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83" r:id="rId2"/>
  </p:sldMasterIdLst>
  <p:notesMasterIdLst>
    <p:notesMasterId r:id="rId3"/>
  </p:notesMasterIdLst>
  <p:sldIdLst>
    <p:sldId id="257" r:id="rId4"/>
    <p:sldId id="259" r:id="rId5"/>
    <p:sldId id="293" r:id="rId6"/>
    <p:sldId id="347" r:id="rId7"/>
    <p:sldId id="357" r:id="rId8"/>
    <p:sldId id="359" r:id="rId9"/>
    <p:sldId id="356" r:id="rId10"/>
    <p:sldId id="298" r:id="rId11"/>
    <p:sldId id="354" r:id="rId12"/>
    <p:sldId id="339" r:id="rId13"/>
    <p:sldId id="349" r:id="rId14"/>
    <p:sldId id="346" r:id="rId15"/>
    <p:sldId id="299" r:id="rId16"/>
    <p:sldId id="350" r:id="rId17"/>
    <p:sldId id="312" r:id="rId18"/>
    <p:sldId id="316" r:id="rId19"/>
    <p:sldId id="351" r:id="rId20"/>
    <p:sldId id="323" r:id="rId21"/>
    <p:sldId id="300" r:id="rId22"/>
    <p:sldId id="353" r:id="rId23"/>
    <p:sldId id="358" r:id="rId24"/>
    <p:sldId id="352" r:id="rId25"/>
    <p:sldId id="355" r:id="rId26"/>
    <p:sldId id="348" r:id="rId27"/>
    <p:sldId id="378" r:id="rId28"/>
    <p:sldId id="400" r:id="rId29"/>
  </p:sldIdLst>
  <p:sldSz cx="9144000" cy="514477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0C9AF-F656-48CB-B91D-7B61C7AD3CC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1941-525D-463E-82E2-D150543BFBD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895AB-C86B-4E43-803C-69D81CD39A3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B96F7-238A-436E-8798-5DD8D861D65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92080-B1E8-44CC-89DD-3BC10E6CBD4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C650-E2FF-4589-994F-AC7C48E0634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895AB-C86B-4E43-803C-69D81CD39A3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6393-E920-4FB8-95BE-2B1ADA7E847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895AB-C86B-4E43-803C-69D81CD39A3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895AB-C86B-4E43-803C-69D81CD39A3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7"/>
          <p:cNvSpPr txBox="1"/>
          <p:nvPr userDrawn="1"/>
        </p:nvSpPr>
        <p:spPr>
          <a:xfrm>
            <a:off x="619587" y="85067"/>
            <a:ext cx="1369614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/>
            <a:r>
              <a:rPr lang="zh-CN" altLang="zh-CN" sz="1600" b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600" b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10"/>
          <p:cNvSpPr/>
          <p:nvPr userDrawn="1"/>
        </p:nvSpPr>
        <p:spPr>
          <a:xfrm>
            <a:off x="174374" y="101212"/>
            <a:ext cx="266546" cy="28758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燕尾形 11"/>
          <p:cNvSpPr/>
          <p:nvPr userDrawn="1"/>
        </p:nvSpPr>
        <p:spPr>
          <a:xfrm>
            <a:off x="363017" y="101212"/>
            <a:ext cx="266546" cy="28758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7"/>
          <p:cNvSpPr txBox="1"/>
          <p:nvPr userDrawn="1"/>
        </p:nvSpPr>
        <p:spPr>
          <a:xfrm>
            <a:off x="631944" y="109781"/>
            <a:ext cx="1369614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zh-CN" sz="1600" b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600" b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10"/>
          <p:cNvSpPr/>
          <p:nvPr userDrawn="1"/>
        </p:nvSpPr>
        <p:spPr>
          <a:xfrm>
            <a:off x="174374" y="101212"/>
            <a:ext cx="266546" cy="28758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燕尾形 11"/>
          <p:cNvSpPr/>
          <p:nvPr userDrawn="1"/>
        </p:nvSpPr>
        <p:spPr>
          <a:xfrm>
            <a:off x="363017" y="101212"/>
            <a:ext cx="266546" cy="28758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7"/>
          <p:cNvGrpSpPr/>
          <p:nvPr userDrawn="1"/>
        </p:nvGrpSpPr>
        <p:grpSpPr>
          <a:xfrm>
            <a:off x="-55664" y="0"/>
            <a:ext cx="1541690" cy="588963"/>
            <a:chOff x="-142846" y="-250538"/>
            <a:chExt cx="4668067" cy="1782764"/>
          </a:xfrm>
        </p:grpSpPr>
        <p:sp>
          <p:nvSpPr>
            <p:cNvPr id="9" name="Freeform 6"/>
            <p:cNvSpPr/>
            <p:nvPr/>
          </p:nvSpPr>
          <p:spPr bwMode="auto">
            <a:xfrm>
              <a:off x="3267104" y="35212"/>
              <a:ext cx="350838" cy="338138"/>
            </a:xfrm>
            <a:custGeom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69892" y="887700"/>
              <a:ext cx="260350" cy="298450"/>
            </a:xfrm>
            <a:custGeom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73117" y="822613"/>
              <a:ext cx="182563" cy="195263"/>
            </a:xfrm>
            <a:custGeom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2228879" y="390812"/>
              <a:ext cx="360363" cy="373063"/>
            </a:xfrm>
            <a:custGeom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344517" y="-250538"/>
              <a:ext cx="750888" cy="585788"/>
            </a:xfrm>
            <a:custGeom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358804" y="-112425"/>
              <a:ext cx="657225" cy="444500"/>
            </a:xfrm>
            <a:custGeom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22304" y="-10825"/>
              <a:ext cx="452438" cy="327025"/>
            </a:xfrm>
            <a:custGeom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87367" y="79662"/>
              <a:ext cx="441325" cy="387350"/>
            </a:xfrm>
            <a:custGeom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150842" y="470187"/>
              <a:ext cx="227013" cy="528638"/>
            </a:xfrm>
            <a:custGeom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46117" y="443200"/>
              <a:ext cx="241300" cy="485775"/>
            </a:xfrm>
            <a:custGeom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08017" y="519400"/>
              <a:ext cx="166688" cy="382588"/>
            </a:xfrm>
            <a:custGeom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773142" y="474950"/>
              <a:ext cx="112713" cy="400050"/>
            </a:xfrm>
            <a:custGeom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765204" y="852775"/>
              <a:ext cx="223838" cy="219075"/>
            </a:xfrm>
            <a:custGeom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-33308" y="470187"/>
              <a:ext cx="173038" cy="382588"/>
            </a:xfrm>
            <a:custGeom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920779" y="41562"/>
              <a:ext cx="954088" cy="541338"/>
            </a:xfrm>
            <a:custGeom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1192242" y="286037"/>
              <a:ext cx="1027113" cy="657225"/>
            </a:xfrm>
            <a:custGeom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1614517" y="962313"/>
              <a:ext cx="241300" cy="544513"/>
            </a:xfrm>
            <a:custGeom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1890742" y="1086138"/>
              <a:ext cx="417513" cy="446088"/>
            </a:xfrm>
            <a:custGeom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868517" y="538450"/>
              <a:ext cx="655638" cy="533400"/>
            </a:xfrm>
            <a:custGeom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2449542" y="82837"/>
              <a:ext cx="693738" cy="965200"/>
            </a:xfrm>
            <a:custGeom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 flipH="1">
              <a:off x="2527329" y="1141700"/>
              <a:ext cx="0" cy="3175"/>
            </a:xfrm>
            <a:custGeom>
              <a:gdLst>
                <a:gd name="T0" fmla="*/ 0 h 2"/>
                <a:gd name="T1" fmla="*/ 2 h 2"/>
                <a:gd name="T2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2362229" y="1071850"/>
              <a:ext cx="573088" cy="442913"/>
            </a:xfrm>
            <a:custGeom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2440017" y="1141700"/>
              <a:ext cx="139700" cy="341313"/>
            </a:xfrm>
            <a:custGeom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2598767" y="1017875"/>
              <a:ext cx="309563" cy="195263"/>
            </a:xfrm>
            <a:custGeom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3232179" y="214600"/>
              <a:ext cx="239713" cy="363538"/>
            </a:xfrm>
            <a:custGeom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3702079" y="-40988"/>
              <a:ext cx="417513" cy="514350"/>
            </a:xfrm>
            <a:custGeom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2792442" y="628937"/>
              <a:ext cx="1028700" cy="658813"/>
            </a:xfrm>
            <a:custGeom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9"/>
            <p:cNvSpPr/>
            <p:nvPr/>
          </p:nvSpPr>
          <p:spPr bwMode="auto">
            <a:xfrm>
              <a:off x="3554442" y="470187"/>
              <a:ext cx="301625" cy="300038"/>
            </a:xfrm>
            <a:custGeom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50"/>
            <p:cNvSpPr/>
            <p:nvPr/>
          </p:nvSpPr>
          <p:spPr bwMode="auto">
            <a:xfrm>
              <a:off x="3795742" y="752763"/>
              <a:ext cx="211138" cy="212725"/>
            </a:xfrm>
            <a:custGeom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65"/>
            <p:cNvSpPr/>
            <p:nvPr/>
          </p:nvSpPr>
          <p:spPr bwMode="auto">
            <a:xfrm>
              <a:off x="-142846" y="-69563"/>
              <a:ext cx="457200" cy="561975"/>
            </a:xfrm>
            <a:custGeom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-26273" y="434082"/>
              <a:ext cx="4349824" cy="682425"/>
            </a:xfrm>
            <a:custGeom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-1" fmla="*/ 605014 w 4404883"/>
                <a:gd name="connsiteY0-2" fmla="*/ 946 h 682425"/>
                <a:gd name="connsiteX1-3" fmla="*/ 816050 w 4404883"/>
                <a:gd name="connsiteY1-4" fmla="*/ 38448 h 682425"/>
                <a:gd name="connsiteX2-5" fmla="*/ 1177825 w 4404883"/>
                <a:gd name="connsiteY2-6" fmla="*/ 225616 h 682425"/>
                <a:gd name="connsiteX3-7" fmla="*/ 1520415 w 4404883"/>
                <a:gd name="connsiteY3-8" fmla="*/ 448566 h 682425"/>
                <a:gd name="connsiteX4-9" fmla="*/ 1986338 w 4404883"/>
                <a:gd name="connsiteY4-10" fmla="*/ 652249 h 682425"/>
                <a:gd name="connsiteX5-11" fmla="*/ 2427594 w 4404883"/>
                <a:gd name="connsiteY5-12" fmla="*/ 624724 h 682425"/>
                <a:gd name="connsiteX6-13" fmla="*/ 3214181 w 4404883"/>
                <a:gd name="connsiteY6-14" fmla="*/ 173319 h 682425"/>
                <a:gd name="connsiteX7-15" fmla="*/ 3216921 w 4404883"/>
                <a:gd name="connsiteY7-16" fmla="*/ 170567 h 682425"/>
                <a:gd name="connsiteX8-17" fmla="*/ 3348476 w 4404883"/>
                <a:gd name="connsiteY8-18" fmla="*/ 104507 h 682425"/>
                <a:gd name="connsiteX9-19" fmla="*/ 3918546 w 4404883"/>
                <a:gd name="connsiteY9-20" fmla="*/ 38448 h 682425"/>
                <a:gd name="connsiteX10-21" fmla="*/ 4349824 w 4404883"/>
                <a:gd name="connsiteY10-22" fmla="*/ 178566 h 682425"/>
                <a:gd name="connsiteX11-23" fmla="*/ 4404883 w 4404883"/>
                <a:gd name="connsiteY11-24" fmla="*/ 209367 h 682425"/>
                <a:gd name="connsiteX12-25" fmla="*/ 4330039 w 4404883"/>
                <a:gd name="connsiteY12-26" fmla="*/ 184157 h 682425"/>
                <a:gd name="connsiteX13-27" fmla="*/ 4137803 w 4404883"/>
                <a:gd name="connsiteY13-28" fmla="*/ 101755 h 682425"/>
                <a:gd name="connsiteX14-29" fmla="*/ 3688325 w 4404883"/>
                <a:gd name="connsiteY14-30" fmla="*/ 43953 h 682425"/>
                <a:gd name="connsiteX15-31" fmla="*/ 3214181 w 4404883"/>
                <a:gd name="connsiteY15-32" fmla="*/ 184329 h 682425"/>
                <a:gd name="connsiteX16-33" fmla="*/ 2575593 w 4404883"/>
                <a:gd name="connsiteY16-34" fmla="*/ 583437 h 682425"/>
                <a:gd name="connsiteX17-35" fmla="*/ 1890413 w 4404883"/>
                <a:gd name="connsiteY17-36" fmla="*/ 643992 h 682425"/>
                <a:gd name="connsiteX18-37" fmla="*/ 1016123 w 4404883"/>
                <a:gd name="connsiteY18-38" fmla="*/ 143042 h 682425"/>
                <a:gd name="connsiteX19-39" fmla="*/ 769458 w 4404883"/>
                <a:gd name="connsiteY19-40" fmla="*/ 38448 h 682425"/>
                <a:gd name="connsiteX20-41" fmla="*/ 506348 w 4404883"/>
                <a:gd name="connsiteY20-42" fmla="*/ 13676 h 682425"/>
                <a:gd name="connsiteX21-43" fmla="*/ 2056 w 4404883"/>
                <a:gd name="connsiteY21-44" fmla="*/ 54963 h 682425"/>
                <a:gd name="connsiteX22-45" fmla="*/ 2056 w 4404883"/>
                <a:gd name="connsiteY22-46" fmla="*/ 49458 h 682425"/>
                <a:gd name="connsiteX23-47" fmla="*/ 4797 w 4404883"/>
                <a:gd name="connsiteY23-48" fmla="*/ 49458 h 682425"/>
                <a:gd name="connsiteX24-49" fmla="*/ 21241 w 4404883"/>
                <a:gd name="connsiteY24-50" fmla="*/ 49458 h 682425"/>
                <a:gd name="connsiteX25-51" fmla="*/ 385757 w 4404883"/>
                <a:gd name="connsiteY25-52" fmla="*/ 10923 h 682425"/>
                <a:gd name="connsiteX26-53" fmla="*/ 393979 w 4404883"/>
                <a:gd name="connsiteY26-54" fmla="*/ 10923 h 682425"/>
                <a:gd name="connsiteX27-55" fmla="*/ 605014 w 4404883"/>
                <a:gd name="connsiteY27-56" fmla="*/ 946 h 682425"/>
                <a:gd name="connsiteX0-57" fmla="*/ 605014 w 4349824"/>
                <a:gd name="connsiteY0-58" fmla="*/ 946 h 682425"/>
                <a:gd name="connsiteX1-59" fmla="*/ 816050 w 4349824"/>
                <a:gd name="connsiteY1-60" fmla="*/ 38448 h 682425"/>
                <a:gd name="connsiteX2-61" fmla="*/ 1177825 w 4349824"/>
                <a:gd name="connsiteY2-62" fmla="*/ 225616 h 682425"/>
                <a:gd name="connsiteX3-63" fmla="*/ 1520415 w 4349824"/>
                <a:gd name="connsiteY3-64" fmla="*/ 448566 h 682425"/>
                <a:gd name="connsiteX4-65" fmla="*/ 1986338 w 4349824"/>
                <a:gd name="connsiteY4-66" fmla="*/ 652249 h 682425"/>
                <a:gd name="connsiteX5-67" fmla="*/ 2427594 w 4349824"/>
                <a:gd name="connsiteY5-68" fmla="*/ 624724 h 682425"/>
                <a:gd name="connsiteX6-69" fmla="*/ 3214181 w 4349824"/>
                <a:gd name="connsiteY6-70" fmla="*/ 173319 h 682425"/>
                <a:gd name="connsiteX7-71" fmla="*/ 3216921 w 4349824"/>
                <a:gd name="connsiteY7-72" fmla="*/ 170567 h 682425"/>
                <a:gd name="connsiteX8-73" fmla="*/ 3348476 w 4349824"/>
                <a:gd name="connsiteY8-74" fmla="*/ 104507 h 682425"/>
                <a:gd name="connsiteX9-75" fmla="*/ 3918546 w 4349824"/>
                <a:gd name="connsiteY9-76" fmla="*/ 38448 h 682425"/>
                <a:gd name="connsiteX10-77" fmla="*/ 4349824 w 4349824"/>
                <a:gd name="connsiteY10-78" fmla="*/ 178566 h 682425"/>
                <a:gd name="connsiteX11-79" fmla="*/ 4330039 w 4349824"/>
                <a:gd name="connsiteY11-80" fmla="*/ 184157 h 682425"/>
                <a:gd name="connsiteX12-81" fmla="*/ 4137803 w 4349824"/>
                <a:gd name="connsiteY12-82" fmla="*/ 101755 h 682425"/>
                <a:gd name="connsiteX13-83" fmla="*/ 3688325 w 4349824"/>
                <a:gd name="connsiteY13-84" fmla="*/ 43953 h 682425"/>
                <a:gd name="connsiteX14-85" fmla="*/ 3214181 w 4349824"/>
                <a:gd name="connsiteY14-86" fmla="*/ 184329 h 682425"/>
                <a:gd name="connsiteX15-87" fmla="*/ 2575593 w 4349824"/>
                <a:gd name="connsiteY15-88" fmla="*/ 583437 h 682425"/>
                <a:gd name="connsiteX16-89" fmla="*/ 1890413 w 4349824"/>
                <a:gd name="connsiteY16-90" fmla="*/ 643992 h 682425"/>
                <a:gd name="connsiteX17-91" fmla="*/ 1016123 w 4349824"/>
                <a:gd name="connsiteY17-92" fmla="*/ 143042 h 682425"/>
                <a:gd name="connsiteX18-93" fmla="*/ 769458 w 4349824"/>
                <a:gd name="connsiteY18-94" fmla="*/ 38448 h 682425"/>
                <a:gd name="connsiteX19-95" fmla="*/ 506348 w 4349824"/>
                <a:gd name="connsiteY19-96" fmla="*/ 13676 h 682425"/>
                <a:gd name="connsiteX20-97" fmla="*/ 2056 w 4349824"/>
                <a:gd name="connsiteY20-98" fmla="*/ 54963 h 682425"/>
                <a:gd name="connsiteX21-99" fmla="*/ 2056 w 4349824"/>
                <a:gd name="connsiteY21-100" fmla="*/ 49458 h 682425"/>
                <a:gd name="connsiteX22-101" fmla="*/ 4797 w 4349824"/>
                <a:gd name="connsiteY22-102" fmla="*/ 49458 h 682425"/>
                <a:gd name="connsiteX23-103" fmla="*/ 21241 w 4349824"/>
                <a:gd name="connsiteY23-104" fmla="*/ 49458 h 682425"/>
                <a:gd name="connsiteX24-105" fmla="*/ 385757 w 4349824"/>
                <a:gd name="connsiteY24-106" fmla="*/ 10923 h 682425"/>
                <a:gd name="connsiteX25-107" fmla="*/ 393979 w 4349824"/>
                <a:gd name="connsiteY25-108" fmla="*/ 10923 h 682425"/>
                <a:gd name="connsiteX26-109" fmla="*/ 605014 w 4349824"/>
                <a:gd name="connsiteY26-110" fmla="*/ 946 h 68242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 rot="3230110">
              <a:off x="4294487" y="304051"/>
              <a:ext cx="135547" cy="325921"/>
            </a:xfrm>
            <a:custGeom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 rot="11310777">
              <a:off x="4106243" y="547734"/>
              <a:ext cx="135547" cy="325921"/>
            </a:xfrm>
            <a:custGeom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41"/>
          <p:cNvGrpSpPr/>
          <p:nvPr userDrawn="1"/>
        </p:nvGrpSpPr>
        <p:grpSpPr>
          <a:xfrm>
            <a:off x="7188456" y="4356598"/>
            <a:ext cx="1955544" cy="788490"/>
            <a:chOff x="2139509" y="1743868"/>
            <a:chExt cx="4107744" cy="1655763"/>
          </a:xfrm>
        </p:grpSpPr>
        <p:sp>
          <p:nvSpPr>
            <p:cNvPr id="43" name="Freeform 5"/>
            <p:cNvSpPr/>
            <p:nvPr/>
          </p:nvSpPr>
          <p:spPr bwMode="auto">
            <a:xfrm flipH="1">
              <a:off x="3503171" y="2353468"/>
              <a:ext cx="347663" cy="338138"/>
            </a:xfrm>
            <a:custGeom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 flipH="1">
              <a:off x="2139509" y="1970880"/>
              <a:ext cx="381000" cy="493713"/>
            </a:xfrm>
            <a:custGeom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 flipH="1">
              <a:off x="4409633" y="2631281"/>
              <a:ext cx="392113" cy="484188"/>
            </a:xfrm>
            <a:custGeom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"/>
            <p:cNvSpPr/>
            <p:nvPr/>
          </p:nvSpPr>
          <p:spPr bwMode="auto">
            <a:xfrm flipH="1">
              <a:off x="5435158" y="2859881"/>
              <a:ext cx="795338" cy="539750"/>
            </a:xfrm>
            <a:custGeom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 flipH="1">
              <a:off x="5127183" y="2059780"/>
              <a:ext cx="858838" cy="676275"/>
            </a:xfrm>
            <a:custGeom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 flipH="1">
              <a:off x="4404871" y="1767680"/>
              <a:ext cx="695325" cy="396875"/>
            </a:xfrm>
            <a:custGeom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 flipH="1">
              <a:off x="4549334" y="1883568"/>
              <a:ext cx="485775" cy="292100"/>
            </a:xfrm>
            <a:custGeom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5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1"/>
            <p:cNvSpPr/>
            <p:nvPr/>
          </p:nvSpPr>
          <p:spPr bwMode="auto">
            <a:xfrm flipH="1">
              <a:off x="3033271" y="2169318"/>
              <a:ext cx="693738" cy="965200"/>
            </a:xfrm>
            <a:custGeom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2"/>
            <p:cNvSpPr/>
            <p:nvPr/>
          </p:nvSpPr>
          <p:spPr bwMode="auto">
            <a:xfrm flipH="1">
              <a:off x="3647634" y="2150268"/>
              <a:ext cx="241300" cy="363538"/>
            </a:xfrm>
            <a:custGeom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3"/>
            <p:cNvSpPr/>
            <p:nvPr/>
          </p:nvSpPr>
          <p:spPr bwMode="auto">
            <a:xfrm flipH="1">
              <a:off x="3844484" y="2274093"/>
              <a:ext cx="730250" cy="911225"/>
            </a:xfrm>
            <a:custGeom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4"/>
            <p:cNvSpPr/>
            <p:nvPr/>
          </p:nvSpPr>
          <p:spPr bwMode="auto">
            <a:xfrm flipH="1">
              <a:off x="4515996" y="2491581"/>
              <a:ext cx="546100" cy="498475"/>
            </a:xfrm>
            <a:custGeom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5"/>
            <p:cNvSpPr/>
            <p:nvPr/>
          </p:nvSpPr>
          <p:spPr bwMode="auto">
            <a:xfrm flipH="1">
              <a:off x="4636646" y="2458243"/>
              <a:ext cx="307975" cy="201613"/>
            </a:xfrm>
            <a:custGeom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6"/>
            <p:cNvSpPr/>
            <p:nvPr/>
          </p:nvSpPr>
          <p:spPr bwMode="auto">
            <a:xfrm flipH="1">
              <a:off x="4843021" y="2683668"/>
              <a:ext cx="142875" cy="341313"/>
            </a:xfrm>
            <a:custGeom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 flipH="1">
              <a:off x="2636396" y="2543968"/>
              <a:ext cx="392113" cy="569913"/>
            </a:xfrm>
            <a:custGeom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6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8"/>
            <p:cNvSpPr/>
            <p:nvPr/>
          </p:nvSpPr>
          <p:spPr bwMode="auto">
            <a:xfrm flipH="1">
              <a:off x="3142808" y="1804193"/>
              <a:ext cx="230188" cy="236538"/>
            </a:xfrm>
            <a:custGeom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 flipH="1">
              <a:off x="3293621" y="1886743"/>
              <a:ext cx="527050" cy="279400"/>
            </a:xfrm>
            <a:custGeom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60"/>
            <p:cNvSpPr/>
            <p:nvPr/>
          </p:nvSpPr>
          <p:spPr bwMode="auto">
            <a:xfrm flipH="1">
              <a:off x="3866708" y="1743868"/>
              <a:ext cx="417513" cy="444500"/>
            </a:xfrm>
            <a:custGeom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61"/>
            <p:cNvSpPr/>
            <p:nvPr/>
          </p:nvSpPr>
          <p:spPr bwMode="auto">
            <a:xfrm flipH="1">
              <a:off x="5506596" y="2859881"/>
              <a:ext cx="703263" cy="387350"/>
            </a:xfrm>
            <a:custGeom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2"/>
            <p:cNvSpPr/>
            <p:nvPr/>
          </p:nvSpPr>
          <p:spPr bwMode="auto">
            <a:xfrm flipH="1">
              <a:off x="5651058" y="2848768"/>
              <a:ext cx="490538" cy="277813"/>
            </a:xfrm>
            <a:custGeom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0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3"/>
            <p:cNvSpPr/>
            <p:nvPr/>
          </p:nvSpPr>
          <p:spPr bwMode="auto">
            <a:xfrm flipH="1">
              <a:off x="5012883" y="2604293"/>
              <a:ext cx="468313" cy="409575"/>
            </a:xfrm>
            <a:custGeom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4"/>
            <p:cNvSpPr/>
            <p:nvPr/>
          </p:nvSpPr>
          <p:spPr bwMode="auto">
            <a:xfrm flipH="1">
              <a:off x="2569721" y="1756568"/>
              <a:ext cx="1054100" cy="588963"/>
            </a:xfrm>
            <a:custGeom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任意多边形 63"/>
            <p:cNvSpPr/>
            <p:nvPr/>
          </p:nvSpPr>
          <p:spPr bwMode="auto">
            <a:xfrm flipH="1">
              <a:off x="2279515" y="2151412"/>
              <a:ext cx="3967738" cy="601386"/>
            </a:xfrm>
            <a:custGeom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8"/>
            <p:cNvSpPr/>
            <p:nvPr/>
          </p:nvSpPr>
          <p:spPr bwMode="auto">
            <a:xfrm flipH="1">
              <a:off x="5798696" y="2694781"/>
              <a:ext cx="304800" cy="333375"/>
            </a:xfrm>
            <a:custGeom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20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 flipH="1">
              <a:off x="4696971" y="1980405"/>
              <a:ext cx="493713" cy="571500"/>
            </a:xfrm>
            <a:custGeom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 flipH="1">
              <a:off x="2584009" y="2062955"/>
              <a:ext cx="139700" cy="342900"/>
            </a:xfrm>
            <a:custGeom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 flipH="1">
              <a:off x="2258571" y="2108993"/>
              <a:ext cx="555625" cy="530225"/>
            </a:xfrm>
            <a:custGeom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第五章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BEBE-EF13-4983-B182-046B37A0370C}" type="datetime1">
              <a:rPr lang="zh-CN" altLang="en-US"/>
              <a:t/>
            </a:fld>
            <a:endParaRPr lang="zh-CN" altLang="en-US" sz="14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5E6F-D1B7-49E0-9AB3-789D9698C190}" type="slidenum">
              <a:rPr lang="zh-CN" altLang="en-US"/>
              <a:t/>
            </a:fld>
            <a:endParaRPr lang="zh-CN" altLang="en-US" sz="14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Half Page Imag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508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38979"/>
            <a:ext cx="3505200" cy="9909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1" y="3182335"/>
            <a:ext cx="2438400" cy="30807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1" y="3707977"/>
            <a:ext cx="2438400" cy="4652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810312"/>
            <a:ext cx="3505200" cy="3572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1399EE"/>
                </a:solidFill>
                <a:latin typeface="Glegoo"/>
                <a:ea typeface="Calibri"/>
                <a:cs typeface="Glegoo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5400" y="666957"/>
            <a:ext cx="3581400" cy="8575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05401" y="1257688"/>
            <a:ext cx="2188633" cy="3239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969"/>
            <a:ext cx="7349400" cy="19282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959"/>
            <a:ext cx="7349400" cy="110457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413"/>
            <a:ext cx="8226900" cy="5293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8076"/>
            <a:ext cx="8226900" cy="357028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7013"/>
            <a:ext cx="5826600" cy="5752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2255"/>
            <a:ext cx="5826600" cy="65086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413"/>
            <a:ext cx="8226900" cy="5293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6178"/>
            <a:ext cx="3882600" cy="35621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6178"/>
            <a:ext cx="3882600" cy="35621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413"/>
            <a:ext cx="8226900" cy="5293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2165"/>
            <a:ext cx="4006800" cy="28627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843"/>
            <a:ext cx="4006800" cy="32975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560"/>
            <a:ext cx="4006800" cy="28627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843"/>
            <a:ext cx="4006800" cy="32975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413"/>
            <a:ext cx="8226900" cy="5293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688"/>
            <a:ext cx="3924808" cy="3456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688"/>
            <a:ext cx="3920400" cy="3456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413"/>
            <a:ext cx="8226900" cy="5293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969"/>
            <a:ext cx="783000" cy="377283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969"/>
            <a:ext cx="6876900" cy="3772831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643"/>
            <a:ext cx="8229600" cy="4113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460"/>
            <a:ext cx="7349400" cy="76428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959"/>
            <a:ext cx="7349400" cy="35378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燕尾形 10"/>
          <p:cNvSpPr/>
          <p:nvPr userDrawn="1"/>
        </p:nvSpPr>
        <p:spPr>
          <a:xfrm>
            <a:off x="174374" y="101212"/>
            <a:ext cx="266546" cy="28758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燕尾形 11"/>
          <p:cNvSpPr/>
          <p:nvPr userDrawn="1"/>
        </p:nvSpPr>
        <p:spPr>
          <a:xfrm>
            <a:off x="363017" y="101212"/>
            <a:ext cx="266546" cy="28758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29674" y="9683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7"/>
          <p:cNvSpPr txBox="1"/>
          <p:nvPr userDrawn="1"/>
        </p:nvSpPr>
        <p:spPr>
          <a:xfrm>
            <a:off x="641920" y="113569"/>
            <a:ext cx="1369614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/>
            <a:r>
              <a:rPr lang="zh-CN" altLang="zh-CN" sz="1600" b="0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600" b="0" i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10"/>
          <p:cNvSpPr/>
          <p:nvPr userDrawn="1"/>
        </p:nvSpPr>
        <p:spPr>
          <a:xfrm>
            <a:off x="174374" y="101212"/>
            <a:ext cx="266546" cy="28758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燕尾形 11"/>
          <p:cNvSpPr/>
          <p:nvPr userDrawn="1"/>
        </p:nvSpPr>
        <p:spPr>
          <a:xfrm>
            <a:off x="363017" y="101212"/>
            <a:ext cx="266546" cy="28758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7"/>
          <p:cNvSpPr txBox="1"/>
          <p:nvPr userDrawn="1"/>
        </p:nvSpPr>
        <p:spPr>
          <a:xfrm>
            <a:off x="607230" y="97424"/>
            <a:ext cx="1369614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/>
            <a:r>
              <a:rPr lang="zh-CN" altLang="zh-CN" sz="1600" b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600" b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10"/>
          <p:cNvSpPr/>
          <p:nvPr userDrawn="1"/>
        </p:nvSpPr>
        <p:spPr>
          <a:xfrm>
            <a:off x="174374" y="101212"/>
            <a:ext cx="266546" cy="28758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燕尾形 11"/>
          <p:cNvSpPr/>
          <p:nvPr userDrawn="1"/>
        </p:nvSpPr>
        <p:spPr>
          <a:xfrm>
            <a:off x="363017" y="101212"/>
            <a:ext cx="266546" cy="28758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A081-796E-46EC-9598-D5F2CE7547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EFAE-EECD-4CA4-92B1-053030F64CE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6969"/>
            <a:ext cx="2025000" cy="2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6969"/>
            <a:ext cx="2970000" cy="2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6969"/>
            <a:ext cx="2025000" cy="2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3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microsoft.com/office/2007/relationships/media" Target="../media/media1.mp3" /><Relationship Id="rId6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8.jpeg" /><Relationship Id="rId4" Type="http://schemas.openxmlformats.org/officeDocument/2006/relationships/image" Target="../media/image9.png" /><Relationship Id="rId5" Type="http://schemas.microsoft.com/office/2007/relationships/hdphoto" Target="../media/image10.wdp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9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4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10" Type="http://schemas.openxmlformats.org/officeDocument/2006/relationships/image" Target="../media/image1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44920"/>
            <a:ext cx="9144000" cy="4639047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749797" y="719061"/>
            <a:ext cx="2943051" cy="995680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r>
              <a:rPr lang="en-US" altLang="zh-CN" sz="6000" b="1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Consolas" panose="020b0609020204030204" pitchFamily="49" charset="0"/>
              </a:rPr>
              <a:t>202X</a:t>
            </a:r>
            <a:endParaRPr lang="zh-CN" altLang="en-US" sz="6000" b="1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952090" y="1627163"/>
            <a:ext cx="5907639" cy="750371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r>
              <a: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城市规划建设</a:t>
            </a:r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3071729" y="2467767"/>
            <a:ext cx="813374" cy="273317"/>
          </a:xfrm>
          <a:prstGeom prst="rect">
            <a:avLst/>
          </a:prstGeom>
          <a:solidFill>
            <a:schemeClr val="accent2"/>
          </a:solidFill>
        </p:spPr>
        <p:txBody>
          <a:bodyPr wrap="none" lIns="72554" tIns="36277" rIns="72554" bIns="36277" rtlCol="0">
            <a:spAutoFit/>
          </a:bodyPr>
          <a:lstStyle/>
          <a:p>
            <a:r>
              <a:rPr lang="zh-CN" altLang="en-US" sz="130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工作总结</a:t>
            </a:r>
            <a:endParaRPr lang="zh-CN" altLang="en-US" sz="130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939048" y="2467767"/>
            <a:ext cx="813374" cy="273317"/>
          </a:xfrm>
          <a:prstGeom prst="rect">
            <a:avLst/>
          </a:prstGeom>
          <a:solidFill>
            <a:schemeClr val="accent2"/>
          </a:solidFill>
        </p:spPr>
        <p:txBody>
          <a:bodyPr wrap="none" lIns="72554" tIns="36277" rIns="72554" bIns="36277" rtlCol="0">
            <a:spAutoFit/>
          </a:bodyPr>
          <a:lstStyle/>
          <a:p>
            <a:r>
              <a:rPr lang="zh-CN" altLang="en-US" sz="130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数据报告</a:t>
            </a:r>
            <a:endParaRPr lang="zh-CN" altLang="en-US" sz="130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4814636" y="2467767"/>
            <a:ext cx="813374" cy="273317"/>
          </a:xfrm>
          <a:prstGeom prst="rect">
            <a:avLst/>
          </a:prstGeom>
          <a:solidFill>
            <a:schemeClr val="accent2"/>
          </a:solidFill>
        </p:spPr>
        <p:txBody>
          <a:bodyPr wrap="none" lIns="72554" tIns="36277" rIns="72554" bIns="36277" rtlCol="0">
            <a:spAutoFit/>
          </a:bodyPr>
          <a:lstStyle/>
          <a:p>
            <a:r>
              <a:rPr lang="zh-CN" altLang="en-US" sz="130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教育教学</a:t>
            </a:r>
            <a:endParaRPr lang="zh-CN" altLang="en-US" sz="130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5671644" y="2467767"/>
            <a:ext cx="813374" cy="273317"/>
          </a:xfrm>
          <a:prstGeom prst="rect">
            <a:avLst/>
          </a:prstGeom>
          <a:solidFill>
            <a:schemeClr val="accent2"/>
          </a:solidFill>
        </p:spPr>
        <p:txBody>
          <a:bodyPr wrap="none" lIns="72554" tIns="36277" rIns="72554" bIns="36277" rtlCol="0">
            <a:spAutoFit/>
          </a:bodyPr>
          <a:lstStyle/>
          <a:p>
            <a:r>
              <a:rPr lang="zh-CN" altLang="en-US" sz="130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项目策划</a:t>
            </a:r>
            <a:endParaRPr lang="zh-CN" altLang="en-US" sz="130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pic>
        <p:nvPicPr>
          <p:cNvPr id="18" name="纯音乐 - 阿兰蒂斯之恋 - aranjuez mon auour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0844" y="21314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  <p:bldP spid="4" grpId="0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555072" y="3277817"/>
            <a:ext cx="2864801" cy="230833"/>
          </a:xfrm>
          <a:prstGeom prst="rect">
            <a:avLst/>
          </a:prstGeom>
          <a:noFill/>
        </p:spPr>
        <p:txBody>
          <a:bodyPr wrap="none" lIns="91435" tIns="45717" rIns="91435" bIns="45717">
            <a:normAutofit fontScale="77500" lnSpcReduction="20000"/>
          </a:bodyPr>
          <a:lstStyle/>
          <a:p>
            <a:r>
              <a:rPr lang="zh-CN" altLang="en-US" sz="1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zh-CN" altLang="en-US" sz="1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072" y="3589440"/>
            <a:ext cx="2864801" cy="427713"/>
          </a:xfrm>
          <a:prstGeom prst="rect">
            <a:avLst/>
          </a:prstGeom>
        </p:spPr>
        <p:txBody>
          <a:bodyPr wrap="square" lIns="91435" tIns="45717" rIns="91435" bIns="45717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如需更改请在（设置形状格式）菜单下（文本选项）中调整</a:t>
            </a:r>
            <a:endParaRPr lang="zh-CN" altLang="en-US" sz="11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3635897" y="1132384"/>
            <a:ext cx="4487827" cy="3360440"/>
            <a:chOff x="3635896" y="1131590"/>
            <a:chExt cx="4487827" cy="3360440"/>
          </a:xfrm>
        </p:grpSpPr>
        <p:sp>
          <p:nvSpPr>
            <p:cNvPr id="4" name="Rectangle 1"/>
            <p:cNvSpPr/>
            <p:nvPr/>
          </p:nvSpPr>
          <p:spPr>
            <a:xfrm>
              <a:off x="3782981" y="1291630"/>
              <a:ext cx="4340742" cy="320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Rectangle 3"/>
            <p:cNvSpPr/>
            <p:nvPr/>
          </p:nvSpPr>
          <p:spPr>
            <a:xfrm>
              <a:off x="3635896" y="1131590"/>
              <a:ext cx="4340741" cy="32004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9845" y="1852465"/>
            <a:ext cx="4449688" cy="936104"/>
            <a:chOff x="9844" y="1851670"/>
            <a:chExt cx="4449688" cy="936104"/>
          </a:xfrm>
        </p:grpSpPr>
        <p:sp>
          <p:nvSpPr>
            <p:cNvPr id="10" name="矩形: 圆角 9"/>
            <p:cNvSpPr/>
            <p:nvPr/>
          </p:nvSpPr>
          <p:spPr>
            <a:xfrm>
              <a:off x="9844" y="1851670"/>
              <a:ext cx="4449688" cy="93610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3841" y="2118965"/>
              <a:ext cx="2215991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3600" b="1">
                  <a:solidFill>
                    <a:schemeClr val="bg1"/>
                  </a:solidFill>
                </a:rPr>
                <a:t>标题文本预设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Oval 65"/>
          <p:cNvSpPr>
            <a:spLocks noChangeAspect="1" noChangeArrowheads="1"/>
          </p:cNvSpPr>
          <p:nvPr/>
        </p:nvSpPr>
        <p:spPr bwMode="auto">
          <a:xfrm rot="9737635" flipV="1">
            <a:off x="1742426" y="4083723"/>
            <a:ext cx="1890000" cy="247750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Oval 65"/>
          <p:cNvSpPr>
            <a:spLocks noChangeAspect="1" noChangeArrowheads="1"/>
          </p:cNvSpPr>
          <p:nvPr/>
        </p:nvSpPr>
        <p:spPr bwMode="auto">
          <a:xfrm rot="9737635" flipV="1">
            <a:off x="3046710" y="3687455"/>
            <a:ext cx="1684171" cy="22076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Oval 65"/>
          <p:cNvSpPr>
            <a:spLocks noChangeAspect="1" noChangeArrowheads="1"/>
          </p:cNvSpPr>
          <p:nvPr/>
        </p:nvSpPr>
        <p:spPr bwMode="auto">
          <a:xfrm rot="9737635" flipV="1">
            <a:off x="4233893" y="3299891"/>
            <a:ext cx="1684171" cy="22076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Oval 65"/>
          <p:cNvSpPr>
            <a:spLocks noChangeAspect="1" noChangeArrowheads="1"/>
          </p:cNvSpPr>
          <p:nvPr/>
        </p:nvSpPr>
        <p:spPr bwMode="auto">
          <a:xfrm rot="9737635" flipV="1">
            <a:off x="5408475" y="2878505"/>
            <a:ext cx="1684171" cy="22076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1826444" y="2722059"/>
            <a:ext cx="1908176" cy="1432102"/>
            <a:chOff x="7500268" y="4083104"/>
            <a:chExt cx="3388004" cy="2541941"/>
          </a:xfrm>
          <a:solidFill>
            <a:schemeClr val="accent1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7500268" y="4083104"/>
              <a:ext cx="3388004" cy="2369073"/>
              <a:chOff x="7500268" y="4083104"/>
              <a:chExt cx="3388004" cy="2369073"/>
            </a:xfrm>
            <a:grpFill/>
          </p:grpSpPr>
          <p:sp>
            <p:nvSpPr>
              <p:cNvPr id="4" name="下箭头 3"/>
              <p:cNvSpPr/>
              <p:nvPr/>
            </p:nvSpPr>
            <p:spPr>
              <a:xfrm rot="14160000">
                <a:off x="8953663" y="3143937"/>
                <a:ext cx="432000" cy="2310333"/>
              </a:xfrm>
              <a:custGeom>
                <a:gdLst>
                  <a:gd name="connsiteX0" fmla="*/ 0 w 432000"/>
                  <a:gd name="connsiteY0" fmla="*/ 1313040 h 2304000"/>
                  <a:gd name="connsiteX1" fmla="*/ 108000 w 432000"/>
                  <a:gd name="connsiteY1" fmla="*/ 1313040 h 2304000"/>
                  <a:gd name="connsiteX2" fmla="*/ 108000 w 432000"/>
                  <a:gd name="connsiteY2" fmla="*/ 0 h 2304000"/>
                  <a:gd name="connsiteX3" fmla="*/ 324000 w 432000"/>
                  <a:gd name="connsiteY3" fmla="*/ 0 h 2304000"/>
                  <a:gd name="connsiteX4" fmla="*/ 324000 w 432000"/>
                  <a:gd name="connsiteY4" fmla="*/ 1313040 h 2304000"/>
                  <a:gd name="connsiteX5" fmla="*/ 432000 w 432000"/>
                  <a:gd name="connsiteY5" fmla="*/ 1313040 h 2304000"/>
                  <a:gd name="connsiteX6" fmla="*/ 216000 w 432000"/>
                  <a:gd name="connsiteY6" fmla="*/ 2304000 h 2304000"/>
                  <a:gd name="connsiteX7" fmla="*/ 0 w 432000"/>
                  <a:gd name="connsiteY7" fmla="*/ 1313040 h 2304000"/>
                  <a:gd name="connsiteX0-1" fmla="*/ 0 w 432000"/>
                  <a:gd name="connsiteY0-2" fmla="*/ 1313040 h 2304000"/>
                  <a:gd name="connsiteX1-3" fmla="*/ 137016 w 432000"/>
                  <a:gd name="connsiteY1-4" fmla="*/ 1321124 h 2304000"/>
                  <a:gd name="connsiteX2-5" fmla="*/ 108000 w 432000"/>
                  <a:gd name="connsiteY2-6" fmla="*/ 0 h 2304000"/>
                  <a:gd name="connsiteX3-7" fmla="*/ 324000 w 432000"/>
                  <a:gd name="connsiteY3-8" fmla="*/ 0 h 2304000"/>
                  <a:gd name="connsiteX4-9" fmla="*/ 324000 w 432000"/>
                  <a:gd name="connsiteY4-10" fmla="*/ 1313040 h 2304000"/>
                  <a:gd name="connsiteX5-11" fmla="*/ 432000 w 432000"/>
                  <a:gd name="connsiteY5-12" fmla="*/ 1313040 h 2304000"/>
                  <a:gd name="connsiteX6-13" fmla="*/ 216000 w 432000"/>
                  <a:gd name="connsiteY6-14" fmla="*/ 2304000 h 2304000"/>
                  <a:gd name="connsiteX7-15" fmla="*/ 0 w 432000"/>
                  <a:gd name="connsiteY7-16" fmla="*/ 1313040 h 2304000"/>
                  <a:gd name="connsiteX0-17" fmla="*/ 0 w 432000"/>
                  <a:gd name="connsiteY0-18" fmla="*/ 1314000 h 2304960"/>
                  <a:gd name="connsiteX1-19" fmla="*/ 137016 w 432000"/>
                  <a:gd name="connsiteY1-20" fmla="*/ 1322084 h 2304960"/>
                  <a:gd name="connsiteX2-21" fmla="*/ 174710 w 432000"/>
                  <a:gd name="connsiteY2-22" fmla="*/ 0 h 2304960"/>
                  <a:gd name="connsiteX3-23" fmla="*/ 324000 w 432000"/>
                  <a:gd name="connsiteY3-24" fmla="*/ 960 h 2304960"/>
                  <a:gd name="connsiteX4-25" fmla="*/ 324000 w 432000"/>
                  <a:gd name="connsiteY4-26" fmla="*/ 1314000 h 2304960"/>
                  <a:gd name="connsiteX5-27" fmla="*/ 432000 w 432000"/>
                  <a:gd name="connsiteY5-28" fmla="*/ 1314000 h 2304960"/>
                  <a:gd name="connsiteX6-29" fmla="*/ 216000 w 432000"/>
                  <a:gd name="connsiteY6-30" fmla="*/ 2304960 h 2304960"/>
                  <a:gd name="connsiteX7-31" fmla="*/ 0 w 432000"/>
                  <a:gd name="connsiteY7-32" fmla="*/ 1314000 h 2304960"/>
                  <a:gd name="connsiteX0-33" fmla="*/ 0 w 432000"/>
                  <a:gd name="connsiteY0-34" fmla="*/ 1319373 h 2310333"/>
                  <a:gd name="connsiteX1-35" fmla="*/ 137016 w 432000"/>
                  <a:gd name="connsiteY1-36" fmla="*/ 1327457 h 2310333"/>
                  <a:gd name="connsiteX2-37" fmla="*/ 158228 w 432000"/>
                  <a:gd name="connsiteY2-38" fmla="*/ 0 h 2310333"/>
                  <a:gd name="connsiteX3-39" fmla="*/ 324000 w 432000"/>
                  <a:gd name="connsiteY3-40" fmla="*/ 6333 h 2310333"/>
                  <a:gd name="connsiteX4-41" fmla="*/ 324000 w 432000"/>
                  <a:gd name="connsiteY4-42" fmla="*/ 1319373 h 2310333"/>
                  <a:gd name="connsiteX5-43" fmla="*/ 432000 w 432000"/>
                  <a:gd name="connsiteY5-44" fmla="*/ 1319373 h 2310333"/>
                  <a:gd name="connsiteX6-45" fmla="*/ 216000 w 432000"/>
                  <a:gd name="connsiteY6-46" fmla="*/ 2310333 h 2310333"/>
                  <a:gd name="connsiteX7-47" fmla="*/ 0 w 432000"/>
                  <a:gd name="connsiteY7-48" fmla="*/ 1319373 h 2310333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432000" h="2310333">
                    <a:moveTo>
                      <a:pt x="0" y="1319373"/>
                    </a:moveTo>
                    <a:lnTo>
                      <a:pt x="137016" y="1327457"/>
                    </a:lnTo>
                    <a:lnTo>
                      <a:pt x="158228" y="0"/>
                    </a:lnTo>
                    <a:lnTo>
                      <a:pt x="324000" y="6333"/>
                    </a:lnTo>
                    <a:lnTo>
                      <a:pt x="324000" y="1319373"/>
                    </a:lnTo>
                    <a:lnTo>
                      <a:pt x="432000" y="1319373"/>
                    </a:lnTo>
                    <a:lnTo>
                      <a:pt x="216000" y="2310333"/>
                    </a:lnTo>
                    <a:lnTo>
                      <a:pt x="0" y="13193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14280000">
                <a:off x="8061215" y="3625120"/>
                <a:ext cx="2266110" cy="3388004"/>
              </a:xfrm>
              <a:custGeom>
                <a:gdLst>
                  <a:gd name="connsiteX0" fmla="*/ 1790495 w 2266110"/>
                  <a:gd name="connsiteY0" fmla="*/ 1563015 h 3388004"/>
                  <a:gd name="connsiteX1" fmla="*/ 1555143 w 2266110"/>
                  <a:gd name="connsiteY1" fmla="*/ 543595 h 3388004"/>
                  <a:gd name="connsiteX2" fmla="*/ 535723 w 2266110"/>
                  <a:gd name="connsiteY2" fmla="*/ 778947 h 3388004"/>
                  <a:gd name="connsiteX3" fmla="*/ 771074 w 2266110"/>
                  <a:gd name="connsiteY3" fmla="*/ 1798367 h 3388004"/>
                  <a:gd name="connsiteX4" fmla="*/ 1790495 w 2266110"/>
                  <a:gd name="connsiteY4" fmla="*/ 1563015 h 3388004"/>
                  <a:gd name="connsiteX5" fmla="*/ 2050110 w 2266110"/>
                  <a:gd name="connsiteY5" fmla="*/ 3388004 h 3388004"/>
                  <a:gd name="connsiteX6" fmla="*/ 1834110 w 2266110"/>
                  <a:gd name="connsiteY6" fmla="*/ 2397044 h 3388004"/>
                  <a:gd name="connsiteX7" fmla="*/ 1942110 w 2266110"/>
                  <a:gd name="connsiteY7" fmla="*/ 2397044 h 3388004"/>
                  <a:gd name="connsiteX8" fmla="*/ 1942110 w 2266110"/>
                  <a:gd name="connsiteY8" fmla="*/ 1729785 h 3388004"/>
                  <a:gd name="connsiteX9" fmla="*/ 1932792 w 2266110"/>
                  <a:gd name="connsiteY9" fmla="*/ 1743147 h 3388004"/>
                  <a:gd name="connsiteX10" fmla="*/ 507831 w 2266110"/>
                  <a:gd name="connsiteY10" fmla="*/ 1996036 h 3388004"/>
                  <a:gd name="connsiteX11" fmla="*/ 164252 w 2266110"/>
                  <a:gd name="connsiteY11" fmla="*/ 507831 h 3388004"/>
                  <a:gd name="connsiteX12" fmla="*/ 1652457 w 2266110"/>
                  <a:gd name="connsiteY12" fmla="*/ 164252 h 3388004"/>
                  <a:gd name="connsiteX13" fmla="*/ 2159602 w 2266110"/>
                  <a:gd name="connsiteY13" fmla="*/ 1042631 h 3388004"/>
                  <a:gd name="connsiteX14" fmla="*/ 2157066 w 2266110"/>
                  <a:gd name="connsiteY14" fmla="*/ 1084004 h 3388004"/>
                  <a:gd name="connsiteX15" fmla="*/ 2158110 w 2266110"/>
                  <a:gd name="connsiteY15" fmla="*/ 1084004 h 3388004"/>
                  <a:gd name="connsiteX16" fmla="*/ 2158110 w 2266110"/>
                  <a:gd name="connsiteY16" fmla="*/ 2397044 h 3388004"/>
                  <a:gd name="connsiteX17" fmla="*/ 2266110 w 2266110"/>
                  <a:gd name="connsiteY17" fmla="*/ 2397044 h 338800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66110" h="3388003">
                    <a:moveTo>
                      <a:pt x="1790495" y="1563015"/>
                    </a:moveTo>
                    <a:cubicBezTo>
                      <a:pt x="2007009" y="1216520"/>
                      <a:pt x="1901638" y="760109"/>
                      <a:pt x="1555143" y="543595"/>
                    </a:cubicBezTo>
                    <a:cubicBezTo>
                      <a:pt x="1208647" y="327081"/>
                      <a:pt x="752237" y="432451"/>
                      <a:pt x="535723" y="778947"/>
                    </a:cubicBezTo>
                    <a:cubicBezTo>
                      <a:pt x="319208" y="1125442"/>
                      <a:pt x="424579" y="1581853"/>
                      <a:pt x="771074" y="1798367"/>
                    </a:cubicBezTo>
                    <a:cubicBezTo>
                      <a:pt x="1117570" y="2014881"/>
                      <a:pt x="1573980" y="1909511"/>
                      <a:pt x="1790495" y="1563015"/>
                    </a:cubicBezTo>
                    <a:close/>
                    <a:moveTo>
                      <a:pt x="2050110" y="3388004"/>
                    </a:moveTo>
                    <a:lnTo>
                      <a:pt x="1834110" y="2397044"/>
                    </a:lnTo>
                    <a:lnTo>
                      <a:pt x="1942110" y="2397044"/>
                    </a:lnTo>
                    <a:lnTo>
                      <a:pt x="1942110" y="1729785"/>
                    </a:lnTo>
                    <a:lnTo>
                      <a:pt x="1932792" y="1743147"/>
                    </a:lnTo>
                    <a:cubicBezTo>
                      <a:pt x="1597297" y="2175683"/>
                      <a:pt x="982050" y="2292361"/>
                      <a:pt x="507831" y="1996036"/>
                    </a:cubicBezTo>
                    <a:cubicBezTo>
                      <a:pt x="1998" y="1679956"/>
                      <a:pt x="-151828" y="1013665"/>
                      <a:pt x="164252" y="507831"/>
                    </a:cubicBezTo>
                    <a:cubicBezTo>
                      <a:pt x="480332" y="1998"/>
                      <a:pt x="1146623" y="-151828"/>
                      <a:pt x="1652457" y="164252"/>
                    </a:cubicBezTo>
                    <a:cubicBezTo>
                      <a:pt x="1968603" y="361802"/>
                      <a:pt x="2147246" y="696153"/>
                      <a:pt x="2159602" y="1042631"/>
                    </a:cubicBezTo>
                    <a:lnTo>
                      <a:pt x="2157066" y="1084004"/>
                    </a:lnTo>
                    <a:lnTo>
                      <a:pt x="2158110" y="1084004"/>
                    </a:lnTo>
                    <a:lnTo>
                      <a:pt x="2158110" y="2397044"/>
                    </a:lnTo>
                    <a:lnTo>
                      <a:pt x="2266110" y="23970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任意多边形 55"/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gdLst>
                <a:gd name="connsiteX0" fmla="*/ 962663 w 1872000"/>
                <a:gd name="connsiteY0" fmla="*/ 80416 h 1872000"/>
                <a:gd name="connsiteX1" fmla="*/ 224928 w 1872000"/>
                <a:gd name="connsiteY1" fmla="*/ 818151 h 1872000"/>
                <a:gd name="connsiteX2" fmla="*/ 962663 w 1872000"/>
                <a:gd name="connsiteY2" fmla="*/ 1555886 h 1872000"/>
                <a:gd name="connsiteX3" fmla="*/ 1700398 w 1872000"/>
                <a:gd name="connsiteY3" fmla="*/ 818151 h 1872000"/>
                <a:gd name="connsiteX4" fmla="*/ 962663 w 1872000"/>
                <a:gd name="connsiteY4" fmla="*/ 80416 h 1872000"/>
                <a:gd name="connsiteX5" fmla="*/ 936000 w 1872000"/>
                <a:gd name="connsiteY5" fmla="*/ 0 h 1872000"/>
                <a:gd name="connsiteX6" fmla="*/ 1872000 w 1872000"/>
                <a:gd name="connsiteY6" fmla="*/ 936000 h 1872000"/>
                <a:gd name="connsiteX7" fmla="*/ 936000 w 1872000"/>
                <a:gd name="connsiteY7" fmla="*/ 1872000 h 1872000"/>
                <a:gd name="connsiteX8" fmla="*/ 0 w 1872000"/>
                <a:gd name="connsiteY8" fmla="*/ 936000 h 1872000"/>
                <a:gd name="connsiteX9" fmla="*/ 936000 w 1872000"/>
                <a:gd name="connsiteY9" fmla="*/ 0 h 1872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000" h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9"/>
          <p:cNvGrpSpPr/>
          <p:nvPr/>
        </p:nvGrpSpPr>
        <p:grpSpPr>
          <a:xfrm>
            <a:off x="3027765" y="2313623"/>
            <a:ext cx="1908176" cy="1334710"/>
            <a:chOff x="7500268" y="4083104"/>
            <a:chExt cx="3388004" cy="2369073"/>
          </a:xfrm>
          <a:solidFill>
            <a:schemeClr val="accent2"/>
          </a:solidFill>
        </p:grpSpPr>
        <p:sp>
          <p:nvSpPr>
            <p:cNvPr id="62" name="下箭头 3"/>
            <p:cNvSpPr/>
            <p:nvPr/>
          </p:nvSpPr>
          <p:spPr>
            <a:xfrm rot="14160000">
              <a:off x="8953663" y="3143937"/>
              <a:ext cx="432000" cy="2310333"/>
            </a:xfrm>
            <a:custGeom>
              <a:gdLst>
                <a:gd name="connsiteX0" fmla="*/ 0 w 432000"/>
                <a:gd name="connsiteY0" fmla="*/ 1313040 h 2304000"/>
                <a:gd name="connsiteX1" fmla="*/ 108000 w 432000"/>
                <a:gd name="connsiteY1" fmla="*/ 1313040 h 2304000"/>
                <a:gd name="connsiteX2" fmla="*/ 108000 w 432000"/>
                <a:gd name="connsiteY2" fmla="*/ 0 h 2304000"/>
                <a:gd name="connsiteX3" fmla="*/ 324000 w 432000"/>
                <a:gd name="connsiteY3" fmla="*/ 0 h 2304000"/>
                <a:gd name="connsiteX4" fmla="*/ 324000 w 432000"/>
                <a:gd name="connsiteY4" fmla="*/ 1313040 h 2304000"/>
                <a:gd name="connsiteX5" fmla="*/ 432000 w 432000"/>
                <a:gd name="connsiteY5" fmla="*/ 1313040 h 2304000"/>
                <a:gd name="connsiteX6" fmla="*/ 216000 w 432000"/>
                <a:gd name="connsiteY6" fmla="*/ 2304000 h 2304000"/>
                <a:gd name="connsiteX7" fmla="*/ 0 w 432000"/>
                <a:gd name="connsiteY7" fmla="*/ 1313040 h 2304000"/>
                <a:gd name="connsiteX0-1" fmla="*/ 0 w 432000"/>
                <a:gd name="connsiteY0-2" fmla="*/ 1313040 h 2304000"/>
                <a:gd name="connsiteX1-3" fmla="*/ 137016 w 432000"/>
                <a:gd name="connsiteY1-4" fmla="*/ 1321124 h 2304000"/>
                <a:gd name="connsiteX2-5" fmla="*/ 108000 w 432000"/>
                <a:gd name="connsiteY2-6" fmla="*/ 0 h 2304000"/>
                <a:gd name="connsiteX3-7" fmla="*/ 324000 w 432000"/>
                <a:gd name="connsiteY3-8" fmla="*/ 0 h 2304000"/>
                <a:gd name="connsiteX4-9" fmla="*/ 324000 w 432000"/>
                <a:gd name="connsiteY4-10" fmla="*/ 1313040 h 2304000"/>
                <a:gd name="connsiteX5-11" fmla="*/ 432000 w 432000"/>
                <a:gd name="connsiteY5-12" fmla="*/ 1313040 h 2304000"/>
                <a:gd name="connsiteX6-13" fmla="*/ 216000 w 432000"/>
                <a:gd name="connsiteY6-14" fmla="*/ 2304000 h 2304000"/>
                <a:gd name="connsiteX7-15" fmla="*/ 0 w 432000"/>
                <a:gd name="connsiteY7-16" fmla="*/ 1313040 h 2304000"/>
                <a:gd name="connsiteX0-17" fmla="*/ 0 w 432000"/>
                <a:gd name="connsiteY0-18" fmla="*/ 1314000 h 2304960"/>
                <a:gd name="connsiteX1-19" fmla="*/ 137016 w 432000"/>
                <a:gd name="connsiteY1-20" fmla="*/ 1322084 h 2304960"/>
                <a:gd name="connsiteX2-21" fmla="*/ 174710 w 432000"/>
                <a:gd name="connsiteY2-22" fmla="*/ 0 h 2304960"/>
                <a:gd name="connsiteX3-23" fmla="*/ 324000 w 432000"/>
                <a:gd name="connsiteY3-24" fmla="*/ 960 h 2304960"/>
                <a:gd name="connsiteX4-25" fmla="*/ 324000 w 432000"/>
                <a:gd name="connsiteY4-26" fmla="*/ 1314000 h 2304960"/>
                <a:gd name="connsiteX5-27" fmla="*/ 432000 w 432000"/>
                <a:gd name="connsiteY5-28" fmla="*/ 1314000 h 2304960"/>
                <a:gd name="connsiteX6-29" fmla="*/ 216000 w 432000"/>
                <a:gd name="connsiteY6-30" fmla="*/ 2304960 h 2304960"/>
                <a:gd name="connsiteX7-31" fmla="*/ 0 w 432000"/>
                <a:gd name="connsiteY7-32" fmla="*/ 1314000 h 2304960"/>
                <a:gd name="connsiteX0-33" fmla="*/ 0 w 432000"/>
                <a:gd name="connsiteY0-34" fmla="*/ 1319373 h 2310333"/>
                <a:gd name="connsiteX1-35" fmla="*/ 137016 w 432000"/>
                <a:gd name="connsiteY1-36" fmla="*/ 1327457 h 2310333"/>
                <a:gd name="connsiteX2-37" fmla="*/ 158228 w 432000"/>
                <a:gd name="connsiteY2-38" fmla="*/ 0 h 2310333"/>
                <a:gd name="connsiteX3-39" fmla="*/ 324000 w 432000"/>
                <a:gd name="connsiteY3-40" fmla="*/ 6333 h 2310333"/>
                <a:gd name="connsiteX4-41" fmla="*/ 324000 w 432000"/>
                <a:gd name="connsiteY4-42" fmla="*/ 1319373 h 2310333"/>
                <a:gd name="connsiteX5-43" fmla="*/ 432000 w 432000"/>
                <a:gd name="connsiteY5-44" fmla="*/ 1319373 h 2310333"/>
                <a:gd name="connsiteX6-45" fmla="*/ 216000 w 432000"/>
                <a:gd name="connsiteY6-46" fmla="*/ 2310333 h 2310333"/>
                <a:gd name="connsiteX7-47" fmla="*/ 0 w 432000"/>
                <a:gd name="connsiteY7-48" fmla="*/ 1319373 h 2310333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32000" h="2310333">
                  <a:moveTo>
                    <a:pt x="0" y="1319373"/>
                  </a:moveTo>
                  <a:lnTo>
                    <a:pt x="137016" y="1327457"/>
                  </a:lnTo>
                  <a:lnTo>
                    <a:pt x="158228" y="0"/>
                  </a:lnTo>
                  <a:lnTo>
                    <a:pt x="324000" y="6333"/>
                  </a:lnTo>
                  <a:lnTo>
                    <a:pt x="324000" y="1319373"/>
                  </a:lnTo>
                  <a:lnTo>
                    <a:pt x="432000" y="1319373"/>
                  </a:lnTo>
                  <a:lnTo>
                    <a:pt x="216000" y="2310333"/>
                  </a:lnTo>
                  <a:lnTo>
                    <a:pt x="0" y="13193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4280000">
              <a:off x="8061215" y="3625120"/>
              <a:ext cx="2266110" cy="3388004"/>
            </a:xfrm>
            <a:custGeom>
              <a:gdLst>
                <a:gd name="connsiteX0" fmla="*/ 1790495 w 2266110"/>
                <a:gd name="connsiteY0" fmla="*/ 1563015 h 3388004"/>
                <a:gd name="connsiteX1" fmla="*/ 1555143 w 2266110"/>
                <a:gd name="connsiteY1" fmla="*/ 543595 h 3388004"/>
                <a:gd name="connsiteX2" fmla="*/ 535723 w 2266110"/>
                <a:gd name="connsiteY2" fmla="*/ 778947 h 3388004"/>
                <a:gd name="connsiteX3" fmla="*/ 771074 w 2266110"/>
                <a:gd name="connsiteY3" fmla="*/ 1798367 h 3388004"/>
                <a:gd name="connsiteX4" fmla="*/ 1790495 w 2266110"/>
                <a:gd name="connsiteY4" fmla="*/ 1563015 h 3388004"/>
                <a:gd name="connsiteX5" fmla="*/ 2050110 w 2266110"/>
                <a:gd name="connsiteY5" fmla="*/ 3388004 h 3388004"/>
                <a:gd name="connsiteX6" fmla="*/ 1834110 w 2266110"/>
                <a:gd name="connsiteY6" fmla="*/ 2397044 h 3388004"/>
                <a:gd name="connsiteX7" fmla="*/ 1942110 w 2266110"/>
                <a:gd name="connsiteY7" fmla="*/ 2397044 h 3388004"/>
                <a:gd name="connsiteX8" fmla="*/ 1942110 w 2266110"/>
                <a:gd name="connsiteY8" fmla="*/ 1729785 h 3388004"/>
                <a:gd name="connsiteX9" fmla="*/ 1932792 w 2266110"/>
                <a:gd name="connsiteY9" fmla="*/ 1743147 h 3388004"/>
                <a:gd name="connsiteX10" fmla="*/ 507831 w 2266110"/>
                <a:gd name="connsiteY10" fmla="*/ 1996036 h 3388004"/>
                <a:gd name="connsiteX11" fmla="*/ 164252 w 2266110"/>
                <a:gd name="connsiteY11" fmla="*/ 507831 h 3388004"/>
                <a:gd name="connsiteX12" fmla="*/ 1652457 w 2266110"/>
                <a:gd name="connsiteY12" fmla="*/ 164252 h 3388004"/>
                <a:gd name="connsiteX13" fmla="*/ 2159602 w 2266110"/>
                <a:gd name="connsiteY13" fmla="*/ 1042631 h 3388004"/>
                <a:gd name="connsiteX14" fmla="*/ 2157066 w 2266110"/>
                <a:gd name="connsiteY14" fmla="*/ 1084004 h 3388004"/>
                <a:gd name="connsiteX15" fmla="*/ 2158110 w 2266110"/>
                <a:gd name="connsiteY15" fmla="*/ 1084004 h 3388004"/>
                <a:gd name="connsiteX16" fmla="*/ 2158110 w 2266110"/>
                <a:gd name="connsiteY16" fmla="*/ 2397044 h 3388004"/>
                <a:gd name="connsiteX17" fmla="*/ 2266110 w 2266110"/>
                <a:gd name="connsiteY17" fmla="*/ 2397044 h 338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6110" h="3388003">
                  <a:moveTo>
                    <a:pt x="1790495" y="1563015"/>
                  </a:moveTo>
                  <a:cubicBezTo>
                    <a:pt x="2007009" y="1216520"/>
                    <a:pt x="1901638" y="760109"/>
                    <a:pt x="1555143" y="543595"/>
                  </a:cubicBezTo>
                  <a:cubicBezTo>
                    <a:pt x="1208647" y="327081"/>
                    <a:pt x="752237" y="432451"/>
                    <a:pt x="535723" y="778947"/>
                  </a:cubicBezTo>
                  <a:cubicBezTo>
                    <a:pt x="319208" y="1125442"/>
                    <a:pt x="424579" y="1581853"/>
                    <a:pt x="771074" y="1798367"/>
                  </a:cubicBezTo>
                  <a:cubicBezTo>
                    <a:pt x="1117570" y="2014881"/>
                    <a:pt x="1573980" y="1909511"/>
                    <a:pt x="1790495" y="1563015"/>
                  </a:cubicBezTo>
                  <a:close/>
                  <a:moveTo>
                    <a:pt x="2050110" y="3388004"/>
                  </a:moveTo>
                  <a:lnTo>
                    <a:pt x="1834110" y="2397044"/>
                  </a:lnTo>
                  <a:lnTo>
                    <a:pt x="1942110" y="2397044"/>
                  </a:lnTo>
                  <a:lnTo>
                    <a:pt x="1942110" y="1729785"/>
                  </a:lnTo>
                  <a:lnTo>
                    <a:pt x="1932792" y="1743147"/>
                  </a:lnTo>
                  <a:cubicBezTo>
                    <a:pt x="1597297" y="2175683"/>
                    <a:pt x="982050" y="2292361"/>
                    <a:pt x="507831" y="1996036"/>
                  </a:cubicBezTo>
                  <a:cubicBezTo>
                    <a:pt x="1998" y="1679956"/>
                    <a:pt x="-151828" y="1013665"/>
                    <a:pt x="164252" y="507831"/>
                  </a:cubicBezTo>
                  <a:cubicBezTo>
                    <a:pt x="480332" y="1998"/>
                    <a:pt x="1146623" y="-151828"/>
                    <a:pt x="1652457" y="164252"/>
                  </a:cubicBezTo>
                  <a:cubicBezTo>
                    <a:pt x="1968603" y="361802"/>
                    <a:pt x="2147246" y="696153"/>
                    <a:pt x="2159602" y="1042631"/>
                  </a:cubicBezTo>
                  <a:lnTo>
                    <a:pt x="2157066" y="1084004"/>
                  </a:lnTo>
                  <a:lnTo>
                    <a:pt x="2158110" y="1084004"/>
                  </a:lnTo>
                  <a:lnTo>
                    <a:pt x="2158110" y="2397044"/>
                  </a:lnTo>
                  <a:lnTo>
                    <a:pt x="2266110" y="239704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任意多边形 60"/>
          <p:cNvSpPr>
            <a:spLocks noChangeAspect="1"/>
          </p:cNvSpPr>
          <p:nvPr/>
        </p:nvSpPr>
        <p:spPr>
          <a:xfrm>
            <a:off x="3180055" y="2691062"/>
            <a:ext cx="1054340" cy="1054664"/>
          </a:xfrm>
          <a:custGeom>
            <a:gdLst>
              <a:gd name="connsiteX0" fmla="*/ 962663 w 1872000"/>
              <a:gd name="connsiteY0" fmla="*/ 80416 h 1872000"/>
              <a:gd name="connsiteX1" fmla="*/ 224928 w 1872000"/>
              <a:gd name="connsiteY1" fmla="*/ 818151 h 1872000"/>
              <a:gd name="connsiteX2" fmla="*/ 962663 w 1872000"/>
              <a:gd name="connsiteY2" fmla="*/ 1555886 h 1872000"/>
              <a:gd name="connsiteX3" fmla="*/ 1700398 w 1872000"/>
              <a:gd name="connsiteY3" fmla="*/ 818151 h 1872000"/>
              <a:gd name="connsiteX4" fmla="*/ 962663 w 1872000"/>
              <a:gd name="connsiteY4" fmla="*/ 80416 h 1872000"/>
              <a:gd name="connsiteX5" fmla="*/ 936000 w 1872000"/>
              <a:gd name="connsiteY5" fmla="*/ 0 h 1872000"/>
              <a:gd name="connsiteX6" fmla="*/ 1872000 w 1872000"/>
              <a:gd name="connsiteY6" fmla="*/ 936000 h 1872000"/>
              <a:gd name="connsiteX7" fmla="*/ 936000 w 1872000"/>
              <a:gd name="connsiteY7" fmla="*/ 1872000 h 1872000"/>
              <a:gd name="connsiteX8" fmla="*/ 0 w 1872000"/>
              <a:gd name="connsiteY8" fmla="*/ 936000 h 1872000"/>
              <a:gd name="connsiteX9" fmla="*/ 936000 w 1872000"/>
              <a:gd name="connsiteY9" fmla="*/ 0 h 1872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000" h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3"/>
          <p:cNvGrpSpPr/>
          <p:nvPr/>
        </p:nvGrpSpPr>
        <p:grpSpPr>
          <a:xfrm>
            <a:off x="4228971" y="1921564"/>
            <a:ext cx="1908176" cy="1432102"/>
            <a:chOff x="7500268" y="4083104"/>
            <a:chExt cx="3388004" cy="2541941"/>
          </a:xfrm>
          <a:solidFill>
            <a:schemeClr val="accent3"/>
          </a:solidFill>
        </p:grpSpPr>
        <p:grpSp>
          <p:nvGrpSpPr>
            <p:cNvPr id="8" name="组合 64"/>
            <p:cNvGrpSpPr/>
            <p:nvPr/>
          </p:nvGrpSpPr>
          <p:grpSpPr>
            <a:xfrm>
              <a:off x="7500268" y="4083104"/>
              <a:ext cx="3388004" cy="2369073"/>
              <a:chOff x="7500268" y="4083104"/>
              <a:chExt cx="3388004" cy="2369073"/>
            </a:xfrm>
            <a:grpFill/>
          </p:grpSpPr>
          <p:sp>
            <p:nvSpPr>
              <p:cNvPr id="67" name="下箭头 3"/>
              <p:cNvSpPr/>
              <p:nvPr/>
            </p:nvSpPr>
            <p:spPr>
              <a:xfrm rot="14160000">
                <a:off x="8953663" y="3143937"/>
                <a:ext cx="432000" cy="2310333"/>
              </a:xfrm>
              <a:custGeom>
                <a:gdLst>
                  <a:gd name="connsiteX0" fmla="*/ 0 w 432000"/>
                  <a:gd name="connsiteY0" fmla="*/ 1313040 h 2304000"/>
                  <a:gd name="connsiteX1" fmla="*/ 108000 w 432000"/>
                  <a:gd name="connsiteY1" fmla="*/ 1313040 h 2304000"/>
                  <a:gd name="connsiteX2" fmla="*/ 108000 w 432000"/>
                  <a:gd name="connsiteY2" fmla="*/ 0 h 2304000"/>
                  <a:gd name="connsiteX3" fmla="*/ 324000 w 432000"/>
                  <a:gd name="connsiteY3" fmla="*/ 0 h 2304000"/>
                  <a:gd name="connsiteX4" fmla="*/ 324000 w 432000"/>
                  <a:gd name="connsiteY4" fmla="*/ 1313040 h 2304000"/>
                  <a:gd name="connsiteX5" fmla="*/ 432000 w 432000"/>
                  <a:gd name="connsiteY5" fmla="*/ 1313040 h 2304000"/>
                  <a:gd name="connsiteX6" fmla="*/ 216000 w 432000"/>
                  <a:gd name="connsiteY6" fmla="*/ 2304000 h 2304000"/>
                  <a:gd name="connsiteX7" fmla="*/ 0 w 432000"/>
                  <a:gd name="connsiteY7" fmla="*/ 1313040 h 2304000"/>
                  <a:gd name="connsiteX0-1" fmla="*/ 0 w 432000"/>
                  <a:gd name="connsiteY0-2" fmla="*/ 1313040 h 2304000"/>
                  <a:gd name="connsiteX1-3" fmla="*/ 137016 w 432000"/>
                  <a:gd name="connsiteY1-4" fmla="*/ 1321124 h 2304000"/>
                  <a:gd name="connsiteX2-5" fmla="*/ 108000 w 432000"/>
                  <a:gd name="connsiteY2-6" fmla="*/ 0 h 2304000"/>
                  <a:gd name="connsiteX3-7" fmla="*/ 324000 w 432000"/>
                  <a:gd name="connsiteY3-8" fmla="*/ 0 h 2304000"/>
                  <a:gd name="connsiteX4-9" fmla="*/ 324000 w 432000"/>
                  <a:gd name="connsiteY4-10" fmla="*/ 1313040 h 2304000"/>
                  <a:gd name="connsiteX5-11" fmla="*/ 432000 w 432000"/>
                  <a:gd name="connsiteY5-12" fmla="*/ 1313040 h 2304000"/>
                  <a:gd name="connsiteX6-13" fmla="*/ 216000 w 432000"/>
                  <a:gd name="connsiteY6-14" fmla="*/ 2304000 h 2304000"/>
                  <a:gd name="connsiteX7-15" fmla="*/ 0 w 432000"/>
                  <a:gd name="connsiteY7-16" fmla="*/ 1313040 h 2304000"/>
                  <a:gd name="connsiteX0-17" fmla="*/ 0 w 432000"/>
                  <a:gd name="connsiteY0-18" fmla="*/ 1314000 h 2304960"/>
                  <a:gd name="connsiteX1-19" fmla="*/ 137016 w 432000"/>
                  <a:gd name="connsiteY1-20" fmla="*/ 1322084 h 2304960"/>
                  <a:gd name="connsiteX2-21" fmla="*/ 174710 w 432000"/>
                  <a:gd name="connsiteY2-22" fmla="*/ 0 h 2304960"/>
                  <a:gd name="connsiteX3-23" fmla="*/ 324000 w 432000"/>
                  <a:gd name="connsiteY3-24" fmla="*/ 960 h 2304960"/>
                  <a:gd name="connsiteX4-25" fmla="*/ 324000 w 432000"/>
                  <a:gd name="connsiteY4-26" fmla="*/ 1314000 h 2304960"/>
                  <a:gd name="connsiteX5-27" fmla="*/ 432000 w 432000"/>
                  <a:gd name="connsiteY5-28" fmla="*/ 1314000 h 2304960"/>
                  <a:gd name="connsiteX6-29" fmla="*/ 216000 w 432000"/>
                  <a:gd name="connsiteY6-30" fmla="*/ 2304960 h 2304960"/>
                  <a:gd name="connsiteX7-31" fmla="*/ 0 w 432000"/>
                  <a:gd name="connsiteY7-32" fmla="*/ 1314000 h 2304960"/>
                  <a:gd name="connsiteX0-33" fmla="*/ 0 w 432000"/>
                  <a:gd name="connsiteY0-34" fmla="*/ 1319373 h 2310333"/>
                  <a:gd name="connsiteX1-35" fmla="*/ 137016 w 432000"/>
                  <a:gd name="connsiteY1-36" fmla="*/ 1327457 h 2310333"/>
                  <a:gd name="connsiteX2-37" fmla="*/ 158228 w 432000"/>
                  <a:gd name="connsiteY2-38" fmla="*/ 0 h 2310333"/>
                  <a:gd name="connsiteX3-39" fmla="*/ 324000 w 432000"/>
                  <a:gd name="connsiteY3-40" fmla="*/ 6333 h 2310333"/>
                  <a:gd name="connsiteX4-41" fmla="*/ 324000 w 432000"/>
                  <a:gd name="connsiteY4-42" fmla="*/ 1319373 h 2310333"/>
                  <a:gd name="connsiteX5-43" fmla="*/ 432000 w 432000"/>
                  <a:gd name="connsiteY5-44" fmla="*/ 1319373 h 2310333"/>
                  <a:gd name="connsiteX6-45" fmla="*/ 216000 w 432000"/>
                  <a:gd name="connsiteY6-46" fmla="*/ 2310333 h 2310333"/>
                  <a:gd name="connsiteX7-47" fmla="*/ 0 w 432000"/>
                  <a:gd name="connsiteY7-48" fmla="*/ 1319373 h 2310333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432000" h="2310333">
                    <a:moveTo>
                      <a:pt x="0" y="1319373"/>
                    </a:moveTo>
                    <a:lnTo>
                      <a:pt x="137016" y="1327457"/>
                    </a:lnTo>
                    <a:lnTo>
                      <a:pt x="158228" y="0"/>
                    </a:lnTo>
                    <a:lnTo>
                      <a:pt x="324000" y="6333"/>
                    </a:lnTo>
                    <a:lnTo>
                      <a:pt x="324000" y="1319373"/>
                    </a:lnTo>
                    <a:lnTo>
                      <a:pt x="432000" y="1319373"/>
                    </a:lnTo>
                    <a:lnTo>
                      <a:pt x="216000" y="2310333"/>
                    </a:lnTo>
                    <a:lnTo>
                      <a:pt x="0" y="13193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14280000">
                <a:off x="8061215" y="3625120"/>
                <a:ext cx="2266110" cy="3388004"/>
              </a:xfrm>
              <a:custGeom>
                <a:gdLst>
                  <a:gd name="connsiteX0" fmla="*/ 1790495 w 2266110"/>
                  <a:gd name="connsiteY0" fmla="*/ 1563015 h 3388004"/>
                  <a:gd name="connsiteX1" fmla="*/ 1555143 w 2266110"/>
                  <a:gd name="connsiteY1" fmla="*/ 543595 h 3388004"/>
                  <a:gd name="connsiteX2" fmla="*/ 535723 w 2266110"/>
                  <a:gd name="connsiteY2" fmla="*/ 778947 h 3388004"/>
                  <a:gd name="connsiteX3" fmla="*/ 771074 w 2266110"/>
                  <a:gd name="connsiteY3" fmla="*/ 1798367 h 3388004"/>
                  <a:gd name="connsiteX4" fmla="*/ 1790495 w 2266110"/>
                  <a:gd name="connsiteY4" fmla="*/ 1563015 h 3388004"/>
                  <a:gd name="connsiteX5" fmla="*/ 2050110 w 2266110"/>
                  <a:gd name="connsiteY5" fmla="*/ 3388004 h 3388004"/>
                  <a:gd name="connsiteX6" fmla="*/ 1834110 w 2266110"/>
                  <a:gd name="connsiteY6" fmla="*/ 2397044 h 3388004"/>
                  <a:gd name="connsiteX7" fmla="*/ 1942110 w 2266110"/>
                  <a:gd name="connsiteY7" fmla="*/ 2397044 h 3388004"/>
                  <a:gd name="connsiteX8" fmla="*/ 1942110 w 2266110"/>
                  <a:gd name="connsiteY8" fmla="*/ 1729785 h 3388004"/>
                  <a:gd name="connsiteX9" fmla="*/ 1932792 w 2266110"/>
                  <a:gd name="connsiteY9" fmla="*/ 1743147 h 3388004"/>
                  <a:gd name="connsiteX10" fmla="*/ 507831 w 2266110"/>
                  <a:gd name="connsiteY10" fmla="*/ 1996036 h 3388004"/>
                  <a:gd name="connsiteX11" fmla="*/ 164252 w 2266110"/>
                  <a:gd name="connsiteY11" fmla="*/ 507831 h 3388004"/>
                  <a:gd name="connsiteX12" fmla="*/ 1652457 w 2266110"/>
                  <a:gd name="connsiteY12" fmla="*/ 164252 h 3388004"/>
                  <a:gd name="connsiteX13" fmla="*/ 2159602 w 2266110"/>
                  <a:gd name="connsiteY13" fmla="*/ 1042631 h 3388004"/>
                  <a:gd name="connsiteX14" fmla="*/ 2157066 w 2266110"/>
                  <a:gd name="connsiteY14" fmla="*/ 1084004 h 3388004"/>
                  <a:gd name="connsiteX15" fmla="*/ 2158110 w 2266110"/>
                  <a:gd name="connsiteY15" fmla="*/ 1084004 h 3388004"/>
                  <a:gd name="connsiteX16" fmla="*/ 2158110 w 2266110"/>
                  <a:gd name="connsiteY16" fmla="*/ 2397044 h 3388004"/>
                  <a:gd name="connsiteX17" fmla="*/ 2266110 w 2266110"/>
                  <a:gd name="connsiteY17" fmla="*/ 2397044 h 338800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66110" h="3388003">
                    <a:moveTo>
                      <a:pt x="1790495" y="1563015"/>
                    </a:moveTo>
                    <a:cubicBezTo>
                      <a:pt x="2007009" y="1216520"/>
                      <a:pt x="1901638" y="760109"/>
                      <a:pt x="1555143" y="543595"/>
                    </a:cubicBezTo>
                    <a:cubicBezTo>
                      <a:pt x="1208647" y="327081"/>
                      <a:pt x="752237" y="432451"/>
                      <a:pt x="535723" y="778947"/>
                    </a:cubicBezTo>
                    <a:cubicBezTo>
                      <a:pt x="319208" y="1125442"/>
                      <a:pt x="424579" y="1581853"/>
                      <a:pt x="771074" y="1798367"/>
                    </a:cubicBezTo>
                    <a:cubicBezTo>
                      <a:pt x="1117570" y="2014881"/>
                      <a:pt x="1573980" y="1909511"/>
                      <a:pt x="1790495" y="1563015"/>
                    </a:cubicBezTo>
                    <a:close/>
                    <a:moveTo>
                      <a:pt x="2050110" y="3388004"/>
                    </a:moveTo>
                    <a:lnTo>
                      <a:pt x="1834110" y="2397044"/>
                    </a:lnTo>
                    <a:lnTo>
                      <a:pt x="1942110" y="2397044"/>
                    </a:lnTo>
                    <a:lnTo>
                      <a:pt x="1942110" y="1729785"/>
                    </a:lnTo>
                    <a:lnTo>
                      <a:pt x="1932792" y="1743147"/>
                    </a:lnTo>
                    <a:cubicBezTo>
                      <a:pt x="1597297" y="2175683"/>
                      <a:pt x="982050" y="2292361"/>
                      <a:pt x="507831" y="1996036"/>
                    </a:cubicBezTo>
                    <a:cubicBezTo>
                      <a:pt x="1998" y="1679956"/>
                      <a:pt x="-151828" y="1013665"/>
                      <a:pt x="164252" y="507831"/>
                    </a:cubicBezTo>
                    <a:cubicBezTo>
                      <a:pt x="480332" y="1998"/>
                      <a:pt x="1146623" y="-151828"/>
                      <a:pt x="1652457" y="164252"/>
                    </a:cubicBezTo>
                    <a:cubicBezTo>
                      <a:pt x="1968603" y="361802"/>
                      <a:pt x="2147246" y="696153"/>
                      <a:pt x="2159602" y="1042631"/>
                    </a:cubicBezTo>
                    <a:lnTo>
                      <a:pt x="2157066" y="1084004"/>
                    </a:lnTo>
                    <a:lnTo>
                      <a:pt x="2158110" y="1084004"/>
                    </a:lnTo>
                    <a:lnTo>
                      <a:pt x="2158110" y="2397044"/>
                    </a:lnTo>
                    <a:lnTo>
                      <a:pt x="2266110" y="23970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任意多边形 65"/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gdLst>
                <a:gd name="connsiteX0" fmla="*/ 962663 w 1872000"/>
                <a:gd name="connsiteY0" fmla="*/ 80416 h 1872000"/>
                <a:gd name="connsiteX1" fmla="*/ 224928 w 1872000"/>
                <a:gd name="connsiteY1" fmla="*/ 818151 h 1872000"/>
                <a:gd name="connsiteX2" fmla="*/ 962663 w 1872000"/>
                <a:gd name="connsiteY2" fmla="*/ 1555886 h 1872000"/>
                <a:gd name="connsiteX3" fmla="*/ 1700398 w 1872000"/>
                <a:gd name="connsiteY3" fmla="*/ 818151 h 1872000"/>
                <a:gd name="connsiteX4" fmla="*/ 962663 w 1872000"/>
                <a:gd name="connsiteY4" fmla="*/ 80416 h 1872000"/>
                <a:gd name="connsiteX5" fmla="*/ 936000 w 1872000"/>
                <a:gd name="connsiteY5" fmla="*/ 0 h 1872000"/>
                <a:gd name="connsiteX6" fmla="*/ 1872000 w 1872000"/>
                <a:gd name="connsiteY6" fmla="*/ 936000 h 1872000"/>
                <a:gd name="connsiteX7" fmla="*/ 936000 w 1872000"/>
                <a:gd name="connsiteY7" fmla="*/ 1872000 h 1872000"/>
                <a:gd name="connsiteX8" fmla="*/ 0 w 1872000"/>
                <a:gd name="connsiteY8" fmla="*/ 936000 h 1872000"/>
                <a:gd name="connsiteX9" fmla="*/ 936000 w 1872000"/>
                <a:gd name="connsiteY9" fmla="*/ 0 h 1872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000" h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下箭头 3"/>
          <p:cNvSpPr/>
          <p:nvPr/>
        </p:nvSpPr>
        <p:spPr>
          <a:xfrm rot="14160000">
            <a:off x="6227918" y="967772"/>
            <a:ext cx="243384" cy="1301216"/>
          </a:xfrm>
          <a:custGeom>
            <a:gdLst>
              <a:gd name="connsiteX0" fmla="*/ 0 w 432000"/>
              <a:gd name="connsiteY0" fmla="*/ 1313040 h 2304000"/>
              <a:gd name="connsiteX1" fmla="*/ 108000 w 432000"/>
              <a:gd name="connsiteY1" fmla="*/ 1313040 h 2304000"/>
              <a:gd name="connsiteX2" fmla="*/ 108000 w 432000"/>
              <a:gd name="connsiteY2" fmla="*/ 0 h 2304000"/>
              <a:gd name="connsiteX3" fmla="*/ 324000 w 432000"/>
              <a:gd name="connsiteY3" fmla="*/ 0 h 2304000"/>
              <a:gd name="connsiteX4" fmla="*/ 324000 w 432000"/>
              <a:gd name="connsiteY4" fmla="*/ 1313040 h 2304000"/>
              <a:gd name="connsiteX5" fmla="*/ 432000 w 432000"/>
              <a:gd name="connsiteY5" fmla="*/ 1313040 h 2304000"/>
              <a:gd name="connsiteX6" fmla="*/ 216000 w 432000"/>
              <a:gd name="connsiteY6" fmla="*/ 2304000 h 2304000"/>
              <a:gd name="connsiteX7" fmla="*/ 0 w 432000"/>
              <a:gd name="connsiteY7" fmla="*/ 1313040 h 2304000"/>
              <a:gd name="connsiteX0-1" fmla="*/ 0 w 432000"/>
              <a:gd name="connsiteY0-2" fmla="*/ 1313040 h 2304000"/>
              <a:gd name="connsiteX1-3" fmla="*/ 137016 w 432000"/>
              <a:gd name="connsiteY1-4" fmla="*/ 1321124 h 2304000"/>
              <a:gd name="connsiteX2-5" fmla="*/ 108000 w 432000"/>
              <a:gd name="connsiteY2-6" fmla="*/ 0 h 2304000"/>
              <a:gd name="connsiteX3-7" fmla="*/ 324000 w 432000"/>
              <a:gd name="connsiteY3-8" fmla="*/ 0 h 2304000"/>
              <a:gd name="connsiteX4-9" fmla="*/ 324000 w 432000"/>
              <a:gd name="connsiteY4-10" fmla="*/ 1313040 h 2304000"/>
              <a:gd name="connsiteX5-11" fmla="*/ 432000 w 432000"/>
              <a:gd name="connsiteY5-12" fmla="*/ 1313040 h 2304000"/>
              <a:gd name="connsiteX6-13" fmla="*/ 216000 w 432000"/>
              <a:gd name="connsiteY6-14" fmla="*/ 2304000 h 2304000"/>
              <a:gd name="connsiteX7-15" fmla="*/ 0 w 432000"/>
              <a:gd name="connsiteY7-16" fmla="*/ 1313040 h 2304000"/>
              <a:gd name="connsiteX0-17" fmla="*/ 0 w 432000"/>
              <a:gd name="connsiteY0-18" fmla="*/ 1314000 h 2304960"/>
              <a:gd name="connsiteX1-19" fmla="*/ 137016 w 432000"/>
              <a:gd name="connsiteY1-20" fmla="*/ 1322084 h 2304960"/>
              <a:gd name="connsiteX2-21" fmla="*/ 174710 w 432000"/>
              <a:gd name="connsiteY2-22" fmla="*/ 0 h 2304960"/>
              <a:gd name="connsiteX3-23" fmla="*/ 324000 w 432000"/>
              <a:gd name="connsiteY3-24" fmla="*/ 960 h 2304960"/>
              <a:gd name="connsiteX4-25" fmla="*/ 324000 w 432000"/>
              <a:gd name="connsiteY4-26" fmla="*/ 1314000 h 2304960"/>
              <a:gd name="connsiteX5-27" fmla="*/ 432000 w 432000"/>
              <a:gd name="connsiteY5-28" fmla="*/ 1314000 h 2304960"/>
              <a:gd name="connsiteX6-29" fmla="*/ 216000 w 432000"/>
              <a:gd name="connsiteY6-30" fmla="*/ 2304960 h 2304960"/>
              <a:gd name="connsiteX7-31" fmla="*/ 0 w 432000"/>
              <a:gd name="connsiteY7-32" fmla="*/ 1314000 h 2304960"/>
              <a:gd name="connsiteX0-33" fmla="*/ 0 w 432000"/>
              <a:gd name="connsiteY0-34" fmla="*/ 1319373 h 2310333"/>
              <a:gd name="connsiteX1-35" fmla="*/ 137016 w 432000"/>
              <a:gd name="connsiteY1-36" fmla="*/ 1327457 h 2310333"/>
              <a:gd name="connsiteX2-37" fmla="*/ 158228 w 432000"/>
              <a:gd name="connsiteY2-38" fmla="*/ 0 h 2310333"/>
              <a:gd name="connsiteX3-39" fmla="*/ 324000 w 432000"/>
              <a:gd name="connsiteY3-40" fmla="*/ 6333 h 2310333"/>
              <a:gd name="connsiteX4-41" fmla="*/ 324000 w 432000"/>
              <a:gd name="connsiteY4-42" fmla="*/ 1319373 h 2310333"/>
              <a:gd name="connsiteX5-43" fmla="*/ 432000 w 432000"/>
              <a:gd name="connsiteY5-44" fmla="*/ 1319373 h 2310333"/>
              <a:gd name="connsiteX6-45" fmla="*/ 216000 w 432000"/>
              <a:gd name="connsiteY6-46" fmla="*/ 2310333 h 2310333"/>
              <a:gd name="connsiteX7-47" fmla="*/ 0 w 432000"/>
              <a:gd name="connsiteY7-48" fmla="*/ 1319373 h 231033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32000" h="2310333">
                <a:moveTo>
                  <a:pt x="0" y="1319373"/>
                </a:moveTo>
                <a:lnTo>
                  <a:pt x="137016" y="1327457"/>
                </a:lnTo>
                <a:lnTo>
                  <a:pt x="158228" y="0"/>
                </a:lnTo>
                <a:lnTo>
                  <a:pt x="324000" y="6333"/>
                </a:lnTo>
                <a:lnTo>
                  <a:pt x="324000" y="1319373"/>
                </a:lnTo>
                <a:lnTo>
                  <a:pt x="432000" y="1319373"/>
                </a:lnTo>
                <a:lnTo>
                  <a:pt x="216000" y="2310333"/>
                </a:lnTo>
                <a:lnTo>
                  <a:pt x="0" y="1319373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rot="14280000">
            <a:off x="5725118" y="1238960"/>
            <a:ext cx="1276702" cy="1908176"/>
          </a:xfrm>
          <a:custGeom>
            <a:gdLst>
              <a:gd name="connsiteX0" fmla="*/ 1790495 w 2266110"/>
              <a:gd name="connsiteY0" fmla="*/ 1563015 h 3388004"/>
              <a:gd name="connsiteX1" fmla="*/ 1555143 w 2266110"/>
              <a:gd name="connsiteY1" fmla="*/ 543595 h 3388004"/>
              <a:gd name="connsiteX2" fmla="*/ 535723 w 2266110"/>
              <a:gd name="connsiteY2" fmla="*/ 778947 h 3388004"/>
              <a:gd name="connsiteX3" fmla="*/ 771074 w 2266110"/>
              <a:gd name="connsiteY3" fmla="*/ 1798367 h 3388004"/>
              <a:gd name="connsiteX4" fmla="*/ 1790495 w 2266110"/>
              <a:gd name="connsiteY4" fmla="*/ 1563015 h 3388004"/>
              <a:gd name="connsiteX5" fmla="*/ 2050110 w 2266110"/>
              <a:gd name="connsiteY5" fmla="*/ 3388004 h 3388004"/>
              <a:gd name="connsiteX6" fmla="*/ 1834110 w 2266110"/>
              <a:gd name="connsiteY6" fmla="*/ 2397044 h 3388004"/>
              <a:gd name="connsiteX7" fmla="*/ 1942110 w 2266110"/>
              <a:gd name="connsiteY7" fmla="*/ 2397044 h 3388004"/>
              <a:gd name="connsiteX8" fmla="*/ 1942110 w 2266110"/>
              <a:gd name="connsiteY8" fmla="*/ 1729785 h 3388004"/>
              <a:gd name="connsiteX9" fmla="*/ 1932792 w 2266110"/>
              <a:gd name="connsiteY9" fmla="*/ 1743147 h 3388004"/>
              <a:gd name="connsiteX10" fmla="*/ 507831 w 2266110"/>
              <a:gd name="connsiteY10" fmla="*/ 1996036 h 3388004"/>
              <a:gd name="connsiteX11" fmla="*/ 164252 w 2266110"/>
              <a:gd name="connsiteY11" fmla="*/ 507831 h 3388004"/>
              <a:gd name="connsiteX12" fmla="*/ 1652457 w 2266110"/>
              <a:gd name="connsiteY12" fmla="*/ 164252 h 3388004"/>
              <a:gd name="connsiteX13" fmla="*/ 2159602 w 2266110"/>
              <a:gd name="connsiteY13" fmla="*/ 1042631 h 3388004"/>
              <a:gd name="connsiteX14" fmla="*/ 2157066 w 2266110"/>
              <a:gd name="connsiteY14" fmla="*/ 1084004 h 3388004"/>
              <a:gd name="connsiteX15" fmla="*/ 2158110 w 2266110"/>
              <a:gd name="connsiteY15" fmla="*/ 1084004 h 3388004"/>
              <a:gd name="connsiteX16" fmla="*/ 2158110 w 2266110"/>
              <a:gd name="connsiteY16" fmla="*/ 2397044 h 3388004"/>
              <a:gd name="connsiteX17" fmla="*/ 2266110 w 2266110"/>
              <a:gd name="connsiteY17" fmla="*/ 2397044 h 338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6110" h="3388003">
                <a:moveTo>
                  <a:pt x="1790495" y="1563015"/>
                </a:moveTo>
                <a:cubicBezTo>
                  <a:pt x="2007009" y="1216520"/>
                  <a:pt x="1901638" y="760109"/>
                  <a:pt x="1555143" y="543595"/>
                </a:cubicBezTo>
                <a:cubicBezTo>
                  <a:pt x="1208647" y="327081"/>
                  <a:pt x="752237" y="432451"/>
                  <a:pt x="535723" y="778947"/>
                </a:cubicBezTo>
                <a:cubicBezTo>
                  <a:pt x="319208" y="1125442"/>
                  <a:pt x="424579" y="1581853"/>
                  <a:pt x="771074" y="1798367"/>
                </a:cubicBezTo>
                <a:cubicBezTo>
                  <a:pt x="1117570" y="2014881"/>
                  <a:pt x="1573980" y="1909511"/>
                  <a:pt x="1790495" y="1563015"/>
                </a:cubicBezTo>
                <a:close/>
                <a:moveTo>
                  <a:pt x="2050110" y="3388004"/>
                </a:moveTo>
                <a:lnTo>
                  <a:pt x="1834110" y="2397044"/>
                </a:lnTo>
                <a:lnTo>
                  <a:pt x="1942110" y="2397044"/>
                </a:lnTo>
                <a:lnTo>
                  <a:pt x="1942110" y="1729785"/>
                </a:lnTo>
                <a:lnTo>
                  <a:pt x="1932792" y="1743147"/>
                </a:lnTo>
                <a:cubicBezTo>
                  <a:pt x="1597297" y="2175683"/>
                  <a:pt x="982050" y="2292361"/>
                  <a:pt x="507831" y="1996036"/>
                </a:cubicBezTo>
                <a:cubicBezTo>
                  <a:pt x="1998" y="1679956"/>
                  <a:pt x="-151828" y="1013665"/>
                  <a:pt x="164252" y="507831"/>
                </a:cubicBezTo>
                <a:cubicBezTo>
                  <a:pt x="480332" y="1998"/>
                  <a:pt x="1146623" y="-151828"/>
                  <a:pt x="1652457" y="164252"/>
                </a:cubicBezTo>
                <a:cubicBezTo>
                  <a:pt x="1968603" y="361802"/>
                  <a:pt x="2147246" y="696153"/>
                  <a:pt x="2159602" y="1042631"/>
                </a:cubicBezTo>
                <a:lnTo>
                  <a:pt x="2157066" y="1084004"/>
                </a:lnTo>
                <a:lnTo>
                  <a:pt x="2158110" y="1084004"/>
                </a:lnTo>
                <a:lnTo>
                  <a:pt x="2158110" y="2397044"/>
                </a:lnTo>
                <a:lnTo>
                  <a:pt x="2266110" y="2397044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>
            <a:spLocks noChangeAspect="1"/>
          </p:cNvSpPr>
          <p:nvPr/>
        </p:nvSpPr>
        <p:spPr>
          <a:xfrm>
            <a:off x="5561671" y="1874126"/>
            <a:ext cx="1054340" cy="1054664"/>
          </a:xfrm>
          <a:custGeom>
            <a:gdLst>
              <a:gd name="connsiteX0" fmla="*/ 962663 w 1872000"/>
              <a:gd name="connsiteY0" fmla="*/ 80416 h 1872000"/>
              <a:gd name="connsiteX1" fmla="*/ 224928 w 1872000"/>
              <a:gd name="connsiteY1" fmla="*/ 818151 h 1872000"/>
              <a:gd name="connsiteX2" fmla="*/ 962663 w 1872000"/>
              <a:gd name="connsiteY2" fmla="*/ 1555886 h 1872000"/>
              <a:gd name="connsiteX3" fmla="*/ 1700398 w 1872000"/>
              <a:gd name="connsiteY3" fmla="*/ 818151 h 1872000"/>
              <a:gd name="connsiteX4" fmla="*/ 962663 w 1872000"/>
              <a:gd name="connsiteY4" fmla="*/ 80416 h 1872000"/>
              <a:gd name="connsiteX5" fmla="*/ 936000 w 1872000"/>
              <a:gd name="connsiteY5" fmla="*/ 0 h 1872000"/>
              <a:gd name="connsiteX6" fmla="*/ 1872000 w 1872000"/>
              <a:gd name="connsiteY6" fmla="*/ 936000 h 1872000"/>
              <a:gd name="connsiteX7" fmla="*/ 936000 w 1872000"/>
              <a:gd name="connsiteY7" fmla="*/ 1872000 h 1872000"/>
              <a:gd name="connsiteX8" fmla="*/ 0 w 1872000"/>
              <a:gd name="connsiteY8" fmla="*/ 936000 h 1872000"/>
              <a:gd name="connsiteX9" fmla="*/ 936000 w 1872000"/>
              <a:gd name="connsiteY9" fmla="*/ 0 h 1872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000" h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6212" y="3409376"/>
            <a:ext cx="78678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331721" y="3003935"/>
            <a:ext cx="78678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530800" y="2611503"/>
            <a:ext cx="78678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710176" y="2184530"/>
            <a:ext cx="78678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82"/>
          <p:cNvGrpSpPr/>
          <p:nvPr/>
        </p:nvGrpSpPr>
        <p:grpSpPr>
          <a:xfrm>
            <a:off x="6057073" y="3045960"/>
            <a:ext cx="2236113" cy="507831"/>
            <a:chOff x="8086014" y="3048405"/>
            <a:chExt cx="2981484" cy="676899"/>
          </a:xfrm>
        </p:grpSpPr>
        <p:grpSp>
          <p:nvGrpSpPr>
            <p:cNvPr id="11" name="组合 83"/>
            <p:cNvGrpSpPr>
              <a:grpSpLocks noChangeAspect="1"/>
            </p:cNvGrpSpPr>
            <p:nvPr/>
          </p:nvGrpSpPr>
          <p:grpSpPr>
            <a:xfrm>
              <a:off x="8086014" y="3165205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86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7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8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85" name="矩形 84"/>
            <p:cNvSpPr/>
            <p:nvPr/>
          </p:nvSpPr>
          <p:spPr>
            <a:xfrm>
              <a:off x="8382737" y="3048405"/>
              <a:ext cx="2684761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口语的声音，因而更加清晰，</a:t>
              </a: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88"/>
          <p:cNvGrpSpPr/>
          <p:nvPr/>
        </p:nvGrpSpPr>
        <p:grpSpPr>
          <a:xfrm>
            <a:off x="4911713" y="3725616"/>
            <a:ext cx="2236113" cy="507831"/>
            <a:chOff x="8086014" y="3048405"/>
            <a:chExt cx="2981484" cy="676899"/>
          </a:xfrm>
        </p:grpSpPr>
        <p:grpSp>
          <p:nvGrpSpPr>
            <p:cNvPr id="13" name="组合 89"/>
            <p:cNvGrpSpPr>
              <a:grpSpLocks noChangeAspect="1"/>
            </p:cNvGrpSpPr>
            <p:nvPr/>
          </p:nvGrpSpPr>
          <p:grpSpPr>
            <a:xfrm>
              <a:off x="8086014" y="3165205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91" name="矩形 90"/>
            <p:cNvSpPr/>
            <p:nvPr/>
          </p:nvSpPr>
          <p:spPr>
            <a:xfrm>
              <a:off x="8382737" y="3048405"/>
              <a:ext cx="2684761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口语的声音，因而更加清晰，</a:t>
              </a: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94"/>
          <p:cNvGrpSpPr/>
          <p:nvPr/>
        </p:nvGrpSpPr>
        <p:grpSpPr>
          <a:xfrm>
            <a:off x="2281035" y="1341539"/>
            <a:ext cx="2236113" cy="507831"/>
            <a:chOff x="8086014" y="3048405"/>
            <a:chExt cx="2981484" cy="676899"/>
          </a:xfrm>
        </p:grpSpPr>
        <p:grpSp>
          <p:nvGrpSpPr>
            <p:cNvPr id="15" name="组合 95"/>
            <p:cNvGrpSpPr>
              <a:grpSpLocks noChangeAspect="1"/>
            </p:cNvGrpSpPr>
            <p:nvPr/>
          </p:nvGrpSpPr>
          <p:grpSpPr>
            <a:xfrm>
              <a:off x="8086014" y="3165205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9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0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97" name="矩形 96"/>
            <p:cNvSpPr/>
            <p:nvPr/>
          </p:nvSpPr>
          <p:spPr>
            <a:xfrm>
              <a:off x="8382737" y="3048405"/>
              <a:ext cx="2684761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口语的声音，因而更加清晰，</a:t>
              </a: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00"/>
          <p:cNvGrpSpPr/>
          <p:nvPr/>
        </p:nvGrpSpPr>
        <p:grpSpPr>
          <a:xfrm>
            <a:off x="739748" y="2049482"/>
            <a:ext cx="2236113" cy="507831"/>
            <a:chOff x="8086014" y="3048405"/>
            <a:chExt cx="2981484" cy="676899"/>
          </a:xfrm>
        </p:grpSpPr>
        <p:grpSp>
          <p:nvGrpSpPr>
            <p:cNvPr id="17" name="组合 101"/>
            <p:cNvGrpSpPr>
              <a:grpSpLocks noChangeAspect="1"/>
            </p:cNvGrpSpPr>
            <p:nvPr/>
          </p:nvGrpSpPr>
          <p:grpSpPr>
            <a:xfrm>
              <a:off x="8086014" y="3165205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104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5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6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03" name="矩形 102"/>
            <p:cNvSpPr/>
            <p:nvPr/>
          </p:nvSpPr>
          <p:spPr>
            <a:xfrm>
              <a:off x="8382737" y="3048405"/>
              <a:ext cx="2684761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口语的声音，因而更加清晰，</a:t>
              </a: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61" grpId="0" animBg="1"/>
      <p:bldP spid="72" grpId="0" animBg="1"/>
      <p:bldP spid="73" grpId="0" animBg="1"/>
      <p:bldP spid="71" grpId="0" animBg="1"/>
      <p:bldP spid="9" grpId="0"/>
      <p:bldP spid="78" grpId="0"/>
      <p:bldP spid="80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46"/>
          <p:cNvGrpSpPr/>
          <p:nvPr/>
        </p:nvGrpSpPr>
        <p:grpSpPr>
          <a:xfrm>
            <a:off x="557552" y="3389326"/>
            <a:ext cx="8099823" cy="432255"/>
            <a:chOff x="386" y="2371"/>
            <a:chExt cx="6803" cy="363"/>
          </a:xfrm>
        </p:grpSpPr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DESCIRPITON SENTENCES ABOUT THIS PART.</a:t>
              </a:r>
              <a:endParaRPr lang="en-US" altLang="zh-CN"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TEXT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55"/>
          <p:cNvGrpSpPr/>
          <p:nvPr/>
        </p:nvGrpSpPr>
        <p:grpSpPr>
          <a:xfrm>
            <a:off x="556363" y="1768667"/>
            <a:ext cx="8099823" cy="432256"/>
            <a:chOff x="386" y="2371"/>
            <a:chExt cx="6803" cy="363"/>
          </a:xfrm>
        </p:grpSpPr>
        <p:sp>
          <p:nvSpPr>
            <p:cNvPr id="11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DESCIRPITON SENTENCES ABOUT THIS PART.</a:t>
              </a:r>
              <a:endParaRPr lang="en-US" altLang="zh-CN"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58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TEXT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556363" y="2849900"/>
            <a:ext cx="8099823" cy="432256"/>
            <a:chOff x="386" y="2371"/>
            <a:chExt cx="6803" cy="363"/>
          </a:xfrm>
        </p:grpSpPr>
        <p:sp>
          <p:nvSpPr>
            <p:cNvPr id="15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DESCIRPITON SENTENCES ABOUT THIS PART.</a:t>
              </a:r>
              <a:endParaRPr lang="en-US" altLang="zh-CN"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62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TEXT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63"/>
          <p:cNvGrpSpPr/>
          <p:nvPr/>
        </p:nvGrpSpPr>
        <p:grpSpPr>
          <a:xfrm>
            <a:off x="556363" y="2309284"/>
            <a:ext cx="8099823" cy="432256"/>
            <a:chOff x="386" y="2371"/>
            <a:chExt cx="6803" cy="363"/>
          </a:xfrm>
        </p:grpSpPr>
        <p:sp>
          <p:nvSpPr>
            <p:cNvPr id="19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DESCIRPITON SENTENCES ABOUT THIS PART.</a:t>
              </a:r>
              <a:endParaRPr lang="en-US" altLang="zh-CN"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66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TEXT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302813" y="1894116"/>
            <a:ext cx="1130851" cy="11308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538924" y="2049972"/>
            <a:ext cx="384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2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3598578" y="2520549"/>
            <a:ext cx="2519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CLICK TO ADD UP YOUR TITLE HERE</a:t>
            </a:r>
            <a:endParaRPr lang="zh-CN" altLang="en-US" sz="800">
              <a:solidFill>
                <a:schemeClr val="tx1">
                  <a:lumMod val="75000"/>
                  <a:lumOff val="25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2414783" y="1767008"/>
            <a:ext cx="1547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03</a:t>
            </a:r>
            <a:endParaRPr lang="zh-CN" altLang="en-US" sz="8800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3634572" y="2808492"/>
            <a:ext cx="3475356" cy="282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8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41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3031387" y="2360502"/>
            <a:ext cx="1347788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900" kern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3686231" y="3277239"/>
            <a:ext cx="1340644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900" kern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H="1">
            <a:off x="3893233" y="4143876"/>
            <a:ext cx="1849207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900" kern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4292259" y="1741572"/>
            <a:ext cx="3495087" cy="3170425"/>
            <a:chOff x="5723012" y="2321378"/>
            <a:chExt cx="4660116" cy="4225929"/>
          </a:xfrm>
        </p:grpSpPr>
        <p:grpSp>
          <p:nvGrpSpPr>
            <p:cNvPr id="4" name="Group 8"/>
            <p:cNvGrpSpPr/>
            <p:nvPr/>
          </p:nvGrpSpPr>
          <p:grpSpPr>
            <a:xfrm>
              <a:off x="5723012" y="2321378"/>
              <a:ext cx="2425700" cy="3163886"/>
              <a:chOff x="944562" y="687387"/>
              <a:chExt cx="2451101" cy="3228975"/>
            </a:xfrm>
          </p:grpSpPr>
          <p:sp>
            <p:nvSpPr>
              <p:cNvPr id="5" name="Freeform 44"/>
              <p:cNvSpPr/>
              <p:nvPr/>
            </p:nvSpPr>
            <p:spPr bwMode="auto">
              <a:xfrm>
                <a:off x="986269" y="721411"/>
                <a:ext cx="2367687" cy="469846"/>
              </a:xfrm>
              <a:custGeom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charset="-128"/>
                  <a:cs typeface="MS PGothic" panose="020b0600070205080204" charset="-128"/>
                </a:endParaRPr>
              </a:p>
            </p:txBody>
          </p:sp>
          <p:sp>
            <p:nvSpPr>
              <p:cNvPr id="6" name="Freeform 10"/>
              <p:cNvSpPr/>
              <p:nvPr/>
            </p:nvSpPr>
            <p:spPr bwMode="auto">
              <a:xfrm>
                <a:off x="944562" y="969294"/>
                <a:ext cx="503695" cy="2947068"/>
              </a:xfrm>
              <a:custGeom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5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5">
                    <a:lumMod val="7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charset="-128"/>
                  <a:cs typeface="MS PGothic" panose="020b0600070205080204" charset="-128"/>
                </a:endParaRPr>
              </a:p>
            </p:txBody>
          </p:sp>
          <p:sp>
            <p:nvSpPr>
              <p:cNvPr id="7" name="Freeform 11"/>
              <p:cNvSpPr/>
              <p:nvPr/>
            </p:nvSpPr>
            <p:spPr bwMode="auto">
              <a:xfrm>
                <a:off x="1448257" y="838062"/>
                <a:ext cx="1947406" cy="3070199"/>
              </a:xfrm>
              <a:custGeom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3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">
                    <a:schemeClr val="tx1">
                      <a:lumMod val="75000"/>
                      <a:lumOff val="25000"/>
                    </a:schemeClr>
                  </a:gs>
                  <a:gs pos="55000">
                    <a:schemeClr val="bg1">
                      <a:lumMod val="8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9200000"/>
              </a:gra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charset="-128"/>
                  <a:cs typeface="MS PGothic" panose="020b0600070205080204" charset="-128"/>
                </a:endParaRPr>
              </a:p>
            </p:txBody>
          </p:sp>
          <p:sp>
            <p:nvSpPr>
              <p:cNvPr id="8" name="Freeform 12"/>
              <p:cNvSpPr/>
              <p:nvPr/>
            </p:nvSpPr>
            <p:spPr bwMode="auto">
              <a:xfrm>
                <a:off x="944562" y="687387"/>
                <a:ext cx="2067715" cy="319172"/>
              </a:xfrm>
              <a:custGeom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5">
                    <a:lumMod val="7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charset="-128"/>
                  <a:cs typeface="MS PGothic" panose="020b0600070205080204" charset="-128"/>
                </a:endParaRPr>
              </a:p>
            </p:txBody>
          </p:sp>
          <p:pic>
            <p:nvPicPr>
              <p:cNvPr id="9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</a:ln>
            </p:spPr>
          </p:pic>
        </p:grpSp>
        <p:grpSp>
          <p:nvGrpSpPr>
            <p:cNvPr id="10" name="Group 8"/>
            <p:cNvGrpSpPr/>
            <p:nvPr/>
          </p:nvGrpSpPr>
          <p:grpSpPr>
            <a:xfrm>
              <a:off x="6072262" y="2462666"/>
              <a:ext cx="2509837" cy="3271837"/>
              <a:chOff x="944562" y="687387"/>
              <a:chExt cx="2451101" cy="3228975"/>
            </a:xfrm>
          </p:grpSpPr>
          <p:sp>
            <p:nvSpPr>
              <p:cNvPr id="11" name="Freeform 9"/>
              <p:cNvSpPr/>
              <p:nvPr/>
            </p:nvSpPr>
            <p:spPr bwMode="auto">
              <a:xfrm>
                <a:off x="986421" y="720287"/>
                <a:ext cx="2367383" cy="470011"/>
              </a:xfrm>
              <a:custGeom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charset="-128"/>
                  <a:cs typeface="MS PGothic" panose="020b0600070205080204" charset="-128"/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5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3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A6F0C"/>
                  </a:gs>
                  <a:gs pos="7001">
                    <a:srgbClr val="2A6F0C"/>
                  </a:gs>
                  <a:gs pos="55000">
                    <a:srgbClr val="77D729"/>
                  </a:gs>
                  <a:gs pos="100000">
                    <a:srgbClr val="2A6F0C"/>
                  </a:gs>
                </a:gsLst>
                <a:lin ang="19200000"/>
              </a:gradFill>
              <a:ln w="9525">
                <a:solidFill>
                  <a:srgbClr val="2A6F0C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pic>
            <p:nvPicPr>
              <p:cNvPr id="15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grpSp>
          <p:nvGrpSpPr>
            <p:cNvPr id="16" name="Group 14"/>
            <p:cNvGrpSpPr/>
            <p:nvPr/>
          </p:nvGrpSpPr>
          <p:grpSpPr>
            <a:xfrm>
              <a:off x="6473898" y="2588078"/>
              <a:ext cx="2578099" cy="3360737"/>
              <a:chOff x="944562" y="687387"/>
              <a:chExt cx="2451101" cy="3228975"/>
            </a:xfrm>
          </p:grpSpPr>
          <p:sp>
            <p:nvSpPr>
              <p:cNvPr id="17" name="Freeform 9"/>
              <p:cNvSpPr/>
              <p:nvPr/>
            </p:nvSpPr>
            <p:spPr bwMode="auto">
              <a:xfrm>
                <a:off x="985314" y="720943"/>
                <a:ext cx="2369599" cy="469780"/>
              </a:xfrm>
              <a:custGeom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charset="-128"/>
                  <a:cs typeface="MS PGothic" panose="020b0600070205080204" charset="-128"/>
                </a:endParaRPr>
              </a:p>
            </p:txBody>
          </p:sp>
          <p:sp>
            <p:nvSpPr>
              <p:cNvPr id="18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5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4">
                    <a:lumMod val="7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3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09E00"/>
                  </a:gs>
                  <a:gs pos="7001">
                    <a:srgbClr val="D09E00"/>
                  </a:gs>
                  <a:gs pos="55000">
                    <a:srgbClr val="FFFF00"/>
                  </a:gs>
                  <a:gs pos="100000">
                    <a:srgbClr val="FFC000"/>
                  </a:gs>
                </a:gsLst>
                <a:lin ang="19200000"/>
              </a:gradFill>
              <a:ln w="9525">
                <a:solidFill>
                  <a:srgbClr val="D09E00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4">
                    <a:lumMod val="7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pic>
            <p:nvPicPr>
              <p:cNvPr id="21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grpSp>
          <p:nvGrpSpPr>
            <p:cNvPr id="22" name="Group 14"/>
            <p:cNvGrpSpPr/>
            <p:nvPr/>
          </p:nvGrpSpPr>
          <p:grpSpPr>
            <a:xfrm>
              <a:off x="6959674" y="2702378"/>
              <a:ext cx="2693988" cy="3548065"/>
              <a:chOff x="944562" y="687387"/>
              <a:chExt cx="2451101" cy="3228975"/>
            </a:xfrm>
          </p:grpSpPr>
          <p:sp>
            <p:nvSpPr>
              <p:cNvPr id="23" name="Freeform 9"/>
              <p:cNvSpPr/>
              <p:nvPr/>
            </p:nvSpPr>
            <p:spPr bwMode="auto">
              <a:xfrm>
                <a:off x="986449" y="720616"/>
                <a:ext cx="2367326" cy="469537"/>
              </a:xfrm>
              <a:custGeom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charset="-128"/>
                  <a:cs typeface="MS PGothic" panose="020b0600070205080204" charset="-128"/>
                </a:endParaRPr>
              </a:p>
            </p:txBody>
          </p:sp>
          <p:sp>
            <p:nvSpPr>
              <p:cNvPr id="24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5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5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3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D68"/>
                  </a:gs>
                  <a:gs pos="7001">
                    <a:srgbClr val="006D68"/>
                  </a:gs>
                  <a:gs pos="55000">
                    <a:srgbClr val="00F0E8"/>
                  </a:gs>
                  <a:gs pos="100000">
                    <a:srgbClr val="006D68"/>
                  </a:gs>
                </a:gsLst>
                <a:lin ang="19200000"/>
              </a:gradFill>
              <a:ln w="9525">
                <a:solidFill>
                  <a:srgbClr val="006D68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6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pic>
            <p:nvPicPr>
              <p:cNvPr id="27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grpSp>
          <p:nvGrpSpPr>
            <p:cNvPr id="28" name="Group 14"/>
            <p:cNvGrpSpPr/>
            <p:nvPr/>
          </p:nvGrpSpPr>
          <p:grpSpPr>
            <a:xfrm>
              <a:off x="7439099" y="2854779"/>
              <a:ext cx="2803525" cy="3692528"/>
              <a:chOff x="944562" y="687387"/>
              <a:chExt cx="2451101" cy="3228975"/>
            </a:xfrm>
          </p:grpSpPr>
          <p:sp>
            <p:nvSpPr>
              <p:cNvPr id="29" name="Freeform 9"/>
              <p:cNvSpPr/>
              <p:nvPr/>
            </p:nvSpPr>
            <p:spPr bwMode="auto">
              <a:xfrm>
                <a:off x="986200" y="720704"/>
                <a:ext cx="2367825" cy="470603"/>
              </a:xfrm>
              <a:custGeom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charset="-128"/>
                  <a:cs typeface="MS PGothic" panose="020b0600070205080204" charset="-128"/>
                </a:endParaRPr>
              </a:p>
            </p:txBody>
          </p:sp>
          <p:sp>
            <p:nvSpPr>
              <p:cNvPr id="30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5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31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3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32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7001">
                    <a:schemeClr val="accent1">
                      <a:lumMod val="75000"/>
                    </a:schemeClr>
                  </a:gs>
                  <a:gs pos="55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9200000"/>
              </a:gradFill>
              <a:ln w="9525">
                <a:solidFill>
                  <a:srgbClr val="006D68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MS PGothic" panose="020b0600070205080204" charset="-128"/>
                </a:endParaRPr>
              </a:p>
            </p:txBody>
          </p:sp>
          <p:pic>
            <p:nvPicPr>
              <p:cNvPr id="33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8050895" y="3283892"/>
              <a:ext cx="2332233" cy="1987623"/>
            </a:xfrm>
            <a:prstGeom prst="rect">
              <a:avLst/>
            </a:prstGeom>
            <a:noFill/>
            <a:ln w="9525">
              <a:noFill/>
              <a:miter lim="800000"/>
            </a:ln>
            <a:scene3d>
              <a:camera prst="orthographicFront">
                <a:rot lat="20520000" lon="1560000" rev="21594000"/>
              </a:camera>
              <a:lightRig rig="threePt" dir="t"/>
            </a:scene3d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  <a:p>
              <a:pPr lvl="0">
                <a:lnSpc>
                  <a:spcPct val="130000"/>
                </a:lnSpc>
              </a:pPr>
              <a:endPara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lvl="0">
                <a:lnSpc>
                  <a:spcPct val="130000"/>
                </a:lnSpc>
              </a:pPr>
              <a:r>
                <a:rPr lang="zh-CN" altLang="en-US" sz="9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的内容打在这里，或者通过复制您的文本后，在此框中选择粘贴，并选择只保留文字。您的内容打在这里，或者通过复制您的文本后，在此框中选择粘贴，并</a:t>
              </a:r>
              <a:endParaRPr lang="da-DK" sz="900" noProof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9"/>
          <p:cNvGrpSpPr/>
          <p:nvPr/>
        </p:nvGrpSpPr>
        <p:grpSpPr>
          <a:xfrm>
            <a:off x="251520" y="2010171"/>
            <a:ext cx="2685534" cy="742457"/>
            <a:chOff x="618978" y="1947358"/>
            <a:chExt cx="3284547" cy="989637"/>
          </a:xfrm>
        </p:grpSpPr>
        <p:sp>
          <p:nvSpPr>
            <p:cNvPr id="48" name="TextBox 47"/>
            <p:cNvSpPr txBox="1"/>
            <p:nvPr/>
          </p:nvSpPr>
          <p:spPr>
            <a:xfrm>
              <a:off x="2834105" y="1947358"/>
              <a:ext cx="1066959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8978" y="2260096"/>
              <a:ext cx="3284547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在此框中选择粘贴，并选择只保留文字。您的内容打在这里，或者通过复制您的文本后，</a:t>
              </a:r>
              <a:endPara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50"/>
          <p:cNvGrpSpPr/>
          <p:nvPr/>
        </p:nvGrpSpPr>
        <p:grpSpPr>
          <a:xfrm>
            <a:off x="861153" y="2879269"/>
            <a:ext cx="2685534" cy="742457"/>
            <a:chOff x="618978" y="1947358"/>
            <a:chExt cx="3284547" cy="989637"/>
          </a:xfrm>
        </p:grpSpPr>
        <p:sp>
          <p:nvSpPr>
            <p:cNvPr id="52" name="TextBox 51"/>
            <p:cNvSpPr txBox="1"/>
            <p:nvPr/>
          </p:nvSpPr>
          <p:spPr>
            <a:xfrm>
              <a:off x="2788152" y="1947358"/>
              <a:ext cx="1066959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8978" y="2260096"/>
              <a:ext cx="3284547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在此框中选择粘贴，并选择只保留文字。您的内容打在这里，或者通过复制您的文本后，</a:t>
              </a:r>
              <a:endPara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Group 53"/>
          <p:cNvGrpSpPr/>
          <p:nvPr/>
        </p:nvGrpSpPr>
        <p:grpSpPr>
          <a:xfrm>
            <a:off x="1155384" y="3749479"/>
            <a:ext cx="2685534" cy="742457"/>
            <a:chOff x="618978" y="1947358"/>
            <a:chExt cx="3284547" cy="989637"/>
          </a:xfrm>
        </p:grpSpPr>
        <p:sp>
          <p:nvSpPr>
            <p:cNvPr id="55" name="TextBox 54"/>
            <p:cNvSpPr txBox="1"/>
            <p:nvPr/>
          </p:nvSpPr>
          <p:spPr>
            <a:xfrm>
              <a:off x="2671666" y="1947358"/>
              <a:ext cx="1066959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18978" y="2260096"/>
              <a:ext cx="3284547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在此框中选择粘贴，并选择只保留文字。您的内容打在这里，或者通过复制您的文本后，</a:t>
              </a:r>
              <a:endPara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942176" y="1058281"/>
            <a:ext cx="725964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打在这里，或者通过复制您的文本后，在此框中选择粘贴，并选择只保留文字。您的内容打在这里，或者通过复制您的文本后，，或者通过复制您的文本后，在此框中选择粘贴，并选择只保留文字。您的内容打在这里，或者通过复制您的文本后，在此框中选择粘贴，并选择</a:t>
            </a:r>
            <a:endParaRPr lang="en-GB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80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副标题 2"/>
          <p:cNvSpPr txBox="1"/>
          <p:nvPr/>
        </p:nvSpPr>
        <p:spPr>
          <a:xfrm>
            <a:off x="4164163" y="3904630"/>
            <a:ext cx="1242300" cy="23361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汇报：张三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1088" y="1652415"/>
            <a:ext cx="1746051" cy="1091224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791088" y="2741844"/>
            <a:ext cx="1746051" cy="1667045"/>
            <a:chOff x="683568" y="2437091"/>
            <a:chExt cx="1800200" cy="1718835"/>
          </a:xfrm>
          <a:noFill/>
        </p:grpSpPr>
        <p:sp>
          <p:nvSpPr>
            <p:cNvPr id="12" name="矩形 11"/>
            <p:cNvSpPr/>
            <p:nvPr/>
          </p:nvSpPr>
          <p:spPr>
            <a:xfrm>
              <a:off x="683568" y="2437091"/>
              <a:ext cx="1800200" cy="17188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6288" y="2620236"/>
              <a:ext cx="1474763" cy="1020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975"/>
                </a:lnSpc>
              </a:pPr>
              <a:r>
                <a:rPr lang="zh-CN" altLang="en-US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点击输入简要文字内容，文字内容需概括精炼，不用多余的文字修饰，言简意赅的说明分项内容。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975"/>
                </a:lnSpc>
              </a:pP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975"/>
                </a:lnSpc>
              </a:pPr>
              <a:r>
                <a:rPr lang="zh-CN" altLang="en-US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点击输入简要文字内容，文字需概括精炼。</a:t>
              </a:r>
              <a:endPara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>
          <a:xfrm>
            <a:off x="791088" y="1333542"/>
            <a:ext cx="1746051" cy="393522"/>
            <a:chOff x="683568" y="985036"/>
            <a:chExt cx="1800200" cy="405747"/>
          </a:xfrm>
          <a:solidFill>
            <a:srgbClr val="0070C0"/>
          </a:solidFill>
        </p:grpSpPr>
        <p:sp>
          <p:nvSpPr>
            <p:cNvPr id="15" name="矩形 25"/>
            <p:cNvSpPr/>
            <p:nvPr/>
          </p:nvSpPr>
          <p:spPr>
            <a:xfrm>
              <a:off x="683568" y="985036"/>
              <a:ext cx="1800200" cy="405747"/>
            </a:xfrm>
            <a:custGeom>
              <a:rect l="l" t="t" r="r" b="b"/>
              <a:pathLst>
                <a:path w="1800200" h="405747">
                  <a:moveTo>
                    <a:pt x="0" y="0"/>
                  </a:moveTo>
                  <a:lnTo>
                    <a:pt x="1800200" y="0"/>
                  </a:lnTo>
                  <a:lnTo>
                    <a:pt x="1800200" y="297062"/>
                  </a:lnTo>
                  <a:lnTo>
                    <a:pt x="986506" y="297062"/>
                  </a:lnTo>
                  <a:lnTo>
                    <a:pt x="900101" y="405747"/>
                  </a:lnTo>
                  <a:lnTo>
                    <a:pt x="813696" y="297062"/>
                  </a:lnTo>
                  <a:lnTo>
                    <a:pt x="0" y="2970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2489" y="993557"/>
              <a:ext cx="1142357" cy="285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723384" y="1652415"/>
            <a:ext cx="1746051" cy="1091224"/>
          </a:xfrm>
          <a:prstGeom prst="rect">
            <a:avLst/>
          </a:prstGeom>
          <a:blipFill dpi="0"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7"/>
          <p:cNvGrpSpPr/>
          <p:nvPr/>
        </p:nvGrpSpPr>
        <p:grpSpPr>
          <a:xfrm>
            <a:off x="2723384" y="2741844"/>
            <a:ext cx="1746051" cy="1667045"/>
            <a:chOff x="2675789" y="2437091"/>
            <a:chExt cx="1800200" cy="1718835"/>
          </a:xfrm>
          <a:noFill/>
        </p:grpSpPr>
        <p:sp>
          <p:nvSpPr>
            <p:cNvPr id="19" name="矩形 18"/>
            <p:cNvSpPr/>
            <p:nvPr/>
          </p:nvSpPr>
          <p:spPr>
            <a:xfrm>
              <a:off x="2675789" y="2437091"/>
              <a:ext cx="1800200" cy="17188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38509" y="2620236"/>
              <a:ext cx="1474763" cy="1152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975"/>
                </a:lnSpc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点击输入简要文字内容，文字内容需概括精炼，不用多余的文字修饰，言简意赅的说明分项内容。</a:t>
              </a: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975"/>
                </a:lnSpc>
              </a:pP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975"/>
                </a:lnSpc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点击输入简要文字内容，文字需概括精炼。</a:t>
              </a:r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20"/>
          <p:cNvGrpSpPr/>
          <p:nvPr/>
        </p:nvGrpSpPr>
        <p:grpSpPr>
          <a:xfrm>
            <a:off x="2723384" y="1333542"/>
            <a:ext cx="1746051" cy="393522"/>
            <a:chOff x="2675789" y="985036"/>
            <a:chExt cx="1800200" cy="405747"/>
          </a:xfrm>
          <a:solidFill>
            <a:srgbClr val="0070C0"/>
          </a:solidFill>
        </p:grpSpPr>
        <p:sp>
          <p:nvSpPr>
            <p:cNvPr id="22" name="矩形 25"/>
            <p:cNvSpPr/>
            <p:nvPr/>
          </p:nvSpPr>
          <p:spPr>
            <a:xfrm>
              <a:off x="2675789" y="985036"/>
              <a:ext cx="1800200" cy="405747"/>
            </a:xfrm>
            <a:custGeom>
              <a:rect l="l" t="t" r="r" b="b"/>
              <a:pathLst>
                <a:path w="1800200" h="405747">
                  <a:moveTo>
                    <a:pt x="0" y="0"/>
                  </a:moveTo>
                  <a:lnTo>
                    <a:pt x="1800200" y="0"/>
                  </a:lnTo>
                  <a:lnTo>
                    <a:pt x="1800200" y="297062"/>
                  </a:lnTo>
                  <a:lnTo>
                    <a:pt x="986506" y="297062"/>
                  </a:lnTo>
                  <a:lnTo>
                    <a:pt x="900101" y="405747"/>
                  </a:lnTo>
                  <a:lnTo>
                    <a:pt x="813696" y="297062"/>
                  </a:lnTo>
                  <a:lnTo>
                    <a:pt x="0" y="2970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52801" y="993557"/>
              <a:ext cx="1142357" cy="285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655680" y="1652415"/>
            <a:ext cx="1746051" cy="1091224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24"/>
          <p:cNvGrpSpPr/>
          <p:nvPr/>
        </p:nvGrpSpPr>
        <p:grpSpPr>
          <a:xfrm>
            <a:off x="4655680" y="2741844"/>
            <a:ext cx="1746051" cy="1667045"/>
            <a:chOff x="4668010" y="2437091"/>
            <a:chExt cx="1800200" cy="1718835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4668010" y="2437091"/>
              <a:ext cx="1800200" cy="17188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30730" y="2620236"/>
              <a:ext cx="1474763" cy="1152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975"/>
                </a:lnSpc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点击输入简要文字内容，文字内容需概括精炼，不用多余的文字修饰，言简意赅的说明分项内容。</a:t>
              </a: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975"/>
                </a:lnSpc>
              </a:pP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975"/>
                </a:lnSpc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点击输入简要文字内容，文字需概括精炼。</a:t>
              </a:r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7"/>
          <p:cNvGrpSpPr/>
          <p:nvPr/>
        </p:nvGrpSpPr>
        <p:grpSpPr>
          <a:xfrm>
            <a:off x="4655680" y="1333542"/>
            <a:ext cx="1746051" cy="393522"/>
            <a:chOff x="4668010" y="985036"/>
            <a:chExt cx="1800200" cy="405747"/>
          </a:xfrm>
          <a:solidFill>
            <a:srgbClr val="0070C0"/>
          </a:solidFill>
        </p:grpSpPr>
        <p:sp>
          <p:nvSpPr>
            <p:cNvPr id="29" name="矩形 25"/>
            <p:cNvSpPr/>
            <p:nvPr/>
          </p:nvSpPr>
          <p:spPr>
            <a:xfrm>
              <a:off x="4668010" y="985036"/>
              <a:ext cx="1800200" cy="405747"/>
            </a:xfrm>
            <a:custGeom>
              <a:rect l="l" t="t" r="r" b="b"/>
              <a:pathLst>
                <a:path w="1800200" h="405747">
                  <a:moveTo>
                    <a:pt x="0" y="0"/>
                  </a:moveTo>
                  <a:lnTo>
                    <a:pt x="1800200" y="0"/>
                  </a:lnTo>
                  <a:lnTo>
                    <a:pt x="1800200" y="297062"/>
                  </a:lnTo>
                  <a:lnTo>
                    <a:pt x="986506" y="297062"/>
                  </a:lnTo>
                  <a:lnTo>
                    <a:pt x="900101" y="405747"/>
                  </a:lnTo>
                  <a:lnTo>
                    <a:pt x="813696" y="297062"/>
                  </a:lnTo>
                  <a:lnTo>
                    <a:pt x="0" y="2970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45022" y="993557"/>
              <a:ext cx="1142357" cy="285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587977" y="1652415"/>
            <a:ext cx="1746051" cy="1091224"/>
          </a:xfrm>
          <a:prstGeom prst="rect">
            <a:avLst/>
          </a:prstGeom>
          <a:blipFill dpi="0" rotWithShape="1">
            <a:blip r:embed="rId7"/>
            <a:stretch>
              <a:fillRect t="-30000" b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31"/>
          <p:cNvGrpSpPr/>
          <p:nvPr/>
        </p:nvGrpSpPr>
        <p:grpSpPr>
          <a:xfrm>
            <a:off x="6587977" y="2741845"/>
            <a:ext cx="1746051" cy="1667045"/>
            <a:chOff x="6660232" y="2437091"/>
            <a:chExt cx="1800200" cy="1718835"/>
          </a:xfrm>
          <a:noFill/>
        </p:grpSpPr>
        <p:sp>
          <p:nvSpPr>
            <p:cNvPr id="33" name="矩形 32"/>
            <p:cNvSpPr/>
            <p:nvPr/>
          </p:nvSpPr>
          <p:spPr>
            <a:xfrm>
              <a:off x="6660232" y="2437091"/>
              <a:ext cx="1800200" cy="17188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22952" y="2620236"/>
              <a:ext cx="1392428" cy="1152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975"/>
                </a:lnSpc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点击输入简要文字内容，文字内容需概括精炼，不用多余的文字修饰，言简意赅的说明分项内容。</a:t>
              </a: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975"/>
                </a:lnSpc>
              </a:pP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975"/>
                </a:lnSpc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点击输入简要文字内容，文字需概括精炼。</a:t>
              </a:r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34"/>
          <p:cNvGrpSpPr/>
          <p:nvPr/>
        </p:nvGrpSpPr>
        <p:grpSpPr>
          <a:xfrm>
            <a:off x="6587977" y="1333542"/>
            <a:ext cx="1746051" cy="393522"/>
            <a:chOff x="6660232" y="985036"/>
            <a:chExt cx="1800200" cy="405747"/>
          </a:xfrm>
          <a:solidFill>
            <a:srgbClr val="0070C0"/>
          </a:solidFill>
        </p:grpSpPr>
        <p:sp>
          <p:nvSpPr>
            <p:cNvPr id="36" name="矩形 25"/>
            <p:cNvSpPr/>
            <p:nvPr/>
          </p:nvSpPr>
          <p:spPr>
            <a:xfrm>
              <a:off x="6660232" y="985036"/>
              <a:ext cx="1800200" cy="405747"/>
            </a:xfrm>
            <a:custGeom>
              <a:rect l="l" t="t" r="r" b="b"/>
              <a:pathLst>
                <a:path w="1800200" h="405747">
                  <a:moveTo>
                    <a:pt x="0" y="0"/>
                  </a:moveTo>
                  <a:lnTo>
                    <a:pt x="1800200" y="0"/>
                  </a:lnTo>
                  <a:lnTo>
                    <a:pt x="1800200" y="297062"/>
                  </a:lnTo>
                  <a:lnTo>
                    <a:pt x="986506" y="297062"/>
                  </a:lnTo>
                  <a:lnTo>
                    <a:pt x="900101" y="405747"/>
                  </a:lnTo>
                  <a:lnTo>
                    <a:pt x="813696" y="297062"/>
                  </a:lnTo>
                  <a:lnTo>
                    <a:pt x="0" y="2970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37244" y="993557"/>
              <a:ext cx="1142357" cy="285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80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 animBg="1"/>
      <p:bldP spid="24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3" name="Group 112"/>
          <p:cNvGrpSpPr/>
          <p:nvPr/>
        </p:nvGrpSpPr>
        <p:grpSpPr>
          <a:xfrm>
            <a:off x="4028904" y="1374944"/>
            <a:ext cx="5114846" cy="3275619"/>
            <a:chOff x="6625864" y="1832111"/>
            <a:chExt cx="6820169" cy="4367730"/>
          </a:xfrm>
        </p:grpSpPr>
        <p:sp>
          <p:nvSpPr>
            <p:cNvPr id="95" name="Freeform 94"/>
            <p:cNvSpPr/>
            <p:nvPr/>
          </p:nvSpPr>
          <p:spPr bwMode="auto">
            <a:xfrm>
              <a:off x="8676705" y="2559254"/>
              <a:ext cx="4769328" cy="727142"/>
            </a:xfrm>
            <a:custGeom>
              <a:gdLst>
                <a:gd name="connsiteX0" fmla="*/ 121465 w 4769328"/>
                <a:gd name="connsiteY0" fmla="*/ 0 h 727142"/>
                <a:gd name="connsiteX1" fmla="*/ 1221333 w 4769328"/>
                <a:gd name="connsiteY1" fmla="*/ 0 h 727142"/>
                <a:gd name="connsiteX2" fmla="*/ 1234446 w 4769328"/>
                <a:gd name="connsiteY2" fmla="*/ 6816 h 727142"/>
                <a:gd name="connsiteX3" fmla="*/ 1278775 w 4769328"/>
                <a:gd name="connsiteY3" fmla="*/ 43169 h 727142"/>
                <a:gd name="connsiteX4" fmla="*/ 1470324 w 4769328"/>
                <a:gd name="connsiteY4" fmla="*/ 253901 h 727142"/>
                <a:gd name="connsiteX5" fmla="*/ 1587382 w 4769328"/>
                <a:gd name="connsiteY5" fmla="*/ 300730 h 727142"/>
                <a:gd name="connsiteX6" fmla="*/ 1725723 w 4769328"/>
                <a:gd name="connsiteY6" fmla="*/ 307116 h 727142"/>
                <a:gd name="connsiteX7" fmla="*/ 1749135 w 4769328"/>
                <a:gd name="connsiteY7" fmla="*/ 45297 h 727142"/>
                <a:gd name="connsiteX8" fmla="*/ 1734004 w 4769328"/>
                <a:gd name="connsiteY8" fmla="*/ 3424 h 727142"/>
                <a:gd name="connsiteX9" fmla="*/ 1730442 w 4769328"/>
                <a:gd name="connsiteY9" fmla="*/ 0 h 727142"/>
                <a:gd name="connsiteX10" fmla="*/ 4769328 w 4769328"/>
                <a:gd name="connsiteY10" fmla="*/ 0 h 727142"/>
                <a:gd name="connsiteX11" fmla="*/ 4769328 w 4769328"/>
                <a:gd name="connsiteY11" fmla="*/ 727142 h 727142"/>
                <a:gd name="connsiteX12" fmla="*/ 306555 w 4769328"/>
                <a:gd name="connsiteY12" fmla="*/ 727142 h 727142"/>
                <a:gd name="connsiteX13" fmla="*/ 304002 w 4769328"/>
                <a:gd name="connsiteY13" fmla="*/ 717937 h 727142"/>
                <a:gd name="connsiteX14" fmla="*/ 12422 w 4769328"/>
                <a:gd name="connsiteY14" fmla="*/ 92127 h 727142"/>
                <a:gd name="connsiteX15" fmla="*/ 25192 w 4769328"/>
                <a:gd name="connsiteY15" fmla="*/ 19754 h 727142"/>
                <a:gd name="connsiteX16" fmla="*/ 108845 w 4769328"/>
                <a:gd name="connsiteY16" fmla="*/ 3478 h 727142"/>
                <a:gd name="connsiteX17" fmla="*/ 121465 w 4769328"/>
                <a:gd name="connsiteY17" fmla="*/ 0 h 7271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9328" h="727142">
                  <a:moveTo>
                    <a:pt x="121465" y="0"/>
                  </a:moveTo>
                  <a:lnTo>
                    <a:pt x="1221333" y="0"/>
                  </a:lnTo>
                  <a:lnTo>
                    <a:pt x="1234446" y="6816"/>
                  </a:lnTo>
                  <a:cubicBezTo>
                    <a:pt x="1250974" y="17493"/>
                    <a:pt x="1265473" y="29333"/>
                    <a:pt x="1278775" y="43169"/>
                  </a:cubicBezTo>
                  <a:cubicBezTo>
                    <a:pt x="1331983" y="96384"/>
                    <a:pt x="1427757" y="249644"/>
                    <a:pt x="1470324" y="253901"/>
                  </a:cubicBezTo>
                  <a:cubicBezTo>
                    <a:pt x="1515019" y="256029"/>
                    <a:pt x="1544815" y="285830"/>
                    <a:pt x="1587382" y="300730"/>
                  </a:cubicBezTo>
                  <a:cubicBezTo>
                    <a:pt x="1632077" y="315630"/>
                    <a:pt x="1666130" y="370974"/>
                    <a:pt x="1725723" y="307116"/>
                  </a:cubicBezTo>
                  <a:cubicBezTo>
                    <a:pt x="1787445" y="243258"/>
                    <a:pt x="1757648" y="111284"/>
                    <a:pt x="1749135" y="45297"/>
                  </a:cubicBezTo>
                  <a:cubicBezTo>
                    <a:pt x="1746475" y="28801"/>
                    <a:pt x="1741553" y="15098"/>
                    <a:pt x="1734004" y="3424"/>
                  </a:cubicBezTo>
                  <a:lnTo>
                    <a:pt x="1730442" y="0"/>
                  </a:lnTo>
                  <a:lnTo>
                    <a:pt x="4769328" y="0"/>
                  </a:lnTo>
                  <a:lnTo>
                    <a:pt x="4769328" y="727142"/>
                  </a:lnTo>
                  <a:lnTo>
                    <a:pt x="306555" y="727142"/>
                  </a:lnTo>
                  <a:lnTo>
                    <a:pt x="304002" y="717937"/>
                  </a:lnTo>
                  <a:cubicBezTo>
                    <a:pt x="261436" y="524234"/>
                    <a:pt x="33705" y="145342"/>
                    <a:pt x="12422" y="92127"/>
                  </a:cubicBezTo>
                  <a:cubicBezTo>
                    <a:pt x="-10990" y="38912"/>
                    <a:pt x="1780" y="19754"/>
                    <a:pt x="25192" y="19754"/>
                  </a:cubicBezTo>
                  <a:cubicBezTo>
                    <a:pt x="33173" y="19754"/>
                    <a:pt x="65697" y="14366"/>
                    <a:pt x="108845" y="3478"/>
                  </a:cubicBezTo>
                  <a:lnTo>
                    <a:pt x="1214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41000">
                  <a:schemeClr val="accent2">
                    <a:lumMod val="60000"/>
                    <a:lumOff val="4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7565934" y="1832112"/>
              <a:ext cx="5880099" cy="727143"/>
            </a:xfrm>
            <a:custGeom>
              <a:gdLst>
                <a:gd name="connsiteX0" fmla="*/ 1666414 w 5880099"/>
                <a:gd name="connsiteY0" fmla="*/ 520134 h 727143"/>
                <a:gd name="connsiteX1" fmla="*/ 1793615 w 5880099"/>
                <a:gd name="connsiteY1" fmla="*/ 544680 h 727143"/>
                <a:gd name="connsiteX2" fmla="*/ 2119249 w 5880099"/>
                <a:gd name="connsiteY2" fmla="*/ 646853 h 727143"/>
                <a:gd name="connsiteX3" fmla="*/ 2288717 w 5880099"/>
                <a:gd name="connsiteY3" fmla="*/ 704591 h 727143"/>
                <a:gd name="connsiteX4" fmla="*/ 2332104 w 5880099"/>
                <a:gd name="connsiteY4" fmla="*/ 727143 h 727143"/>
                <a:gd name="connsiteX5" fmla="*/ 1232236 w 5880099"/>
                <a:gd name="connsiteY5" fmla="*/ 727143 h 727143"/>
                <a:gd name="connsiteX6" fmla="*/ 1265791 w 5880099"/>
                <a:gd name="connsiteY6" fmla="*/ 717895 h 727143"/>
                <a:gd name="connsiteX7" fmla="*/ 1459468 w 5880099"/>
                <a:gd name="connsiteY7" fmla="*/ 629824 h 727143"/>
                <a:gd name="connsiteX8" fmla="*/ 1636119 w 5880099"/>
                <a:gd name="connsiteY8" fmla="*/ 521265 h 727143"/>
                <a:gd name="connsiteX9" fmla="*/ 1666414 w 5880099"/>
                <a:gd name="connsiteY9" fmla="*/ 520134 h 727143"/>
                <a:gd name="connsiteX10" fmla="*/ 0 w 5880099"/>
                <a:gd name="connsiteY10" fmla="*/ 0 h 727143"/>
                <a:gd name="connsiteX11" fmla="*/ 5880099 w 5880099"/>
                <a:gd name="connsiteY11" fmla="*/ 0 h 727143"/>
                <a:gd name="connsiteX12" fmla="*/ 5880099 w 5880099"/>
                <a:gd name="connsiteY12" fmla="*/ 727143 h 727143"/>
                <a:gd name="connsiteX13" fmla="*/ 2841213 w 5880099"/>
                <a:gd name="connsiteY13" fmla="*/ 727143 h 727143"/>
                <a:gd name="connsiteX14" fmla="*/ 2813881 w 5880099"/>
                <a:gd name="connsiteY14" fmla="*/ 700866 h 727143"/>
                <a:gd name="connsiteX15" fmla="*/ 2696024 w 5880099"/>
                <a:gd name="connsiteY15" fmla="*/ 659624 h 727143"/>
                <a:gd name="connsiteX16" fmla="*/ 2421471 w 5880099"/>
                <a:gd name="connsiteY16" fmla="*/ 570223 h 727143"/>
                <a:gd name="connsiteX17" fmla="*/ 1878748 w 5880099"/>
                <a:gd name="connsiteY17" fmla="*/ 289247 h 727143"/>
                <a:gd name="connsiteX18" fmla="*/ 1531831 w 5880099"/>
                <a:gd name="connsiteY18" fmla="*/ 267961 h 727143"/>
                <a:gd name="connsiteX19" fmla="*/ 1157246 w 5880099"/>
                <a:gd name="connsiteY19" fmla="*/ 374391 h 727143"/>
                <a:gd name="connsiteX20" fmla="*/ 1055087 w 5880099"/>
                <a:gd name="connsiteY20" fmla="*/ 419092 h 727143"/>
                <a:gd name="connsiteX21" fmla="*/ 776276 w 5880099"/>
                <a:gd name="connsiteY21" fmla="*/ 457407 h 727143"/>
                <a:gd name="connsiteX22" fmla="*/ 625165 w 5880099"/>
                <a:gd name="connsiteY22" fmla="*/ 574480 h 727143"/>
                <a:gd name="connsiteX23" fmla="*/ 503850 w 5880099"/>
                <a:gd name="connsiteY23" fmla="*/ 589380 h 727143"/>
                <a:gd name="connsiteX24" fmla="*/ 371894 w 5880099"/>
                <a:gd name="connsiteY24" fmla="*/ 431863 h 727143"/>
                <a:gd name="connsiteX25" fmla="*/ 252708 w 5880099"/>
                <a:gd name="connsiteY25" fmla="*/ 65743 h 727143"/>
                <a:gd name="connsiteX26" fmla="*/ 58129 w 5880099"/>
                <a:gd name="connsiteY26" fmla="*/ 1 h 727143"/>
                <a:gd name="connsiteX27" fmla="*/ 0 w 5880099"/>
                <a:gd name="connsiteY27" fmla="*/ 3776 h 7271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80099" h="727143">
                  <a:moveTo>
                    <a:pt x="1666414" y="520134"/>
                  </a:moveTo>
                  <a:cubicBezTo>
                    <a:pt x="1697442" y="518737"/>
                    <a:pt x="1732958" y="519137"/>
                    <a:pt x="1793615" y="544680"/>
                  </a:cubicBezTo>
                  <a:cubicBezTo>
                    <a:pt x="1876620" y="580866"/>
                    <a:pt x="1974523" y="602152"/>
                    <a:pt x="2119249" y="646853"/>
                  </a:cubicBezTo>
                  <a:cubicBezTo>
                    <a:pt x="2191612" y="669203"/>
                    <a:pt x="2245884" y="686232"/>
                    <a:pt x="2288717" y="704591"/>
                  </a:cubicBezTo>
                  <a:lnTo>
                    <a:pt x="2332104" y="727143"/>
                  </a:lnTo>
                  <a:lnTo>
                    <a:pt x="1232236" y="727143"/>
                  </a:lnTo>
                  <a:lnTo>
                    <a:pt x="1265791" y="717895"/>
                  </a:lnTo>
                  <a:cubicBezTo>
                    <a:pt x="1330705" y="698471"/>
                    <a:pt x="1406260" y="669203"/>
                    <a:pt x="1459468" y="629824"/>
                  </a:cubicBezTo>
                  <a:cubicBezTo>
                    <a:pt x="1565884" y="551065"/>
                    <a:pt x="1595681" y="521265"/>
                    <a:pt x="1636119" y="521265"/>
                  </a:cubicBezTo>
                  <a:cubicBezTo>
                    <a:pt x="1646229" y="521265"/>
                    <a:pt x="1656072" y="520600"/>
                    <a:pt x="1666414" y="520134"/>
                  </a:cubicBezTo>
                  <a:close/>
                  <a:moveTo>
                    <a:pt x="0" y="0"/>
                  </a:moveTo>
                  <a:lnTo>
                    <a:pt x="5880099" y="0"/>
                  </a:lnTo>
                  <a:lnTo>
                    <a:pt x="5880099" y="727143"/>
                  </a:lnTo>
                  <a:lnTo>
                    <a:pt x="2841213" y="727143"/>
                  </a:lnTo>
                  <a:lnTo>
                    <a:pt x="2813881" y="700866"/>
                  </a:lnTo>
                  <a:cubicBezTo>
                    <a:pt x="2787542" y="684104"/>
                    <a:pt x="2749232" y="672396"/>
                    <a:pt x="2696024" y="659624"/>
                  </a:cubicBezTo>
                  <a:cubicBezTo>
                    <a:pt x="2587480" y="634081"/>
                    <a:pt x="2570454" y="659624"/>
                    <a:pt x="2421471" y="570223"/>
                  </a:cubicBezTo>
                  <a:cubicBezTo>
                    <a:pt x="2272488" y="482950"/>
                    <a:pt x="1925571" y="319047"/>
                    <a:pt x="1878748" y="289247"/>
                  </a:cubicBezTo>
                  <a:cubicBezTo>
                    <a:pt x="1831925" y="261575"/>
                    <a:pt x="1695712" y="229646"/>
                    <a:pt x="1531831" y="267961"/>
                  </a:cubicBezTo>
                  <a:cubicBezTo>
                    <a:pt x="1367950" y="306276"/>
                    <a:pt x="1189171" y="374391"/>
                    <a:pt x="1157246" y="374391"/>
                  </a:cubicBezTo>
                  <a:cubicBezTo>
                    <a:pt x="1125321" y="374391"/>
                    <a:pt x="1055087" y="393548"/>
                    <a:pt x="1055087" y="419092"/>
                  </a:cubicBezTo>
                  <a:cubicBezTo>
                    <a:pt x="1055087" y="419092"/>
                    <a:pt x="863537" y="397806"/>
                    <a:pt x="776276" y="457407"/>
                  </a:cubicBezTo>
                  <a:cubicBezTo>
                    <a:pt x="686886" y="517008"/>
                    <a:pt x="680501" y="551065"/>
                    <a:pt x="625165" y="574480"/>
                  </a:cubicBezTo>
                  <a:cubicBezTo>
                    <a:pt x="567700" y="595766"/>
                    <a:pt x="533647" y="595766"/>
                    <a:pt x="503850" y="589380"/>
                  </a:cubicBezTo>
                  <a:cubicBezTo>
                    <a:pt x="503850" y="589380"/>
                    <a:pt x="339969" y="527651"/>
                    <a:pt x="371894" y="431863"/>
                  </a:cubicBezTo>
                  <a:cubicBezTo>
                    <a:pt x="403819" y="338205"/>
                    <a:pt x="410204" y="187074"/>
                    <a:pt x="252708" y="65743"/>
                  </a:cubicBezTo>
                  <a:cubicBezTo>
                    <a:pt x="193647" y="21042"/>
                    <a:pt x="125009" y="1486"/>
                    <a:pt x="58129" y="1"/>
                  </a:cubicBezTo>
                  <a:lnTo>
                    <a:pt x="0" y="377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41000">
                  <a:schemeClr val="accent1">
                    <a:lumMod val="60000"/>
                    <a:lumOff val="4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898038" y="2559254"/>
              <a:ext cx="542487" cy="337204"/>
            </a:xfrm>
            <a:custGeom>
              <a:gdLst>
                <a:gd name="connsiteX0" fmla="*/ 0 w 542487"/>
                <a:gd name="connsiteY0" fmla="*/ 0 h 337204"/>
                <a:gd name="connsiteX1" fmla="*/ 509109 w 542487"/>
                <a:gd name="connsiteY1" fmla="*/ 0 h 337204"/>
                <a:gd name="connsiteX2" fmla="*/ 512671 w 542487"/>
                <a:gd name="connsiteY2" fmla="*/ 3424 h 337204"/>
                <a:gd name="connsiteX3" fmla="*/ 527802 w 542487"/>
                <a:gd name="connsiteY3" fmla="*/ 45297 h 337204"/>
                <a:gd name="connsiteX4" fmla="*/ 504390 w 542487"/>
                <a:gd name="connsiteY4" fmla="*/ 307116 h 337204"/>
                <a:gd name="connsiteX5" fmla="*/ 366049 w 542487"/>
                <a:gd name="connsiteY5" fmla="*/ 300730 h 337204"/>
                <a:gd name="connsiteX6" fmla="*/ 248991 w 542487"/>
                <a:gd name="connsiteY6" fmla="*/ 253901 h 337204"/>
                <a:gd name="connsiteX7" fmla="*/ 57442 w 542487"/>
                <a:gd name="connsiteY7" fmla="*/ 43169 h 337204"/>
                <a:gd name="connsiteX8" fmla="*/ 13113 w 542487"/>
                <a:gd name="connsiteY8" fmla="*/ 6816 h 337204"/>
                <a:gd name="connsiteX9" fmla="*/ 0 w 542487"/>
                <a:gd name="connsiteY9" fmla="*/ 0 h 3372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487" h="337204">
                  <a:moveTo>
                    <a:pt x="0" y="0"/>
                  </a:moveTo>
                  <a:lnTo>
                    <a:pt x="509109" y="0"/>
                  </a:lnTo>
                  <a:lnTo>
                    <a:pt x="512671" y="3424"/>
                  </a:lnTo>
                  <a:cubicBezTo>
                    <a:pt x="520220" y="15098"/>
                    <a:pt x="525142" y="28801"/>
                    <a:pt x="527802" y="45297"/>
                  </a:cubicBezTo>
                  <a:cubicBezTo>
                    <a:pt x="536315" y="111284"/>
                    <a:pt x="566112" y="243258"/>
                    <a:pt x="504390" y="307116"/>
                  </a:cubicBezTo>
                  <a:cubicBezTo>
                    <a:pt x="444797" y="370974"/>
                    <a:pt x="410744" y="315630"/>
                    <a:pt x="366049" y="300730"/>
                  </a:cubicBezTo>
                  <a:cubicBezTo>
                    <a:pt x="323482" y="285830"/>
                    <a:pt x="293686" y="256029"/>
                    <a:pt x="248991" y="253901"/>
                  </a:cubicBezTo>
                  <a:cubicBezTo>
                    <a:pt x="206424" y="249644"/>
                    <a:pt x="110650" y="96384"/>
                    <a:pt x="57442" y="43169"/>
                  </a:cubicBezTo>
                  <a:cubicBezTo>
                    <a:pt x="44140" y="29333"/>
                    <a:pt x="29641" y="17493"/>
                    <a:pt x="13113" y="68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9308469" y="4013538"/>
              <a:ext cx="4137564" cy="727142"/>
            </a:xfrm>
            <a:custGeom>
              <a:gdLst>
                <a:gd name="connsiteX0" fmla="*/ 101524 w 4137564"/>
                <a:gd name="connsiteY0" fmla="*/ 0 h 727142"/>
                <a:gd name="connsiteX1" fmla="*/ 4137564 w 4137564"/>
                <a:gd name="connsiteY1" fmla="*/ 0 h 727142"/>
                <a:gd name="connsiteX2" fmla="*/ 4137564 w 4137564"/>
                <a:gd name="connsiteY2" fmla="*/ 727142 h 727142"/>
                <a:gd name="connsiteX3" fmla="*/ 285212 w 4137564"/>
                <a:gd name="connsiteY3" fmla="*/ 727142 h 727142"/>
                <a:gd name="connsiteX4" fmla="*/ 275951 w 4137564"/>
                <a:gd name="connsiteY4" fmla="*/ 705685 h 727142"/>
                <a:gd name="connsiteX5" fmla="*/ 0 w 4137564"/>
                <a:gd name="connsiteY5" fmla="*/ 287514 h 727142"/>
                <a:gd name="connsiteX6" fmla="*/ 104084 w 4137564"/>
                <a:gd name="connsiteY6" fmla="*/ 15759 h 727142"/>
                <a:gd name="connsiteX7" fmla="*/ 101524 w 4137564"/>
                <a:gd name="connsiteY7" fmla="*/ 0 h 7271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7564" h="727142">
                  <a:moveTo>
                    <a:pt x="101524" y="0"/>
                  </a:moveTo>
                  <a:lnTo>
                    <a:pt x="4137564" y="0"/>
                  </a:lnTo>
                  <a:lnTo>
                    <a:pt x="4137564" y="727142"/>
                  </a:lnTo>
                  <a:lnTo>
                    <a:pt x="285212" y="727142"/>
                  </a:lnTo>
                  <a:lnTo>
                    <a:pt x="275951" y="705685"/>
                  </a:lnTo>
                  <a:cubicBezTo>
                    <a:pt x="222277" y="590840"/>
                    <a:pt x="106949" y="391283"/>
                    <a:pt x="0" y="287514"/>
                  </a:cubicBezTo>
                  <a:cubicBezTo>
                    <a:pt x="0" y="287514"/>
                    <a:pt x="114065" y="186472"/>
                    <a:pt x="104084" y="15759"/>
                  </a:cubicBezTo>
                  <a:lnTo>
                    <a:pt x="10152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41000">
                  <a:schemeClr val="accent4">
                    <a:lumMod val="60000"/>
                    <a:lumOff val="40000"/>
                  </a:schemeClr>
                </a:gs>
                <a:gs pos="83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8983260" y="3286397"/>
              <a:ext cx="4462773" cy="727141"/>
            </a:xfrm>
            <a:custGeom>
              <a:gdLst>
                <a:gd name="connsiteX0" fmla="*/ 0 w 4462773"/>
                <a:gd name="connsiteY0" fmla="*/ 0 h 727141"/>
                <a:gd name="connsiteX1" fmla="*/ 4462773 w 4462773"/>
                <a:gd name="connsiteY1" fmla="*/ 0 h 727141"/>
                <a:gd name="connsiteX2" fmla="*/ 4462773 w 4462773"/>
                <a:gd name="connsiteY2" fmla="*/ 727141 h 727141"/>
                <a:gd name="connsiteX3" fmla="*/ 426733 w 4462773"/>
                <a:gd name="connsiteY3" fmla="*/ 727141 h 727141"/>
                <a:gd name="connsiteX4" fmla="*/ 416727 w 4462773"/>
                <a:gd name="connsiteY4" fmla="*/ 665563 h 727141"/>
                <a:gd name="connsiteX5" fmla="*/ 206023 w 4462773"/>
                <a:gd name="connsiteY5" fmla="*/ 333501 h 727141"/>
                <a:gd name="connsiteX6" fmla="*/ 16274 w 4462773"/>
                <a:gd name="connsiteY6" fmla="*/ 58690 h 727141"/>
                <a:gd name="connsiteX7" fmla="*/ 0 w 4462773"/>
                <a:gd name="connsiteY7" fmla="*/ 0 h 7271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773" h="727141">
                  <a:moveTo>
                    <a:pt x="0" y="0"/>
                  </a:moveTo>
                  <a:lnTo>
                    <a:pt x="4462773" y="0"/>
                  </a:lnTo>
                  <a:lnTo>
                    <a:pt x="4462773" y="727141"/>
                  </a:lnTo>
                  <a:lnTo>
                    <a:pt x="426733" y="727141"/>
                  </a:lnTo>
                  <a:lnTo>
                    <a:pt x="416727" y="665563"/>
                  </a:lnTo>
                  <a:cubicBezTo>
                    <a:pt x="361391" y="446317"/>
                    <a:pt x="278386" y="378201"/>
                    <a:pt x="206023" y="333501"/>
                  </a:cubicBezTo>
                  <a:cubicBezTo>
                    <a:pt x="142706" y="294388"/>
                    <a:pt x="64722" y="208013"/>
                    <a:pt x="16274" y="5869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41000">
                  <a:schemeClr val="accent3">
                    <a:lumMod val="60000"/>
                    <a:lumOff val="40000"/>
                  </a:schemeClr>
                </a:gs>
                <a:gs pos="83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10167877" y="5467819"/>
              <a:ext cx="3278156" cy="727142"/>
            </a:xfrm>
            <a:custGeom>
              <a:gdLst>
                <a:gd name="connsiteX0" fmla="*/ 0 w 3278156"/>
                <a:gd name="connsiteY0" fmla="*/ 0 h 727142"/>
                <a:gd name="connsiteX1" fmla="*/ 3278156 w 3278156"/>
                <a:gd name="connsiteY1" fmla="*/ 0 h 727142"/>
                <a:gd name="connsiteX2" fmla="*/ 3278156 w 3278156"/>
                <a:gd name="connsiteY2" fmla="*/ 727142 h 727142"/>
                <a:gd name="connsiteX3" fmla="*/ 0 w 3278156"/>
                <a:gd name="connsiteY3" fmla="*/ 727142 h 727142"/>
                <a:gd name="connsiteX4" fmla="*/ 0 w 3278156"/>
                <a:gd name="connsiteY4" fmla="*/ 0 h 7271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156" h="727142">
                  <a:moveTo>
                    <a:pt x="0" y="0"/>
                  </a:moveTo>
                  <a:lnTo>
                    <a:pt x="3278156" y="0"/>
                  </a:lnTo>
                  <a:lnTo>
                    <a:pt x="3278156" y="727142"/>
                  </a:lnTo>
                  <a:lnTo>
                    <a:pt x="0" y="72714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4100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9593681" y="4740681"/>
              <a:ext cx="3852352" cy="727139"/>
            </a:xfrm>
            <a:custGeom>
              <a:gdLst>
                <a:gd name="connsiteX0" fmla="*/ 0 w 3852352"/>
                <a:gd name="connsiteY0" fmla="*/ 0 h 727139"/>
                <a:gd name="connsiteX1" fmla="*/ 3852352 w 3852352"/>
                <a:gd name="connsiteY1" fmla="*/ 0 h 727139"/>
                <a:gd name="connsiteX2" fmla="*/ 3852352 w 3852352"/>
                <a:gd name="connsiteY2" fmla="*/ 727139 h 727139"/>
                <a:gd name="connsiteX3" fmla="*/ 574196 w 3852352"/>
                <a:gd name="connsiteY3" fmla="*/ 727139 h 727139"/>
                <a:gd name="connsiteX4" fmla="*/ 574196 w 3852352"/>
                <a:gd name="connsiteY4" fmla="*/ 672169 h 727139"/>
                <a:gd name="connsiteX5" fmla="*/ 562128 w 3852352"/>
                <a:gd name="connsiteY5" fmla="*/ 658467 h 727139"/>
                <a:gd name="connsiteX6" fmla="*/ 425649 w 3852352"/>
                <a:gd name="connsiteY6" fmla="*/ 477801 h 727139"/>
                <a:gd name="connsiteX7" fmla="*/ 48935 w 3852352"/>
                <a:gd name="connsiteY7" fmla="*/ 122324 h 727139"/>
                <a:gd name="connsiteX8" fmla="*/ 21267 w 3852352"/>
                <a:gd name="connsiteY8" fmla="*/ 58466 h 727139"/>
                <a:gd name="connsiteX9" fmla="*/ 12114 w 3852352"/>
                <a:gd name="connsiteY9" fmla="*/ 28071 h 727139"/>
                <a:gd name="connsiteX10" fmla="*/ 0 w 3852352"/>
                <a:gd name="connsiteY10" fmla="*/ 0 h 7271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2351" h="727139">
                  <a:moveTo>
                    <a:pt x="0" y="0"/>
                  </a:moveTo>
                  <a:lnTo>
                    <a:pt x="3852352" y="0"/>
                  </a:lnTo>
                  <a:lnTo>
                    <a:pt x="3852352" y="727139"/>
                  </a:lnTo>
                  <a:lnTo>
                    <a:pt x="574196" y="727139"/>
                  </a:lnTo>
                  <a:lnTo>
                    <a:pt x="574196" y="672169"/>
                  </a:lnTo>
                  <a:lnTo>
                    <a:pt x="562128" y="658467"/>
                  </a:lnTo>
                  <a:cubicBezTo>
                    <a:pt x="514507" y="603389"/>
                    <a:pt x="458638" y="534209"/>
                    <a:pt x="425649" y="477801"/>
                  </a:cubicBezTo>
                  <a:cubicBezTo>
                    <a:pt x="359671" y="364985"/>
                    <a:pt x="223458" y="201082"/>
                    <a:pt x="48935" y="122324"/>
                  </a:cubicBezTo>
                  <a:cubicBezTo>
                    <a:pt x="48935" y="122324"/>
                    <a:pt x="27652" y="109552"/>
                    <a:pt x="21267" y="58466"/>
                  </a:cubicBezTo>
                  <a:cubicBezTo>
                    <a:pt x="20469" y="52080"/>
                    <a:pt x="17310" y="41670"/>
                    <a:pt x="12114" y="28071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41000">
                  <a:schemeClr val="accent5">
                    <a:lumMod val="60000"/>
                    <a:lumOff val="40000"/>
                  </a:schemeClr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167877" y="6194962"/>
              <a:ext cx="3278156" cy="4879"/>
            </a:xfrm>
            <a:custGeom>
              <a:gdLst>
                <a:gd name="connsiteX0" fmla="*/ 0 w 3278156"/>
                <a:gd name="connsiteY0" fmla="*/ 0 h 4879"/>
                <a:gd name="connsiteX1" fmla="*/ 3278156 w 3278156"/>
                <a:gd name="connsiteY1" fmla="*/ 0 h 4879"/>
                <a:gd name="connsiteX2" fmla="*/ 3278156 w 3278156"/>
                <a:gd name="connsiteY2" fmla="*/ 5 h 4879"/>
                <a:gd name="connsiteX3" fmla="*/ 3278156 w 3278156"/>
                <a:gd name="connsiteY3" fmla="*/ 4879 h 4879"/>
                <a:gd name="connsiteX4" fmla="*/ 106250 w 3278156"/>
                <a:gd name="connsiteY4" fmla="*/ 4879 h 4879"/>
                <a:gd name="connsiteX5" fmla="*/ 106250 w 3278156"/>
                <a:gd name="connsiteY5" fmla="*/ 4339 h 4879"/>
                <a:gd name="connsiteX6" fmla="*/ 0 w 3278156"/>
                <a:gd name="connsiteY6" fmla="*/ 4339 h 4879"/>
                <a:gd name="connsiteX7" fmla="*/ 0 w 3278156"/>
                <a:gd name="connsiteY7" fmla="*/ 0 h 48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156" h="4879">
                  <a:moveTo>
                    <a:pt x="0" y="0"/>
                  </a:moveTo>
                  <a:lnTo>
                    <a:pt x="3278156" y="0"/>
                  </a:lnTo>
                  <a:lnTo>
                    <a:pt x="3278156" y="5"/>
                  </a:lnTo>
                  <a:lnTo>
                    <a:pt x="3278156" y="4879"/>
                  </a:lnTo>
                  <a:lnTo>
                    <a:pt x="106250" y="4879"/>
                  </a:lnTo>
                  <a:lnTo>
                    <a:pt x="106250" y="4339"/>
                  </a:lnTo>
                  <a:lnTo>
                    <a:pt x="0" y="4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8125822" y="5963555"/>
              <a:ext cx="524062" cy="176511"/>
            </a:xfrm>
            <a:custGeom>
              <a:gdLst>
                <a:gd name="connsiteX0" fmla="*/ 78469 w 524062"/>
                <a:gd name="connsiteY0" fmla="*/ 0 h 176511"/>
                <a:gd name="connsiteX1" fmla="*/ 524062 w 524062"/>
                <a:gd name="connsiteY1" fmla="*/ 0 h 176511"/>
                <a:gd name="connsiteX2" fmla="*/ 499455 w 524062"/>
                <a:gd name="connsiteY2" fmla="*/ 14839 h 176511"/>
                <a:gd name="connsiteX3" fmla="*/ 3556 w 524062"/>
                <a:gd name="connsiteY3" fmla="*/ 146812 h 176511"/>
                <a:gd name="connsiteX4" fmla="*/ 49048 w 524062"/>
                <a:gd name="connsiteY4" fmla="*/ 18098 h 176511"/>
                <a:gd name="connsiteX5" fmla="*/ 78469 w 524062"/>
                <a:gd name="connsiteY5" fmla="*/ 0 h 1765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062" h="176511">
                  <a:moveTo>
                    <a:pt x="78469" y="0"/>
                  </a:moveTo>
                  <a:lnTo>
                    <a:pt x="524062" y="0"/>
                  </a:lnTo>
                  <a:lnTo>
                    <a:pt x="499455" y="14839"/>
                  </a:lnTo>
                  <a:cubicBezTo>
                    <a:pt x="275981" y="153198"/>
                    <a:pt x="20582" y="219185"/>
                    <a:pt x="3556" y="146812"/>
                  </a:cubicBezTo>
                  <a:cubicBezTo>
                    <a:pt x="-7618" y="92533"/>
                    <a:pt x="7546" y="51425"/>
                    <a:pt x="49048" y="18098"/>
                  </a:cubicBezTo>
                  <a:lnTo>
                    <a:pt x="784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0076515" y="5963554"/>
              <a:ext cx="197612" cy="231412"/>
            </a:xfrm>
            <a:custGeom>
              <a:gdLst>
                <a:gd name="connsiteX0" fmla="*/ 72522 w 197612"/>
                <a:gd name="connsiteY0" fmla="*/ 0 h 231412"/>
                <a:gd name="connsiteX1" fmla="*/ 197612 w 197612"/>
                <a:gd name="connsiteY1" fmla="*/ 0 h 231412"/>
                <a:gd name="connsiteX2" fmla="*/ 197612 w 197612"/>
                <a:gd name="connsiteY2" fmla="*/ 170535 h 231412"/>
                <a:gd name="connsiteX3" fmla="*/ 163229 w 197612"/>
                <a:gd name="connsiteY3" fmla="*/ 198863 h 231412"/>
                <a:gd name="connsiteX4" fmla="*/ 8793 w 197612"/>
                <a:gd name="connsiteY4" fmla="*/ 202156 h 231412"/>
                <a:gd name="connsiteX5" fmla="*/ 59873 w 197612"/>
                <a:gd name="connsiteY5" fmla="*/ 91468 h 231412"/>
                <a:gd name="connsiteX6" fmla="*/ 69716 w 197612"/>
                <a:gd name="connsiteY6" fmla="*/ 41911 h 231412"/>
                <a:gd name="connsiteX7" fmla="*/ 72522 w 197612"/>
                <a:gd name="connsiteY7" fmla="*/ 0 h 2314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612" h="231412">
                  <a:moveTo>
                    <a:pt x="72522" y="0"/>
                  </a:moveTo>
                  <a:lnTo>
                    <a:pt x="197612" y="0"/>
                  </a:lnTo>
                  <a:lnTo>
                    <a:pt x="197612" y="170535"/>
                  </a:lnTo>
                  <a:lnTo>
                    <a:pt x="163229" y="198863"/>
                  </a:lnTo>
                  <a:cubicBezTo>
                    <a:pt x="94990" y="246058"/>
                    <a:pt x="32736" y="237278"/>
                    <a:pt x="8793" y="202156"/>
                  </a:cubicBezTo>
                  <a:cubicBezTo>
                    <a:pt x="-23132" y="153198"/>
                    <a:pt x="40717" y="127655"/>
                    <a:pt x="59873" y="91468"/>
                  </a:cubicBezTo>
                  <a:cubicBezTo>
                    <a:pt x="64129" y="81889"/>
                    <a:pt x="67322" y="64062"/>
                    <a:pt x="69716" y="41911"/>
                  </a:cubicBezTo>
                  <a:lnTo>
                    <a:pt x="725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6625864" y="2559253"/>
              <a:ext cx="3814661" cy="727143"/>
            </a:xfrm>
            <a:custGeom>
              <a:gdLst>
                <a:gd name="connsiteX0" fmla="*/ 208840 w 3814661"/>
                <a:gd name="connsiteY0" fmla="*/ 128372 h 727143"/>
                <a:gd name="connsiteX1" fmla="*/ 307395 w 3814661"/>
                <a:gd name="connsiteY1" fmla="*/ 247516 h 727143"/>
                <a:gd name="connsiteX2" fmla="*/ 343577 w 3814661"/>
                <a:gd name="connsiteY2" fmla="*/ 471020 h 727143"/>
                <a:gd name="connsiteX3" fmla="*/ 499107 w 3814661"/>
                <a:gd name="connsiteY3" fmla="*/ 717746 h 727143"/>
                <a:gd name="connsiteX4" fmla="*/ 508283 w 3814661"/>
                <a:gd name="connsiteY4" fmla="*/ 727143 h 727143"/>
                <a:gd name="connsiteX5" fmla="*/ 271015 w 3814661"/>
                <a:gd name="connsiteY5" fmla="*/ 727143 h 727143"/>
                <a:gd name="connsiteX6" fmla="*/ 270981 w 3814661"/>
                <a:gd name="connsiteY6" fmla="*/ 727084 h 727143"/>
                <a:gd name="connsiteX7" fmla="*/ 209492 w 3814661"/>
                <a:gd name="connsiteY7" fmla="*/ 617894 h 727143"/>
                <a:gd name="connsiteX8" fmla="*/ 62638 w 3814661"/>
                <a:gd name="connsiteY8" fmla="*/ 471020 h 727143"/>
                <a:gd name="connsiteX9" fmla="*/ 3045 w 3814661"/>
                <a:gd name="connsiteY9" fmla="*/ 345432 h 727143"/>
                <a:gd name="connsiteX10" fmla="*/ 58381 w 3814661"/>
                <a:gd name="connsiteY10" fmla="*/ 258159 h 727143"/>
                <a:gd name="connsiteX11" fmla="*/ 130744 w 3814661"/>
                <a:gd name="connsiteY11" fmla="*/ 192172 h 727143"/>
                <a:gd name="connsiteX12" fmla="*/ 171182 w 3814661"/>
                <a:gd name="connsiteY12" fmla="*/ 151729 h 727143"/>
                <a:gd name="connsiteX13" fmla="*/ 192466 w 3814661"/>
                <a:gd name="connsiteY13" fmla="*/ 134700 h 727143"/>
                <a:gd name="connsiteX14" fmla="*/ 208840 w 3814661"/>
                <a:gd name="connsiteY14" fmla="*/ 128372 h 727143"/>
                <a:gd name="connsiteX15" fmla="*/ 3272174 w 3814661"/>
                <a:gd name="connsiteY15" fmla="*/ 0 h 727143"/>
                <a:gd name="connsiteX16" fmla="*/ 3781283 w 3814661"/>
                <a:gd name="connsiteY16" fmla="*/ 0 h 727143"/>
                <a:gd name="connsiteX17" fmla="*/ 3784845 w 3814661"/>
                <a:gd name="connsiteY17" fmla="*/ 3424 h 727143"/>
                <a:gd name="connsiteX18" fmla="*/ 3799976 w 3814661"/>
                <a:gd name="connsiteY18" fmla="*/ 45297 h 727143"/>
                <a:gd name="connsiteX19" fmla="*/ 3776564 w 3814661"/>
                <a:gd name="connsiteY19" fmla="*/ 307116 h 727143"/>
                <a:gd name="connsiteX20" fmla="*/ 3638223 w 3814661"/>
                <a:gd name="connsiteY20" fmla="*/ 300730 h 727143"/>
                <a:gd name="connsiteX21" fmla="*/ 3521165 w 3814661"/>
                <a:gd name="connsiteY21" fmla="*/ 253901 h 727143"/>
                <a:gd name="connsiteX22" fmla="*/ 3329616 w 3814661"/>
                <a:gd name="connsiteY22" fmla="*/ 43169 h 727143"/>
                <a:gd name="connsiteX23" fmla="*/ 3285287 w 3814661"/>
                <a:gd name="connsiteY23" fmla="*/ 6816 h 727143"/>
                <a:gd name="connsiteX24" fmla="*/ 773176 w 3814661"/>
                <a:gd name="connsiteY24" fmla="*/ 0 h 727143"/>
                <a:gd name="connsiteX25" fmla="*/ 2172306 w 3814661"/>
                <a:gd name="connsiteY25" fmla="*/ 0 h 727143"/>
                <a:gd name="connsiteX26" fmla="*/ 2159686 w 3814661"/>
                <a:gd name="connsiteY26" fmla="*/ 3478 h 727143"/>
                <a:gd name="connsiteX27" fmla="*/ 2076033 w 3814661"/>
                <a:gd name="connsiteY27" fmla="*/ 19754 h 727143"/>
                <a:gd name="connsiteX28" fmla="*/ 2063263 w 3814661"/>
                <a:gd name="connsiteY28" fmla="*/ 92127 h 727143"/>
                <a:gd name="connsiteX29" fmla="*/ 2354843 w 3814661"/>
                <a:gd name="connsiteY29" fmla="*/ 717937 h 727143"/>
                <a:gd name="connsiteX30" fmla="*/ 2357396 w 3814661"/>
                <a:gd name="connsiteY30" fmla="*/ 727142 h 727143"/>
                <a:gd name="connsiteX31" fmla="*/ 1252707 w 3814661"/>
                <a:gd name="connsiteY31" fmla="*/ 727142 h 727143"/>
                <a:gd name="connsiteX32" fmla="*/ 1246419 w 3814661"/>
                <a:gd name="connsiteY32" fmla="*/ 721812 h 727143"/>
                <a:gd name="connsiteX33" fmla="*/ 1139570 w 3814661"/>
                <a:gd name="connsiteY33" fmla="*/ 630664 h 727143"/>
                <a:gd name="connsiteX34" fmla="*/ 1124672 w 3814661"/>
                <a:gd name="connsiteY34" fmla="*/ 645564 h 727143"/>
                <a:gd name="connsiteX35" fmla="*/ 1071962 w 3814661"/>
                <a:gd name="connsiteY35" fmla="*/ 714977 h 727143"/>
                <a:gd name="connsiteX36" fmla="*/ 1062065 w 3814661"/>
                <a:gd name="connsiteY36" fmla="*/ 727142 h 727143"/>
                <a:gd name="connsiteX37" fmla="*/ 676901 w 3814661"/>
                <a:gd name="connsiteY37" fmla="*/ 727142 h 727143"/>
                <a:gd name="connsiteX38" fmla="*/ 686769 w 3814661"/>
                <a:gd name="connsiteY38" fmla="*/ 711950 h 727143"/>
                <a:gd name="connsiteX39" fmla="*/ 796910 w 3814661"/>
                <a:gd name="connsiteY39" fmla="*/ 602992 h 727143"/>
                <a:gd name="connsiteX40" fmla="*/ 903326 w 3814661"/>
                <a:gd name="connsiteY40" fmla="*/ 422061 h 727143"/>
                <a:gd name="connsiteX41" fmla="*/ 919226 w 3814661"/>
                <a:gd name="connsiteY41" fmla="*/ 374508 h 727143"/>
                <a:gd name="connsiteX42" fmla="*/ 940070 w 3814661"/>
                <a:gd name="connsiteY42" fmla="*/ 335775 h 727143"/>
                <a:gd name="connsiteX43" fmla="*/ 943930 w 3814661"/>
                <a:gd name="connsiteY43" fmla="*/ 328602 h 727143"/>
                <a:gd name="connsiteX44" fmla="*/ 1088490 w 3814661"/>
                <a:gd name="connsiteY44" fmla="*/ 168757 h 727143"/>
                <a:gd name="connsiteX45" fmla="*/ 1013999 w 3814661"/>
                <a:gd name="connsiteY45" fmla="*/ 81484 h 727143"/>
                <a:gd name="connsiteX46" fmla="*/ 950947 w 3814661"/>
                <a:gd name="connsiteY46" fmla="*/ 73236 h 727143"/>
                <a:gd name="connsiteX47" fmla="*/ 940071 w 3814661"/>
                <a:gd name="connsiteY47" fmla="*/ 76776 h 727143"/>
                <a:gd name="connsiteX48" fmla="*/ 940071 w 3814661"/>
                <a:gd name="connsiteY48" fmla="*/ 76777 h 727143"/>
                <a:gd name="connsiteX49" fmla="*/ 917328 w 3814661"/>
                <a:gd name="connsiteY49" fmla="*/ 84179 h 727143"/>
                <a:gd name="connsiteX50" fmla="*/ 879916 w 3814661"/>
                <a:gd name="connsiteY50" fmla="*/ 92128 h 727143"/>
                <a:gd name="connsiteX51" fmla="*/ 805424 w 3814661"/>
                <a:gd name="connsiteY51" fmla="*/ 43170 h 727143"/>
                <a:gd name="connsiteX52" fmla="*/ 773499 w 3814661"/>
                <a:gd name="connsiteY52" fmla="*/ 598 h 7271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14661" h="727143">
                  <a:moveTo>
                    <a:pt x="208840" y="128372"/>
                  </a:moveTo>
                  <a:cubicBezTo>
                    <a:pt x="244544" y="125986"/>
                    <a:pt x="264563" y="204678"/>
                    <a:pt x="307395" y="247516"/>
                  </a:cubicBezTo>
                  <a:cubicBezTo>
                    <a:pt x="356347" y="296474"/>
                    <a:pt x="345705" y="443348"/>
                    <a:pt x="343577" y="471020"/>
                  </a:cubicBezTo>
                  <a:cubicBezTo>
                    <a:pt x="341714" y="493370"/>
                    <a:pt x="453917" y="664024"/>
                    <a:pt x="499107" y="717746"/>
                  </a:cubicBezTo>
                  <a:lnTo>
                    <a:pt x="508283" y="727143"/>
                  </a:lnTo>
                  <a:lnTo>
                    <a:pt x="271015" y="727143"/>
                  </a:lnTo>
                  <a:lnTo>
                    <a:pt x="270981" y="727084"/>
                  </a:lnTo>
                  <a:cubicBezTo>
                    <a:pt x="243812" y="679224"/>
                    <a:pt x="221730" y="639712"/>
                    <a:pt x="209492" y="617894"/>
                  </a:cubicBezTo>
                  <a:cubicBezTo>
                    <a:pt x="158413" y="528492"/>
                    <a:pt x="147771" y="543392"/>
                    <a:pt x="62638" y="471020"/>
                  </a:cubicBezTo>
                  <a:cubicBezTo>
                    <a:pt x="-20367" y="396518"/>
                    <a:pt x="3045" y="366718"/>
                    <a:pt x="3045" y="345432"/>
                  </a:cubicBezTo>
                  <a:cubicBezTo>
                    <a:pt x="3045" y="324146"/>
                    <a:pt x="43483" y="273059"/>
                    <a:pt x="58381" y="258159"/>
                  </a:cubicBezTo>
                  <a:cubicBezTo>
                    <a:pt x="75408" y="243259"/>
                    <a:pt x="120103" y="209201"/>
                    <a:pt x="130744" y="192172"/>
                  </a:cubicBezTo>
                  <a:cubicBezTo>
                    <a:pt x="141386" y="175143"/>
                    <a:pt x="158413" y="158115"/>
                    <a:pt x="171182" y="151729"/>
                  </a:cubicBezTo>
                  <a:cubicBezTo>
                    <a:pt x="183952" y="145343"/>
                    <a:pt x="192466" y="134700"/>
                    <a:pt x="192466" y="134700"/>
                  </a:cubicBezTo>
                  <a:cubicBezTo>
                    <a:pt x="198319" y="130709"/>
                    <a:pt x="203740" y="128713"/>
                    <a:pt x="208840" y="128372"/>
                  </a:cubicBezTo>
                  <a:close/>
                  <a:moveTo>
                    <a:pt x="3272174" y="0"/>
                  </a:moveTo>
                  <a:lnTo>
                    <a:pt x="3781283" y="0"/>
                  </a:lnTo>
                  <a:lnTo>
                    <a:pt x="3784845" y="3424"/>
                  </a:lnTo>
                  <a:cubicBezTo>
                    <a:pt x="3792394" y="15098"/>
                    <a:pt x="3797316" y="28801"/>
                    <a:pt x="3799976" y="45297"/>
                  </a:cubicBezTo>
                  <a:cubicBezTo>
                    <a:pt x="3808489" y="111284"/>
                    <a:pt x="3838286" y="243258"/>
                    <a:pt x="3776564" y="307116"/>
                  </a:cubicBezTo>
                  <a:cubicBezTo>
                    <a:pt x="3716971" y="370974"/>
                    <a:pt x="3682918" y="315630"/>
                    <a:pt x="3638223" y="300730"/>
                  </a:cubicBezTo>
                  <a:cubicBezTo>
                    <a:pt x="3595656" y="285830"/>
                    <a:pt x="3565860" y="256029"/>
                    <a:pt x="3521165" y="253901"/>
                  </a:cubicBezTo>
                  <a:cubicBezTo>
                    <a:pt x="3478598" y="249644"/>
                    <a:pt x="3382824" y="96384"/>
                    <a:pt x="3329616" y="43169"/>
                  </a:cubicBezTo>
                  <a:cubicBezTo>
                    <a:pt x="3316314" y="29333"/>
                    <a:pt x="3301815" y="17493"/>
                    <a:pt x="3285287" y="6816"/>
                  </a:cubicBezTo>
                  <a:close/>
                  <a:moveTo>
                    <a:pt x="773176" y="0"/>
                  </a:moveTo>
                  <a:lnTo>
                    <a:pt x="2172306" y="0"/>
                  </a:lnTo>
                  <a:lnTo>
                    <a:pt x="2159686" y="3478"/>
                  </a:lnTo>
                  <a:cubicBezTo>
                    <a:pt x="2116538" y="14366"/>
                    <a:pt x="2084014" y="19754"/>
                    <a:pt x="2076033" y="19754"/>
                  </a:cubicBezTo>
                  <a:cubicBezTo>
                    <a:pt x="2052621" y="19754"/>
                    <a:pt x="2039851" y="38912"/>
                    <a:pt x="2063263" y="92127"/>
                  </a:cubicBezTo>
                  <a:cubicBezTo>
                    <a:pt x="2084546" y="145342"/>
                    <a:pt x="2312277" y="524234"/>
                    <a:pt x="2354843" y="717937"/>
                  </a:cubicBezTo>
                  <a:lnTo>
                    <a:pt x="2357396" y="727142"/>
                  </a:lnTo>
                  <a:lnTo>
                    <a:pt x="1252707" y="727142"/>
                  </a:lnTo>
                  <a:lnTo>
                    <a:pt x="1246419" y="721812"/>
                  </a:lnTo>
                  <a:cubicBezTo>
                    <a:pt x="1185662" y="670176"/>
                    <a:pt x="1139570" y="630664"/>
                    <a:pt x="1139570" y="630664"/>
                  </a:cubicBezTo>
                  <a:cubicBezTo>
                    <a:pt x="1139570" y="630664"/>
                    <a:pt x="1139570" y="630664"/>
                    <a:pt x="1124672" y="645564"/>
                  </a:cubicBezTo>
                  <a:cubicBezTo>
                    <a:pt x="1124140" y="648757"/>
                    <a:pt x="1103655" y="675498"/>
                    <a:pt x="1071962" y="714977"/>
                  </a:cubicBezTo>
                  <a:lnTo>
                    <a:pt x="1062065" y="727142"/>
                  </a:lnTo>
                  <a:lnTo>
                    <a:pt x="676901" y="727142"/>
                  </a:lnTo>
                  <a:lnTo>
                    <a:pt x="686769" y="711950"/>
                  </a:lnTo>
                  <a:cubicBezTo>
                    <a:pt x="728272" y="652881"/>
                    <a:pt x="755407" y="642903"/>
                    <a:pt x="796910" y="602992"/>
                  </a:cubicBezTo>
                  <a:cubicBezTo>
                    <a:pt x="852246" y="547649"/>
                    <a:pt x="877786" y="549777"/>
                    <a:pt x="903326" y="422061"/>
                  </a:cubicBezTo>
                  <a:cubicBezTo>
                    <a:pt x="906785" y="406097"/>
                    <a:pt x="912272" y="390165"/>
                    <a:pt x="919226" y="374508"/>
                  </a:cubicBezTo>
                  <a:lnTo>
                    <a:pt x="940070" y="335775"/>
                  </a:lnTo>
                  <a:lnTo>
                    <a:pt x="943930" y="328602"/>
                  </a:lnTo>
                  <a:cubicBezTo>
                    <a:pt x="999899" y="239400"/>
                    <a:pt x="1088490" y="168757"/>
                    <a:pt x="1088490" y="168757"/>
                  </a:cubicBezTo>
                  <a:cubicBezTo>
                    <a:pt x="1088490" y="168757"/>
                    <a:pt x="1056565" y="113413"/>
                    <a:pt x="1013999" y="81484"/>
                  </a:cubicBezTo>
                  <a:cubicBezTo>
                    <a:pt x="992716" y="65520"/>
                    <a:pt x="972497" y="67116"/>
                    <a:pt x="950947" y="73236"/>
                  </a:cubicBezTo>
                  <a:lnTo>
                    <a:pt x="940071" y="76776"/>
                  </a:lnTo>
                  <a:lnTo>
                    <a:pt x="940071" y="76777"/>
                  </a:lnTo>
                  <a:lnTo>
                    <a:pt x="917328" y="84179"/>
                  </a:lnTo>
                  <a:cubicBezTo>
                    <a:pt x="905589" y="87871"/>
                    <a:pt x="893218" y="91064"/>
                    <a:pt x="879916" y="92128"/>
                  </a:cubicBezTo>
                  <a:cubicBezTo>
                    <a:pt x="824579" y="96385"/>
                    <a:pt x="811809" y="62327"/>
                    <a:pt x="805424" y="43170"/>
                  </a:cubicBezTo>
                  <a:cubicBezTo>
                    <a:pt x="799039" y="24012"/>
                    <a:pt x="786269" y="13369"/>
                    <a:pt x="773499" y="5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297396" y="1832111"/>
              <a:ext cx="3109751" cy="727142"/>
            </a:xfrm>
            <a:custGeom>
              <a:gdLst>
                <a:gd name="connsiteX0" fmla="*/ 326667 w 3109751"/>
                <a:gd name="connsiteY0" fmla="*/ 0 h 727142"/>
                <a:gd name="connsiteX1" fmla="*/ 521246 w 3109751"/>
                <a:gd name="connsiteY1" fmla="*/ 65742 h 727142"/>
                <a:gd name="connsiteX2" fmla="*/ 640432 w 3109751"/>
                <a:gd name="connsiteY2" fmla="*/ 431862 h 727142"/>
                <a:gd name="connsiteX3" fmla="*/ 772388 w 3109751"/>
                <a:gd name="connsiteY3" fmla="*/ 589379 h 727142"/>
                <a:gd name="connsiteX4" fmla="*/ 893703 w 3109751"/>
                <a:gd name="connsiteY4" fmla="*/ 574479 h 727142"/>
                <a:gd name="connsiteX5" fmla="*/ 1044814 w 3109751"/>
                <a:gd name="connsiteY5" fmla="*/ 457406 h 727142"/>
                <a:gd name="connsiteX6" fmla="*/ 1323625 w 3109751"/>
                <a:gd name="connsiteY6" fmla="*/ 419091 h 727142"/>
                <a:gd name="connsiteX7" fmla="*/ 1425784 w 3109751"/>
                <a:gd name="connsiteY7" fmla="*/ 374390 h 727142"/>
                <a:gd name="connsiteX8" fmla="*/ 1800369 w 3109751"/>
                <a:gd name="connsiteY8" fmla="*/ 267960 h 727142"/>
                <a:gd name="connsiteX9" fmla="*/ 2147286 w 3109751"/>
                <a:gd name="connsiteY9" fmla="*/ 289246 h 727142"/>
                <a:gd name="connsiteX10" fmla="*/ 2690009 w 3109751"/>
                <a:gd name="connsiteY10" fmla="*/ 570222 h 727142"/>
                <a:gd name="connsiteX11" fmla="*/ 2964562 w 3109751"/>
                <a:gd name="connsiteY11" fmla="*/ 659623 h 727142"/>
                <a:gd name="connsiteX12" fmla="*/ 3082419 w 3109751"/>
                <a:gd name="connsiteY12" fmla="*/ 700865 h 727142"/>
                <a:gd name="connsiteX13" fmla="*/ 3109751 w 3109751"/>
                <a:gd name="connsiteY13" fmla="*/ 727142 h 727142"/>
                <a:gd name="connsiteX14" fmla="*/ 2600642 w 3109751"/>
                <a:gd name="connsiteY14" fmla="*/ 727142 h 727142"/>
                <a:gd name="connsiteX15" fmla="*/ 2557255 w 3109751"/>
                <a:gd name="connsiteY15" fmla="*/ 704590 h 727142"/>
                <a:gd name="connsiteX16" fmla="*/ 2387787 w 3109751"/>
                <a:gd name="connsiteY16" fmla="*/ 646852 h 727142"/>
                <a:gd name="connsiteX17" fmla="*/ 2062153 w 3109751"/>
                <a:gd name="connsiteY17" fmla="*/ 544679 h 727142"/>
                <a:gd name="connsiteX18" fmla="*/ 1904657 w 3109751"/>
                <a:gd name="connsiteY18" fmla="*/ 521264 h 727142"/>
                <a:gd name="connsiteX19" fmla="*/ 1728006 w 3109751"/>
                <a:gd name="connsiteY19" fmla="*/ 629823 h 727142"/>
                <a:gd name="connsiteX20" fmla="*/ 1534329 w 3109751"/>
                <a:gd name="connsiteY20" fmla="*/ 717894 h 727142"/>
                <a:gd name="connsiteX21" fmla="*/ 1500774 w 3109751"/>
                <a:gd name="connsiteY21" fmla="*/ 727142 h 727142"/>
                <a:gd name="connsiteX22" fmla="*/ 101644 w 3109751"/>
                <a:gd name="connsiteY22" fmla="*/ 727142 h 727142"/>
                <a:gd name="connsiteX23" fmla="*/ 96680 w 3109751"/>
                <a:gd name="connsiteY23" fmla="*/ 717962 h 727142"/>
                <a:gd name="connsiteX24" fmla="*/ 89197 w 3109751"/>
                <a:gd name="connsiteY24" fmla="*/ 695811 h 727142"/>
                <a:gd name="connsiteX25" fmla="*/ 63657 w 3109751"/>
                <a:gd name="connsiteY25" fmla="*/ 636210 h 727142"/>
                <a:gd name="connsiteX26" fmla="*/ 29604 w 3109751"/>
                <a:gd name="connsiteY26" fmla="*/ 617052 h 727142"/>
                <a:gd name="connsiteX27" fmla="*/ 44503 w 3109751"/>
                <a:gd name="connsiteY27" fmla="*/ 474436 h 727142"/>
                <a:gd name="connsiteX28" fmla="*/ 4064 w 3109751"/>
                <a:gd name="connsiteY28" fmla="*/ 431863 h 727142"/>
                <a:gd name="connsiteX29" fmla="*/ 59401 w 3109751"/>
                <a:gd name="connsiteY29" fmla="*/ 110444 h 727142"/>
                <a:gd name="connsiteX30" fmla="*/ 260793 w 3109751"/>
                <a:gd name="connsiteY30" fmla="*/ 4279 h 727142"/>
                <a:gd name="connsiteX31" fmla="*/ 268538 w 3109751"/>
                <a:gd name="connsiteY31" fmla="*/ 3776 h 727142"/>
                <a:gd name="connsiteX32" fmla="*/ 268538 w 3109751"/>
                <a:gd name="connsiteY32" fmla="*/ 3775 h 727142"/>
                <a:gd name="connsiteX33" fmla="*/ 326667 w 3109751"/>
                <a:gd name="connsiteY33" fmla="*/ 0 h 7271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09751" h="727142">
                  <a:moveTo>
                    <a:pt x="326667" y="0"/>
                  </a:moveTo>
                  <a:cubicBezTo>
                    <a:pt x="393547" y="1485"/>
                    <a:pt x="462185" y="21041"/>
                    <a:pt x="521246" y="65742"/>
                  </a:cubicBezTo>
                  <a:cubicBezTo>
                    <a:pt x="678742" y="187073"/>
                    <a:pt x="672357" y="338204"/>
                    <a:pt x="640432" y="431862"/>
                  </a:cubicBezTo>
                  <a:cubicBezTo>
                    <a:pt x="608507" y="527650"/>
                    <a:pt x="772388" y="589379"/>
                    <a:pt x="772388" y="589379"/>
                  </a:cubicBezTo>
                  <a:cubicBezTo>
                    <a:pt x="802185" y="595765"/>
                    <a:pt x="836238" y="595765"/>
                    <a:pt x="893703" y="574479"/>
                  </a:cubicBezTo>
                  <a:cubicBezTo>
                    <a:pt x="949039" y="551064"/>
                    <a:pt x="955424" y="517007"/>
                    <a:pt x="1044814" y="457406"/>
                  </a:cubicBezTo>
                  <a:cubicBezTo>
                    <a:pt x="1132075" y="397805"/>
                    <a:pt x="1323625" y="419091"/>
                    <a:pt x="1323625" y="419091"/>
                  </a:cubicBezTo>
                  <a:cubicBezTo>
                    <a:pt x="1323625" y="393547"/>
                    <a:pt x="1393859" y="374390"/>
                    <a:pt x="1425784" y="374390"/>
                  </a:cubicBezTo>
                  <a:cubicBezTo>
                    <a:pt x="1457709" y="374390"/>
                    <a:pt x="1636488" y="306275"/>
                    <a:pt x="1800369" y="267960"/>
                  </a:cubicBezTo>
                  <a:cubicBezTo>
                    <a:pt x="1964250" y="229645"/>
                    <a:pt x="2100463" y="261574"/>
                    <a:pt x="2147286" y="289246"/>
                  </a:cubicBezTo>
                  <a:cubicBezTo>
                    <a:pt x="2194109" y="319046"/>
                    <a:pt x="2541026" y="482949"/>
                    <a:pt x="2690009" y="570222"/>
                  </a:cubicBezTo>
                  <a:cubicBezTo>
                    <a:pt x="2838992" y="659623"/>
                    <a:pt x="2856018" y="634080"/>
                    <a:pt x="2964562" y="659623"/>
                  </a:cubicBezTo>
                  <a:cubicBezTo>
                    <a:pt x="3017770" y="672395"/>
                    <a:pt x="3056080" y="684103"/>
                    <a:pt x="3082419" y="700865"/>
                  </a:cubicBezTo>
                  <a:lnTo>
                    <a:pt x="3109751" y="727142"/>
                  </a:lnTo>
                  <a:lnTo>
                    <a:pt x="2600642" y="727142"/>
                  </a:lnTo>
                  <a:lnTo>
                    <a:pt x="2557255" y="704590"/>
                  </a:lnTo>
                  <a:cubicBezTo>
                    <a:pt x="2514422" y="686231"/>
                    <a:pt x="2460150" y="669202"/>
                    <a:pt x="2387787" y="646852"/>
                  </a:cubicBezTo>
                  <a:cubicBezTo>
                    <a:pt x="2243061" y="602151"/>
                    <a:pt x="2145158" y="580865"/>
                    <a:pt x="2062153" y="544679"/>
                  </a:cubicBezTo>
                  <a:cubicBezTo>
                    <a:pt x="1981277" y="510621"/>
                    <a:pt x="1945095" y="521264"/>
                    <a:pt x="1904657" y="521264"/>
                  </a:cubicBezTo>
                  <a:cubicBezTo>
                    <a:pt x="1864219" y="521264"/>
                    <a:pt x="1834422" y="551064"/>
                    <a:pt x="1728006" y="629823"/>
                  </a:cubicBezTo>
                  <a:cubicBezTo>
                    <a:pt x="1674798" y="669202"/>
                    <a:pt x="1599243" y="698470"/>
                    <a:pt x="1534329" y="717894"/>
                  </a:cubicBezTo>
                  <a:lnTo>
                    <a:pt x="1500774" y="727142"/>
                  </a:lnTo>
                  <a:lnTo>
                    <a:pt x="101644" y="727142"/>
                  </a:lnTo>
                  <a:lnTo>
                    <a:pt x="96680" y="717962"/>
                  </a:lnTo>
                  <a:cubicBezTo>
                    <a:pt x="94784" y="708183"/>
                    <a:pt x="100371" y="699004"/>
                    <a:pt x="89197" y="695811"/>
                  </a:cubicBezTo>
                  <a:cubicBezTo>
                    <a:pt x="74299" y="689425"/>
                    <a:pt x="63657" y="648981"/>
                    <a:pt x="63657" y="636210"/>
                  </a:cubicBezTo>
                  <a:cubicBezTo>
                    <a:pt x="63657" y="623438"/>
                    <a:pt x="63657" y="625567"/>
                    <a:pt x="29604" y="617052"/>
                  </a:cubicBezTo>
                  <a:cubicBezTo>
                    <a:pt x="-6577" y="608538"/>
                    <a:pt x="46631" y="489336"/>
                    <a:pt x="44503" y="474436"/>
                  </a:cubicBezTo>
                  <a:cubicBezTo>
                    <a:pt x="42374" y="459535"/>
                    <a:pt x="16834" y="470178"/>
                    <a:pt x="4064" y="431863"/>
                  </a:cubicBezTo>
                  <a:cubicBezTo>
                    <a:pt x="-8706" y="393548"/>
                    <a:pt x="8321" y="182816"/>
                    <a:pt x="59401" y="110444"/>
                  </a:cubicBezTo>
                  <a:cubicBezTo>
                    <a:pt x="98775" y="58293"/>
                    <a:pt x="174863" y="17317"/>
                    <a:pt x="260793" y="4279"/>
                  </a:cubicBezTo>
                  <a:lnTo>
                    <a:pt x="268538" y="3776"/>
                  </a:lnTo>
                  <a:lnTo>
                    <a:pt x="268538" y="3775"/>
                  </a:lnTo>
                  <a:lnTo>
                    <a:pt x="32666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7777040" y="4013538"/>
              <a:ext cx="1816641" cy="727142"/>
            </a:xfrm>
            <a:custGeom>
              <a:gdLst>
                <a:gd name="connsiteX0" fmla="*/ 537254 w 1816641"/>
                <a:gd name="connsiteY0" fmla="*/ 0 h 727142"/>
                <a:gd name="connsiteX1" fmla="*/ 1632953 w 1816641"/>
                <a:gd name="connsiteY1" fmla="*/ 0 h 727142"/>
                <a:gd name="connsiteX2" fmla="*/ 1635513 w 1816641"/>
                <a:gd name="connsiteY2" fmla="*/ 15757 h 727142"/>
                <a:gd name="connsiteX3" fmla="*/ 1531429 w 1816641"/>
                <a:gd name="connsiteY3" fmla="*/ 287512 h 727142"/>
                <a:gd name="connsiteX4" fmla="*/ 1807380 w 1816641"/>
                <a:gd name="connsiteY4" fmla="*/ 705683 h 727142"/>
                <a:gd name="connsiteX5" fmla="*/ 1816641 w 1816641"/>
                <a:gd name="connsiteY5" fmla="*/ 727142 h 727142"/>
                <a:gd name="connsiteX6" fmla="*/ 1285399 w 1816641"/>
                <a:gd name="connsiteY6" fmla="*/ 727142 h 727142"/>
                <a:gd name="connsiteX7" fmla="*/ 1234262 w 1816641"/>
                <a:gd name="connsiteY7" fmla="*/ 682102 h 727142"/>
                <a:gd name="connsiteX8" fmla="*/ 1031273 w 1816641"/>
                <a:gd name="connsiteY8" fmla="*/ 502501 h 727142"/>
                <a:gd name="connsiteX9" fmla="*/ 441727 w 1816641"/>
                <a:gd name="connsiteY9" fmla="*/ 549330 h 727142"/>
                <a:gd name="connsiteX10" fmla="*/ 516152 w 1816641"/>
                <a:gd name="connsiteY10" fmla="*/ 629120 h 727142"/>
                <a:gd name="connsiteX11" fmla="*/ 565844 w 1816641"/>
                <a:gd name="connsiteY11" fmla="*/ 727142 h 727142"/>
                <a:gd name="connsiteX12" fmla="*/ 108513 w 1816641"/>
                <a:gd name="connsiteY12" fmla="*/ 727142 h 727142"/>
                <a:gd name="connsiteX13" fmla="*/ 37346 w 1816641"/>
                <a:gd name="connsiteY13" fmla="*/ 600417 h 727142"/>
                <a:gd name="connsiteX14" fmla="*/ 126735 w 1816641"/>
                <a:gd name="connsiteY14" fmla="*/ 234296 h 727142"/>
                <a:gd name="connsiteX15" fmla="*/ 428957 w 1816641"/>
                <a:gd name="connsiteY15" fmla="*/ 38465 h 727142"/>
                <a:gd name="connsiteX16" fmla="*/ 532447 w 1816641"/>
                <a:gd name="connsiteY16" fmla="*/ 1780 h 727142"/>
                <a:gd name="connsiteX17" fmla="*/ 537254 w 1816641"/>
                <a:gd name="connsiteY17" fmla="*/ 0 h 7271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6641" h="727142">
                  <a:moveTo>
                    <a:pt x="537254" y="0"/>
                  </a:moveTo>
                  <a:lnTo>
                    <a:pt x="1632953" y="0"/>
                  </a:lnTo>
                  <a:lnTo>
                    <a:pt x="1635513" y="15757"/>
                  </a:lnTo>
                  <a:cubicBezTo>
                    <a:pt x="1645494" y="186470"/>
                    <a:pt x="1531429" y="287512"/>
                    <a:pt x="1531429" y="287512"/>
                  </a:cubicBezTo>
                  <a:cubicBezTo>
                    <a:pt x="1638378" y="391281"/>
                    <a:pt x="1753706" y="590838"/>
                    <a:pt x="1807380" y="705683"/>
                  </a:cubicBezTo>
                  <a:lnTo>
                    <a:pt x="1816641" y="727142"/>
                  </a:lnTo>
                  <a:lnTo>
                    <a:pt x="1285399" y="727142"/>
                  </a:lnTo>
                  <a:lnTo>
                    <a:pt x="1234262" y="682102"/>
                  </a:lnTo>
                  <a:cubicBezTo>
                    <a:pt x="1125984" y="586581"/>
                    <a:pt x="1031273" y="502501"/>
                    <a:pt x="1031273" y="502501"/>
                  </a:cubicBezTo>
                  <a:cubicBezTo>
                    <a:pt x="967423" y="534430"/>
                    <a:pt x="441727" y="549330"/>
                    <a:pt x="441727" y="549330"/>
                  </a:cubicBezTo>
                  <a:cubicBezTo>
                    <a:pt x="470992" y="570084"/>
                    <a:pt x="495467" y="597756"/>
                    <a:pt x="516152" y="629120"/>
                  </a:cubicBezTo>
                  <a:lnTo>
                    <a:pt x="565844" y="727142"/>
                  </a:lnTo>
                  <a:lnTo>
                    <a:pt x="108513" y="727142"/>
                  </a:lnTo>
                  <a:lnTo>
                    <a:pt x="37346" y="600417"/>
                  </a:lnTo>
                  <a:cubicBezTo>
                    <a:pt x="-62686" y="398199"/>
                    <a:pt x="62885" y="259840"/>
                    <a:pt x="126735" y="234296"/>
                  </a:cubicBezTo>
                  <a:cubicBezTo>
                    <a:pt x="188457" y="208753"/>
                    <a:pt x="309771" y="78908"/>
                    <a:pt x="428957" y="38465"/>
                  </a:cubicBezTo>
                  <a:cubicBezTo>
                    <a:pt x="458754" y="28354"/>
                    <a:pt x="494935" y="15449"/>
                    <a:pt x="532447" y="1780"/>
                  </a:cubicBezTo>
                  <a:lnTo>
                    <a:pt x="53725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6896879" y="3286394"/>
              <a:ext cx="2513114" cy="727144"/>
            </a:xfrm>
            <a:custGeom>
              <a:gdLst>
                <a:gd name="connsiteX0" fmla="*/ 981692 w 2513114"/>
                <a:gd name="connsiteY0" fmla="*/ 1 h 727144"/>
                <a:gd name="connsiteX1" fmla="*/ 2086381 w 2513114"/>
                <a:gd name="connsiteY1" fmla="*/ 1 h 727144"/>
                <a:gd name="connsiteX2" fmla="*/ 2102655 w 2513114"/>
                <a:gd name="connsiteY2" fmla="*/ 58691 h 727144"/>
                <a:gd name="connsiteX3" fmla="*/ 2292404 w 2513114"/>
                <a:gd name="connsiteY3" fmla="*/ 333502 h 727144"/>
                <a:gd name="connsiteX4" fmla="*/ 2503108 w 2513114"/>
                <a:gd name="connsiteY4" fmla="*/ 665564 h 727144"/>
                <a:gd name="connsiteX5" fmla="*/ 2513114 w 2513114"/>
                <a:gd name="connsiteY5" fmla="*/ 727144 h 727144"/>
                <a:gd name="connsiteX6" fmla="*/ 1417415 w 2513114"/>
                <a:gd name="connsiteY6" fmla="*/ 727144 h 727144"/>
                <a:gd name="connsiteX7" fmla="*/ 1524079 w 2513114"/>
                <a:gd name="connsiteY7" fmla="*/ 687648 h 727144"/>
                <a:gd name="connsiteX8" fmla="*/ 1649650 w 2513114"/>
                <a:gd name="connsiteY8" fmla="*/ 640021 h 727144"/>
                <a:gd name="connsiteX9" fmla="*/ 1255910 w 2513114"/>
                <a:gd name="connsiteY9" fmla="*/ 227071 h 727144"/>
                <a:gd name="connsiteX10" fmla="*/ 1039885 w 2513114"/>
                <a:gd name="connsiteY10" fmla="*/ 49332 h 727144"/>
                <a:gd name="connsiteX11" fmla="*/ 0 w 2513114"/>
                <a:gd name="connsiteY11" fmla="*/ 0 h 727144"/>
                <a:gd name="connsiteX12" fmla="*/ 237268 w 2513114"/>
                <a:gd name="connsiteY12" fmla="*/ 0 h 727144"/>
                <a:gd name="connsiteX13" fmla="*/ 242828 w 2513114"/>
                <a:gd name="connsiteY13" fmla="*/ 5695 h 727144"/>
                <a:gd name="connsiteX14" fmla="*/ 368399 w 2513114"/>
                <a:gd name="connsiteY14" fmla="*/ 63168 h 727144"/>
                <a:gd name="connsiteX15" fmla="*/ 393673 w 2513114"/>
                <a:gd name="connsiteY15" fmla="*/ 18800 h 727144"/>
                <a:gd name="connsiteX16" fmla="*/ 405886 w 2513114"/>
                <a:gd name="connsiteY16" fmla="*/ 0 h 727144"/>
                <a:gd name="connsiteX17" fmla="*/ 791050 w 2513114"/>
                <a:gd name="connsiteY17" fmla="*/ 0 h 727144"/>
                <a:gd name="connsiteX18" fmla="*/ 746097 w 2513114"/>
                <a:gd name="connsiteY18" fmla="*/ 55256 h 727144"/>
                <a:gd name="connsiteX19" fmla="*/ 680996 w 2513114"/>
                <a:gd name="connsiteY19" fmla="*/ 133678 h 727144"/>
                <a:gd name="connsiteX20" fmla="*/ 669055 w 2513114"/>
                <a:gd name="connsiteY20" fmla="*/ 147793 h 727144"/>
                <a:gd name="connsiteX21" fmla="*/ 612204 w 2513114"/>
                <a:gd name="connsiteY21" fmla="*/ 214993 h 727144"/>
                <a:gd name="connsiteX22" fmla="*/ 449275 w 2513114"/>
                <a:gd name="connsiteY22" fmla="*/ 395230 h 727144"/>
                <a:gd name="connsiteX23" fmla="*/ 253469 w 2513114"/>
                <a:gd name="connsiteY23" fmla="*/ 403745 h 727144"/>
                <a:gd name="connsiteX24" fmla="*/ 43942 w 2513114"/>
                <a:gd name="connsiteY24" fmla="*/ 76825 h 7271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13114" h="727144">
                  <a:moveTo>
                    <a:pt x="981692" y="1"/>
                  </a:moveTo>
                  <a:lnTo>
                    <a:pt x="2086381" y="1"/>
                  </a:lnTo>
                  <a:lnTo>
                    <a:pt x="2102655" y="58691"/>
                  </a:lnTo>
                  <a:cubicBezTo>
                    <a:pt x="2151103" y="208014"/>
                    <a:pt x="2229087" y="294389"/>
                    <a:pt x="2292404" y="333502"/>
                  </a:cubicBezTo>
                  <a:cubicBezTo>
                    <a:pt x="2364767" y="378202"/>
                    <a:pt x="2447772" y="446318"/>
                    <a:pt x="2503108" y="665564"/>
                  </a:cubicBezTo>
                  <a:lnTo>
                    <a:pt x="2513114" y="727144"/>
                  </a:lnTo>
                  <a:lnTo>
                    <a:pt x="1417415" y="727144"/>
                  </a:lnTo>
                  <a:lnTo>
                    <a:pt x="1524079" y="687648"/>
                  </a:lnTo>
                  <a:cubicBezTo>
                    <a:pt x="1594314" y="661307"/>
                    <a:pt x="1649650" y="640021"/>
                    <a:pt x="1649650" y="640021"/>
                  </a:cubicBezTo>
                  <a:cubicBezTo>
                    <a:pt x="1649650" y="640021"/>
                    <a:pt x="1317632" y="269643"/>
                    <a:pt x="1255910" y="227071"/>
                  </a:cubicBezTo>
                  <a:cubicBezTo>
                    <a:pt x="1226114" y="205785"/>
                    <a:pt x="1129275" y="124898"/>
                    <a:pt x="1039885" y="49332"/>
                  </a:cubicBezTo>
                  <a:close/>
                  <a:moveTo>
                    <a:pt x="0" y="0"/>
                  </a:moveTo>
                  <a:lnTo>
                    <a:pt x="237268" y="0"/>
                  </a:lnTo>
                  <a:lnTo>
                    <a:pt x="242828" y="5695"/>
                  </a:lnTo>
                  <a:cubicBezTo>
                    <a:pt x="268368" y="22724"/>
                    <a:pt x="368399" y="63168"/>
                    <a:pt x="368399" y="63168"/>
                  </a:cubicBezTo>
                  <a:cubicBezTo>
                    <a:pt x="377445" y="46405"/>
                    <a:pt x="385825" y="31738"/>
                    <a:pt x="393673" y="18800"/>
                  </a:cubicBezTo>
                  <a:lnTo>
                    <a:pt x="405886" y="0"/>
                  </a:lnTo>
                  <a:lnTo>
                    <a:pt x="791050" y="0"/>
                  </a:lnTo>
                  <a:lnTo>
                    <a:pt x="746097" y="55256"/>
                  </a:lnTo>
                  <a:cubicBezTo>
                    <a:pt x="725741" y="80014"/>
                    <a:pt x="703676" y="106605"/>
                    <a:pt x="680996" y="133678"/>
                  </a:cubicBezTo>
                  <a:lnTo>
                    <a:pt x="669055" y="147793"/>
                  </a:lnTo>
                  <a:lnTo>
                    <a:pt x="612204" y="214993"/>
                  </a:lnTo>
                  <a:cubicBezTo>
                    <a:pt x="543753" y="295053"/>
                    <a:pt x="479604" y="367292"/>
                    <a:pt x="449275" y="395230"/>
                  </a:cubicBezTo>
                  <a:cubicBezTo>
                    <a:pt x="370527" y="467603"/>
                    <a:pt x="310934" y="456960"/>
                    <a:pt x="253469" y="403745"/>
                  </a:cubicBezTo>
                  <a:cubicBezTo>
                    <a:pt x="216224" y="369155"/>
                    <a:pt x="121613" y="211505"/>
                    <a:pt x="43942" y="768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8125823" y="5467824"/>
              <a:ext cx="2385161" cy="727143"/>
            </a:xfrm>
            <a:custGeom>
              <a:gdLst>
                <a:gd name="connsiteX0" fmla="*/ 1826774 w 2385161"/>
                <a:gd name="connsiteY0" fmla="*/ 0 h 727143"/>
                <a:gd name="connsiteX1" fmla="*/ 2091339 w 2385161"/>
                <a:gd name="connsiteY1" fmla="*/ 0 h 727143"/>
                <a:gd name="connsiteX2" fmla="*/ 2091342 w 2385161"/>
                <a:gd name="connsiteY2" fmla="*/ 3 h 727143"/>
                <a:gd name="connsiteX3" fmla="*/ 2116982 w 2385161"/>
                <a:gd name="connsiteY3" fmla="*/ 27376 h 727143"/>
                <a:gd name="connsiteX4" fmla="*/ 2129752 w 2385161"/>
                <a:gd name="connsiteY4" fmla="*/ 27376 h 727143"/>
                <a:gd name="connsiteX5" fmla="*/ 2185088 w 2385161"/>
                <a:gd name="connsiteY5" fmla="*/ 76334 h 727143"/>
                <a:gd name="connsiteX6" fmla="*/ 2351097 w 2385161"/>
                <a:gd name="connsiteY6" fmla="*/ 125292 h 727143"/>
                <a:gd name="connsiteX7" fmla="*/ 2276606 w 2385161"/>
                <a:gd name="connsiteY7" fmla="*/ 365824 h 727143"/>
                <a:gd name="connsiteX8" fmla="*/ 2182960 w 2385161"/>
                <a:gd name="connsiteY8" fmla="*/ 627643 h 727143"/>
                <a:gd name="connsiteX9" fmla="*/ 1959486 w 2385161"/>
                <a:gd name="connsiteY9" fmla="*/ 697887 h 727143"/>
                <a:gd name="connsiteX10" fmla="*/ 2010566 w 2385161"/>
                <a:gd name="connsiteY10" fmla="*/ 587199 h 727143"/>
                <a:gd name="connsiteX11" fmla="*/ 2027592 w 2385161"/>
                <a:gd name="connsiteY11" fmla="*/ 327509 h 727143"/>
                <a:gd name="connsiteX12" fmla="*/ 1987154 w 2385161"/>
                <a:gd name="connsiteY12" fmla="*/ 221079 h 727143"/>
                <a:gd name="connsiteX13" fmla="*/ 1889251 w 2385161"/>
                <a:gd name="connsiteY13" fmla="*/ 50790 h 727143"/>
                <a:gd name="connsiteX14" fmla="*/ 1861558 w 2385161"/>
                <a:gd name="connsiteY14" fmla="*/ 27725 h 727143"/>
                <a:gd name="connsiteX15" fmla="*/ 328683 w 2385161"/>
                <a:gd name="connsiteY15" fmla="*/ 0 h 727143"/>
                <a:gd name="connsiteX16" fmla="*/ 570661 w 2385161"/>
                <a:gd name="connsiteY16" fmla="*/ 0 h 727143"/>
                <a:gd name="connsiteX17" fmla="*/ 572882 w 2385161"/>
                <a:gd name="connsiteY17" fmla="*/ 5025 h 727143"/>
                <a:gd name="connsiteX18" fmla="*/ 612256 w 2385161"/>
                <a:gd name="connsiteY18" fmla="*/ 76333 h 727143"/>
                <a:gd name="connsiteX19" fmla="*/ 746341 w 2385161"/>
                <a:gd name="connsiteY19" fmla="*/ 253007 h 727143"/>
                <a:gd name="connsiteX20" fmla="*/ 499455 w 2385161"/>
                <a:gd name="connsiteY20" fmla="*/ 510569 h 727143"/>
                <a:gd name="connsiteX21" fmla="*/ 3556 w 2385161"/>
                <a:gd name="connsiteY21" fmla="*/ 642542 h 727143"/>
                <a:gd name="connsiteX22" fmla="*/ 99330 w 2385161"/>
                <a:gd name="connsiteY22" fmla="*/ 482897 h 727143"/>
                <a:gd name="connsiteX23" fmla="*/ 316419 w 2385161"/>
                <a:gd name="connsiteY23" fmla="*/ 182763 h 727143"/>
                <a:gd name="connsiteX24" fmla="*/ 329189 w 2385161"/>
                <a:gd name="connsiteY24" fmla="*/ 97619 h 727143"/>
                <a:gd name="connsiteX25" fmla="*/ 325465 w 2385161"/>
                <a:gd name="connsiteY25" fmla="*/ 24448 h 7271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85161" h="727143">
                  <a:moveTo>
                    <a:pt x="1826774" y="0"/>
                  </a:moveTo>
                  <a:lnTo>
                    <a:pt x="2091339" y="0"/>
                  </a:lnTo>
                  <a:lnTo>
                    <a:pt x="2091342" y="3"/>
                  </a:lnTo>
                  <a:cubicBezTo>
                    <a:pt x="2107138" y="17132"/>
                    <a:pt x="2116982" y="27376"/>
                    <a:pt x="2116982" y="27376"/>
                  </a:cubicBezTo>
                  <a:cubicBezTo>
                    <a:pt x="2116982" y="27376"/>
                    <a:pt x="2116982" y="27376"/>
                    <a:pt x="2129752" y="27376"/>
                  </a:cubicBezTo>
                  <a:cubicBezTo>
                    <a:pt x="2142522" y="27376"/>
                    <a:pt x="2155292" y="72077"/>
                    <a:pt x="2185088" y="76334"/>
                  </a:cubicBezTo>
                  <a:cubicBezTo>
                    <a:pt x="2217013" y="78462"/>
                    <a:pt x="2259580" y="76334"/>
                    <a:pt x="2351097" y="125292"/>
                  </a:cubicBezTo>
                  <a:cubicBezTo>
                    <a:pt x="2440487" y="176378"/>
                    <a:pt x="2331942" y="299837"/>
                    <a:pt x="2276606" y="365824"/>
                  </a:cubicBezTo>
                  <a:cubicBezTo>
                    <a:pt x="2223398" y="431811"/>
                    <a:pt x="2274478" y="510570"/>
                    <a:pt x="2182960" y="627643"/>
                  </a:cubicBezTo>
                  <a:cubicBezTo>
                    <a:pt x="2091442" y="744716"/>
                    <a:pt x="1991410" y="744716"/>
                    <a:pt x="1959486" y="697887"/>
                  </a:cubicBezTo>
                  <a:cubicBezTo>
                    <a:pt x="1927561" y="648929"/>
                    <a:pt x="1991410" y="623386"/>
                    <a:pt x="2010566" y="587199"/>
                  </a:cubicBezTo>
                  <a:cubicBezTo>
                    <a:pt x="2027592" y="548884"/>
                    <a:pt x="2027592" y="378596"/>
                    <a:pt x="2027592" y="327509"/>
                  </a:cubicBezTo>
                  <a:cubicBezTo>
                    <a:pt x="2027592" y="278551"/>
                    <a:pt x="1987154" y="246622"/>
                    <a:pt x="1987154" y="221079"/>
                  </a:cubicBezTo>
                  <a:cubicBezTo>
                    <a:pt x="1987154" y="195536"/>
                    <a:pt x="1953101" y="104006"/>
                    <a:pt x="1889251" y="50790"/>
                  </a:cubicBezTo>
                  <a:cubicBezTo>
                    <a:pt x="1881536" y="44138"/>
                    <a:pt x="1872224" y="36389"/>
                    <a:pt x="1861558" y="27725"/>
                  </a:cubicBezTo>
                  <a:close/>
                  <a:moveTo>
                    <a:pt x="328683" y="0"/>
                  </a:moveTo>
                  <a:lnTo>
                    <a:pt x="570661" y="0"/>
                  </a:lnTo>
                  <a:lnTo>
                    <a:pt x="572882" y="5025"/>
                  </a:lnTo>
                  <a:cubicBezTo>
                    <a:pt x="584588" y="35889"/>
                    <a:pt x="595230" y="66754"/>
                    <a:pt x="612256" y="76333"/>
                  </a:cubicBezTo>
                  <a:cubicBezTo>
                    <a:pt x="648438" y="95490"/>
                    <a:pt x="665464" y="161477"/>
                    <a:pt x="746341" y="253007"/>
                  </a:cubicBezTo>
                  <a:cubicBezTo>
                    <a:pt x="825089" y="344537"/>
                    <a:pt x="722929" y="372209"/>
                    <a:pt x="499455" y="510569"/>
                  </a:cubicBezTo>
                  <a:cubicBezTo>
                    <a:pt x="275981" y="648928"/>
                    <a:pt x="20582" y="714915"/>
                    <a:pt x="3556" y="642542"/>
                  </a:cubicBezTo>
                  <a:cubicBezTo>
                    <a:pt x="-11343" y="570170"/>
                    <a:pt x="20582" y="521212"/>
                    <a:pt x="99330" y="482897"/>
                  </a:cubicBezTo>
                  <a:cubicBezTo>
                    <a:pt x="178078" y="444582"/>
                    <a:pt x="316419" y="182763"/>
                    <a:pt x="316419" y="182763"/>
                  </a:cubicBezTo>
                  <a:cubicBezTo>
                    <a:pt x="316419" y="182763"/>
                    <a:pt x="341959" y="142320"/>
                    <a:pt x="329189" y="97619"/>
                  </a:cubicBezTo>
                  <a:cubicBezTo>
                    <a:pt x="322804" y="75269"/>
                    <a:pt x="323336" y="47065"/>
                    <a:pt x="325465" y="2444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7885553" y="4740681"/>
              <a:ext cx="2331608" cy="727143"/>
            </a:xfrm>
            <a:custGeom>
              <a:gdLst>
                <a:gd name="connsiteX0" fmla="*/ 1176886 w 2331608"/>
                <a:gd name="connsiteY0" fmla="*/ 0 h 727143"/>
                <a:gd name="connsiteX1" fmla="*/ 1708128 w 2331608"/>
                <a:gd name="connsiteY1" fmla="*/ 0 h 727143"/>
                <a:gd name="connsiteX2" fmla="*/ 1720242 w 2331608"/>
                <a:gd name="connsiteY2" fmla="*/ 28069 h 727143"/>
                <a:gd name="connsiteX3" fmla="*/ 1729395 w 2331608"/>
                <a:gd name="connsiteY3" fmla="*/ 58464 h 727143"/>
                <a:gd name="connsiteX4" fmla="*/ 1757063 w 2331608"/>
                <a:gd name="connsiteY4" fmla="*/ 122322 h 727143"/>
                <a:gd name="connsiteX5" fmla="*/ 2133777 w 2331608"/>
                <a:gd name="connsiteY5" fmla="*/ 477799 h 727143"/>
                <a:gd name="connsiteX6" fmla="*/ 2303939 w 2331608"/>
                <a:gd name="connsiteY6" fmla="*/ 696709 h 727143"/>
                <a:gd name="connsiteX7" fmla="*/ 2331608 w 2331608"/>
                <a:gd name="connsiteY7" fmla="*/ 727142 h 727143"/>
                <a:gd name="connsiteX8" fmla="*/ 2067043 w 2331608"/>
                <a:gd name="connsiteY8" fmla="*/ 727142 h 727143"/>
                <a:gd name="connsiteX9" fmla="*/ 2066003 w 2331608"/>
                <a:gd name="connsiteY9" fmla="*/ 726313 h 727143"/>
                <a:gd name="connsiteX10" fmla="*/ 1761320 w 2331608"/>
                <a:gd name="connsiteY10" fmla="*/ 501214 h 727143"/>
                <a:gd name="connsiteX11" fmla="*/ 1593182 w 2331608"/>
                <a:gd name="connsiteY11" fmla="*/ 416069 h 727143"/>
                <a:gd name="connsiteX12" fmla="*/ 1454841 w 2331608"/>
                <a:gd name="connsiteY12" fmla="*/ 250038 h 727143"/>
                <a:gd name="connsiteX13" fmla="*/ 1410146 w 2331608"/>
                <a:gd name="connsiteY13" fmla="*/ 203209 h 727143"/>
                <a:gd name="connsiteX14" fmla="*/ 1208234 w 2331608"/>
                <a:gd name="connsiteY14" fmla="*/ 27611 h 727143"/>
                <a:gd name="connsiteX15" fmla="*/ 0 w 2331608"/>
                <a:gd name="connsiteY15" fmla="*/ 0 h 727143"/>
                <a:gd name="connsiteX16" fmla="*/ 457331 w 2331608"/>
                <a:gd name="connsiteY16" fmla="*/ 0 h 727143"/>
                <a:gd name="connsiteX17" fmla="*/ 459317 w 2331608"/>
                <a:gd name="connsiteY17" fmla="*/ 3918 h 727143"/>
                <a:gd name="connsiteX18" fmla="*/ 518378 w 2331608"/>
                <a:gd name="connsiteY18" fmla="*/ 196823 h 727143"/>
                <a:gd name="connsiteX19" fmla="*/ 754622 w 2331608"/>
                <a:gd name="connsiteY19" fmla="*/ 665116 h 727143"/>
                <a:gd name="connsiteX20" fmla="*/ 767392 w 2331608"/>
                <a:gd name="connsiteY20" fmla="*/ 660859 h 727143"/>
                <a:gd name="connsiteX21" fmla="*/ 793863 w 2331608"/>
                <a:gd name="connsiteY21" fmla="*/ 688531 h 727143"/>
                <a:gd name="connsiteX22" fmla="*/ 810930 w 2331608"/>
                <a:gd name="connsiteY22" fmla="*/ 727143 h 727143"/>
                <a:gd name="connsiteX23" fmla="*/ 568952 w 2331608"/>
                <a:gd name="connsiteY23" fmla="*/ 727143 h 727143"/>
                <a:gd name="connsiteX24" fmla="*/ 569459 w 2331608"/>
                <a:gd name="connsiteY24" fmla="*/ 723287 h 727143"/>
                <a:gd name="connsiteX25" fmla="*/ 571587 w 2331608"/>
                <a:gd name="connsiteY25" fmla="*/ 711946 h 727143"/>
                <a:gd name="connsiteX26" fmla="*/ 267236 w 2331608"/>
                <a:gd name="connsiteY26" fmla="*/ 341568 h 727143"/>
                <a:gd name="connsiteX27" fmla="*/ 7747 w 2331608"/>
                <a:gd name="connsiteY27" fmla="*/ 13796 h 7271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31608" h="727143">
                  <a:moveTo>
                    <a:pt x="1176886" y="0"/>
                  </a:moveTo>
                  <a:lnTo>
                    <a:pt x="1708128" y="0"/>
                  </a:lnTo>
                  <a:lnTo>
                    <a:pt x="1720242" y="28069"/>
                  </a:lnTo>
                  <a:cubicBezTo>
                    <a:pt x="1725438" y="41668"/>
                    <a:pt x="1728597" y="52078"/>
                    <a:pt x="1729395" y="58464"/>
                  </a:cubicBezTo>
                  <a:cubicBezTo>
                    <a:pt x="1735780" y="109550"/>
                    <a:pt x="1757063" y="122322"/>
                    <a:pt x="1757063" y="122322"/>
                  </a:cubicBezTo>
                  <a:cubicBezTo>
                    <a:pt x="1931586" y="201080"/>
                    <a:pt x="2067799" y="364983"/>
                    <a:pt x="2133777" y="477799"/>
                  </a:cubicBezTo>
                  <a:cubicBezTo>
                    <a:pt x="2175013" y="548309"/>
                    <a:pt x="2251999" y="638775"/>
                    <a:pt x="2303939" y="696709"/>
                  </a:cubicBezTo>
                  <a:lnTo>
                    <a:pt x="2331608" y="727142"/>
                  </a:lnTo>
                  <a:lnTo>
                    <a:pt x="2067043" y="727142"/>
                  </a:lnTo>
                  <a:lnTo>
                    <a:pt x="2066003" y="726313"/>
                  </a:lnTo>
                  <a:cubicBezTo>
                    <a:pt x="1987188" y="664451"/>
                    <a:pt x="1868268" y="576247"/>
                    <a:pt x="1761320" y="501214"/>
                  </a:cubicBezTo>
                  <a:cubicBezTo>
                    <a:pt x="1618722" y="399041"/>
                    <a:pt x="1676187" y="439484"/>
                    <a:pt x="1593182" y="416069"/>
                  </a:cubicBezTo>
                  <a:cubicBezTo>
                    <a:pt x="1512306" y="390526"/>
                    <a:pt x="1478253" y="275581"/>
                    <a:pt x="1454841" y="250038"/>
                  </a:cubicBezTo>
                  <a:cubicBezTo>
                    <a:pt x="1433558" y="226623"/>
                    <a:pt x="1410146" y="203209"/>
                    <a:pt x="1410146" y="203209"/>
                  </a:cubicBezTo>
                  <a:cubicBezTo>
                    <a:pt x="1369442" y="168885"/>
                    <a:pt x="1290728" y="100138"/>
                    <a:pt x="1208234" y="27611"/>
                  </a:cubicBezTo>
                  <a:close/>
                  <a:moveTo>
                    <a:pt x="0" y="0"/>
                  </a:moveTo>
                  <a:lnTo>
                    <a:pt x="457331" y="0"/>
                  </a:lnTo>
                  <a:lnTo>
                    <a:pt x="459317" y="3918"/>
                  </a:lnTo>
                  <a:cubicBezTo>
                    <a:pt x="487518" y="74960"/>
                    <a:pt x="504544" y="147865"/>
                    <a:pt x="518378" y="196823"/>
                  </a:cubicBezTo>
                  <a:cubicBezTo>
                    <a:pt x="548175" y="294739"/>
                    <a:pt x="754622" y="665116"/>
                    <a:pt x="754622" y="665116"/>
                  </a:cubicBezTo>
                  <a:cubicBezTo>
                    <a:pt x="754622" y="665116"/>
                    <a:pt x="754622" y="665116"/>
                    <a:pt x="767392" y="660859"/>
                  </a:cubicBezTo>
                  <a:cubicBezTo>
                    <a:pt x="778034" y="665649"/>
                    <a:pt x="786547" y="675760"/>
                    <a:pt x="793863" y="688531"/>
                  </a:cubicBezTo>
                  <a:lnTo>
                    <a:pt x="810930" y="727143"/>
                  </a:lnTo>
                  <a:lnTo>
                    <a:pt x="568952" y="727143"/>
                  </a:lnTo>
                  <a:lnTo>
                    <a:pt x="569459" y="723287"/>
                  </a:lnTo>
                  <a:cubicBezTo>
                    <a:pt x="570656" y="716203"/>
                    <a:pt x="571587" y="711946"/>
                    <a:pt x="571587" y="711946"/>
                  </a:cubicBezTo>
                  <a:cubicBezTo>
                    <a:pt x="571587" y="711946"/>
                    <a:pt x="386422" y="471413"/>
                    <a:pt x="267236" y="341568"/>
                  </a:cubicBezTo>
                  <a:cubicBezTo>
                    <a:pt x="176251" y="245781"/>
                    <a:pt x="88856" y="144007"/>
                    <a:pt x="7747" y="1379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2500" y="1349565"/>
            <a:ext cx="4751731" cy="3294653"/>
            <a:chOff x="843045" y="1798271"/>
            <a:chExt cx="6335989" cy="4393111"/>
          </a:xfrm>
        </p:grpSpPr>
        <p:cxnSp>
          <p:nvCxnSpPr>
            <p:cNvPr id="126" name="Straight Connector 125"/>
            <p:cNvCxnSpPr/>
            <p:nvPr/>
          </p:nvCxnSpPr>
          <p:spPr>
            <a:xfrm flipH="1">
              <a:off x="4518439" y="2238175"/>
              <a:ext cx="173736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 flipH="1">
              <a:off x="2366018" y="1798271"/>
              <a:ext cx="1415839" cy="338568"/>
            </a:xfrm>
            <a:prstGeom prst="rect">
              <a:avLst/>
            </a:prstGeom>
            <a:noFill/>
          </p:spPr>
          <p:txBody>
            <a:bodyPr wrap="none" lIns="68576" tIns="34288" rIns="68576" bIns="34288" rtlCol="0">
              <a:spAutoFit/>
            </a:bodyPr>
            <a:lstStyle/>
            <a:p>
              <a:pPr algn="r"/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Lato Regular"/>
                </a:rPr>
                <a:t>标题文字添加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Lato Regular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 flipH="1">
              <a:off x="1447936" y="2067460"/>
              <a:ext cx="2333921" cy="461685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/>
            <a:p>
              <a:pPr algn="r"/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  <a:cs typeface="Lato Light"/>
                </a:rPr>
                <a:t>您的文字添加到这里，也可以通过复制粘贴到此处</a:t>
              </a:r>
              <a:endParaRPr lang="zh-CN" altLang="en-US" sz="9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Lato Ligh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 flipH="1">
              <a:off x="1761127" y="2532358"/>
              <a:ext cx="1415839" cy="338568"/>
            </a:xfrm>
            <a:prstGeom prst="rect">
              <a:avLst/>
            </a:prstGeom>
            <a:noFill/>
          </p:spPr>
          <p:txBody>
            <a:bodyPr wrap="none" lIns="68576" tIns="34288" rIns="68576" bIns="34288" rtlCol="0">
              <a:spAutoFit/>
            </a:bodyPr>
            <a:lstStyle/>
            <a:p>
              <a:pPr algn="r"/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Lato Regular"/>
                </a:rPr>
                <a:t>标题文字添加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Lato Regular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 flipH="1">
              <a:off x="843045" y="2801546"/>
              <a:ext cx="2333921" cy="461685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/>
            <a:p>
              <a:pPr algn="r"/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  <a:cs typeface="Lato Light"/>
                </a:rPr>
                <a:t>您的文字添加到这里，也可以通过复制粘贴到此处</a:t>
              </a:r>
              <a:endParaRPr lang="zh-CN" altLang="en-US" sz="9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Lato Ligh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flipH="1">
              <a:off x="2141182" y="3232385"/>
              <a:ext cx="1415839" cy="338568"/>
            </a:xfrm>
            <a:prstGeom prst="rect">
              <a:avLst/>
            </a:prstGeom>
            <a:noFill/>
          </p:spPr>
          <p:txBody>
            <a:bodyPr wrap="none" lIns="68576" tIns="34288" rIns="68576" bIns="34288" rtlCol="0">
              <a:spAutoFit/>
            </a:bodyPr>
            <a:lstStyle/>
            <a:p>
              <a:pPr algn="r"/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Lato Regular"/>
                </a:rPr>
                <a:t>标题文字添加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Lato Regular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 flipH="1">
              <a:off x="1223101" y="3501572"/>
              <a:ext cx="2333921" cy="461685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/>
            <a:p>
              <a:pPr algn="r"/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  <a:cs typeface="Lato Light"/>
                </a:rPr>
                <a:t>您的文字添加到这里，也可以通过复制粘贴到此处</a:t>
              </a:r>
              <a:endParaRPr lang="zh-CN" altLang="en-US" sz="9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Lato Ligh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 flipH="1">
              <a:off x="2958789" y="3959863"/>
              <a:ext cx="1415839" cy="338568"/>
            </a:xfrm>
            <a:prstGeom prst="rect">
              <a:avLst/>
            </a:prstGeom>
            <a:noFill/>
          </p:spPr>
          <p:txBody>
            <a:bodyPr wrap="none" lIns="68576" tIns="34288" rIns="68576" bIns="34288" rtlCol="0">
              <a:spAutoFit/>
            </a:bodyPr>
            <a:lstStyle/>
            <a:p>
              <a:pPr algn="r"/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Lato Regular"/>
                </a:rPr>
                <a:t>标题文字添加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Lato Regular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 flipH="1">
              <a:off x="2040708" y="4229052"/>
              <a:ext cx="2333921" cy="461685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/>
            <a:p>
              <a:pPr algn="r"/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  <a:cs typeface="Lato Light"/>
                </a:rPr>
                <a:t>您的文字添加到这里，也可以通过复制粘贴到此处</a:t>
              </a:r>
              <a:endParaRPr lang="zh-CN" altLang="en-US" sz="9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Lato Ligh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3933069" y="1986639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3336727" y="270482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 flipH="1">
              <a:off x="3716783" y="3418743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 flipH="1">
              <a:off x="4534390" y="4117812"/>
              <a:ext cx="228600" cy="228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 flipH="1">
              <a:off x="3140539" y="4701572"/>
              <a:ext cx="1415839" cy="338568"/>
            </a:xfrm>
            <a:prstGeom prst="rect">
              <a:avLst/>
            </a:prstGeom>
            <a:noFill/>
          </p:spPr>
          <p:txBody>
            <a:bodyPr wrap="none" lIns="68576" tIns="34288" rIns="68576" bIns="34288" rtlCol="0">
              <a:spAutoFit/>
            </a:bodyPr>
            <a:lstStyle/>
            <a:p>
              <a:pPr algn="r"/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Lato Regular"/>
                </a:rPr>
                <a:t>标题文字添加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Lato Regular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 flipH="1">
              <a:off x="2222457" y="4970760"/>
              <a:ext cx="2333921" cy="461685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/>
            <a:p>
              <a:pPr algn="r"/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  <a:cs typeface="Lato Light"/>
                </a:rPr>
                <a:t>您的文字添加到这里，也可以通过复制粘贴到此处</a:t>
              </a:r>
              <a:endParaRPr lang="zh-CN" altLang="en-US" sz="9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Lato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 flipH="1">
              <a:off x="4716139" y="4859521"/>
              <a:ext cx="228600" cy="228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H="1">
              <a:off x="3859306" y="2964437"/>
              <a:ext cx="173736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4231813" y="3679819"/>
              <a:ext cx="173736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5074745" y="4387609"/>
              <a:ext cx="173736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5280217" y="5088649"/>
              <a:ext cx="173736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 flipH="1">
              <a:off x="3301995" y="5460507"/>
              <a:ext cx="1415839" cy="338568"/>
            </a:xfrm>
            <a:prstGeom prst="rect">
              <a:avLst/>
            </a:prstGeom>
            <a:noFill/>
          </p:spPr>
          <p:txBody>
            <a:bodyPr wrap="none" lIns="68576" tIns="34288" rIns="68576" bIns="34288" rtlCol="0">
              <a:spAutoFit/>
            </a:bodyPr>
            <a:lstStyle/>
            <a:p>
              <a:pPr algn="r"/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Lato Regular"/>
                </a:rPr>
                <a:t>标题文字添加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Lato Regular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 flipH="1">
              <a:off x="2383914" y="5729697"/>
              <a:ext cx="2333921" cy="461685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/>
            <a:p>
              <a:pPr algn="r"/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  <a:cs typeface="Lato Light"/>
                </a:rPr>
                <a:t>您的文字添加到这里，也可以通过复制粘贴到此处</a:t>
              </a:r>
              <a:endParaRPr lang="zh-CN" altLang="en-US" sz="9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Lato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 flipH="1">
              <a:off x="4877597" y="5618456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H="1">
              <a:off x="5441674" y="5847584"/>
              <a:ext cx="173736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8850"/>
            <a:ext cx="2057400" cy="273050"/>
          </a:xfrm>
        </p:spPr>
        <p:txBody>
          <a:bodyPr/>
          <a:lstStyle/>
          <a:p>
            <a:fld id="{92E00E76-97D5-4BB6-85AC-6BEC15A824C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80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val 65"/>
          <p:cNvSpPr>
            <a:spLocks noChangeArrowheads="1"/>
          </p:cNvSpPr>
          <p:nvPr/>
        </p:nvSpPr>
        <p:spPr bwMode="auto">
          <a:xfrm>
            <a:off x="4319972" y="4626216"/>
            <a:ext cx="4374486" cy="117923"/>
          </a:xfrm>
          <a:prstGeom prst="ellipse">
            <a:avLst/>
          </a:prstGeom>
          <a:gradFill rotWithShape="1">
            <a:gsLst>
              <a:gs pos="0">
                <a:srgbClr val="EEECE1">
                  <a:gamma/>
                  <a:shade val="46275"/>
                  <a:invGamma/>
                </a:srgb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68580" tIns="34290" rIns="68580" bIns="34290" anchor="ctr"/>
          <a:lstStyle/>
          <a:p>
            <a:pPr defTabSz="685800">
              <a:defRPr/>
            </a:pPr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39974" y="760365"/>
            <a:ext cx="3672407" cy="4143914"/>
            <a:chOff x="6510636" y="1013507"/>
            <a:chExt cx="4896543" cy="5523513"/>
          </a:xfrm>
        </p:grpSpPr>
        <p:sp>
          <p:nvSpPr>
            <p:cNvPr id="4" name="矩形 12"/>
            <p:cNvSpPr/>
            <p:nvPr/>
          </p:nvSpPr>
          <p:spPr>
            <a:xfrm>
              <a:off x="6536275" y="2686833"/>
              <a:ext cx="4251204" cy="394344"/>
            </a:xfrm>
            <a:custGeom>
              <a:gdLst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4462612 w 4462612"/>
                <a:gd name="connsiteY2" fmla="*/ 560203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-1" fmla="*/ 0 w 4462612"/>
                <a:gd name="connsiteY0-2" fmla="*/ 0 h 560203"/>
                <a:gd name="connsiteX1-3" fmla="*/ 4462612 w 4462612"/>
                <a:gd name="connsiteY1-4" fmla="*/ 0 h 560203"/>
                <a:gd name="connsiteX2-5" fmla="*/ 3770951 w 4462612"/>
                <a:gd name="connsiteY2-6" fmla="*/ 548480 h 560203"/>
                <a:gd name="connsiteX3-7" fmla="*/ 0 w 4462612"/>
                <a:gd name="connsiteY3-8" fmla="*/ 560203 h 560203"/>
                <a:gd name="connsiteX4-9" fmla="*/ 0 w 4462612"/>
                <a:gd name="connsiteY4-10" fmla="*/ 0 h 560203"/>
                <a:gd name="connsiteX0-11" fmla="*/ 527539 w 4990151"/>
                <a:gd name="connsiteY0-12" fmla="*/ 0 h 571926"/>
                <a:gd name="connsiteX1-13" fmla="*/ 4990151 w 4990151"/>
                <a:gd name="connsiteY1-14" fmla="*/ 0 h 571926"/>
                <a:gd name="connsiteX2-15" fmla="*/ 4298490 w 4990151"/>
                <a:gd name="connsiteY2-16" fmla="*/ 548480 h 571926"/>
                <a:gd name="connsiteX3-17" fmla="*/ 0 w 4990151"/>
                <a:gd name="connsiteY3-18" fmla="*/ 571926 h 571926"/>
                <a:gd name="connsiteX4-19" fmla="*/ 527539 w 4990151"/>
                <a:gd name="connsiteY4-20" fmla="*/ 0 h 571926"/>
                <a:gd name="connsiteX0-21" fmla="*/ 527539 w 4990151"/>
                <a:gd name="connsiteY0-22" fmla="*/ 0 h 582700"/>
                <a:gd name="connsiteX1-23" fmla="*/ 4990151 w 4990151"/>
                <a:gd name="connsiteY1-24" fmla="*/ 0 h 582700"/>
                <a:gd name="connsiteX2-25" fmla="*/ 4285302 w 4990151"/>
                <a:gd name="connsiteY2-26" fmla="*/ 582700 h 582700"/>
                <a:gd name="connsiteX3-27" fmla="*/ 0 w 4990151"/>
                <a:gd name="connsiteY3-28" fmla="*/ 571926 h 582700"/>
                <a:gd name="connsiteX4-29" fmla="*/ 527539 w 4990151"/>
                <a:gd name="connsiteY4-30" fmla="*/ 0 h 5827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990151" h="582700">
                  <a:moveTo>
                    <a:pt x="527539" y="0"/>
                  </a:moveTo>
                  <a:lnTo>
                    <a:pt x="4990151" y="0"/>
                  </a:lnTo>
                  <a:lnTo>
                    <a:pt x="4285302" y="582700"/>
                  </a:lnTo>
                  <a:lnTo>
                    <a:pt x="0" y="571926"/>
                  </a:lnTo>
                  <a:lnTo>
                    <a:pt x="52753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" name="矩形 1"/>
            <p:cNvSpPr/>
            <p:nvPr/>
          </p:nvSpPr>
          <p:spPr>
            <a:xfrm>
              <a:off x="6510636" y="1283307"/>
              <a:ext cx="4276843" cy="1403525"/>
            </a:xfrm>
            <a:custGeom>
              <a:rect l="l" t="t" r="r" b="b"/>
              <a:pathLst>
                <a:path w="3949630" h="1296144">
                  <a:moveTo>
                    <a:pt x="1437549" y="0"/>
                  </a:moveTo>
                  <a:lnTo>
                    <a:pt x="3517142" y="0"/>
                  </a:lnTo>
                  <a:lnTo>
                    <a:pt x="3949630" y="1296144"/>
                  </a:lnTo>
                  <a:lnTo>
                    <a:pt x="0" y="1296144"/>
                  </a:lnTo>
                  <a:lnTo>
                    <a:pt x="0" y="1284651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" name="矩形 4"/>
            <p:cNvSpPr/>
            <p:nvPr/>
          </p:nvSpPr>
          <p:spPr>
            <a:xfrm>
              <a:off x="6536275" y="3062378"/>
              <a:ext cx="4844833" cy="1403525"/>
            </a:xfrm>
            <a:custGeom>
              <a:rect l="l" t="t" r="r" b="b"/>
              <a:pathLst>
                <a:path w="4474164" h="1296144">
                  <a:moveTo>
                    <a:pt x="0" y="0"/>
                  </a:moveTo>
                  <a:lnTo>
                    <a:pt x="4041676" y="0"/>
                  </a:lnTo>
                  <a:lnTo>
                    <a:pt x="4474164" y="1296144"/>
                  </a:lnTo>
                  <a:lnTo>
                    <a:pt x="432489" y="1296144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矩形 5"/>
            <p:cNvSpPr/>
            <p:nvPr/>
          </p:nvSpPr>
          <p:spPr>
            <a:xfrm>
              <a:off x="7129905" y="4841450"/>
              <a:ext cx="4277274" cy="1403525"/>
            </a:xfrm>
            <a:custGeom>
              <a:rect l="l" t="t" r="r" b="b"/>
              <a:pathLst>
                <a:path w="3950028" h="1296144">
                  <a:moveTo>
                    <a:pt x="0" y="0"/>
                  </a:moveTo>
                  <a:lnTo>
                    <a:pt x="3950028" y="0"/>
                  </a:lnTo>
                  <a:lnTo>
                    <a:pt x="2499617" y="1296144"/>
                  </a:lnTo>
                  <a:lnTo>
                    <a:pt x="432488" y="1296144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" name="矩形 12"/>
            <p:cNvSpPr/>
            <p:nvPr/>
          </p:nvSpPr>
          <p:spPr>
            <a:xfrm>
              <a:off x="7126670" y="4465903"/>
              <a:ext cx="4251204" cy="386783"/>
            </a:xfrm>
            <a:custGeom>
              <a:gdLst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4462612 w 4462612"/>
                <a:gd name="connsiteY2" fmla="*/ 560203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-1" fmla="*/ 0 w 4462612"/>
                <a:gd name="connsiteY0-2" fmla="*/ 0 h 560203"/>
                <a:gd name="connsiteX1-3" fmla="*/ 4462612 w 4462612"/>
                <a:gd name="connsiteY1-4" fmla="*/ 0 h 560203"/>
                <a:gd name="connsiteX2-5" fmla="*/ 3770951 w 4462612"/>
                <a:gd name="connsiteY2-6" fmla="*/ 548480 h 560203"/>
                <a:gd name="connsiteX3-7" fmla="*/ 0 w 4462612"/>
                <a:gd name="connsiteY3-8" fmla="*/ 560203 h 560203"/>
                <a:gd name="connsiteX4-9" fmla="*/ 0 w 4462612"/>
                <a:gd name="connsiteY4-10" fmla="*/ 0 h 560203"/>
                <a:gd name="connsiteX0-11" fmla="*/ 527539 w 4990151"/>
                <a:gd name="connsiteY0-12" fmla="*/ 0 h 571926"/>
                <a:gd name="connsiteX1-13" fmla="*/ 4990151 w 4990151"/>
                <a:gd name="connsiteY1-14" fmla="*/ 0 h 571926"/>
                <a:gd name="connsiteX2-15" fmla="*/ 4298490 w 4990151"/>
                <a:gd name="connsiteY2-16" fmla="*/ 548480 h 571926"/>
                <a:gd name="connsiteX3-17" fmla="*/ 0 w 4990151"/>
                <a:gd name="connsiteY3-18" fmla="*/ 571926 h 571926"/>
                <a:gd name="connsiteX4-19" fmla="*/ 527539 w 4990151"/>
                <a:gd name="connsiteY4-20" fmla="*/ 0 h 571926"/>
                <a:gd name="connsiteX0-21" fmla="*/ 527539 w 4990151"/>
                <a:gd name="connsiteY0-22" fmla="*/ 0 h 582700"/>
                <a:gd name="connsiteX1-23" fmla="*/ 4990151 w 4990151"/>
                <a:gd name="connsiteY1-24" fmla="*/ 0 h 582700"/>
                <a:gd name="connsiteX2-25" fmla="*/ 4285302 w 4990151"/>
                <a:gd name="connsiteY2-26" fmla="*/ 582700 h 582700"/>
                <a:gd name="connsiteX3-27" fmla="*/ 0 w 4990151"/>
                <a:gd name="connsiteY3-28" fmla="*/ 571926 h 582700"/>
                <a:gd name="connsiteX4-29" fmla="*/ 527539 w 4990151"/>
                <a:gd name="connsiteY4-30" fmla="*/ 0 h 5827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990151" h="582700">
                  <a:moveTo>
                    <a:pt x="527539" y="0"/>
                  </a:moveTo>
                  <a:lnTo>
                    <a:pt x="4990151" y="0"/>
                  </a:lnTo>
                  <a:lnTo>
                    <a:pt x="4285302" y="582700"/>
                  </a:lnTo>
                  <a:lnTo>
                    <a:pt x="0" y="571926"/>
                  </a:lnTo>
                  <a:lnTo>
                    <a:pt x="52753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58463" y="1013507"/>
              <a:ext cx="833868" cy="204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defRPr/>
              </a:pPr>
              <a:r>
                <a:rPr lang="en-US" altLang="zh-CN" sz="7200" b="1" kern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微软雅黑" panose="020b0503020204020204" pitchFamily="34" charset="-122"/>
                </a:rPr>
                <a:t>1</a:t>
              </a:r>
              <a:endParaRPr lang="zh-CN" altLang="en-US" sz="7200" b="1" kern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4692" y="2722002"/>
              <a:ext cx="833868" cy="204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defRPr/>
              </a:pPr>
              <a:r>
                <a:rPr lang="en-US" altLang="zh-CN" sz="7200" b="1" kern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微软雅黑" panose="020b0503020204020204" pitchFamily="34" charset="-122"/>
                </a:rPr>
                <a:t>2</a:t>
              </a:r>
              <a:endParaRPr lang="zh-CN" altLang="en-US" sz="7200" b="1" kern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8463" y="4494015"/>
              <a:ext cx="833868" cy="204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defRPr/>
              </a:pPr>
              <a:r>
                <a:rPr lang="en-US" altLang="zh-CN" sz="7200" b="1" kern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微软雅黑" panose="020b0503020204020204" pitchFamily="34" charset="-122"/>
                </a:rPr>
                <a:t>3</a:t>
              </a:r>
              <a:endParaRPr lang="zh-CN" altLang="en-US" sz="7200" b="1" kern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12223" y="1289810"/>
              <a:ext cx="1988967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54664" y="3091789"/>
              <a:ext cx="2288721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82843" y="4860320"/>
              <a:ext cx="1844949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76185" y="3488084"/>
              <a:ext cx="2632543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在此框中选择粘贴，并选择只保留文字。您的内容打在这里，或者通过复制您的</a:t>
              </a:r>
              <a:endParaRPr lang="en-GB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60347" y="1711623"/>
              <a:ext cx="2321668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在此框中选择粘贴，并选择只保留文字。您的内容打在这里，或者通过复制您的</a:t>
              </a:r>
              <a:endParaRPr lang="en-GB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13851" y="5215098"/>
              <a:ext cx="2321668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在此框中选择粘贴，并选择只保留文字。您的内容打在这里，或者通过复制您的</a:t>
              </a:r>
              <a:endParaRPr lang="en-GB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23"/>
          <p:cNvGrpSpPr/>
          <p:nvPr/>
        </p:nvGrpSpPr>
        <p:grpSpPr>
          <a:xfrm>
            <a:off x="822672" y="3051241"/>
            <a:ext cx="383084" cy="383857"/>
            <a:chOff x="9145588" y="4435475"/>
            <a:chExt cx="464344" cy="465138"/>
          </a:xfrm>
          <a:solidFill>
            <a:schemeClr val="accent3"/>
          </a:solidFill>
        </p:grpSpPr>
        <p:sp>
          <p:nvSpPr>
            <p:cNvPr id="2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2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2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2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2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3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3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3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3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822672" y="3938030"/>
            <a:ext cx="383739" cy="322938"/>
            <a:chOff x="5368132" y="2625725"/>
            <a:chExt cx="465138" cy="391319"/>
          </a:xfrm>
          <a:solidFill>
            <a:schemeClr val="accent4"/>
          </a:solidFill>
        </p:grpSpPr>
        <p:sp>
          <p:nvSpPr>
            <p:cNvPr id="35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6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7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4" name="Group 37"/>
          <p:cNvGrpSpPr/>
          <p:nvPr/>
        </p:nvGrpSpPr>
        <p:grpSpPr>
          <a:xfrm>
            <a:off x="822672" y="2165107"/>
            <a:ext cx="383084" cy="383202"/>
            <a:chOff x="4439444" y="1652588"/>
            <a:chExt cx="464344" cy="464344"/>
          </a:xfrm>
          <a:solidFill>
            <a:schemeClr val="accent2"/>
          </a:solidFill>
        </p:grpSpPr>
        <p:sp>
          <p:nvSpPr>
            <p:cNvPr id="39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40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41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grpSp>
        <p:nvGrpSpPr>
          <p:cNvPr id="34" name="Group 41"/>
          <p:cNvGrpSpPr/>
          <p:nvPr/>
        </p:nvGrpSpPr>
        <p:grpSpPr>
          <a:xfrm>
            <a:off x="822672" y="1360977"/>
            <a:ext cx="383084" cy="299356"/>
            <a:chOff x="2581275" y="1710532"/>
            <a:chExt cx="464344" cy="362744"/>
          </a:xfrm>
          <a:solidFill>
            <a:schemeClr val="accent1"/>
          </a:solidFill>
        </p:grpSpPr>
        <p:sp>
          <p:nvSpPr>
            <p:cNvPr id="43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4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6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7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8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8" name="Group 51"/>
          <p:cNvGrpSpPr/>
          <p:nvPr/>
        </p:nvGrpSpPr>
        <p:grpSpPr>
          <a:xfrm>
            <a:off x="1323141" y="1105068"/>
            <a:ext cx="2348759" cy="615201"/>
            <a:chOff x="1513650" y="1382143"/>
            <a:chExt cx="4047778" cy="820014"/>
          </a:xfrm>
        </p:grpSpPr>
        <p:sp>
          <p:nvSpPr>
            <p:cNvPr id="50" name="TextBox 49"/>
            <p:cNvSpPr txBox="1"/>
            <p:nvPr/>
          </p:nvSpPr>
          <p:spPr>
            <a:xfrm>
              <a:off x="1857249" y="1382143"/>
              <a:ext cx="1066958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13650" y="1709867"/>
              <a:ext cx="4047778" cy="49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在此框中选择粘贴，并选择只保留文字。您的内容打在这里，或者通过复制您的</a:t>
              </a:r>
              <a:endParaRPr lang="en-GB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/>
          <p:nvPr/>
        </p:nvGrpSpPr>
        <p:grpSpPr>
          <a:xfrm>
            <a:off x="1323141" y="1959651"/>
            <a:ext cx="2348759" cy="615201"/>
            <a:chOff x="1513650" y="1382143"/>
            <a:chExt cx="4047778" cy="820014"/>
          </a:xfrm>
        </p:grpSpPr>
        <p:sp>
          <p:nvSpPr>
            <p:cNvPr id="54" name="TextBox 53"/>
            <p:cNvSpPr txBox="1"/>
            <p:nvPr/>
          </p:nvSpPr>
          <p:spPr>
            <a:xfrm>
              <a:off x="1930430" y="1382143"/>
              <a:ext cx="1066958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13650" y="1709867"/>
              <a:ext cx="4047778" cy="49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在此框中选择粘贴，并选择只保留文字。您的内容打在这里，或者通过复制您的</a:t>
              </a:r>
              <a:endParaRPr lang="en-GB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58"/>
          <p:cNvGrpSpPr/>
          <p:nvPr/>
        </p:nvGrpSpPr>
        <p:grpSpPr>
          <a:xfrm>
            <a:off x="1323141" y="2862911"/>
            <a:ext cx="2348759" cy="615201"/>
            <a:chOff x="1513650" y="1382143"/>
            <a:chExt cx="4047778" cy="820014"/>
          </a:xfrm>
        </p:grpSpPr>
        <p:sp>
          <p:nvSpPr>
            <p:cNvPr id="60" name="TextBox 59"/>
            <p:cNvSpPr txBox="1"/>
            <p:nvPr/>
          </p:nvSpPr>
          <p:spPr>
            <a:xfrm>
              <a:off x="1779749" y="1382143"/>
              <a:ext cx="1066958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13650" y="1709867"/>
              <a:ext cx="4047778" cy="49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在此框中选择粘贴，并选择只保留文字。您的内容打在这里，或者通过复制您的</a:t>
              </a:r>
              <a:endParaRPr lang="en-GB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61"/>
          <p:cNvGrpSpPr/>
          <p:nvPr/>
        </p:nvGrpSpPr>
        <p:grpSpPr>
          <a:xfrm>
            <a:off x="1321229" y="3717493"/>
            <a:ext cx="2348759" cy="615201"/>
            <a:chOff x="1513650" y="1382143"/>
            <a:chExt cx="4047778" cy="820014"/>
          </a:xfrm>
        </p:grpSpPr>
        <p:sp>
          <p:nvSpPr>
            <p:cNvPr id="63" name="TextBox 62"/>
            <p:cNvSpPr txBox="1"/>
            <p:nvPr/>
          </p:nvSpPr>
          <p:spPr>
            <a:xfrm>
              <a:off x="1813989" y="1382143"/>
              <a:ext cx="1066958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添加标题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13650" y="1709867"/>
              <a:ext cx="4047778" cy="49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在此框中选择粘贴，并选择只保留文字。您的内容打在这里，或者通过复制您的</a:t>
              </a:r>
              <a:endParaRPr lang="en-GB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80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4" y="2021212"/>
            <a:ext cx="3476904" cy="23186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420" y="1164728"/>
            <a:ext cx="1845129" cy="364239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5400000">
            <a:off x="815951" y="2211895"/>
            <a:ext cx="1845699" cy="334476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8771819">
            <a:off x="4323116" y="1254124"/>
            <a:ext cx="34289" cy="17436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8771819">
            <a:off x="4311688" y="1928229"/>
            <a:ext cx="34289" cy="17436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8771819">
            <a:off x="4294534" y="2557348"/>
            <a:ext cx="34289" cy="17436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8771819">
            <a:off x="4278947" y="3291318"/>
            <a:ext cx="34289" cy="17436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5485011" y="1894159"/>
            <a:ext cx="629840" cy="55401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1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485011" y="2979328"/>
            <a:ext cx="629840" cy="55401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2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5485011" y="4062866"/>
            <a:ext cx="629840" cy="55401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3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grpSp>
        <p:nvGrpSpPr>
          <p:cNvPr id="13" name="组合 41"/>
          <p:cNvGrpSpPr/>
          <p:nvPr/>
        </p:nvGrpSpPr>
        <p:grpSpPr>
          <a:xfrm>
            <a:off x="6454858" y="1890254"/>
            <a:ext cx="2149590" cy="554014"/>
            <a:chOff x="8606473" y="2519561"/>
            <a:chExt cx="2866119" cy="738457"/>
          </a:xfrm>
        </p:grpSpPr>
        <p:sp>
          <p:nvSpPr>
            <p:cNvPr id="33" name="圆角矩形 32"/>
            <p:cNvSpPr/>
            <p:nvPr/>
          </p:nvSpPr>
          <p:spPr>
            <a:xfrm>
              <a:off x="8628499" y="2519561"/>
              <a:ext cx="2819400" cy="73845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606473" y="2585991"/>
              <a:ext cx="2866119" cy="6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buClr>
                  <a:srgbClr val="5ADAB0"/>
                </a:buClr>
                <a:buSzPct val="50000"/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请在此处输入您的文本，或者复制您的文字粘贴到此处</a:t>
              </a: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42"/>
          <p:cNvGrpSpPr/>
          <p:nvPr/>
        </p:nvGrpSpPr>
        <p:grpSpPr>
          <a:xfrm>
            <a:off x="6454859" y="2985926"/>
            <a:ext cx="2221597" cy="554014"/>
            <a:chOff x="8606474" y="3980005"/>
            <a:chExt cx="2962128" cy="738457"/>
          </a:xfrm>
        </p:grpSpPr>
        <p:sp>
          <p:nvSpPr>
            <p:cNvPr id="37" name="圆角矩形 36"/>
            <p:cNvSpPr/>
            <p:nvPr/>
          </p:nvSpPr>
          <p:spPr>
            <a:xfrm>
              <a:off x="8628500" y="3980005"/>
              <a:ext cx="2892097" cy="738457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606474" y="4017271"/>
              <a:ext cx="2962128" cy="6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buClr>
                  <a:srgbClr val="5ADAB0"/>
                </a:buClr>
                <a:buSzPct val="50000"/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请在此处输入您的文本，或者复制您的文字粘贴到此处</a:t>
              </a: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43"/>
          <p:cNvGrpSpPr/>
          <p:nvPr/>
        </p:nvGrpSpPr>
        <p:grpSpPr>
          <a:xfrm>
            <a:off x="6454856" y="4050244"/>
            <a:ext cx="2221600" cy="554014"/>
            <a:chOff x="8606472" y="5398658"/>
            <a:chExt cx="2962133" cy="738457"/>
          </a:xfrm>
        </p:grpSpPr>
        <p:sp>
          <p:nvSpPr>
            <p:cNvPr id="38" name="圆角矩形 37"/>
            <p:cNvSpPr/>
            <p:nvPr/>
          </p:nvSpPr>
          <p:spPr>
            <a:xfrm>
              <a:off x="8628499" y="5398658"/>
              <a:ext cx="2892101" cy="738457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06472" y="5455855"/>
              <a:ext cx="2962133" cy="60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buClr>
                  <a:srgbClr val="5ADAB0"/>
                </a:buClr>
                <a:buSzPct val="50000"/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请在此处输入您的文本，或者复制您的文字粘贴到此处</a:t>
              </a:r>
              <a:endPara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80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088209" y="1894116"/>
            <a:ext cx="1130851" cy="11308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324320" y="2049972"/>
            <a:ext cx="384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2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3383974" y="2520549"/>
            <a:ext cx="2519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CLICK TO ADD UP YOUR TITLE HERE</a:t>
            </a:r>
            <a:endParaRPr lang="zh-CN" altLang="en-US" sz="800">
              <a:solidFill>
                <a:schemeClr val="tx1">
                  <a:lumMod val="75000"/>
                  <a:lumOff val="25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2162855" y="1767008"/>
            <a:ext cx="1547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04</a:t>
            </a:r>
            <a:endParaRPr lang="zh-CN" altLang="en-US" sz="8800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3419968" y="2808492"/>
            <a:ext cx="3475356" cy="282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8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41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1412" y="2520475"/>
            <a:ext cx="9129818" cy="45719"/>
          </a:xfrm>
          <a:custGeom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7" name="矩形 6"/>
          <p:cNvSpPr/>
          <p:nvPr/>
        </p:nvSpPr>
        <p:spPr bwMode="auto">
          <a:xfrm>
            <a:off x="1815832" y="2283620"/>
            <a:ext cx="550757" cy="552449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1800"/>
              <a:t>1</a:t>
            </a:r>
            <a:endParaRPr lang="zh-CN" alt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532422" y="2283620"/>
            <a:ext cx="550759" cy="552449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1800"/>
              <a:t>2</a:t>
            </a:r>
            <a:endParaRPr lang="zh-CN" altLang="en-US" sz="1800"/>
          </a:p>
        </p:txBody>
      </p:sp>
      <p:sp>
        <p:nvSpPr>
          <p:cNvPr id="13" name="矩形 12"/>
          <p:cNvSpPr/>
          <p:nvPr/>
        </p:nvSpPr>
        <p:spPr bwMode="auto">
          <a:xfrm>
            <a:off x="5307430" y="2283620"/>
            <a:ext cx="552344" cy="552449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1800"/>
              <a:t>3</a:t>
            </a:r>
            <a:endParaRPr lang="zh-CN" altLang="en-US" sz="1800"/>
          </a:p>
        </p:txBody>
      </p:sp>
      <p:grpSp>
        <p:nvGrpSpPr>
          <p:cNvPr id="2" name="组合 14"/>
          <p:cNvGrpSpPr/>
          <p:nvPr/>
        </p:nvGrpSpPr>
        <p:grpSpPr>
          <a:xfrm>
            <a:off x="235049" y="1646765"/>
            <a:ext cx="2416731" cy="493930"/>
            <a:chOff x="4267637" y="1096104"/>
            <a:chExt cx="2415632" cy="494001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4267637" y="1374630"/>
              <a:ext cx="2320295" cy="21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5575776" y="1096104"/>
              <a:ext cx="1107493" cy="2770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lvl="0"/>
              <a:r>
                <a: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7"/>
          <p:cNvGrpSpPr/>
          <p:nvPr/>
        </p:nvGrpSpPr>
        <p:grpSpPr>
          <a:xfrm>
            <a:off x="3013646" y="3040450"/>
            <a:ext cx="1417789" cy="487371"/>
            <a:chOff x="4012763" y="880115"/>
            <a:chExt cx="1417142" cy="487440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4012763" y="1152081"/>
              <a:ext cx="1331130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66"/>
            <p:cNvSpPr txBox="1">
              <a:spLocks noChangeArrowheads="1"/>
            </p:cNvSpPr>
            <p:nvPr/>
          </p:nvSpPr>
          <p:spPr bwMode="auto">
            <a:xfrm>
              <a:off x="4322415" y="880115"/>
              <a:ext cx="1107490" cy="2770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lvl="0"/>
              <a:r>
                <a: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7"/>
          <p:cNvGrpSpPr/>
          <p:nvPr/>
        </p:nvGrpSpPr>
        <p:grpSpPr>
          <a:xfrm>
            <a:off x="4715965" y="1583403"/>
            <a:ext cx="1399128" cy="515116"/>
            <a:chOff x="4296593" y="1243117"/>
            <a:chExt cx="1398493" cy="515190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4296593" y="1542832"/>
              <a:ext cx="1325549" cy="21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4587593" y="1243117"/>
              <a:ext cx="1107493" cy="2770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lvl="0"/>
              <a:r>
                <a: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1411" y="53043"/>
            <a:ext cx="2159573" cy="13229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 eaLnBrk="1" hangingPunct="1"/>
            <a:r>
              <a:rPr lang="en-US" altLang="zh-CN" sz="7995">
                <a:solidFill>
                  <a:schemeClr val="accent1"/>
                </a:solidFill>
                <a:latin typeface="微软雅黑" panose="020b0503020204020204" pitchFamily="34" charset="-122"/>
              </a:rPr>
              <a:t>C</a:t>
            </a:r>
            <a:r>
              <a:rPr lang="en-US" altLang="zh-CN" sz="1800">
                <a:solidFill>
                  <a:schemeClr val="accent1"/>
                </a:solidFill>
                <a:latin typeface="微软雅黑" panose="020b0503020204020204" pitchFamily="34" charset="-122"/>
              </a:rPr>
              <a:t>ONTENTS</a:t>
            </a:r>
            <a:endParaRPr lang="zh-CN" altLang="en-US" sz="28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440757" y="516885"/>
            <a:ext cx="135979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6947532" y="2283620"/>
            <a:ext cx="552344" cy="552449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1800"/>
              <a:t>4</a:t>
            </a:r>
            <a:endParaRPr lang="zh-CN" altLang="en-US" sz="1800"/>
          </a:p>
        </p:txBody>
      </p:sp>
      <p:grpSp>
        <p:nvGrpSpPr>
          <p:cNvPr id="8" name="组合 7"/>
          <p:cNvGrpSpPr/>
          <p:nvPr/>
        </p:nvGrpSpPr>
        <p:grpSpPr>
          <a:xfrm>
            <a:off x="6404970" y="3040450"/>
            <a:ext cx="1408459" cy="487371"/>
            <a:chOff x="3984782" y="880115"/>
            <a:chExt cx="1407818" cy="487440"/>
          </a:xfrm>
        </p:grpSpPr>
        <p:sp>
          <p:nvSpPr>
            <p:cNvPr id="37" name="文本框 66"/>
            <p:cNvSpPr txBox="1">
              <a:spLocks noChangeArrowheads="1"/>
            </p:cNvSpPr>
            <p:nvPr/>
          </p:nvSpPr>
          <p:spPr bwMode="auto">
            <a:xfrm>
              <a:off x="3984782" y="1152081"/>
              <a:ext cx="1331130" cy="2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4285110" y="880115"/>
              <a:ext cx="1107490" cy="2770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0" p14:dur="3250">
        <p15:prstTrans prst="origami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9" grpId="0"/>
      <p:bldP spid="28" grpId="0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21"/>
          <p:cNvGrpSpPr/>
          <p:nvPr/>
        </p:nvGrpSpPr>
        <p:grpSpPr>
          <a:xfrm>
            <a:off x="6704431" y="2284423"/>
            <a:ext cx="1493681" cy="1440605"/>
            <a:chOff x="6776437" y="1563638"/>
            <a:chExt cx="1493681" cy="1440160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组合 122"/>
            <p:cNvGrpSpPr/>
            <p:nvPr/>
          </p:nvGrpSpPr>
          <p:grpSpPr>
            <a:xfrm>
              <a:off x="6776437" y="1563638"/>
              <a:ext cx="1493681" cy="1440160"/>
              <a:chOff x="6776437" y="1563638"/>
              <a:chExt cx="1493681" cy="1440160"/>
            </a:xfrm>
          </p:grpSpPr>
          <p:sp>
            <p:nvSpPr>
              <p:cNvPr id="125" name="圆角矩形 2"/>
              <p:cNvSpPr/>
              <p:nvPr/>
            </p:nvSpPr>
            <p:spPr>
              <a:xfrm>
                <a:off x="6776437" y="1563638"/>
                <a:ext cx="1493680" cy="1440160"/>
              </a:xfrm>
              <a:custGeom>
                <a:rect l="l" t="t" r="r" b="b"/>
                <a:pathLst>
                  <a:path w="1493680" h="1440160">
                    <a:moveTo>
                      <a:pt x="240031" y="0"/>
                    </a:moveTo>
                    <a:lnTo>
                      <a:pt x="1261248" y="0"/>
                    </a:lnTo>
                    <a:cubicBezTo>
                      <a:pt x="1374059" y="0"/>
                      <a:pt x="1468693" y="77824"/>
                      <a:pt x="1493680" y="182886"/>
                    </a:cubicBezTo>
                    <a:lnTo>
                      <a:pt x="1493680" y="1257274"/>
                    </a:lnTo>
                    <a:cubicBezTo>
                      <a:pt x="1468693" y="1362336"/>
                      <a:pt x="1374059" y="1440160"/>
                      <a:pt x="1261248" y="1440160"/>
                    </a:cubicBezTo>
                    <a:lnTo>
                      <a:pt x="240031" y="1440160"/>
                    </a:lnTo>
                    <a:cubicBezTo>
                      <a:pt x="107466" y="1440160"/>
                      <a:pt x="0" y="1332694"/>
                      <a:pt x="0" y="1200129"/>
                    </a:cubicBezTo>
                    <a:lnTo>
                      <a:pt x="0" y="240031"/>
                    </a:lnTo>
                    <a:cubicBezTo>
                      <a:pt x="0" y="107466"/>
                      <a:pt x="107466" y="0"/>
                      <a:pt x="240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圆角矩形 2"/>
              <p:cNvSpPr/>
              <p:nvPr/>
            </p:nvSpPr>
            <p:spPr>
              <a:xfrm>
                <a:off x="7784551" y="1563638"/>
                <a:ext cx="485567" cy="1440160"/>
              </a:xfrm>
              <a:custGeom>
                <a:rect l="l" t="t" r="r" b="b"/>
                <a:pathLst>
                  <a:path w="485567" h="1440160">
                    <a:moveTo>
                      <a:pt x="0" y="0"/>
                    </a:moveTo>
                    <a:lnTo>
                      <a:pt x="253135" y="0"/>
                    </a:lnTo>
                    <a:cubicBezTo>
                      <a:pt x="365946" y="0"/>
                      <a:pt x="460580" y="77824"/>
                      <a:pt x="485567" y="182886"/>
                    </a:cubicBezTo>
                    <a:lnTo>
                      <a:pt x="485567" y="1257274"/>
                    </a:lnTo>
                    <a:cubicBezTo>
                      <a:pt x="460580" y="1362336"/>
                      <a:pt x="365946" y="1440160"/>
                      <a:pt x="253135" y="1440160"/>
                    </a:cubicBezTo>
                    <a:lnTo>
                      <a:pt x="0" y="1440160"/>
                    </a:lnTo>
                    <a:close/>
                  </a:path>
                </a:pathLst>
              </a:custGeom>
              <a:solidFill>
                <a:schemeClr val="tx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 rot="16200000">
                <a:off x="7630706" y="2115370"/>
                <a:ext cx="799972" cy="336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添加标题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4" name="Freeform 71"/>
            <p:cNvSpPr>
              <a:spLocks noChangeAspect="1" noEditPoints="1"/>
            </p:cNvSpPr>
            <p:nvPr/>
          </p:nvSpPr>
          <p:spPr bwMode="auto">
            <a:xfrm>
              <a:off x="7038081" y="2013718"/>
              <a:ext cx="540000" cy="540000"/>
            </a:xfrm>
            <a:custGeom>
              <a:cxnLst>
                <a:cxn ang="0">
                  <a:pos x="228" y="58"/>
                </a:cxn>
                <a:cxn ang="0">
                  <a:pos x="224" y="16"/>
                </a:cxn>
                <a:cxn ang="0">
                  <a:pos x="214" y="2"/>
                </a:cxn>
                <a:cxn ang="0">
                  <a:pos x="48" y="0"/>
                </a:cxn>
                <a:cxn ang="0">
                  <a:pos x="34" y="10"/>
                </a:cxn>
                <a:cxn ang="0">
                  <a:pos x="32" y="54"/>
                </a:cxn>
                <a:cxn ang="0">
                  <a:pos x="4" y="90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240"/>
                </a:cxn>
                <a:cxn ang="0">
                  <a:pos x="28" y="252"/>
                </a:cxn>
                <a:cxn ang="0">
                  <a:pos x="216" y="256"/>
                </a:cxn>
                <a:cxn ang="0">
                  <a:pos x="228" y="252"/>
                </a:cxn>
                <a:cxn ang="0">
                  <a:pos x="232" y="136"/>
                </a:cxn>
                <a:cxn ang="0">
                  <a:pos x="248" y="128"/>
                </a:cxn>
                <a:cxn ang="0">
                  <a:pos x="256" y="104"/>
                </a:cxn>
                <a:cxn ang="0">
                  <a:pos x="252" y="90"/>
                </a:cxn>
                <a:cxn ang="0">
                  <a:pos x="48" y="48"/>
                </a:cxn>
                <a:cxn ang="0">
                  <a:pos x="82" y="120"/>
                </a:cxn>
                <a:cxn ang="0">
                  <a:pos x="98" y="64"/>
                </a:cxn>
                <a:cxn ang="0">
                  <a:pos x="124" y="64"/>
                </a:cxn>
                <a:cxn ang="0">
                  <a:pos x="106" y="64"/>
                </a:cxn>
                <a:cxn ang="0">
                  <a:pos x="166" y="120"/>
                </a:cxn>
                <a:cxn ang="0">
                  <a:pos x="158" y="64"/>
                </a:cxn>
                <a:cxn ang="0">
                  <a:pos x="174" y="120"/>
                </a:cxn>
                <a:cxn ang="0">
                  <a:pos x="16" y="104"/>
                </a:cxn>
                <a:cxn ang="0">
                  <a:pos x="42" y="68"/>
                </a:cxn>
                <a:cxn ang="0">
                  <a:pos x="48" y="64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0" y="240"/>
                </a:cxn>
                <a:cxn ang="0">
                  <a:pos x="160" y="160"/>
                </a:cxn>
                <a:cxn ang="0">
                  <a:pos x="168" y="240"/>
                </a:cxn>
                <a:cxn ang="0">
                  <a:pos x="168" y="156"/>
                </a:cxn>
                <a:cxn ang="0">
                  <a:pos x="160" y="152"/>
                </a:cxn>
                <a:cxn ang="0">
                  <a:pos x="96" y="152"/>
                </a:cxn>
                <a:cxn ang="0">
                  <a:pos x="92" y="160"/>
                </a:cxn>
                <a:cxn ang="0">
                  <a:pos x="40" y="136"/>
                </a:cxn>
                <a:cxn ang="0">
                  <a:pos x="240" y="112"/>
                </a:cxn>
                <a:cxn ang="0">
                  <a:pos x="238" y="118"/>
                </a:cxn>
                <a:cxn ang="0">
                  <a:pos x="218" y="120"/>
                </a:cxn>
                <a:cxn ang="0">
                  <a:pos x="208" y="64"/>
                </a:cxn>
                <a:cxn ang="0">
                  <a:pos x="238" y="100"/>
                </a:cxn>
                <a:cxn ang="0">
                  <a:pos x="240" y="112"/>
                </a:cxn>
              </a:cxnLst>
              <a:rect l="0" t="0" r="r" b="b"/>
              <a:pathLst>
                <a:path w="256" h="256">
                  <a:moveTo>
                    <a:pt x="252" y="90"/>
                  </a:moveTo>
                  <a:lnTo>
                    <a:pt x="228" y="58"/>
                  </a:lnTo>
                  <a:lnTo>
                    <a:pt x="228" y="58"/>
                  </a:lnTo>
                  <a:lnTo>
                    <a:pt x="224" y="54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10"/>
                  </a:lnTo>
                  <a:lnTo>
                    <a:pt x="220" y="4"/>
                  </a:lnTo>
                  <a:lnTo>
                    <a:pt x="214" y="2"/>
                  </a:lnTo>
                  <a:lnTo>
                    <a:pt x="20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4" y="10"/>
                  </a:lnTo>
                  <a:lnTo>
                    <a:pt x="32" y="1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6" y="246"/>
                  </a:lnTo>
                  <a:lnTo>
                    <a:pt x="28" y="252"/>
                  </a:lnTo>
                  <a:lnTo>
                    <a:pt x="34" y="254"/>
                  </a:lnTo>
                  <a:lnTo>
                    <a:pt x="40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22" y="254"/>
                  </a:lnTo>
                  <a:lnTo>
                    <a:pt x="228" y="252"/>
                  </a:lnTo>
                  <a:lnTo>
                    <a:pt x="230" y="246"/>
                  </a:lnTo>
                  <a:lnTo>
                    <a:pt x="232" y="240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2" y="134"/>
                  </a:lnTo>
                  <a:lnTo>
                    <a:pt x="248" y="128"/>
                  </a:lnTo>
                  <a:lnTo>
                    <a:pt x="254" y="122"/>
                  </a:lnTo>
                  <a:lnTo>
                    <a:pt x="256" y="11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54" y="96"/>
                  </a:lnTo>
                  <a:lnTo>
                    <a:pt x="252" y="90"/>
                  </a:lnTo>
                  <a:close/>
                  <a:moveTo>
                    <a:pt x="208" y="16"/>
                  </a:moveTo>
                  <a:lnTo>
                    <a:pt x="208" y="48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208" y="16"/>
                  </a:lnTo>
                  <a:close/>
                  <a:moveTo>
                    <a:pt x="82" y="120"/>
                  </a:moveTo>
                  <a:lnTo>
                    <a:pt x="48" y="120"/>
                  </a:lnTo>
                  <a:lnTo>
                    <a:pt x="80" y="64"/>
                  </a:lnTo>
                  <a:lnTo>
                    <a:pt x="98" y="64"/>
                  </a:lnTo>
                  <a:lnTo>
                    <a:pt x="82" y="120"/>
                  </a:lnTo>
                  <a:close/>
                  <a:moveTo>
                    <a:pt x="106" y="64"/>
                  </a:moveTo>
                  <a:lnTo>
                    <a:pt x="124" y="64"/>
                  </a:lnTo>
                  <a:lnTo>
                    <a:pt x="124" y="120"/>
                  </a:lnTo>
                  <a:lnTo>
                    <a:pt x="90" y="120"/>
                  </a:lnTo>
                  <a:lnTo>
                    <a:pt x="106" y="64"/>
                  </a:lnTo>
                  <a:close/>
                  <a:moveTo>
                    <a:pt x="132" y="64"/>
                  </a:moveTo>
                  <a:lnTo>
                    <a:pt x="150" y="64"/>
                  </a:lnTo>
                  <a:lnTo>
                    <a:pt x="166" y="120"/>
                  </a:lnTo>
                  <a:lnTo>
                    <a:pt x="132" y="120"/>
                  </a:lnTo>
                  <a:lnTo>
                    <a:pt x="132" y="64"/>
                  </a:lnTo>
                  <a:close/>
                  <a:moveTo>
                    <a:pt x="158" y="64"/>
                  </a:moveTo>
                  <a:lnTo>
                    <a:pt x="176" y="64"/>
                  </a:lnTo>
                  <a:lnTo>
                    <a:pt x="208" y="120"/>
                  </a:lnTo>
                  <a:lnTo>
                    <a:pt x="174" y="120"/>
                  </a:lnTo>
                  <a:lnTo>
                    <a:pt x="158" y="64"/>
                  </a:lnTo>
                  <a:close/>
                  <a:moveTo>
                    <a:pt x="16" y="112"/>
                  </a:moveTo>
                  <a:lnTo>
                    <a:pt x="16" y="104"/>
                  </a:lnTo>
                  <a:lnTo>
                    <a:pt x="16" y="104"/>
                  </a:lnTo>
                  <a:lnTo>
                    <a:pt x="18" y="100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70" y="64"/>
                  </a:lnTo>
                  <a:lnTo>
                    <a:pt x="38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close/>
                  <a:moveTo>
                    <a:pt x="160" y="240"/>
                  </a:moveTo>
                  <a:lnTo>
                    <a:pt x="100" y="240"/>
                  </a:lnTo>
                  <a:lnTo>
                    <a:pt x="100" y="160"/>
                  </a:lnTo>
                  <a:lnTo>
                    <a:pt x="160" y="160"/>
                  </a:lnTo>
                  <a:lnTo>
                    <a:pt x="160" y="240"/>
                  </a:lnTo>
                  <a:close/>
                  <a:moveTo>
                    <a:pt x="216" y="240"/>
                  </a:moveTo>
                  <a:lnTo>
                    <a:pt x="168" y="240"/>
                  </a:lnTo>
                  <a:lnTo>
                    <a:pt x="168" y="160"/>
                  </a:lnTo>
                  <a:lnTo>
                    <a:pt x="168" y="160"/>
                  </a:lnTo>
                  <a:lnTo>
                    <a:pt x="168" y="156"/>
                  </a:lnTo>
                  <a:lnTo>
                    <a:pt x="166" y="154"/>
                  </a:lnTo>
                  <a:lnTo>
                    <a:pt x="164" y="152"/>
                  </a:lnTo>
                  <a:lnTo>
                    <a:pt x="16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2" y="240"/>
                  </a:lnTo>
                  <a:lnTo>
                    <a:pt x="40" y="240"/>
                  </a:lnTo>
                  <a:lnTo>
                    <a:pt x="40" y="136"/>
                  </a:lnTo>
                  <a:lnTo>
                    <a:pt x="216" y="136"/>
                  </a:lnTo>
                  <a:lnTo>
                    <a:pt x="216" y="240"/>
                  </a:lnTo>
                  <a:close/>
                  <a:moveTo>
                    <a:pt x="240" y="112"/>
                  </a:move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2" y="120"/>
                  </a:lnTo>
                  <a:lnTo>
                    <a:pt x="218" y="120"/>
                  </a:lnTo>
                  <a:lnTo>
                    <a:pt x="186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12" y="64"/>
                  </a:lnTo>
                  <a:lnTo>
                    <a:pt x="214" y="68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40" y="104"/>
                  </a:lnTo>
                  <a:lnTo>
                    <a:pt x="240" y="1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ar-SA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组合 127"/>
          <p:cNvGrpSpPr/>
          <p:nvPr/>
        </p:nvGrpSpPr>
        <p:grpSpPr>
          <a:xfrm>
            <a:off x="5220074" y="2284423"/>
            <a:ext cx="1693841" cy="1440605"/>
            <a:chOff x="5292080" y="1563638"/>
            <a:chExt cx="1693841" cy="1440160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组合 128"/>
            <p:cNvGrpSpPr/>
            <p:nvPr/>
          </p:nvGrpSpPr>
          <p:grpSpPr>
            <a:xfrm>
              <a:off x="5292080" y="1563638"/>
              <a:ext cx="1693841" cy="1440160"/>
              <a:chOff x="827583" y="1563638"/>
              <a:chExt cx="1693841" cy="1440160"/>
            </a:xfrm>
          </p:grpSpPr>
          <p:grpSp>
            <p:nvGrpSpPr>
              <p:cNvPr id="10" name="组合 137"/>
              <p:cNvGrpSpPr/>
              <p:nvPr/>
            </p:nvGrpSpPr>
            <p:grpSpPr>
              <a:xfrm>
                <a:off x="827583" y="1563638"/>
                <a:ext cx="1693841" cy="1440160"/>
                <a:chOff x="827583" y="1563638"/>
                <a:chExt cx="1693841" cy="1440160"/>
              </a:xfrm>
            </p:grpSpPr>
            <p:sp>
              <p:nvSpPr>
                <p:cNvPr id="140" name="圆角矩形 2"/>
                <p:cNvSpPr/>
                <p:nvPr/>
              </p:nvSpPr>
              <p:spPr>
                <a:xfrm>
                  <a:off x="827583" y="1563638"/>
                  <a:ext cx="1693841" cy="1440160"/>
                </a:xfrm>
                <a:custGeom>
                  <a:rect l="l" t="t" r="r" b="b"/>
                  <a:pathLst>
                    <a:path w="1693841" h="1440160">
                      <a:moveTo>
                        <a:pt x="240031" y="0"/>
                      </a:moveTo>
                      <a:lnTo>
                        <a:pt x="1261248" y="0"/>
                      </a:lnTo>
                      <a:cubicBezTo>
                        <a:pt x="1393813" y="0"/>
                        <a:pt x="1501279" y="107466"/>
                        <a:pt x="1501279" y="240031"/>
                      </a:cubicBezTo>
                      <a:lnTo>
                        <a:pt x="1501279" y="610813"/>
                      </a:lnTo>
                      <a:lnTo>
                        <a:pt x="1693841" y="721479"/>
                      </a:lnTo>
                      <a:lnTo>
                        <a:pt x="1501279" y="832655"/>
                      </a:lnTo>
                      <a:lnTo>
                        <a:pt x="1501279" y="1200129"/>
                      </a:lnTo>
                      <a:cubicBezTo>
                        <a:pt x="1501279" y="1332694"/>
                        <a:pt x="1393813" y="1440160"/>
                        <a:pt x="1261248" y="1440160"/>
                      </a:cubicBezTo>
                      <a:lnTo>
                        <a:pt x="240031" y="1440160"/>
                      </a:lnTo>
                      <a:cubicBezTo>
                        <a:pt x="107466" y="1440160"/>
                        <a:pt x="0" y="1332694"/>
                        <a:pt x="0" y="1200129"/>
                      </a:cubicBezTo>
                      <a:lnTo>
                        <a:pt x="0" y="240031"/>
                      </a:lnTo>
                      <a:cubicBezTo>
                        <a:pt x="0" y="107466"/>
                        <a:pt x="107466" y="0"/>
                        <a:pt x="2400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" name="圆角矩形 2"/>
                <p:cNvSpPr/>
                <p:nvPr/>
              </p:nvSpPr>
              <p:spPr>
                <a:xfrm>
                  <a:off x="1835696" y="1563638"/>
                  <a:ext cx="685728" cy="1440160"/>
                </a:xfrm>
                <a:custGeom>
                  <a:rect l="l" t="t" r="r" b="b"/>
                  <a:pathLst>
                    <a:path w="685728" h="1440160">
                      <a:moveTo>
                        <a:pt x="0" y="0"/>
                      </a:moveTo>
                      <a:lnTo>
                        <a:pt x="253135" y="0"/>
                      </a:lnTo>
                      <a:cubicBezTo>
                        <a:pt x="385700" y="0"/>
                        <a:pt x="493166" y="107466"/>
                        <a:pt x="493166" y="240031"/>
                      </a:cubicBezTo>
                      <a:lnTo>
                        <a:pt x="493166" y="610813"/>
                      </a:lnTo>
                      <a:lnTo>
                        <a:pt x="685728" y="721479"/>
                      </a:lnTo>
                      <a:lnTo>
                        <a:pt x="493166" y="832655"/>
                      </a:lnTo>
                      <a:lnTo>
                        <a:pt x="493166" y="1200129"/>
                      </a:lnTo>
                      <a:cubicBezTo>
                        <a:pt x="493166" y="1332694"/>
                        <a:pt x="385700" y="1440160"/>
                        <a:pt x="253135" y="1440160"/>
                      </a:cubicBezTo>
                      <a:lnTo>
                        <a:pt x="0" y="1440160"/>
                      </a:lnTo>
                      <a:close/>
                    </a:path>
                  </a:pathLst>
                </a:custGeom>
                <a:solidFill>
                  <a:schemeClr val="tx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9" name="TextBox 138"/>
              <p:cNvSpPr txBox="1"/>
              <p:nvPr/>
            </p:nvSpPr>
            <p:spPr>
              <a:xfrm rot="16200000">
                <a:off x="1681852" y="2115370"/>
                <a:ext cx="799972" cy="336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添加标题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4"/>
            <p:cNvGrpSpPr>
              <a:grpSpLocks noChangeAspect="1"/>
            </p:cNvGrpSpPr>
            <p:nvPr/>
          </p:nvGrpSpPr>
          <p:grpSpPr>
            <a:xfrm>
              <a:off x="5592581" y="2013718"/>
              <a:ext cx="472500" cy="540000"/>
              <a:chOff x="4800600" y="1962150"/>
              <a:chExt cx="355600" cy="406400"/>
            </a:xfrm>
            <a:solidFill>
              <a:schemeClr val="bg1"/>
            </a:solidFill>
          </p:grpSpPr>
          <p:sp>
            <p:nvSpPr>
              <p:cNvPr id="131" name="Freeform 15"/>
              <p:cNvSpPr/>
              <p:nvPr/>
            </p:nvSpPr>
            <p:spPr bwMode="auto">
              <a:xfrm>
                <a:off x="5080000" y="2279650"/>
                <a:ext cx="25400" cy="25400"/>
              </a:xfrm>
              <a:custGeom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16"/>
              <p:cNvSpPr/>
              <p:nvPr/>
            </p:nvSpPr>
            <p:spPr bwMode="auto">
              <a:xfrm>
                <a:off x="5080000" y="2279650"/>
                <a:ext cx="25400" cy="25400"/>
              </a:xfrm>
              <a:custGeom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17"/>
              <p:cNvSpPr/>
              <p:nvPr/>
            </p:nvSpPr>
            <p:spPr bwMode="auto">
              <a:xfrm>
                <a:off x="5080000" y="2203450"/>
                <a:ext cx="25400" cy="25400"/>
              </a:xfrm>
              <a:custGeom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18"/>
              <p:cNvSpPr/>
              <p:nvPr/>
            </p:nvSpPr>
            <p:spPr bwMode="auto">
              <a:xfrm>
                <a:off x="5080000" y="2203450"/>
                <a:ext cx="25400" cy="25400"/>
              </a:xfrm>
              <a:custGeom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19"/>
              <p:cNvSpPr/>
              <p:nvPr/>
            </p:nvSpPr>
            <p:spPr bwMode="auto">
              <a:xfrm>
                <a:off x="5080000" y="2127250"/>
                <a:ext cx="25400" cy="25400"/>
              </a:xfrm>
              <a:custGeom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20"/>
              <p:cNvSpPr/>
              <p:nvPr/>
            </p:nvSpPr>
            <p:spPr bwMode="auto">
              <a:xfrm>
                <a:off x="5080000" y="2127250"/>
                <a:ext cx="25400" cy="25400"/>
              </a:xfrm>
              <a:custGeom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143"/>
              <p:cNvSpPr>
                <a:spLocks noEditPoints="1"/>
              </p:cNvSpPr>
              <p:nvPr/>
            </p:nvSpPr>
            <p:spPr bwMode="auto">
              <a:xfrm>
                <a:off x="4800600" y="1962150"/>
                <a:ext cx="355600" cy="406400"/>
              </a:xfrm>
              <a:custGeom>
                <a:cxnLst>
                  <a:cxn ang="0">
                    <a:pos x="72" y="4"/>
                  </a:cxn>
                  <a:cxn ang="0">
                    <a:pos x="10" y="28"/>
                  </a:cxn>
                  <a:cxn ang="0">
                    <a:pos x="0" y="204"/>
                  </a:cxn>
                  <a:cxn ang="0">
                    <a:pos x="10" y="228"/>
                  </a:cxn>
                  <a:cxn ang="0">
                    <a:pos x="72" y="252"/>
                  </a:cxn>
                  <a:cxn ang="0">
                    <a:pos x="132" y="256"/>
                  </a:cxn>
                  <a:cxn ang="0">
                    <a:pos x="202" y="236"/>
                  </a:cxn>
                  <a:cxn ang="0">
                    <a:pos x="224" y="204"/>
                  </a:cxn>
                  <a:cxn ang="0">
                    <a:pos x="222" y="40"/>
                  </a:cxn>
                  <a:cxn ang="0">
                    <a:pos x="172" y="8"/>
                  </a:cxn>
                  <a:cxn ang="0">
                    <a:pos x="208" y="204"/>
                  </a:cxn>
                  <a:cxn ang="0">
                    <a:pos x="192" y="224"/>
                  </a:cxn>
                  <a:cxn ang="0">
                    <a:pos x="132" y="240"/>
                  </a:cxn>
                  <a:cxn ang="0">
                    <a:pos x="74" y="238"/>
                  </a:cxn>
                  <a:cxn ang="0">
                    <a:pos x="24" y="218"/>
                  </a:cxn>
                  <a:cxn ang="0">
                    <a:pos x="16" y="174"/>
                  </a:cxn>
                  <a:cxn ang="0">
                    <a:pos x="56" y="194"/>
                  </a:cxn>
                  <a:cxn ang="0">
                    <a:pos x="142" y="198"/>
                  </a:cxn>
                  <a:cxn ang="0">
                    <a:pos x="200" y="180"/>
                  </a:cxn>
                  <a:cxn ang="0">
                    <a:pos x="208" y="156"/>
                  </a:cxn>
                  <a:cxn ang="0">
                    <a:pos x="206" y="164"/>
                  </a:cxn>
                  <a:cxn ang="0">
                    <a:pos x="166" y="186"/>
                  </a:cxn>
                  <a:cxn ang="0">
                    <a:pos x="112" y="192"/>
                  </a:cxn>
                  <a:cxn ang="0">
                    <a:pos x="44" y="182"/>
                  </a:cxn>
                  <a:cxn ang="0">
                    <a:pos x="16" y="156"/>
                  </a:cxn>
                  <a:cxn ang="0">
                    <a:pos x="16" y="126"/>
                  </a:cxn>
                  <a:cxn ang="0">
                    <a:pos x="44" y="142"/>
                  </a:cxn>
                  <a:cxn ang="0">
                    <a:pos x="112" y="152"/>
                  </a:cxn>
                  <a:cxn ang="0">
                    <a:pos x="192" y="138"/>
                  </a:cxn>
                  <a:cxn ang="0">
                    <a:pos x="208" y="108"/>
                  </a:cxn>
                  <a:cxn ang="0">
                    <a:pos x="208" y="108"/>
                  </a:cxn>
                  <a:cxn ang="0">
                    <a:pos x="180" y="134"/>
                  </a:cxn>
                  <a:cxn ang="0">
                    <a:pos x="112" y="144"/>
                  </a:cxn>
                  <a:cxn ang="0">
                    <a:pos x="58" y="138"/>
                  </a:cxn>
                  <a:cxn ang="0">
                    <a:pos x="18" y="116"/>
                  </a:cxn>
                  <a:cxn ang="0">
                    <a:pos x="16" y="108"/>
                  </a:cxn>
                  <a:cxn ang="0">
                    <a:pos x="34" y="90"/>
                  </a:cxn>
                  <a:cxn ang="0">
                    <a:pos x="112" y="104"/>
                  </a:cxn>
                  <a:cxn ang="0">
                    <a:pos x="200" y="86"/>
                  </a:cxn>
                  <a:cxn ang="0">
                    <a:pos x="112" y="88"/>
                  </a:cxn>
                  <a:cxn ang="0">
                    <a:pos x="44" y="78"/>
                  </a:cxn>
                  <a:cxn ang="0">
                    <a:pos x="16" y="52"/>
                  </a:cxn>
                  <a:cxn ang="0">
                    <a:pos x="32" y="32"/>
                  </a:cxn>
                  <a:cxn ang="0">
                    <a:pos x="92" y="16"/>
                  </a:cxn>
                  <a:cxn ang="0">
                    <a:pos x="150" y="18"/>
                  </a:cxn>
                  <a:cxn ang="0">
                    <a:pos x="200" y="38"/>
                  </a:cxn>
                  <a:cxn ang="0">
                    <a:pos x="206" y="60"/>
                  </a:cxn>
                  <a:cxn ang="0">
                    <a:pos x="166" y="82"/>
                  </a:cxn>
                </a:cxnLst>
                <a:rect l="0" t="0" r="r" b="b"/>
                <a:pathLst>
                  <a:path w="224" h="256">
                    <a:moveTo>
                      <a:pt x="112" y="0"/>
                    </a:moveTo>
                    <a:lnTo>
                      <a:pt x="112" y="0"/>
                    </a:lnTo>
                    <a:lnTo>
                      <a:pt x="92" y="0"/>
                    </a:lnTo>
                    <a:lnTo>
                      <a:pt x="72" y="4"/>
                    </a:lnTo>
                    <a:lnTo>
                      <a:pt x="52" y="8"/>
                    </a:lnTo>
                    <a:lnTo>
                      <a:pt x="36" y="12"/>
                    </a:lnTo>
                    <a:lnTo>
                      <a:pt x="22" y="20"/>
                    </a:lnTo>
                    <a:lnTo>
                      <a:pt x="10" y="28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2" y="216"/>
                    </a:lnTo>
                    <a:lnTo>
                      <a:pt x="10" y="228"/>
                    </a:lnTo>
                    <a:lnTo>
                      <a:pt x="22" y="236"/>
                    </a:lnTo>
                    <a:lnTo>
                      <a:pt x="36" y="244"/>
                    </a:lnTo>
                    <a:lnTo>
                      <a:pt x="52" y="248"/>
                    </a:lnTo>
                    <a:lnTo>
                      <a:pt x="72" y="252"/>
                    </a:lnTo>
                    <a:lnTo>
                      <a:pt x="92" y="256"/>
                    </a:lnTo>
                    <a:lnTo>
                      <a:pt x="112" y="256"/>
                    </a:lnTo>
                    <a:lnTo>
                      <a:pt x="112" y="256"/>
                    </a:lnTo>
                    <a:lnTo>
                      <a:pt x="132" y="256"/>
                    </a:lnTo>
                    <a:lnTo>
                      <a:pt x="152" y="252"/>
                    </a:lnTo>
                    <a:lnTo>
                      <a:pt x="172" y="248"/>
                    </a:lnTo>
                    <a:lnTo>
                      <a:pt x="188" y="244"/>
                    </a:lnTo>
                    <a:lnTo>
                      <a:pt x="202" y="236"/>
                    </a:lnTo>
                    <a:lnTo>
                      <a:pt x="214" y="228"/>
                    </a:lnTo>
                    <a:lnTo>
                      <a:pt x="222" y="216"/>
                    </a:lnTo>
                    <a:lnTo>
                      <a:pt x="224" y="210"/>
                    </a:lnTo>
                    <a:lnTo>
                      <a:pt x="224" y="204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24" y="46"/>
                    </a:lnTo>
                    <a:lnTo>
                      <a:pt x="222" y="40"/>
                    </a:lnTo>
                    <a:lnTo>
                      <a:pt x="214" y="28"/>
                    </a:lnTo>
                    <a:lnTo>
                      <a:pt x="202" y="20"/>
                    </a:lnTo>
                    <a:lnTo>
                      <a:pt x="188" y="12"/>
                    </a:lnTo>
                    <a:lnTo>
                      <a:pt x="172" y="8"/>
                    </a:lnTo>
                    <a:lnTo>
                      <a:pt x="152" y="4"/>
                    </a:lnTo>
                    <a:lnTo>
                      <a:pt x="132" y="0"/>
                    </a:lnTo>
                    <a:lnTo>
                      <a:pt x="112" y="0"/>
                    </a:lnTo>
                    <a:close/>
                    <a:moveTo>
                      <a:pt x="208" y="204"/>
                    </a:moveTo>
                    <a:lnTo>
                      <a:pt x="208" y="204"/>
                    </a:lnTo>
                    <a:lnTo>
                      <a:pt x="206" y="212"/>
                    </a:lnTo>
                    <a:lnTo>
                      <a:pt x="200" y="218"/>
                    </a:lnTo>
                    <a:lnTo>
                      <a:pt x="192" y="224"/>
                    </a:lnTo>
                    <a:lnTo>
                      <a:pt x="180" y="230"/>
                    </a:lnTo>
                    <a:lnTo>
                      <a:pt x="166" y="234"/>
                    </a:lnTo>
                    <a:lnTo>
                      <a:pt x="150" y="238"/>
                    </a:lnTo>
                    <a:lnTo>
                      <a:pt x="132" y="240"/>
                    </a:lnTo>
                    <a:lnTo>
                      <a:pt x="112" y="240"/>
                    </a:lnTo>
                    <a:lnTo>
                      <a:pt x="112" y="240"/>
                    </a:lnTo>
                    <a:lnTo>
                      <a:pt x="92" y="240"/>
                    </a:lnTo>
                    <a:lnTo>
                      <a:pt x="74" y="238"/>
                    </a:lnTo>
                    <a:lnTo>
                      <a:pt x="58" y="234"/>
                    </a:lnTo>
                    <a:lnTo>
                      <a:pt x="44" y="230"/>
                    </a:lnTo>
                    <a:lnTo>
                      <a:pt x="32" y="224"/>
                    </a:lnTo>
                    <a:lnTo>
                      <a:pt x="24" y="218"/>
                    </a:lnTo>
                    <a:lnTo>
                      <a:pt x="18" y="212"/>
                    </a:lnTo>
                    <a:lnTo>
                      <a:pt x="16" y="204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24" y="180"/>
                    </a:lnTo>
                    <a:lnTo>
                      <a:pt x="32" y="186"/>
                    </a:lnTo>
                    <a:lnTo>
                      <a:pt x="44" y="190"/>
                    </a:lnTo>
                    <a:lnTo>
                      <a:pt x="56" y="194"/>
                    </a:lnTo>
                    <a:lnTo>
                      <a:pt x="82" y="198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42" y="198"/>
                    </a:lnTo>
                    <a:lnTo>
                      <a:pt x="168" y="194"/>
                    </a:lnTo>
                    <a:lnTo>
                      <a:pt x="180" y="190"/>
                    </a:lnTo>
                    <a:lnTo>
                      <a:pt x="192" y="186"/>
                    </a:lnTo>
                    <a:lnTo>
                      <a:pt x="200" y="180"/>
                    </a:lnTo>
                    <a:lnTo>
                      <a:pt x="208" y="174"/>
                    </a:lnTo>
                    <a:lnTo>
                      <a:pt x="208" y="204"/>
                    </a:lnTo>
                    <a:close/>
                    <a:moveTo>
                      <a:pt x="208" y="156"/>
                    </a:move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6" y="164"/>
                    </a:lnTo>
                    <a:lnTo>
                      <a:pt x="200" y="170"/>
                    </a:lnTo>
                    <a:lnTo>
                      <a:pt x="192" y="176"/>
                    </a:lnTo>
                    <a:lnTo>
                      <a:pt x="180" y="182"/>
                    </a:lnTo>
                    <a:lnTo>
                      <a:pt x="166" y="186"/>
                    </a:lnTo>
                    <a:lnTo>
                      <a:pt x="150" y="190"/>
                    </a:lnTo>
                    <a:lnTo>
                      <a:pt x="132" y="192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2" y="192"/>
                    </a:lnTo>
                    <a:lnTo>
                      <a:pt x="74" y="190"/>
                    </a:lnTo>
                    <a:lnTo>
                      <a:pt x="58" y="186"/>
                    </a:lnTo>
                    <a:lnTo>
                      <a:pt x="44" y="182"/>
                    </a:lnTo>
                    <a:lnTo>
                      <a:pt x="32" y="176"/>
                    </a:lnTo>
                    <a:lnTo>
                      <a:pt x="24" y="170"/>
                    </a:lnTo>
                    <a:lnTo>
                      <a:pt x="18" y="164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24" y="132"/>
                    </a:lnTo>
                    <a:lnTo>
                      <a:pt x="32" y="138"/>
                    </a:lnTo>
                    <a:lnTo>
                      <a:pt x="44" y="142"/>
                    </a:lnTo>
                    <a:lnTo>
                      <a:pt x="56" y="146"/>
                    </a:lnTo>
                    <a:lnTo>
                      <a:pt x="82" y="150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42" y="150"/>
                    </a:lnTo>
                    <a:lnTo>
                      <a:pt x="168" y="146"/>
                    </a:lnTo>
                    <a:lnTo>
                      <a:pt x="180" y="142"/>
                    </a:lnTo>
                    <a:lnTo>
                      <a:pt x="192" y="138"/>
                    </a:lnTo>
                    <a:lnTo>
                      <a:pt x="200" y="132"/>
                    </a:lnTo>
                    <a:lnTo>
                      <a:pt x="208" y="126"/>
                    </a:lnTo>
                    <a:lnTo>
                      <a:pt x="208" y="156"/>
                    </a:lnTo>
                    <a:close/>
                    <a:moveTo>
                      <a:pt x="208" y="108"/>
                    </a:move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6" y="116"/>
                    </a:lnTo>
                    <a:lnTo>
                      <a:pt x="200" y="122"/>
                    </a:lnTo>
                    <a:lnTo>
                      <a:pt x="192" y="128"/>
                    </a:lnTo>
                    <a:lnTo>
                      <a:pt x="180" y="134"/>
                    </a:lnTo>
                    <a:lnTo>
                      <a:pt x="166" y="138"/>
                    </a:lnTo>
                    <a:lnTo>
                      <a:pt x="150" y="142"/>
                    </a:lnTo>
                    <a:lnTo>
                      <a:pt x="132" y="144"/>
                    </a:lnTo>
                    <a:lnTo>
                      <a:pt x="112" y="144"/>
                    </a:lnTo>
                    <a:lnTo>
                      <a:pt x="112" y="144"/>
                    </a:lnTo>
                    <a:lnTo>
                      <a:pt x="92" y="144"/>
                    </a:lnTo>
                    <a:lnTo>
                      <a:pt x="74" y="142"/>
                    </a:lnTo>
                    <a:lnTo>
                      <a:pt x="58" y="138"/>
                    </a:lnTo>
                    <a:lnTo>
                      <a:pt x="44" y="134"/>
                    </a:lnTo>
                    <a:lnTo>
                      <a:pt x="32" y="128"/>
                    </a:lnTo>
                    <a:lnTo>
                      <a:pt x="24" y="122"/>
                    </a:lnTo>
                    <a:lnTo>
                      <a:pt x="18" y="116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24" y="86"/>
                    </a:lnTo>
                    <a:lnTo>
                      <a:pt x="34" y="90"/>
                    </a:lnTo>
                    <a:lnTo>
                      <a:pt x="58" y="98"/>
                    </a:lnTo>
                    <a:lnTo>
                      <a:pt x="84" y="10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40" y="102"/>
                    </a:lnTo>
                    <a:lnTo>
                      <a:pt x="166" y="98"/>
                    </a:lnTo>
                    <a:lnTo>
                      <a:pt x="190" y="90"/>
                    </a:lnTo>
                    <a:lnTo>
                      <a:pt x="200" y="86"/>
                    </a:lnTo>
                    <a:lnTo>
                      <a:pt x="208" y="80"/>
                    </a:lnTo>
                    <a:lnTo>
                      <a:pt x="208" y="108"/>
                    </a:lnTo>
                    <a:close/>
                    <a:moveTo>
                      <a:pt x="112" y="88"/>
                    </a:moveTo>
                    <a:lnTo>
                      <a:pt x="112" y="88"/>
                    </a:lnTo>
                    <a:lnTo>
                      <a:pt x="92" y="88"/>
                    </a:lnTo>
                    <a:lnTo>
                      <a:pt x="74" y="86"/>
                    </a:lnTo>
                    <a:lnTo>
                      <a:pt x="58" y="82"/>
                    </a:lnTo>
                    <a:lnTo>
                      <a:pt x="44" y="78"/>
                    </a:lnTo>
                    <a:lnTo>
                      <a:pt x="32" y="72"/>
                    </a:lnTo>
                    <a:lnTo>
                      <a:pt x="24" y="66"/>
                    </a:lnTo>
                    <a:lnTo>
                      <a:pt x="18" y="6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8" y="44"/>
                    </a:lnTo>
                    <a:lnTo>
                      <a:pt x="24" y="38"/>
                    </a:lnTo>
                    <a:lnTo>
                      <a:pt x="32" y="32"/>
                    </a:lnTo>
                    <a:lnTo>
                      <a:pt x="44" y="26"/>
                    </a:lnTo>
                    <a:lnTo>
                      <a:pt x="58" y="22"/>
                    </a:lnTo>
                    <a:lnTo>
                      <a:pt x="74" y="18"/>
                    </a:lnTo>
                    <a:lnTo>
                      <a:pt x="92" y="16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32" y="16"/>
                    </a:lnTo>
                    <a:lnTo>
                      <a:pt x="150" y="18"/>
                    </a:lnTo>
                    <a:lnTo>
                      <a:pt x="166" y="22"/>
                    </a:lnTo>
                    <a:lnTo>
                      <a:pt x="180" y="26"/>
                    </a:lnTo>
                    <a:lnTo>
                      <a:pt x="192" y="32"/>
                    </a:lnTo>
                    <a:lnTo>
                      <a:pt x="200" y="38"/>
                    </a:lnTo>
                    <a:lnTo>
                      <a:pt x="206" y="44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06" y="60"/>
                    </a:lnTo>
                    <a:lnTo>
                      <a:pt x="200" y="66"/>
                    </a:lnTo>
                    <a:lnTo>
                      <a:pt x="192" y="72"/>
                    </a:lnTo>
                    <a:lnTo>
                      <a:pt x="180" y="78"/>
                    </a:lnTo>
                    <a:lnTo>
                      <a:pt x="166" y="82"/>
                    </a:lnTo>
                    <a:lnTo>
                      <a:pt x="150" y="86"/>
                    </a:lnTo>
                    <a:lnTo>
                      <a:pt x="132" y="88"/>
                    </a:lnTo>
                    <a:lnTo>
                      <a:pt x="112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" name="组合 141"/>
          <p:cNvGrpSpPr/>
          <p:nvPr/>
        </p:nvGrpSpPr>
        <p:grpSpPr>
          <a:xfrm>
            <a:off x="3742257" y="2284423"/>
            <a:ext cx="1693841" cy="1440605"/>
            <a:chOff x="3851920" y="1563638"/>
            <a:chExt cx="1693841" cy="1440160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" name="组合 142"/>
            <p:cNvGrpSpPr/>
            <p:nvPr/>
          </p:nvGrpSpPr>
          <p:grpSpPr>
            <a:xfrm>
              <a:off x="3851920" y="1563638"/>
              <a:ext cx="1693841" cy="1440160"/>
              <a:chOff x="827583" y="1563638"/>
              <a:chExt cx="1693841" cy="1440160"/>
            </a:xfrm>
          </p:grpSpPr>
          <p:grpSp>
            <p:nvGrpSpPr>
              <p:cNvPr id="14" name="组合 144"/>
              <p:cNvGrpSpPr/>
              <p:nvPr/>
            </p:nvGrpSpPr>
            <p:grpSpPr>
              <a:xfrm>
                <a:off x="827583" y="1563638"/>
                <a:ext cx="1693841" cy="1440160"/>
                <a:chOff x="827583" y="1563638"/>
                <a:chExt cx="1693841" cy="1440160"/>
              </a:xfrm>
            </p:grpSpPr>
            <p:sp>
              <p:nvSpPr>
                <p:cNvPr id="147" name="圆角矩形 2"/>
                <p:cNvSpPr/>
                <p:nvPr/>
              </p:nvSpPr>
              <p:spPr>
                <a:xfrm>
                  <a:off x="827583" y="1563638"/>
                  <a:ext cx="1693841" cy="1440160"/>
                </a:xfrm>
                <a:custGeom>
                  <a:rect l="l" t="t" r="r" b="b"/>
                  <a:pathLst>
                    <a:path w="1693841" h="1440160">
                      <a:moveTo>
                        <a:pt x="240031" y="0"/>
                      </a:moveTo>
                      <a:lnTo>
                        <a:pt x="1261248" y="0"/>
                      </a:lnTo>
                      <a:cubicBezTo>
                        <a:pt x="1393813" y="0"/>
                        <a:pt x="1501279" y="107466"/>
                        <a:pt x="1501279" y="240031"/>
                      </a:cubicBezTo>
                      <a:lnTo>
                        <a:pt x="1501279" y="610813"/>
                      </a:lnTo>
                      <a:lnTo>
                        <a:pt x="1693841" y="721479"/>
                      </a:lnTo>
                      <a:lnTo>
                        <a:pt x="1501279" y="832655"/>
                      </a:lnTo>
                      <a:lnTo>
                        <a:pt x="1501279" y="1200129"/>
                      </a:lnTo>
                      <a:cubicBezTo>
                        <a:pt x="1501279" y="1332694"/>
                        <a:pt x="1393813" y="1440160"/>
                        <a:pt x="1261248" y="1440160"/>
                      </a:cubicBezTo>
                      <a:lnTo>
                        <a:pt x="240031" y="1440160"/>
                      </a:lnTo>
                      <a:cubicBezTo>
                        <a:pt x="107466" y="1440160"/>
                        <a:pt x="0" y="1332694"/>
                        <a:pt x="0" y="1200129"/>
                      </a:cubicBezTo>
                      <a:lnTo>
                        <a:pt x="0" y="240031"/>
                      </a:lnTo>
                      <a:cubicBezTo>
                        <a:pt x="0" y="107466"/>
                        <a:pt x="107466" y="0"/>
                        <a:pt x="2400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圆角矩形 2"/>
                <p:cNvSpPr/>
                <p:nvPr/>
              </p:nvSpPr>
              <p:spPr>
                <a:xfrm>
                  <a:off x="1835696" y="1563638"/>
                  <a:ext cx="685728" cy="1440160"/>
                </a:xfrm>
                <a:custGeom>
                  <a:rect l="l" t="t" r="r" b="b"/>
                  <a:pathLst>
                    <a:path w="685728" h="1440160">
                      <a:moveTo>
                        <a:pt x="0" y="0"/>
                      </a:moveTo>
                      <a:lnTo>
                        <a:pt x="253135" y="0"/>
                      </a:lnTo>
                      <a:cubicBezTo>
                        <a:pt x="385700" y="0"/>
                        <a:pt x="493166" y="107466"/>
                        <a:pt x="493166" y="240031"/>
                      </a:cubicBezTo>
                      <a:lnTo>
                        <a:pt x="493166" y="610813"/>
                      </a:lnTo>
                      <a:lnTo>
                        <a:pt x="685728" y="721479"/>
                      </a:lnTo>
                      <a:lnTo>
                        <a:pt x="493166" y="832655"/>
                      </a:lnTo>
                      <a:lnTo>
                        <a:pt x="493166" y="1200129"/>
                      </a:lnTo>
                      <a:cubicBezTo>
                        <a:pt x="493166" y="1332694"/>
                        <a:pt x="385700" y="1440160"/>
                        <a:pt x="253135" y="1440160"/>
                      </a:cubicBezTo>
                      <a:lnTo>
                        <a:pt x="0" y="1440160"/>
                      </a:lnTo>
                      <a:close/>
                    </a:path>
                  </a:pathLst>
                </a:custGeom>
                <a:solidFill>
                  <a:schemeClr val="tx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 rot="16200000">
                <a:off x="1681852" y="2115370"/>
                <a:ext cx="799972" cy="336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添加标题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4" name="Freeform 131"/>
            <p:cNvSpPr>
              <a:spLocks noChangeAspect="1" noEditPoints="1"/>
            </p:cNvSpPr>
            <p:nvPr/>
          </p:nvSpPr>
          <p:spPr bwMode="auto">
            <a:xfrm>
              <a:off x="4128447" y="2062074"/>
              <a:ext cx="540000" cy="540000"/>
            </a:xfrm>
            <a:custGeom>
              <a:cxnLst>
                <a:cxn ang="0">
                  <a:pos x="178" y="8"/>
                </a:cxn>
                <a:cxn ang="0">
                  <a:pos x="162" y="28"/>
                </a:cxn>
                <a:cxn ang="0">
                  <a:pos x="122" y="68"/>
                </a:cxn>
                <a:cxn ang="0">
                  <a:pos x="66" y="72"/>
                </a:cxn>
                <a:cxn ang="0">
                  <a:pos x="20" y="76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14" y="146"/>
                </a:cxn>
                <a:cxn ang="0">
                  <a:pos x="32" y="152"/>
                </a:cxn>
                <a:cxn ang="0">
                  <a:pos x="48" y="168"/>
                </a:cxn>
                <a:cxn ang="0">
                  <a:pos x="52" y="252"/>
                </a:cxn>
                <a:cxn ang="0">
                  <a:pos x="96" y="256"/>
                </a:cxn>
                <a:cxn ang="0">
                  <a:pos x="112" y="240"/>
                </a:cxn>
                <a:cxn ang="0">
                  <a:pos x="108" y="222"/>
                </a:cxn>
                <a:cxn ang="0">
                  <a:pos x="104" y="160"/>
                </a:cxn>
                <a:cxn ang="0">
                  <a:pos x="106" y="156"/>
                </a:cxn>
                <a:cxn ang="0">
                  <a:pos x="108" y="154"/>
                </a:cxn>
                <a:cxn ang="0">
                  <a:pos x="108" y="154"/>
                </a:cxn>
                <a:cxn ang="0">
                  <a:pos x="124" y="156"/>
                </a:cxn>
                <a:cxn ang="0">
                  <a:pos x="162" y="196"/>
                </a:cxn>
                <a:cxn ang="0">
                  <a:pos x="188" y="222"/>
                </a:cxn>
                <a:cxn ang="0">
                  <a:pos x="212" y="222"/>
                </a:cxn>
                <a:cxn ang="0">
                  <a:pos x="248" y="172"/>
                </a:cxn>
                <a:cxn ang="0">
                  <a:pos x="256" y="112"/>
                </a:cxn>
                <a:cxn ang="0">
                  <a:pos x="242" y="36"/>
                </a:cxn>
                <a:cxn ang="0">
                  <a:pos x="206" y="0"/>
                </a:cxn>
                <a:cxn ang="0">
                  <a:pos x="162" y="88"/>
                </a:cxn>
                <a:cxn ang="0">
                  <a:pos x="196" y="96"/>
                </a:cxn>
                <a:cxn ang="0">
                  <a:pos x="198" y="122"/>
                </a:cxn>
                <a:cxn ang="0">
                  <a:pos x="162" y="136"/>
                </a:cxn>
                <a:cxn ang="0">
                  <a:pos x="16" y="112"/>
                </a:cxn>
                <a:cxn ang="0">
                  <a:pos x="32" y="88"/>
                </a:cxn>
                <a:cxn ang="0">
                  <a:pos x="80" y="112"/>
                </a:cxn>
                <a:cxn ang="0">
                  <a:pos x="32" y="136"/>
                </a:cxn>
                <a:cxn ang="0">
                  <a:pos x="18" y="122"/>
                </a:cxn>
                <a:cxn ang="0">
                  <a:pos x="64" y="168"/>
                </a:cxn>
                <a:cxn ang="0">
                  <a:pos x="66" y="152"/>
                </a:cxn>
                <a:cxn ang="0">
                  <a:pos x="88" y="160"/>
                </a:cxn>
                <a:cxn ang="0">
                  <a:pos x="90" y="226"/>
                </a:cxn>
                <a:cxn ang="0">
                  <a:pos x="96" y="240"/>
                </a:cxn>
                <a:cxn ang="0">
                  <a:pos x="104" y="136"/>
                </a:cxn>
                <a:cxn ang="0">
                  <a:pos x="88" y="112"/>
                </a:cxn>
                <a:cxn ang="0">
                  <a:pos x="98" y="90"/>
                </a:cxn>
                <a:cxn ang="0">
                  <a:pos x="116" y="86"/>
                </a:cxn>
                <a:cxn ang="0">
                  <a:pos x="148" y="72"/>
                </a:cxn>
                <a:cxn ang="0">
                  <a:pos x="144" y="132"/>
                </a:cxn>
                <a:cxn ang="0">
                  <a:pos x="128" y="140"/>
                </a:cxn>
                <a:cxn ang="0">
                  <a:pos x="200" y="208"/>
                </a:cxn>
                <a:cxn ang="0">
                  <a:pos x="178" y="192"/>
                </a:cxn>
                <a:cxn ang="0">
                  <a:pos x="184" y="152"/>
                </a:cxn>
                <a:cxn ang="0">
                  <a:pos x="206" y="140"/>
                </a:cxn>
                <a:cxn ang="0">
                  <a:pos x="216" y="112"/>
                </a:cxn>
                <a:cxn ang="0">
                  <a:pos x="210" y="90"/>
                </a:cxn>
                <a:cxn ang="0">
                  <a:pos x="190" y="72"/>
                </a:cxn>
                <a:cxn ang="0">
                  <a:pos x="170" y="50"/>
                </a:cxn>
                <a:cxn ang="0">
                  <a:pos x="194" y="18"/>
                </a:cxn>
                <a:cxn ang="0">
                  <a:pos x="216" y="24"/>
                </a:cxn>
                <a:cxn ang="0">
                  <a:pos x="236" y="74"/>
                </a:cxn>
                <a:cxn ang="0">
                  <a:pos x="240" y="132"/>
                </a:cxn>
                <a:cxn ang="0">
                  <a:pos x="222" y="192"/>
                </a:cxn>
              </a:cxnLst>
              <a:rect l="0" t="0" r="r" b="b"/>
              <a:pathLst>
                <a:path w="256" h="256">
                  <a:moveTo>
                    <a:pt x="200" y="0"/>
                  </a:moveTo>
                  <a:lnTo>
                    <a:pt x="200" y="0"/>
                  </a:lnTo>
                  <a:lnTo>
                    <a:pt x="188" y="2"/>
                  </a:lnTo>
                  <a:lnTo>
                    <a:pt x="178" y="8"/>
                  </a:lnTo>
                  <a:lnTo>
                    <a:pt x="170" y="16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50" y="46"/>
                  </a:lnTo>
                  <a:lnTo>
                    <a:pt x="136" y="60"/>
                  </a:lnTo>
                  <a:lnTo>
                    <a:pt x="130" y="66"/>
                  </a:lnTo>
                  <a:lnTo>
                    <a:pt x="122" y="68"/>
                  </a:lnTo>
                  <a:lnTo>
                    <a:pt x="114" y="72"/>
                  </a:lnTo>
                  <a:lnTo>
                    <a:pt x="106" y="72"/>
                  </a:lnTo>
                  <a:lnTo>
                    <a:pt x="100" y="72"/>
                  </a:lnTo>
                  <a:lnTo>
                    <a:pt x="66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0" y="84"/>
                  </a:lnTo>
                  <a:lnTo>
                    <a:pt x="6" y="90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8"/>
                  </a:lnTo>
                  <a:lnTo>
                    <a:pt x="6" y="134"/>
                  </a:lnTo>
                  <a:lnTo>
                    <a:pt x="10" y="140"/>
                  </a:lnTo>
                  <a:lnTo>
                    <a:pt x="14" y="146"/>
                  </a:lnTo>
                  <a:lnTo>
                    <a:pt x="20" y="148"/>
                  </a:lnTo>
                  <a:lnTo>
                    <a:pt x="2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8" y="154"/>
                  </a:lnTo>
                  <a:lnTo>
                    <a:pt x="44" y="156"/>
                  </a:lnTo>
                  <a:lnTo>
                    <a:pt x="46" y="162"/>
                  </a:lnTo>
                  <a:lnTo>
                    <a:pt x="48" y="168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50" y="246"/>
                  </a:lnTo>
                  <a:lnTo>
                    <a:pt x="52" y="252"/>
                  </a:lnTo>
                  <a:lnTo>
                    <a:pt x="58" y="254"/>
                  </a:lnTo>
                  <a:lnTo>
                    <a:pt x="64" y="256"/>
                  </a:lnTo>
                  <a:lnTo>
                    <a:pt x="96" y="256"/>
                  </a:lnTo>
                  <a:lnTo>
                    <a:pt x="96" y="256"/>
                  </a:lnTo>
                  <a:lnTo>
                    <a:pt x="102" y="254"/>
                  </a:lnTo>
                  <a:lnTo>
                    <a:pt x="108" y="252"/>
                  </a:lnTo>
                  <a:lnTo>
                    <a:pt x="110" y="246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112" y="232"/>
                  </a:lnTo>
                  <a:lnTo>
                    <a:pt x="110" y="226"/>
                  </a:lnTo>
                  <a:lnTo>
                    <a:pt x="108" y="222"/>
                  </a:lnTo>
                  <a:lnTo>
                    <a:pt x="106" y="220"/>
                  </a:lnTo>
                  <a:lnTo>
                    <a:pt x="104" y="21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110" y="152"/>
                  </a:lnTo>
                  <a:lnTo>
                    <a:pt x="118" y="154"/>
                  </a:lnTo>
                  <a:lnTo>
                    <a:pt x="124" y="156"/>
                  </a:lnTo>
                  <a:lnTo>
                    <a:pt x="138" y="166"/>
                  </a:lnTo>
                  <a:lnTo>
                    <a:pt x="150" y="178"/>
                  </a:lnTo>
                  <a:lnTo>
                    <a:pt x="162" y="196"/>
                  </a:lnTo>
                  <a:lnTo>
                    <a:pt x="162" y="196"/>
                  </a:lnTo>
                  <a:lnTo>
                    <a:pt x="162" y="196"/>
                  </a:lnTo>
                  <a:lnTo>
                    <a:pt x="170" y="208"/>
                  </a:lnTo>
                  <a:lnTo>
                    <a:pt x="178" y="216"/>
                  </a:lnTo>
                  <a:lnTo>
                    <a:pt x="188" y="222"/>
                  </a:lnTo>
                  <a:lnTo>
                    <a:pt x="200" y="224"/>
                  </a:lnTo>
                  <a:lnTo>
                    <a:pt x="200" y="224"/>
                  </a:lnTo>
                  <a:lnTo>
                    <a:pt x="206" y="224"/>
                  </a:lnTo>
                  <a:lnTo>
                    <a:pt x="212" y="222"/>
                  </a:lnTo>
                  <a:lnTo>
                    <a:pt x="224" y="214"/>
                  </a:lnTo>
                  <a:lnTo>
                    <a:pt x="234" y="204"/>
                  </a:lnTo>
                  <a:lnTo>
                    <a:pt x="242" y="188"/>
                  </a:lnTo>
                  <a:lnTo>
                    <a:pt x="248" y="172"/>
                  </a:lnTo>
                  <a:lnTo>
                    <a:pt x="252" y="152"/>
                  </a:lnTo>
                  <a:lnTo>
                    <a:pt x="256" y="132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6" y="92"/>
                  </a:lnTo>
                  <a:lnTo>
                    <a:pt x="252" y="72"/>
                  </a:lnTo>
                  <a:lnTo>
                    <a:pt x="248" y="52"/>
                  </a:lnTo>
                  <a:lnTo>
                    <a:pt x="242" y="36"/>
                  </a:lnTo>
                  <a:lnTo>
                    <a:pt x="234" y="20"/>
                  </a:lnTo>
                  <a:lnTo>
                    <a:pt x="224" y="10"/>
                  </a:lnTo>
                  <a:lnTo>
                    <a:pt x="212" y="2"/>
                  </a:lnTo>
                  <a:lnTo>
                    <a:pt x="206" y="0"/>
                  </a:lnTo>
                  <a:lnTo>
                    <a:pt x="200" y="0"/>
                  </a:lnTo>
                  <a:close/>
                  <a:moveTo>
                    <a:pt x="160" y="112"/>
                  </a:moveTo>
                  <a:lnTo>
                    <a:pt x="160" y="112"/>
                  </a:lnTo>
                  <a:lnTo>
                    <a:pt x="162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90" y="90"/>
                  </a:lnTo>
                  <a:lnTo>
                    <a:pt x="196" y="96"/>
                  </a:lnTo>
                  <a:lnTo>
                    <a:pt x="198" y="102"/>
                  </a:lnTo>
                  <a:lnTo>
                    <a:pt x="200" y="112"/>
                  </a:lnTo>
                  <a:lnTo>
                    <a:pt x="200" y="112"/>
                  </a:lnTo>
                  <a:lnTo>
                    <a:pt x="198" y="122"/>
                  </a:lnTo>
                  <a:lnTo>
                    <a:pt x="196" y="128"/>
                  </a:lnTo>
                  <a:lnTo>
                    <a:pt x="190" y="134"/>
                  </a:lnTo>
                  <a:lnTo>
                    <a:pt x="184" y="136"/>
                  </a:lnTo>
                  <a:lnTo>
                    <a:pt x="162" y="136"/>
                  </a:lnTo>
                  <a:lnTo>
                    <a:pt x="162" y="136"/>
                  </a:lnTo>
                  <a:lnTo>
                    <a:pt x="160" y="112"/>
                  </a:lnTo>
                  <a:close/>
                  <a:moveTo>
                    <a:pt x="16" y="112"/>
                  </a:moveTo>
                  <a:lnTo>
                    <a:pt x="16" y="112"/>
                  </a:lnTo>
                  <a:lnTo>
                    <a:pt x="18" y="102"/>
                  </a:lnTo>
                  <a:lnTo>
                    <a:pt x="20" y="96"/>
                  </a:lnTo>
                  <a:lnTo>
                    <a:pt x="26" y="90"/>
                  </a:lnTo>
                  <a:lnTo>
                    <a:pt x="32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2" y="98"/>
                  </a:lnTo>
                  <a:lnTo>
                    <a:pt x="80" y="112"/>
                  </a:lnTo>
                  <a:lnTo>
                    <a:pt x="80" y="112"/>
                  </a:lnTo>
                  <a:lnTo>
                    <a:pt x="82" y="126"/>
                  </a:lnTo>
                  <a:lnTo>
                    <a:pt x="88" y="136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26" y="134"/>
                  </a:lnTo>
                  <a:lnTo>
                    <a:pt x="20" y="128"/>
                  </a:lnTo>
                  <a:lnTo>
                    <a:pt x="18" y="122"/>
                  </a:lnTo>
                  <a:lnTo>
                    <a:pt x="16" y="112"/>
                  </a:lnTo>
                  <a:close/>
                  <a:moveTo>
                    <a:pt x="96" y="240"/>
                  </a:moveTo>
                  <a:lnTo>
                    <a:pt x="64" y="240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62" y="160"/>
                  </a:lnTo>
                  <a:lnTo>
                    <a:pt x="60" y="152"/>
                  </a:lnTo>
                  <a:lnTo>
                    <a:pt x="66" y="152"/>
                  </a:lnTo>
                  <a:lnTo>
                    <a:pt x="66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88" y="160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8" y="222"/>
                  </a:lnTo>
                  <a:lnTo>
                    <a:pt x="90" y="226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6" y="234"/>
                  </a:lnTo>
                  <a:lnTo>
                    <a:pt x="96" y="240"/>
                  </a:lnTo>
                  <a:close/>
                  <a:moveTo>
                    <a:pt x="106" y="136"/>
                  </a:moveTo>
                  <a:lnTo>
                    <a:pt x="104" y="136"/>
                  </a:lnTo>
                  <a:lnTo>
                    <a:pt x="104" y="136"/>
                  </a:lnTo>
                  <a:lnTo>
                    <a:pt x="104" y="136"/>
                  </a:lnTo>
                  <a:lnTo>
                    <a:pt x="98" y="134"/>
                  </a:lnTo>
                  <a:lnTo>
                    <a:pt x="92" y="128"/>
                  </a:lnTo>
                  <a:lnTo>
                    <a:pt x="90" y="122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90" y="102"/>
                  </a:lnTo>
                  <a:lnTo>
                    <a:pt x="92" y="96"/>
                  </a:lnTo>
                  <a:lnTo>
                    <a:pt x="98" y="90"/>
                  </a:lnTo>
                  <a:lnTo>
                    <a:pt x="104" y="88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16" y="86"/>
                  </a:lnTo>
                  <a:lnTo>
                    <a:pt x="128" y="84"/>
                  </a:lnTo>
                  <a:lnTo>
                    <a:pt x="138" y="78"/>
                  </a:lnTo>
                  <a:lnTo>
                    <a:pt x="148" y="72"/>
                  </a:lnTo>
                  <a:lnTo>
                    <a:pt x="148" y="72"/>
                  </a:lnTo>
                  <a:lnTo>
                    <a:pt x="144" y="9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32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38" y="146"/>
                  </a:lnTo>
                  <a:lnTo>
                    <a:pt x="128" y="140"/>
                  </a:lnTo>
                  <a:lnTo>
                    <a:pt x="116" y="138"/>
                  </a:lnTo>
                  <a:lnTo>
                    <a:pt x="106" y="136"/>
                  </a:lnTo>
                  <a:close/>
                  <a:moveTo>
                    <a:pt x="200" y="208"/>
                  </a:moveTo>
                  <a:lnTo>
                    <a:pt x="200" y="208"/>
                  </a:lnTo>
                  <a:lnTo>
                    <a:pt x="194" y="206"/>
                  </a:lnTo>
                  <a:lnTo>
                    <a:pt x="188" y="204"/>
                  </a:lnTo>
                  <a:lnTo>
                    <a:pt x="184" y="198"/>
                  </a:lnTo>
                  <a:lnTo>
                    <a:pt x="178" y="192"/>
                  </a:lnTo>
                  <a:lnTo>
                    <a:pt x="170" y="174"/>
                  </a:lnTo>
                  <a:lnTo>
                    <a:pt x="164" y="152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90" y="152"/>
                  </a:lnTo>
                  <a:lnTo>
                    <a:pt x="196" y="148"/>
                  </a:lnTo>
                  <a:lnTo>
                    <a:pt x="202" y="146"/>
                  </a:lnTo>
                  <a:lnTo>
                    <a:pt x="206" y="140"/>
                  </a:lnTo>
                  <a:lnTo>
                    <a:pt x="210" y="134"/>
                  </a:lnTo>
                  <a:lnTo>
                    <a:pt x="21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14" y="96"/>
                  </a:lnTo>
                  <a:lnTo>
                    <a:pt x="210" y="90"/>
                  </a:lnTo>
                  <a:lnTo>
                    <a:pt x="206" y="84"/>
                  </a:lnTo>
                  <a:lnTo>
                    <a:pt x="202" y="78"/>
                  </a:lnTo>
                  <a:lnTo>
                    <a:pt x="196" y="76"/>
                  </a:lnTo>
                  <a:lnTo>
                    <a:pt x="190" y="72"/>
                  </a:lnTo>
                  <a:lnTo>
                    <a:pt x="18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70" y="50"/>
                  </a:lnTo>
                  <a:lnTo>
                    <a:pt x="178" y="32"/>
                  </a:lnTo>
                  <a:lnTo>
                    <a:pt x="184" y="26"/>
                  </a:lnTo>
                  <a:lnTo>
                    <a:pt x="188" y="20"/>
                  </a:lnTo>
                  <a:lnTo>
                    <a:pt x="194" y="18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8" y="18"/>
                  </a:lnTo>
                  <a:lnTo>
                    <a:pt x="216" y="24"/>
                  </a:lnTo>
                  <a:lnTo>
                    <a:pt x="222" y="32"/>
                  </a:lnTo>
                  <a:lnTo>
                    <a:pt x="228" y="44"/>
                  </a:lnTo>
                  <a:lnTo>
                    <a:pt x="234" y="58"/>
                  </a:lnTo>
                  <a:lnTo>
                    <a:pt x="236" y="74"/>
                  </a:lnTo>
                  <a:lnTo>
                    <a:pt x="240" y="9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32"/>
                  </a:lnTo>
                  <a:lnTo>
                    <a:pt x="236" y="150"/>
                  </a:lnTo>
                  <a:lnTo>
                    <a:pt x="234" y="166"/>
                  </a:lnTo>
                  <a:lnTo>
                    <a:pt x="228" y="180"/>
                  </a:lnTo>
                  <a:lnTo>
                    <a:pt x="222" y="192"/>
                  </a:lnTo>
                  <a:lnTo>
                    <a:pt x="216" y="200"/>
                  </a:lnTo>
                  <a:lnTo>
                    <a:pt x="208" y="206"/>
                  </a:lnTo>
                  <a:lnTo>
                    <a:pt x="200" y="2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ar-SA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组合 148"/>
          <p:cNvGrpSpPr/>
          <p:nvPr/>
        </p:nvGrpSpPr>
        <p:grpSpPr>
          <a:xfrm>
            <a:off x="2267746" y="2284423"/>
            <a:ext cx="1693841" cy="1440605"/>
            <a:chOff x="2339752" y="1563638"/>
            <a:chExt cx="1693841" cy="1440160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组合 149"/>
            <p:cNvGrpSpPr/>
            <p:nvPr/>
          </p:nvGrpSpPr>
          <p:grpSpPr>
            <a:xfrm>
              <a:off x="2339752" y="1563638"/>
              <a:ext cx="1693841" cy="1440160"/>
              <a:chOff x="827583" y="1563638"/>
              <a:chExt cx="1693841" cy="1440160"/>
            </a:xfrm>
          </p:grpSpPr>
          <p:grpSp>
            <p:nvGrpSpPr>
              <p:cNvPr id="17" name="组合 154"/>
              <p:cNvGrpSpPr/>
              <p:nvPr/>
            </p:nvGrpSpPr>
            <p:grpSpPr>
              <a:xfrm>
                <a:off x="827583" y="1563638"/>
                <a:ext cx="1693841" cy="1440160"/>
                <a:chOff x="827583" y="1563638"/>
                <a:chExt cx="1693841" cy="1440160"/>
              </a:xfrm>
            </p:grpSpPr>
            <p:sp>
              <p:nvSpPr>
                <p:cNvPr id="157" name="圆角矩形 2"/>
                <p:cNvSpPr/>
                <p:nvPr/>
              </p:nvSpPr>
              <p:spPr>
                <a:xfrm>
                  <a:off x="827583" y="1563638"/>
                  <a:ext cx="1693841" cy="1440160"/>
                </a:xfrm>
                <a:custGeom>
                  <a:rect l="l" t="t" r="r" b="b"/>
                  <a:pathLst>
                    <a:path w="1693841" h="1440160">
                      <a:moveTo>
                        <a:pt x="240031" y="0"/>
                      </a:moveTo>
                      <a:lnTo>
                        <a:pt x="1261248" y="0"/>
                      </a:lnTo>
                      <a:cubicBezTo>
                        <a:pt x="1393813" y="0"/>
                        <a:pt x="1501279" y="107466"/>
                        <a:pt x="1501279" y="240031"/>
                      </a:cubicBezTo>
                      <a:lnTo>
                        <a:pt x="1501279" y="610813"/>
                      </a:lnTo>
                      <a:lnTo>
                        <a:pt x="1693841" y="721479"/>
                      </a:lnTo>
                      <a:lnTo>
                        <a:pt x="1501279" y="832655"/>
                      </a:lnTo>
                      <a:lnTo>
                        <a:pt x="1501279" y="1200129"/>
                      </a:lnTo>
                      <a:cubicBezTo>
                        <a:pt x="1501279" y="1332694"/>
                        <a:pt x="1393813" y="1440160"/>
                        <a:pt x="1261248" y="1440160"/>
                      </a:cubicBezTo>
                      <a:lnTo>
                        <a:pt x="240031" y="1440160"/>
                      </a:lnTo>
                      <a:cubicBezTo>
                        <a:pt x="107466" y="1440160"/>
                        <a:pt x="0" y="1332694"/>
                        <a:pt x="0" y="1200129"/>
                      </a:cubicBezTo>
                      <a:lnTo>
                        <a:pt x="0" y="240031"/>
                      </a:lnTo>
                      <a:cubicBezTo>
                        <a:pt x="0" y="107466"/>
                        <a:pt x="107466" y="0"/>
                        <a:pt x="2400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" name="圆角矩形 2"/>
                <p:cNvSpPr/>
                <p:nvPr/>
              </p:nvSpPr>
              <p:spPr>
                <a:xfrm>
                  <a:off x="1835696" y="1563638"/>
                  <a:ext cx="685728" cy="1440160"/>
                </a:xfrm>
                <a:custGeom>
                  <a:rect l="l" t="t" r="r" b="b"/>
                  <a:pathLst>
                    <a:path w="685728" h="1440160">
                      <a:moveTo>
                        <a:pt x="0" y="0"/>
                      </a:moveTo>
                      <a:lnTo>
                        <a:pt x="253135" y="0"/>
                      </a:lnTo>
                      <a:cubicBezTo>
                        <a:pt x="385700" y="0"/>
                        <a:pt x="493166" y="107466"/>
                        <a:pt x="493166" y="240031"/>
                      </a:cubicBezTo>
                      <a:lnTo>
                        <a:pt x="493166" y="610813"/>
                      </a:lnTo>
                      <a:lnTo>
                        <a:pt x="685728" y="721479"/>
                      </a:lnTo>
                      <a:lnTo>
                        <a:pt x="493166" y="832655"/>
                      </a:lnTo>
                      <a:lnTo>
                        <a:pt x="493166" y="1200129"/>
                      </a:lnTo>
                      <a:cubicBezTo>
                        <a:pt x="493166" y="1332694"/>
                        <a:pt x="385700" y="1440160"/>
                        <a:pt x="253135" y="1440160"/>
                      </a:cubicBezTo>
                      <a:lnTo>
                        <a:pt x="0" y="1440160"/>
                      </a:lnTo>
                      <a:close/>
                    </a:path>
                  </a:pathLst>
                </a:custGeom>
                <a:solidFill>
                  <a:schemeClr val="tx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6" name="TextBox 155"/>
              <p:cNvSpPr txBox="1"/>
              <p:nvPr/>
            </p:nvSpPr>
            <p:spPr>
              <a:xfrm rot="16200000">
                <a:off x="1681852" y="2115370"/>
                <a:ext cx="799972" cy="336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添加标题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22"/>
            <p:cNvGrpSpPr>
              <a:grpSpLocks noChangeAspect="1"/>
            </p:cNvGrpSpPr>
            <p:nvPr/>
          </p:nvGrpSpPr>
          <p:grpSpPr>
            <a:xfrm>
              <a:off x="2608306" y="2067694"/>
              <a:ext cx="540000" cy="540000"/>
              <a:chOff x="5588000" y="1962150"/>
              <a:chExt cx="406400" cy="406400"/>
            </a:xfrm>
            <a:solidFill>
              <a:schemeClr val="bg1"/>
            </a:solidFill>
          </p:grpSpPr>
          <p:sp>
            <p:nvSpPr>
              <p:cNvPr id="152" name="Freeform 106"/>
              <p:cNvSpPr>
                <a:spLocks noEditPoints="1"/>
              </p:cNvSpPr>
              <p:nvPr/>
            </p:nvSpPr>
            <p:spPr bwMode="auto">
              <a:xfrm>
                <a:off x="5588000" y="1962150"/>
                <a:ext cx="406400" cy="406400"/>
              </a:xfrm>
              <a:custGeom>
                <a:cxnLst>
                  <a:cxn ang="0">
                    <a:pos x="214" y="86"/>
                  </a:cxn>
                  <a:cxn ang="0">
                    <a:pos x="230" y="54"/>
                  </a:cxn>
                  <a:cxn ang="0">
                    <a:pos x="210" y="30"/>
                  </a:cxn>
                  <a:cxn ang="0">
                    <a:pos x="194" y="26"/>
                  </a:cxn>
                  <a:cxn ang="0">
                    <a:pos x="160" y="38"/>
                  </a:cxn>
                  <a:cxn ang="0">
                    <a:pos x="150" y="4"/>
                  </a:cxn>
                  <a:cxn ang="0">
                    <a:pos x="118" y="0"/>
                  </a:cxn>
                  <a:cxn ang="0">
                    <a:pos x="102" y="12"/>
                  </a:cxn>
                  <a:cxn ang="0">
                    <a:pos x="66" y="28"/>
                  </a:cxn>
                  <a:cxn ang="0">
                    <a:pos x="56" y="26"/>
                  </a:cxn>
                  <a:cxn ang="0">
                    <a:pos x="30" y="46"/>
                  </a:cxn>
                  <a:cxn ang="0">
                    <a:pos x="28" y="66"/>
                  </a:cxn>
                  <a:cxn ang="0">
                    <a:pos x="12" y="102"/>
                  </a:cxn>
                  <a:cxn ang="0">
                    <a:pos x="0" y="112"/>
                  </a:cxn>
                  <a:cxn ang="0">
                    <a:pos x="0" y="144"/>
                  </a:cxn>
                  <a:cxn ang="0">
                    <a:pos x="38" y="160"/>
                  </a:cxn>
                  <a:cxn ang="0">
                    <a:pos x="28" y="190"/>
                  </a:cxn>
                  <a:cxn ang="0">
                    <a:pos x="30" y="210"/>
                  </a:cxn>
                  <a:cxn ang="0">
                    <a:pos x="56" y="230"/>
                  </a:cxn>
                  <a:cxn ang="0">
                    <a:pos x="86" y="214"/>
                  </a:cxn>
                  <a:cxn ang="0">
                    <a:pos x="102" y="244"/>
                  </a:cxn>
                  <a:cxn ang="0">
                    <a:pos x="118" y="256"/>
                  </a:cxn>
                  <a:cxn ang="0">
                    <a:pos x="150" y="252"/>
                  </a:cxn>
                  <a:cxn ang="0">
                    <a:pos x="160" y="218"/>
                  </a:cxn>
                  <a:cxn ang="0">
                    <a:pos x="194" y="230"/>
                  </a:cxn>
                  <a:cxn ang="0">
                    <a:pos x="210" y="226"/>
                  </a:cxn>
                  <a:cxn ang="0">
                    <a:pos x="230" y="202"/>
                  </a:cxn>
                  <a:cxn ang="0">
                    <a:pos x="214" y="170"/>
                  </a:cxn>
                  <a:cxn ang="0">
                    <a:pos x="248" y="152"/>
                  </a:cxn>
                  <a:cxn ang="0">
                    <a:pos x="256" y="118"/>
                  </a:cxn>
                  <a:cxn ang="0">
                    <a:pos x="248" y="104"/>
                  </a:cxn>
                  <a:cxn ang="0">
                    <a:pos x="208" y="148"/>
                  </a:cxn>
                  <a:cxn ang="0">
                    <a:pos x="200" y="162"/>
                  </a:cxn>
                  <a:cxn ang="0">
                    <a:pos x="200" y="214"/>
                  </a:cxn>
                  <a:cxn ang="0">
                    <a:pos x="170" y="198"/>
                  </a:cxn>
                  <a:cxn ang="0">
                    <a:pos x="154" y="204"/>
                  </a:cxn>
                  <a:cxn ang="0">
                    <a:pos x="138" y="240"/>
                  </a:cxn>
                  <a:cxn ang="0">
                    <a:pos x="108" y="208"/>
                  </a:cxn>
                  <a:cxn ang="0">
                    <a:pos x="94" y="200"/>
                  </a:cxn>
                  <a:cxn ang="0">
                    <a:pos x="78" y="202"/>
                  </a:cxn>
                  <a:cxn ang="0">
                    <a:pos x="54" y="178"/>
                  </a:cxn>
                  <a:cxn ang="0">
                    <a:pos x="52" y="154"/>
                  </a:cxn>
                  <a:cxn ang="0">
                    <a:pos x="16" y="138"/>
                  </a:cxn>
                  <a:cxn ang="0">
                    <a:pos x="48" y="108"/>
                  </a:cxn>
                  <a:cxn ang="0">
                    <a:pos x="56" y="94"/>
                  </a:cxn>
                  <a:cxn ang="0">
                    <a:pos x="56" y="42"/>
                  </a:cxn>
                  <a:cxn ang="0">
                    <a:pos x="86" y="58"/>
                  </a:cxn>
                  <a:cxn ang="0">
                    <a:pos x="102" y="52"/>
                  </a:cxn>
                  <a:cxn ang="0">
                    <a:pos x="118" y="16"/>
                  </a:cxn>
                  <a:cxn ang="0">
                    <a:pos x="148" y="48"/>
                  </a:cxn>
                  <a:cxn ang="0">
                    <a:pos x="162" y="56"/>
                  </a:cxn>
                  <a:cxn ang="0">
                    <a:pos x="178" y="54"/>
                  </a:cxn>
                  <a:cxn ang="0">
                    <a:pos x="202" y="78"/>
                  </a:cxn>
                  <a:cxn ang="0">
                    <a:pos x="204" y="102"/>
                  </a:cxn>
                  <a:cxn ang="0">
                    <a:pos x="240" y="118"/>
                  </a:cxn>
                </a:cxnLst>
                <a:rect l="0" t="0" r="r" b="b"/>
                <a:pathLst>
                  <a:path w="256" h="256">
                    <a:moveTo>
                      <a:pt x="244" y="102"/>
                    </a:moveTo>
                    <a:lnTo>
                      <a:pt x="218" y="96"/>
                    </a:lnTo>
                    <a:lnTo>
                      <a:pt x="218" y="96"/>
                    </a:lnTo>
                    <a:lnTo>
                      <a:pt x="214" y="86"/>
                    </a:lnTo>
                    <a:lnTo>
                      <a:pt x="228" y="66"/>
                    </a:lnTo>
                    <a:lnTo>
                      <a:pt x="228" y="66"/>
                    </a:lnTo>
                    <a:lnTo>
                      <a:pt x="230" y="60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26" y="46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06" y="26"/>
                    </a:lnTo>
                    <a:lnTo>
                      <a:pt x="200" y="26"/>
                    </a:lnTo>
                    <a:lnTo>
                      <a:pt x="200" y="26"/>
                    </a:lnTo>
                    <a:lnTo>
                      <a:pt x="194" y="26"/>
                    </a:lnTo>
                    <a:lnTo>
                      <a:pt x="190" y="28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0" y="38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2" y="8"/>
                    </a:lnTo>
                    <a:lnTo>
                      <a:pt x="150" y="4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6" y="4"/>
                    </a:lnTo>
                    <a:lnTo>
                      <a:pt x="104" y="8"/>
                    </a:lnTo>
                    <a:lnTo>
                      <a:pt x="102" y="12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8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0" y="26"/>
                    </a:lnTo>
                    <a:lnTo>
                      <a:pt x="46" y="30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26" y="50"/>
                    </a:lnTo>
                    <a:lnTo>
                      <a:pt x="26" y="54"/>
                    </a:lnTo>
                    <a:lnTo>
                      <a:pt x="26" y="60"/>
                    </a:lnTo>
                    <a:lnTo>
                      <a:pt x="28" y="66"/>
                    </a:lnTo>
                    <a:lnTo>
                      <a:pt x="42" y="86"/>
                    </a:lnTo>
                    <a:lnTo>
                      <a:pt x="42" y="86"/>
                    </a:lnTo>
                    <a:lnTo>
                      <a:pt x="38" y="96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8" y="104"/>
                    </a:lnTo>
                    <a:lnTo>
                      <a:pt x="4" y="106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4" y="150"/>
                    </a:lnTo>
                    <a:lnTo>
                      <a:pt x="8" y="152"/>
                    </a:lnTo>
                    <a:lnTo>
                      <a:pt x="12" y="154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42" y="17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06"/>
                    </a:lnTo>
                    <a:lnTo>
                      <a:pt x="30" y="210"/>
                    </a:lnTo>
                    <a:lnTo>
                      <a:pt x="46" y="226"/>
                    </a:lnTo>
                    <a:lnTo>
                      <a:pt x="46" y="226"/>
                    </a:lnTo>
                    <a:lnTo>
                      <a:pt x="50" y="230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62" y="230"/>
                    </a:lnTo>
                    <a:lnTo>
                      <a:pt x="66" y="228"/>
                    </a:lnTo>
                    <a:lnTo>
                      <a:pt x="86" y="214"/>
                    </a:lnTo>
                    <a:lnTo>
                      <a:pt x="86" y="214"/>
                    </a:lnTo>
                    <a:lnTo>
                      <a:pt x="96" y="218"/>
                    </a:lnTo>
                    <a:lnTo>
                      <a:pt x="102" y="244"/>
                    </a:lnTo>
                    <a:lnTo>
                      <a:pt x="102" y="244"/>
                    </a:lnTo>
                    <a:lnTo>
                      <a:pt x="104" y="248"/>
                    </a:lnTo>
                    <a:lnTo>
                      <a:pt x="106" y="252"/>
                    </a:lnTo>
                    <a:lnTo>
                      <a:pt x="112" y="256"/>
                    </a:lnTo>
                    <a:lnTo>
                      <a:pt x="118" y="256"/>
                    </a:lnTo>
                    <a:lnTo>
                      <a:pt x="138" y="256"/>
                    </a:lnTo>
                    <a:lnTo>
                      <a:pt x="138" y="256"/>
                    </a:lnTo>
                    <a:lnTo>
                      <a:pt x="144" y="256"/>
                    </a:lnTo>
                    <a:lnTo>
                      <a:pt x="150" y="252"/>
                    </a:lnTo>
                    <a:lnTo>
                      <a:pt x="152" y="248"/>
                    </a:lnTo>
                    <a:lnTo>
                      <a:pt x="154" y="244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70" y="214"/>
                    </a:lnTo>
                    <a:lnTo>
                      <a:pt x="190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200" y="230"/>
                    </a:lnTo>
                    <a:lnTo>
                      <a:pt x="200" y="230"/>
                    </a:lnTo>
                    <a:lnTo>
                      <a:pt x="206" y="230"/>
                    </a:lnTo>
                    <a:lnTo>
                      <a:pt x="210" y="226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30" y="206"/>
                    </a:lnTo>
                    <a:lnTo>
                      <a:pt x="230" y="202"/>
                    </a:lnTo>
                    <a:lnTo>
                      <a:pt x="230" y="196"/>
                    </a:lnTo>
                    <a:lnTo>
                      <a:pt x="228" y="190"/>
                    </a:lnTo>
                    <a:lnTo>
                      <a:pt x="214" y="170"/>
                    </a:lnTo>
                    <a:lnTo>
                      <a:pt x="214" y="170"/>
                    </a:lnTo>
                    <a:lnTo>
                      <a:pt x="218" y="160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8" y="152"/>
                    </a:lnTo>
                    <a:lnTo>
                      <a:pt x="252" y="150"/>
                    </a:lnTo>
                    <a:lnTo>
                      <a:pt x="256" y="144"/>
                    </a:lnTo>
                    <a:lnTo>
                      <a:pt x="256" y="138"/>
                    </a:lnTo>
                    <a:lnTo>
                      <a:pt x="256" y="118"/>
                    </a:lnTo>
                    <a:lnTo>
                      <a:pt x="256" y="118"/>
                    </a:lnTo>
                    <a:lnTo>
                      <a:pt x="256" y="112"/>
                    </a:lnTo>
                    <a:lnTo>
                      <a:pt x="252" y="106"/>
                    </a:lnTo>
                    <a:lnTo>
                      <a:pt x="248" y="104"/>
                    </a:lnTo>
                    <a:lnTo>
                      <a:pt x="244" y="102"/>
                    </a:lnTo>
                    <a:close/>
                    <a:moveTo>
                      <a:pt x="216" y="144"/>
                    </a:moveTo>
                    <a:lnTo>
                      <a:pt x="216" y="144"/>
                    </a:lnTo>
                    <a:lnTo>
                      <a:pt x="208" y="148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198" y="170"/>
                    </a:lnTo>
                    <a:lnTo>
                      <a:pt x="202" y="178"/>
                    </a:lnTo>
                    <a:lnTo>
                      <a:pt x="214" y="200"/>
                    </a:lnTo>
                    <a:lnTo>
                      <a:pt x="200" y="214"/>
                    </a:lnTo>
                    <a:lnTo>
                      <a:pt x="178" y="202"/>
                    </a:lnTo>
                    <a:lnTo>
                      <a:pt x="178" y="202"/>
                    </a:lnTo>
                    <a:lnTo>
                      <a:pt x="174" y="198"/>
                    </a:lnTo>
                    <a:lnTo>
                      <a:pt x="170" y="198"/>
                    </a:lnTo>
                    <a:lnTo>
                      <a:pt x="170" y="198"/>
                    </a:lnTo>
                    <a:lnTo>
                      <a:pt x="162" y="200"/>
                    </a:lnTo>
                    <a:lnTo>
                      <a:pt x="162" y="200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48" y="208"/>
                    </a:lnTo>
                    <a:lnTo>
                      <a:pt x="144" y="216"/>
                    </a:lnTo>
                    <a:lnTo>
                      <a:pt x="138" y="240"/>
                    </a:lnTo>
                    <a:lnTo>
                      <a:pt x="118" y="240"/>
                    </a:lnTo>
                    <a:lnTo>
                      <a:pt x="112" y="216"/>
                    </a:lnTo>
                    <a:lnTo>
                      <a:pt x="112" y="216"/>
                    </a:lnTo>
                    <a:lnTo>
                      <a:pt x="108" y="208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4" y="200"/>
                    </a:lnTo>
                    <a:lnTo>
                      <a:pt x="94" y="200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82" y="198"/>
                    </a:lnTo>
                    <a:lnTo>
                      <a:pt x="78" y="202"/>
                    </a:lnTo>
                    <a:lnTo>
                      <a:pt x="56" y="214"/>
                    </a:lnTo>
                    <a:lnTo>
                      <a:pt x="42" y="200"/>
                    </a:lnTo>
                    <a:lnTo>
                      <a:pt x="54" y="178"/>
                    </a:lnTo>
                    <a:lnTo>
                      <a:pt x="54" y="178"/>
                    </a:lnTo>
                    <a:lnTo>
                      <a:pt x="58" y="170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48" y="148"/>
                    </a:lnTo>
                    <a:lnTo>
                      <a:pt x="40" y="144"/>
                    </a:lnTo>
                    <a:lnTo>
                      <a:pt x="16" y="138"/>
                    </a:lnTo>
                    <a:lnTo>
                      <a:pt x="16" y="118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8" y="108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86"/>
                    </a:lnTo>
                    <a:lnTo>
                      <a:pt x="54" y="78"/>
                    </a:lnTo>
                    <a:lnTo>
                      <a:pt x="42" y="56"/>
                    </a:lnTo>
                    <a:lnTo>
                      <a:pt x="56" y="4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82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8" y="48"/>
                    </a:lnTo>
                    <a:lnTo>
                      <a:pt x="112" y="40"/>
                    </a:lnTo>
                    <a:lnTo>
                      <a:pt x="118" y="16"/>
                    </a:lnTo>
                    <a:lnTo>
                      <a:pt x="138" y="16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48" y="48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62" y="56"/>
                    </a:lnTo>
                    <a:lnTo>
                      <a:pt x="162" y="56"/>
                    </a:lnTo>
                    <a:lnTo>
                      <a:pt x="170" y="58"/>
                    </a:lnTo>
                    <a:lnTo>
                      <a:pt x="170" y="58"/>
                    </a:lnTo>
                    <a:lnTo>
                      <a:pt x="174" y="58"/>
                    </a:lnTo>
                    <a:lnTo>
                      <a:pt x="178" y="54"/>
                    </a:lnTo>
                    <a:lnTo>
                      <a:pt x="200" y="42"/>
                    </a:lnTo>
                    <a:lnTo>
                      <a:pt x="214" y="5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98" y="86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8" y="108"/>
                    </a:lnTo>
                    <a:lnTo>
                      <a:pt x="216" y="112"/>
                    </a:lnTo>
                    <a:lnTo>
                      <a:pt x="240" y="118"/>
                    </a:lnTo>
                    <a:lnTo>
                      <a:pt x="240" y="138"/>
                    </a:lnTo>
                    <a:lnTo>
                      <a:pt x="216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09"/>
              <p:cNvSpPr>
                <a:spLocks noEditPoints="1"/>
              </p:cNvSpPr>
              <p:nvPr/>
            </p:nvSpPr>
            <p:spPr bwMode="auto">
              <a:xfrm>
                <a:off x="5702300" y="2076450"/>
                <a:ext cx="177800" cy="177800"/>
              </a:xfrm>
              <a:custGeom>
                <a:cxnLst>
                  <a:cxn ang="0">
                    <a:pos x="56" y="0"/>
                  </a:cxn>
                  <a:cxn ang="0">
                    <a:pos x="34" y="4"/>
                  </a:cxn>
                  <a:cxn ang="0">
                    <a:pos x="16" y="16"/>
                  </a:cxn>
                  <a:cxn ang="0">
                    <a:pos x="4" y="34"/>
                  </a:cxn>
                  <a:cxn ang="0">
                    <a:pos x="0" y="56"/>
                  </a:cxn>
                  <a:cxn ang="0">
                    <a:pos x="2" y="68"/>
                  </a:cxn>
                  <a:cxn ang="0">
                    <a:pos x="10" y="88"/>
                  </a:cxn>
                  <a:cxn ang="0">
                    <a:pos x="24" y="102"/>
                  </a:cxn>
                  <a:cxn ang="0">
                    <a:pos x="44" y="110"/>
                  </a:cxn>
                  <a:cxn ang="0">
                    <a:pos x="56" y="112"/>
                  </a:cxn>
                  <a:cxn ang="0">
                    <a:pos x="78" y="108"/>
                  </a:cxn>
                  <a:cxn ang="0">
                    <a:pos x="96" y="96"/>
                  </a:cxn>
                  <a:cxn ang="0">
                    <a:pos x="108" y="78"/>
                  </a:cxn>
                  <a:cxn ang="0">
                    <a:pos x="112" y="56"/>
                  </a:cxn>
                  <a:cxn ang="0">
                    <a:pos x="110" y="44"/>
                  </a:cxn>
                  <a:cxn ang="0">
                    <a:pos x="102" y="24"/>
                  </a:cxn>
                  <a:cxn ang="0">
                    <a:pos x="88" y="10"/>
                  </a:cxn>
                  <a:cxn ang="0">
                    <a:pos x="68" y="2"/>
                  </a:cxn>
                  <a:cxn ang="0">
                    <a:pos x="56" y="104"/>
                  </a:cxn>
                  <a:cxn ang="0">
                    <a:pos x="46" y="104"/>
                  </a:cxn>
                  <a:cxn ang="0">
                    <a:pos x="28" y="96"/>
                  </a:cxn>
                  <a:cxn ang="0">
                    <a:pos x="16" y="84"/>
                  </a:cxn>
                  <a:cxn ang="0">
                    <a:pos x="8" y="66"/>
                  </a:cxn>
                  <a:cxn ang="0">
                    <a:pos x="8" y="56"/>
                  </a:cxn>
                  <a:cxn ang="0">
                    <a:pos x="10" y="36"/>
                  </a:cxn>
                  <a:cxn ang="0">
                    <a:pos x="22" y="22"/>
                  </a:cxn>
                  <a:cxn ang="0">
                    <a:pos x="36" y="10"/>
                  </a:cxn>
                  <a:cxn ang="0">
                    <a:pos x="56" y="6"/>
                  </a:cxn>
                  <a:cxn ang="0">
                    <a:pos x="66" y="8"/>
                  </a:cxn>
                  <a:cxn ang="0">
                    <a:pos x="84" y="16"/>
                  </a:cxn>
                  <a:cxn ang="0">
                    <a:pos x="96" y="28"/>
                  </a:cxn>
                  <a:cxn ang="0">
                    <a:pos x="104" y="46"/>
                  </a:cxn>
                  <a:cxn ang="0">
                    <a:pos x="106" y="56"/>
                  </a:cxn>
                  <a:cxn ang="0">
                    <a:pos x="102" y="76"/>
                  </a:cxn>
                  <a:cxn ang="0">
                    <a:pos x="90" y="90"/>
                  </a:cxn>
                  <a:cxn ang="0">
                    <a:pos x="76" y="102"/>
                  </a:cxn>
                  <a:cxn ang="0">
                    <a:pos x="56" y="104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4" y="78"/>
                    </a:lnTo>
                    <a:lnTo>
                      <a:pt x="10" y="88"/>
                    </a:lnTo>
                    <a:lnTo>
                      <a:pt x="16" y="96"/>
                    </a:lnTo>
                    <a:lnTo>
                      <a:pt x="24" y="102"/>
                    </a:lnTo>
                    <a:lnTo>
                      <a:pt x="34" y="108"/>
                    </a:lnTo>
                    <a:lnTo>
                      <a:pt x="44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68" y="110"/>
                    </a:lnTo>
                    <a:lnTo>
                      <a:pt x="78" y="108"/>
                    </a:lnTo>
                    <a:lnTo>
                      <a:pt x="88" y="102"/>
                    </a:lnTo>
                    <a:lnTo>
                      <a:pt x="96" y="96"/>
                    </a:lnTo>
                    <a:lnTo>
                      <a:pt x="102" y="88"/>
                    </a:lnTo>
                    <a:lnTo>
                      <a:pt x="108" y="78"/>
                    </a:lnTo>
                    <a:lnTo>
                      <a:pt x="110" y="68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0" y="44"/>
                    </a:lnTo>
                    <a:lnTo>
                      <a:pt x="108" y="34"/>
                    </a:lnTo>
                    <a:lnTo>
                      <a:pt x="102" y="24"/>
                    </a:lnTo>
                    <a:lnTo>
                      <a:pt x="96" y="16"/>
                    </a:lnTo>
                    <a:lnTo>
                      <a:pt x="88" y="10"/>
                    </a:lnTo>
                    <a:lnTo>
                      <a:pt x="78" y="4"/>
                    </a:lnTo>
                    <a:lnTo>
                      <a:pt x="68" y="2"/>
                    </a:lnTo>
                    <a:lnTo>
                      <a:pt x="56" y="0"/>
                    </a:lnTo>
                    <a:close/>
                    <a:moveTo>
                      <a:pt x="56" y="104"/>
                    </a:moveTo>
                    <a:lnTo>
                      <a:pt x="56" y="104"/>
                    </a:lnTo>
                    <a:lnTo>
                      <a:pt x="46" y="104"/>
                    </a:lnTo>
                    <a:lnTo>
                      <a:pt x="36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6" y="84"/>
                    </a:lnTo>
                    <a:lnTo>
                      <a:pt x="10" y="76"/>
                    </a:lnTo>
                    <a:lnTo>
                      <a:pt x="8" y="6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0" y="36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28" y="16"/>
                    </a:lnTo>
                    <a:lnTo>
                      <a:pt x="36" y="10"/>
                    </a:lnTo>
                    <a:lnTo>
                      <a:pt x="46" y="8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6" y="8"/>
                    </a:lnTo>
                    <a:lnTo>
                      <a:pt x="76" y="10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6" y="28"/>
                    </a:lnTo>
                    <a:lnTo>
                      <a:pt x="102" y="36"/>
                    </a:lnTo>
                    <a:lnTo>
                      <a:pt x="104" y="4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66"/>
                    </a:lnTo>
                    <a:lnTo>
                      <a:pt x="102" y="7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6" y="102"/>
                    </a:lnTo>
                    <a:lnTo>
                      <a:pt x="66" y="104"/>
                    </a:lnTo>
                    <a:lnTo>
                      <a:pt x="56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12"/>
              <p:cNvSpPr>
                <a:spLocks noEditPoints="1"/>
              </p:cNvSpPr>
              <p:nvPr/>
            </p:nvSpPr>
            <p:spPr bwMode="auto">
              <a:xfrm>
                <a:off x="5740400" y="2114550"/>
                <a:ext cx="101600" cy="101600"/>
              </a:xfrm>
              <a:custGeom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10" y="54"/>
                  </a:cxn>
                  <a:cxn ang="0">
                    <a:pos x="20" y="62"/>
                  </a:cxn>
                  <a:cxn ang="0">
                    <a:pos x="26" y="6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8" y="64"/>
                  </a:cxn>
                  <a:cxn ang="0">
                    <a:pos x="44" y="62"/>
                  </a:cxn>
                  <a:cxn ang="0">
                    <a:pos x="54" y="54"/>
                  </a:cxn>
                  <a:cxn ang="0">
                    <a:pos x="62" y="44"/>
                  </a:cxn>
                  <a:cxn ang="0">
                    <a:pos x="64" y="38"/>
                  </a:cxn>
                  <a:cxn ang="0">
                    <a:pos x="64" y="32"/>
                  </a:cxn>
                  <a:cxn ang="0">
                    <a:pos x="64" y="32"/>
                  </a:cxn>
                  <a:cxn ang="0">
                    <a:pos x="64" y="26"/>
                  </a:cxn>
                  <a:cxn ang="0">
                    <a:pos x="62" y="20"/>
                  </a:cxn>
                  <a:cxn ang="0">
                    <a:pos x="54" y="10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32" y="56"/>
                  </a:cxn>
                  <a:cxn ang="0">
                    <a:pos x="32" y="56"/>
                  </a:cxn>
                  <a:cxn ang="0">
                    <a:pos x="22" y="54"/>
                  </a:cxn>
                  <a:cxn ang="0">
                    <a:pos x="16" y="48"/>
                  </a:cxn>
                  <a:cxn ang="0">
                    <a:pos x="10" y="4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2" y="10"/>
                  </a:cxn>
                  <a:cxn ang="0">
                    <a:pos x="48" y="16"/>
                  </a:cxn>
                  <a:cxn ang="0">
                    <a:pos x="54" y="22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4" y="42"/>
                  </a:cxn>
                  <a:cxn ang="0">
                    <a:pos x="48" y="48"/>
                  </a:cxn>
                  <a:cxn ang="0">
                    <a:pos x="42" y="54"/>
                  </a:cxn>
                  <a:cxn ang="0">
                    <a:pos x="32" y="56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54"/>
                    </a:lnTo>
                    <a:lnTo>
                      <a:pt x="20" y="62"/>
                    </a:lnTo>
                    <a:lnTo>
                      <a:pt x="2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8" y="64"/>
                    </a:lnTo>
                    <a:lnTo>
                      <a:pt x="44" y="62"/>
                    </a:lnTo>
                    <a:lnTo>
                      <a:pt x="54" y="54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26"/>
                    </a:lnTo>
                    <a:lnTo>
                      <a:pt x="62" y="20"/>
                    </a:lnTo>
                    <a:lnTo>
                      <a:pt x="54" y="10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  <a:moveTo>
                      <a:pt x="32" y="56"/>
                    </a:moveTo>
                    <a:lnTo>
                      <a:pt x="32" y="56"/>
                    </a:lnTo>
                    <a:lnTo>
                      <a:pt x="22" y="54"/>
                    </a:lnTo>
                    <a:lnTo>
                      <a:pt x="16" y="48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2" y="10"/>
                    </a:lnTo>
                    <a:lnTo>
                      <a:pt x="48" y="16"/>
                    </a:lnTo>
                    <a:lnTo>
                      <a:pt x="54" y="2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2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" name="组合 158"/>
          <p:cNvGrpSpPr/>
          <p:nvPr/>
        </p:nvGrpSpPr>
        <p:grpSpPr>
          <a:xfrm>
            <a:off x="755577" y="2284423"/>
            <a:ext cx="1693841" cy="1440605"/>
            <a:chOff x="827583" y="1563638"/>
            <a:chExt cx="1693841" cy="1440160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0" name="组合 159"/>
            <p:cNvGrpSpPr/>
            <p:nvPr/>
          </p:nvGrpSpPr>
          <p:grpSpPr>
            <a:xfrm>
              <a:off x="827583" y="1563638"/>
              <a:ext cx="1693841" cy="1440160"/>
              <a:chOff x="827583" y="1563638"/>
              <a:chExt cx="1693841" cy="1440160"/>
            </a:xfrm>
          </p:grpSpPr>
          <p:grpSp>
            <p:nvGrpSpPr>
              <p:cNvPr id="21" name="组合 164"/>
              <p:cNvGrpSpPr/>
              <p:nvPr/>
            </p:nvGrpSpPr>
            <p:grpSpPr>
              <a:xfrm>
                <a:off x="827583" y="1563638"/>
                <a:ext cx="1693841" cy="1440160"/>
                <a:chOff x="827583" y="1563638"/>
                <a:chExt cx="1693841" cy="1440160"/>
              </a:xfrm>
            </p:grpSpPr>
            <p:sp>
              <p:nvSpPr>
                <p:cNvPr id="167" name="圆角矩形 2"/>
                <p:cNvSpPr/>
                <p:nvPr/>
              </p:nvSpPr>
              <p:spPr>
                <a:xfrm>
                  <a:off x="827583" y="1563638"/>
                  <a:ext cx="1693841" cy="1440160"/>
                </a:xfrm>
                <a:custGeom>
                  <a:rect l="l" t="t" r="r" b="b"/>
                  <a:pathLst>
                    <a:path w="1693841" h="1440160">
                      <a:moveTo>
                        <a:pt x="240031" y="0"/>
                      </a:moveTo>
                      <a:lnTo>
                        <a:pt x="1261248" y="0"/>
                      </a:lnTo>
                      <a:cubicBezTo>
                        <a:pt x="1393813" y="0"/>
                        <a:pt x="1501279" y="107466"/>
                        <a:pt x="1501279" y="240031"/>
                      </a:cubicBezTo>
                      <a:lnTo>
                        <a:pt x="1501279" y="610813"/>
                      </a:lnTo>
                      <a:lnTo>
                        <a:pt x="1693841" y="721479"/>
                      </a:lnTo>
                      <a:lnTo>
                        <a:pt x="1501279" y="832655"/>
                      </a:lnTo>
                      <a:lnTo>
                        <a:pt x="1501279" y="1200129"/>
                      </a:lnTo>
                      <a:cubicBezTo>
                        <a:pt x="1501279" y="1332694"/>
                        <a:pt x="1393813" y="1440160"/>
                        <a:pt x="1261248" y="1440160"/>
                      </a:cubicBezTo>
                      <a:lnTo>
                        <a:pt x="240031" y="1440160"/>
                      </a:lnTo>
                      <a:cubicBezTo>
                        <a:pt x="107466" y="1440160"/>
                        <a:pt x="0" y="1332694"/>
                        <a:pt x="0" y="1200129"/>
                      </a:cubicBezTo>
                      <a:lnTo>
                        <a:pt x="0" y="240031"/>
                      </a:lnTo>
                      <a:cubicBezTo>
                        <a:pt x="0" y="107466"/>
                        <a:pt x="107466" y="0"/>
                        <a:pt x="2400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" name="圆角矩形 2"/>
                <p:cNvSpPr/>
                <p:nvPr/>
              </p:nvSpPr>
              <p:spPr>
                <a:xfrm>
                  <a:off x="1835696" y="1563638"/>
                  <a:ext cx="685728" cy="1440160"/>
                </a:xfrm>
                <a:custGeom>
                  <a:rect l="l" t="t" r="r" b="b"/>
                  <a:pathLst>
                    <a:path w="685728" h="1440160">
                      <a:moveTo>
                        <a:pt x="0" y="0"/>
                      </a:moveTo>
                      <a:lnTo>
                        <a:pt x="253135" y="0"/>
                      </a:lnTo>
                      <a:cubicBezTo>
                        <a:pt x="385700" y="0"/>
                        <a:pt x="493166" y="107466"/>
                        <a:pt x="493166" y="240031"/>
                      </a:cubicBezTo>
                      <a:lnTo>
                        <a:pt x="493166" y="610813"/>
                      </a:lnTo>
                      <a:lnTo>
                        <a:pt x="685728" y="721479"/>
                      </a:lnTo>
                      <a:lnTo>
                        <a:pt x="493166" y="832655"/>
                      </a:lnTo>
                      <a:lnTo>
                        <a:pt x="493166" y="1200129"/>
                      </a:lnTo>
                      <a:cubicBezTo>
                        <a:pt x="493166" y="1332694"/>
                        <a:pt x="385700" y="1440160"/>
                        <a:pt x="253135" y="1440160"/>
                      </a:cubicBezTo>
                      <a:lnTo>
                        <a:pt x="0" y="1440160"/>
                      </a:lnTo>
                      <a:close/>
                    </a:path>
                  </a:pathLst>
                </a:custGeom>
                <a:solidFill>
                  <a:schemeClr val="tx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6" name="TextBox 165"/>
              <p:cNvSpPr txBox="1"/>
              <p:nvPr/>
            </p:nvSpPr>
            <p:spPr>
              <a:xfrm rot="16200000">
                <a:off x="1681852" y="2115370"/>
                <a:ext cx="799972" cy="336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添加标题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6"/>
            <p:cNvGrpSpPr>
              <a:grpSpLocks noChangeAspect="1"/>
            </p:cNvGrpSpPr>
            <p:nvPr/>
          </p:nvGrpSpPr>
          <p:grpSpPr>
            <a:xfrm>
              <a:off x="1079672" y="2067694"/>
              <a:ext cx="540000" cy="540000"/>
              <a:chOff x="4775200" y="1962150"/>
              <a:chExt cx="406400" cy="406400"/>
            </a:xfrm>
            <a:solidFill>
              <a:schemeClr val="bg1"/>
            </a:solidFill>
          </p:grpSpPr>
          <p:sp>
            <p:nvSpPr>
              <p:cNvPr id="162" name="Freeform 115"/>
              <p:cNvSpPr>
                <a:spLocks noEditPoints="1"/>
              </p:cNvSpPr>
              <p:nvPr/>
            </p:nvSpPr>
            <p:spPr bwMode="auto">
              <a:xfrm>
                <a:off x="4775200" y="1962150"/>
                <a:ext cx="406400" cy="406400"/>
              </a:xfrm>
              <a:custGeom>
                <a:cxnLst>
                  <a:cxn ang="0">
                    <a:pos x="160" y="0"/>
                  </a:cxn>
                  <a:cxn ang="0">
                    <a:pos x="122" y="8"/>
                  </a:cxn>
                  <a:cxn ang="0">
                    <a:pos x="92" y="28"/>
                  </a:cxn>
                  <a:cxn ang="0">
                    <a:pos x="72" y="58"/>
                  </a:cxn>
                  <a:cxn ang="0">
                    <a:pos x="64" y="96"/>
                  </a:cxn>
                  <a:cxn ang="0">
                    <a:pos x="64" y="108"/>
                  </a:cxn>
                  <a:cxn ang="0">
                    <a:pos x="70" y="130"/>
                  </a:cxn>
                  <a:cxn ang="0">
                    <a:pos x="8" y="208"/>
                  </a:cxn>
                  <a:cxn ang="0">
                    <a:pos x="8" y="208"/>
                  </a:cxn>
                  <a:cxn ang="0">
                    <a:pos x="0" y="228"/>
                  </a:cxn>
                  <a:cxn ang="0">
                    <a:pos x="2" y="238"/>
                  </a:cxn>
                  <a:cxn ang="0">
                    <a:pos x="18" y="254"/>
                  </a:cxn>
                  <a:cxn ang="0">
                    <a:pos x="28" y="256"/>
                  </a:cxn>
                  <a:cxn ang="0">
                    <a:pos x="48" y="248"/>
                  </a:cxn>
                  <a:cxn ang="0">
                    <a:pos x="116" y="180"/>
                  </a:cxn>
                  <a:cxn ang="0">
                    <a:pos x="126" y="186"/>
                  </a:cxn>
                  <a:cxn ang="0">
                    <a:pos x="148" y="192"/>
                  </a:cxn>
                  <a:cxn ang="0">
                    <a:pos x="160" y="192"/>
                  </a:cxn>
                  <a:cxn ang="0">
                    <a:pos x="198" y="184"/>
                  </a:cxn>
                  <a:cxn ang="0">
                    <a:pos x="228" y="164"/>
                  </a:cxn>
                  <a:cxn ang="0">
                    <a:pos x="248" y="134"/>
                  </a:cxn>
                  <a:cxn ang="0">
                    <a:pos x="256" y="96"/>
                  </a:cxn>
                  <a:cxn ang="0">
                    <a:pos x="254" y="76"/>
                  </a:cxn>
                  <a:cxn ang="0">
                    <a:pos x="240" y="42"/>
                  </a:cxn>
                  <a:cxn ang="0">
                    <a:pos x="214" y="16"/>
                  </a:cxn>
                  <a:cxn ang="0">
                    <a:pos x="180" y="2"/>
                  </a:cxn>
                  <a:cxn ang="0">
                    <a:pos x="38" y="238"/>
                  </a:cxn>
                  <a:cxn ang="0">
                    <a:pos x="34" y="240"/>
                  </a:cxn>
                  <a:cxn ang="0">
                    <a:pos x="28" y="242"/>
                  </a:cxn>
                  <a:cxn ang="0">
                    <a:pos x="18" y="238"/>
                  </a:cxn>
                  <a:cxn ang="0">
                    <a:pos x="14" y="228"/>
                  </a:cxn>
                  <a:cxn ang="0">
                    <a:pos x="16" y="222"/>
                  </a:cxn>
                  <a:cxn ang="0">
                    <a:pos x="18" y="218"/>
                  </a:cxn>
                  <a:cxn ang="0">
                    <a:pos x="82" y="154"/>
                  </a:cxn>
                  <a:cxn ang="0">
                    <a:pos x="102" y="174"/>
                  </a:cxn>
                  <a:cxn ang="0">
                    <a:pos x="160" y="176"/>
                  </a:cxn>
                  <a:cxn ang="0">
                    <a:pos x="144" y="174"/>
                  </a:cxn>
                  <a:cxn ang="0">
                    <a:pos x="116" y="162"/>
                  </a:cxn>
                  <a:cxn ang="0">
                    <a:pos x="94" y="140"/>
                  </a:cxn>
                  <a:cxn ang="0">
                    <a:pos x="82" y="112"/>
                  </a:cxn>
                  <a:cxn ang="0">
                    <a:pos x="80" y="96"/>
                  </a:cxn>
                  <a:cxn ang="0">
                    <a:pos x="86" y="64"/>
                  </a:cxn>
                  <a:cxn ang="0">
                    <a:pos x="104" y="40"/>
                  </a:cxn>
                  <a:cxn ang="0">
                    <a:pos x="128" y="22"/>
                  </a:cxn>
                  <a:cxn ang="0">
                    <a:pos x="160" y="16"/>
                  </a:cxn>
                  <a:cxn ang="0">
                    <a:pos x="176" y="18"/>
                  </a:cxn>
                  <a:cxn ang="0">
                    <a:pos x="204" y="30"/>
                  </a:cxn>
                  <a:cxn ang="0">
                    <a:pos x="226" y="52"/>
                  </a:cxn>
                  <a:cxn ang="0">
                    <a:pos x="238" y="80"/>
                  </a:cxn>
                  <a:cxn ang="0">
                    <a:pos x="240" y="96"/>
                  </a:cxn>
                  <a:cxn ang="0">
                    <a:pos x="234" y="128"/>
                  </a:cxn>
                  <a:cxn ang="0">
                    <a:pos x="216" y="152"/>
                  </a:cxn>
                  <a:cxn ang="0">
                    <a:pos x="192" y="170"/>
                  </a:cxn>
                  <a:cxn ang="0">
                    <a:pos x="160" y="176"/>
                  </a:cxn>
                </a:cxnLst>
                <a:rect l="0" t="0" r="r" b="b"/>
                <a:pathLst>
                  <a:path w="256" h="256">
                    <a:moveTo>
                      <a:pt x="160" y="0"/>
                    </a:moveTo>
                    <a:lnTo>
                      <a:pt x="160" y="0"/>
                    </a:lnTo>
                    <a:lnTo>
                      <a:pt x="140" y="2"/>
                    </a:lnTo>
                    <a:lnTo>
                      <a:pt x="122" y="8"/>
                    </a:lnTo>
                    <a:lnTo>
                      <a:pt x="106" y="16"/>
                    </a:lnTo>
                    <a:lnTo>
                      <a:pt x="92" y="28"/>
                    </a:lnTo>
                    <a:lnTo>
                      <a:pt x="80" y="42"/>
                    </a:lnTo>
                    <a:lnTo>
                      <a:pt x="72" y="58"/>
                    </a:lnTo>
                    <a:lnTo>
                      <a:pt x="66" y="7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4" y="108"/>
                    </a:lnTo>
                    <a:lnTo>
                      <a:pt x="66" y="120"/>
                    </a:lnTo>
                    <a:lnTo>
                      <a:pt x="70" y="130"/>
                    </a:lnTo>
                    <a:lnTo>
                      <a:pt x="76" y="140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2" y="216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2" y="238"/>
                    </a:lnTo>
                    <a:lnTo>
                      <a:pt x="8" y="248"/>
                    </a:lnTo>
                    <a:lnTo>
                      <a:pt x="18" y="254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40" y="254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26" y="186"/>
                    </a:lnTo>
                    <a:lnTo>
                      <a:pt x="136" y="190"/>
                    </a:lnTo>
                    <a:lnTo>
                      <a:pt x="148" y="192"/>
                    </a:lnTo>
                    <a:lnTo>
                      <a:pt x="160" y="192"/>
                    </a:lnTo>
                    <a:lnTo>
                      <a:pt x="160" y="192"/>
                    </a:lnTo>
                    <a:lnTo>
                      <a:pt x="180" y="190"/>
                    </a:lnTo>
                    <a:lnTo>
                      <a:pt x="198" y="184"/>
                    </a:lnTo>
                    <a:lnTo>
                      <a:pt x="214" y="176"/>
                    </a:lnTo>
                    <a:lnTo>
                      <a:pt x="228" y="164"/>
                    </a:lnTo>
                    <a:lnTo>
                      <a:pt x="240" y="150"/>
                    </a:lnTo>
                    <a:lnTo>
                      <a:pt x="248" y="134"/>
                    </a:lnTo>
                    <a:lnTo>
                      <a:pt x="254" y="116"/>
                    </a:lnTo>
                    <a:lnTo>
                      <a:pt x="256" y="96"/>
                    </a:lnTo>
                    <a:lnTo>
                      <a:pt x="256" y="96"/>
                    </a:lnTo>
                    <a:lnTo>
                      <a:pt x="254" y="76"/>
                    </a:lnTo>
                    <a:lnTo>
                      <a:pt x="248" y="58"/>
                    </a:lnTo>
                    <a:lnTo>
                      <a:pt x="240" y="42"/>
                    </a:lnTo>
                    <a:lnTo>
                      <a:pt x="228" y="28"/>
                    </a:lnTo>
                    <a:lnTo>
                      <a:pt x="214" y="16"/>
                    </a:lnTo>
                    <a:lnTo>
                      <a:pt x="198" y="8"/>
                    </a:lnTo>
                    <a:lnTo>
                      <a:pt x="180" y="2"/>
                    </a:lnTo>
                    <a:lnTo>
                      <a:pt x="160" y="0"/>
                    </a:lnTo>
                    <a:close/>
                    <a:moveTo>
                      <a:pt x="38" y="238"/>
                    </a:moveTo>
                    <a:lnTo>
                      <a:pt x="38" y="238"/>
                    </a:lnTo>
                    <a:lnTo>
                      <a:pt x="34" y="240"/>
                    </a:lnTo>
                    <a:lnTo>
                      <a:pt x="28" y="242"/>
                    </a:lnTo>
                    <a:lnTo>
                      <a:pt x="28" y="242"/>
                    </a:lnTo>
                    <a:lnTo>
                      <a:pt x="22" y="240"/>
                    </a:lnTo>
                    <a:lnTo>
                      <a:pt x="18" y="238"/>
                    </a:lnTo>
                    <a:lnTo>
                      <a:pt x="16" y="234"/>
                    </a:lnTo>
                    <a:lnTo>
                      <a:pt x="14" y="228"/>
                    </a:lnTo>
                    <a:lnTo>
                      <a:pt x="14" y="228"/>
                    </a:lnTo>
                    <a:lnTo>
                      <a:pt x="16" y="222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82" y="154"/>
                    </a:lnTo>
                    <a:lnTo>
                      <a:pt x="82" y="154"/>
                    </a:lnTo>
                    <a:lnTo>
                      <a:pt x="92" y="164"/>
                    </a:lnTo>
                    <a:lnTo>
                      <a:pt x="102" y="174"/>
                    </a:lnTo>
                    <a:lnTo>
                      <a:pt x="38" y="238"/>
                    </a:lnTo>
                    <a:close/>
                    <a:moveTo>
                      <a:pt x="160" y="176"/>
                    </a:moveTo>
                    <a:lnTo>
                      <a:pt x="160" y="176"/>
                    </a:lnTo>
                    <a:lnTo>
                      <a:pt x="144" y="174"/>
                    </a:lnTo>
                    <a:lnTo>
                      <a:pt x="128" y="170"/>
                    </a:lnTo>
                    <a:lnTo>
                      <a:pt x="116" y="162"/>
                    </a:lnTo>
                    <a:lnTo>
                      <a:pt x="104" y="152"/>
                    </a:lnTo>
                    <a:lnTo>
                      <a:pt x="94" y="140"/>
                    </a:lnTo>
                    <a:lnTo>
                      <a:pt x="86" y="128"/>
                    </a:lnTo>
                    <a:lnTo>
                      <a:pt x="82" y="112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2" y="80"/>
                    </a:lnTo>
                    <a:lnTo>
                      <a:pt x="86" y="64"/>
                    </a:lnTo>
                    <a:lnTo>
                      <a:pt x="94" y="52"/>
                    </a:lnTo>
                    <a:lnTo>
                      <a:pt x="104" y="40"/>
                    </a:lnTo>
                    <a:lnTo>
                      <a:pt x="116" y="30"/>
                    </a:lnTo>
                    <a:lnTo>
                      <a:pt x="128" y="22"/>
                    </a:lnTo>
                    <a:lnTo>
                      <a:pt x="144" y="18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76" y="18"/>
                    </a:lnTo>
                    <a:lnTo>
                      <a:pt x="192" y="22"/>
                    </a:lnTo>
                    <a:lnTo>
                      <a:pt x="204" y="30"/>
                    </a:lnTo>
                    <a:lnTo>
                      <a:pt x="216" y="40"/>
                    </a:lnTo>
                    <a:lnTo>
                      <a:pt x="226" y="52"/>
                    </a:lnTo>
                    <a:lnTo>
                      <a:pt x="234" y="64"/>
                    </a:lnTo>
                    <a:lnTo>
                      <a:pt x="238" y="80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38" y="112"/>
                    </a:lnTo>
                    <a:lnTo>
                      <a:pt x="234" y="128"/>
                    </a:lnTo>
                    <a:lnTo>
                      <a:pt x="226" y="140"/>
                    </a:lnTo>
                    <a:lnTo>
                      <a:pt x="216" y="152"/>
                    </a:lnTo>
                    <a:lnTo>
                      <a:pt x="204" y="162"/>
                    </a:lnTo>
                    <a:lnTo>
                      <a:pt x="192" y="170"/>
                    </a:lnTo>
                    <a:lnTo>
                      <a:pt x="176" y="174"/>
                    </a:lnTo>
                    <a:lnTo>
                      <a:pt x="160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119"/>
              <p:cNvSpPr/>
              <p:nvPr/>
            </p:nvSpPr>
            <p:spPr bwMode="auto">
              <a:xfrm>
                <a:off x="4940300" y="2025650"/>
                <a:ext cx="95250" cy="95250"/>
              </a:xfrm>
              <a:custGeom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20"/>
              <p:cNvSpPr/>
              <p:nvPr/>
            </p:nvSpPr>
            <p:spPr bwMode="auto">
              <a:xfrm>
                <a:off x="4940300" y="2025650"/>
                <a:ext cx="95250" cy="95250"/>
              </a:xfrm>
              <a:custGeom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ar-SA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69" name="矩形 1"/>
          <p:cNvSpPr>
            <a:spLocks noChangeArrowheads="1"/>
          </p:cNvSpPr>
          <p:nvPr/>
        </p:nvSpPr>
        <p:spPr bwMode="auto">
          <a:xfrm>
            <a:off x="555725" y="4034965"/>
            <a:ext cx="1893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1"/>
          <p:cNvSpPr>
            <a:spLocks noChangeArrowheads="1"/>
          </p:cNvSpPr>
          <p:nvPr/>
        </p:nvSpPr>
        <p:spPr bwMode="auto">
          <a:xfrm>
            <a:off x="2036972" y="1276000"/>
            <a:ext cx="1893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矩形 1"/>
          <p:cNvSpPr>
            <a:spLocks noChangeArrowheads="1"/>
          </p:cNvSpPr>
          <p:nvPr/>
        </p:nvSpPr>
        <p:spPr bwMode="auto">
          <a:xfrm>
            <a:off x="3516026" y="4034965"/>
            <a:ext cx="1893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矩形 1"/>
          <p:cNvSpPr>
            <a:spLocks noChangeArrowheads="1"/>
          </p:cNvSpPr>
          <p:nvPr/>
        </p:nvSpPr>
        <p:spPr bwMode="auto">
          <a:xfrm>
            <a:off x="6504424" y="4034965"/>
            <a:ext cx="1893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矩形 1"/>
          <p:cNvSpPr>
            <a:spLocks noChangeArrowheads="1"/>
          </p:cNvSpPr>
          <p:nvPr/>
        </p:nvSpPr>
        <p:spPr bwMode="auto">
          <a:xfrm>
            <a:off x="4961853" y="1276000"/>
            <a:ext cx="1893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2000">
        <p15:prstTrans prst="crush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75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75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75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75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  <p:bldP spid="171" grpId="0"/>
      <p:bldP spid="172" grpId="0"/>
      <p:bldP spid="1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2"/>
          <p:cNvGrpSpPr/>
          <p:nvPr/>
        </p:nvGrpSpPr>
        <p:grpSpPr>
          <a:xfrm>
            <a:off x="3493634" y="1294104"/>
            <a:ext cx="2156731" cy="3258796"/>
            <a:chOff x="4762500" y="1445060"/>
            <a:chExt cx="3109850" cy="4698946"/>
          </a:xfrm>
        </p:grpSpPr>
        <p:grpSp>
          <p:nvGrpSpPr>
            <p:cNvPr id="54" name="Group 7"/>
            <p:cNvGrpSpPr/>
            <p:nvPr/>
          </p:nvGrpSpPr>
          <p:grpSpPr>
            <a:xfrm>
              <a:off x="5074795" y="4242054"/>
              <a:ext cx="2042413" cy="1901952"/>
              <a:chOff x="5074795" y="3502152"/>
              <a:chExt cx="2042413" cy="1901952"/>
            </a:xfrm>
          </p:grpSpPr>
          <p:sp>
            <p:nvSpPr>
              <p:cNvPr id="61" name="Oval 1"/>
              <p:cNvSpPr/>
              <p:nvPr/>
            </p:nvSpPr>
            <p:spPr>
              <a:xfrm>
                <a:off x="5510784" y="3502152"/>
                <a:ext cx="1170432" cy="11704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5"/>
              <p:cNvSpPr/>
              <p:nvPr/>
            </p:nvSpPr>
            <p:spPr>
              <a:xfrm>
                <a:off x="5074795" y="4599432"/>
                <a:ext cx="2042413" cy="804672"/>
              </a:xfrm>
              <a:custGeom>
                <a:gdLst>
                  <a:gd name="connsiteX0" fmla="*/ 1021206 w 2042413"/>
                  <a:gd name="connsiteY0" fmla="*/ 0 h 804672"/>
                  <a:gd name="connsiteX1" fmla="*/ 2025490 w 2042413"/>
                  <a:gd name="connsiteY1" fmla="*/ 738858 h 804672"/>
                  <a:gd name="connsiteX2" fmla="*/ 2042413 w 2042413"/>
                  <a:gd name="connsiteY2" fmla="*/ 804672 h 804672"/>
                  <a:gd name="connsiteX3" fmla="*/ 0 w 2042413"/>
                  <a:gd name="connsiteY3" fmla="*/ 804672 h 804672"/>
                  <a:gd name="connsiteX4" fmla="*/ 16922 w 2042413"/>
                  <a:gd name="connsiteY4" fmla="*/ 738858 h 804672"/>
                  <a:gd name="connsiteX5" fmla="*/ 1021206 w 2042413"/>
                  <a:gd name="connsiteY5" fmla="*/ 0 h 80467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2413" h="804672">
                    <a:moveTo>
                      <a:pt x="1021206" y="0"/>
                    </a:moveTo>
                    <a:cubicBezTo>
                      <a:pt x="1493075" y="0"/>
                      <a:pt x="1892351" y="310801"/>
                      <a:pt x="2025490" y="738858"/>
                    </a:cubicBezTo>
                    <a:lnTo>
                      <a:pt x="2042413" y="804672"/>
                    </a:lnTo>
                    <a:lnTo>
                      <a:pt x="0" y="804672"/>
                    </a:lnTo>
                    <a:lnTo>
                      <a:pt x="16922" y="738858"/>
                    </a:lnTo>
                    <a:cubicBezTo>
                      <a:pt x="150062" y="310801"/>
                      <a:pt x="549338" y="0"/>
                      <a:pt x="1021206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5" name="Freeform: Shape 20"/>
            <p:cNvSpPr/>
            <p:nvPr/>
          </p:nvSpPr>
          <p:spPr>
            <a:xfrm>
              <a:off x="6171566" y="1639412"/>
              <a:ext cx="1700784" cy="2479579"/>
            </a:xfrm>
            <a:custGeom>
              <a:gdLst>
                <a:gd name="connsiteX0" fmla="*/ 443484 w 886968"/>
                <a:gd name="connsiteY0" fmla="*/ 0 h 1293114"/>
                <a:gd name="connsiteX1" fmla="*/ 886968 w 886968"/>
                <a:gd name="connsiteY1" fmla="*/ 443484 h 1293114"/>
                <a:gd name="connsiteX2" fmla="*/ 532862 w 886968"/>
                <a:gd name="connsiteY2" fmla="*/ 877958 h 1293114"/>
                <a:gd name="connsiteX3" fmla="*/ 443485 w 886968"/>
                <a:gd name="connsiteY3" fmla="*/ 886968 h 1293114"/>
                <a:gd name="connsiteX4" fmla="*/ 443485 w 886968"/>
                <a:gd name="connsiteY4" fmla="*/ 887079 h 1293114"/>
                <a:gd name="connsiteX5" fmla="*/ 442389 w 886968"/>
                <a:gd name="connsiteY5" fmla="*/ 886968 h 1293114"/>
                <a:gd name="connsiteX6" fmla="*/ 8988 w 886968"/>
                <a:gd name="connsiteY6" fmla="*/ 1240200 h 1293114"/>
                <a:gd name="connsiteX7" fmla="*/ 3654 w 886968"/>
                <a:gd name="connsiteY7" fmla="*/ 1293114 h 1293114"/>
                <a:gd name="connsiteX8" fmla="*/ 1 w 886968"/>
                <a:gd name="connsiteY8" fmla="*/ 1293114 h 1293114"/>
                <a:gd name="connsiteX9" fmla="*/ 1 w 886968"/>
                <a:gd name="connsiteY9" fmla="*/ 443494 h 1293114"/>
                <a:gd name="connsiteX10" fmla="*/ 0 w 886968"/>
                <a:gd name="connsiteY10" fmla="*/ 443484 h 1293114"/>
                <a:gd name="connsiteX11" fmla="*/ 443484 w 886968"/>
                <a:gd name="connsiteY11" fmla="*/ 0 h 1293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968" h="1293114">
                  <a:moveTo>
                    <a:pt x="443484" y="0"/>
                  </a:moveTo>
                  <a:cubicBezTo>
                    <a:pt x="688413" y="0"/>
                    <a:pt x="886968" y="198555"/>
                    <a:pt x="886968" y="443484"/>
                  </a:cubicBezTo>
                  <a:cubicBezTo>
                    <a:pt x="886968" y="657797"/>
                    <a:pt x="734950" y="836605"/>
                    <a:pt x="532862" y="877958"/>
                  </a:cubicBezTo>
                  <a:lnTo>
                    <a:pt x="443485" y="886968"/>
                  </a:lnTo>
                  <a:lnTo>
                    <a:pt x="443485" y="887079"/>
                  </a:lnTo>
                  <a:lnTo>
                    <a:pt x="442389" y="886968"/>
                  </a:lnTo>
                  <a:cubicBezTo>
                    <a:pt x="228605" y="886968"/>
                    <a:pt x="50239" y="1038611"/>
                    <a:pt x="8988" y="1240200"/>
                  </a:cubicBezTo>
                  <a:lnTo>
                    <a:pt x="3654" y="1293114"/>
                  </a:lnTo>
                  <a:lnTo>
                    <a:pt x="1" y="1293114"/>
                  </a:lnTo>
                  <a:lnTo>
                    <a:pt x="1" y="443494"/>
                  </a:lnTo>
                  <a:lnTo>
                    <a:pt x="0" y="443484"/>
                  </a:lnTo>
                  <a:cubicBezTo>
                    <a:pt x="0" y="198555"/>
                    <a:pt x="198555" y="0"/>
                    <a:pt x="443484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21"/>
            <p:cNvSpPr/>
            <p:nvPr/>
          </p:nvSpPr>
          <p:spPr>
            <a:xfrm flipH="1">
              <a:off x="4762500" y="2313742"/>
              <a:ext cx="1238250" cy="1805249"/>
            </a:xfrm>
            <a:custGeom>
              <a:gdLst>
                <a:gd name="connsiteX0" fmla="*/ 443484 w 886968"/>
                <a:gd name="connsiteY0" fmla="*/ 0 h 1293114"/>
                <a:gd name="connsiteX1" fmla="*/ 886968 w 886968"/>
                <a:gd name="connsiteY1" fmla="*/ 443484 h 1293114"/>
                <a:gd name="connsiteX2" fmla="*/ 532862 w 886968"/>
                <a:gd name="connsiteY2" fmla="*/ 877958 h 1293114"/>
                <a:gd name="connsiteX3" fmla="*/ 443485 w 886968"/>
                <a:gd name="connsiteY3" fmla="*/ 886968 h 1293114"/>
                <a:gd name="connsiteX4" fmla="*/ 443485 w 886968"/>
                <a:gd name="connsiteY4" fmla="*/ 887079 h 1293114"/>
                <a:gd name="connsiteX5" fmla="*/ 442389 w 886968"/>
                <a:gd name="connsiteY5" fmla="*/ 886968 h 1293114"/>
                <a:gd name="connsiteX6" fmla="*/ 8988 w 886968"/>
                <a:gd name="connsiteY6" fmla="*/ 1240200 h 1293114"/>
                <a:gd name="connsiteX7" fmla="*/ 3654 w 886968"/>
                <a:gd name="connsiteY7" fmla="*/ 1293114 h 1293114"/>
                <a:gd name="connsiteX8" fmla="*/ 1 w 886968"/>
                <a:gd name="connsiteY8" fmla="*/ 1293114 h 1293114"/>
                <a:gd name="connsiteX9" fmla="*/ 1 w 886968"/>
                <a:gd name="connsiteY9" fmla="*/ 443494 h 1293114"/>
                <a:gd name="connsiteX10" fmla="*/ 0 w 886968"/>
                <a:gd name="connsiteY10" fmla="*/ 443484 h 1293114"/>
                <a:gd name="connsiteX11" fmla="*/ 443484 w 886968"/>
                <a:gd name="connsiteY11" fmla="*/ 0 h 1293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968" h="1293114">
                  <a:moveTo>
                    <a:pt x="443484" y="0"/>
                  </a:moveTo>
                  <a:cubicBezTo>
                    <a:pt x="688413" y="0"/>
                    <a:pt x="886968" y="198555"/>
                    <a:pt x="886968" y="443484"/>
                  </a:cubicBezTo>
                  <a:cubicBezTo>
                    <a:pt x="886968" y="657797"/>
                    <a:pt x="734950" y="836605"/>
                    <a:pt x="532862" y="877958"/>
                  </a:cubicBezTo>
                  <a:lnTo>
                    <a:pt x="443485" y="886968"/>
                  </a:lnTo>
                  <a:lnTo>
                    <a:pt x="443485" y="887079"/>
                  </a:lnTo>
                  <a:lnTo>
                    <a:pt x="442389" y="886968"/>
                  </a:lnTo>
                  <a:cubicBezTo>
                    <a:pt x="228605" y="886968"/>
                    <a:pt x="50239" y="1038611"/>
                    <a:pt x="8988" y="1240200"/>
                  </a:cubicBezTo>
                  <a:lnTo>
                    <a:pt x="3654" y="1293114"/>
                  </a:lnTo>
                  <a:lnTo>
                    <a:pt x="1" y="1293114"/>
                  </a:lnTo>
                  <a:lnTo>
                    <a:pt x="1" y="443494"/>
                  </a:lnTo>
                  <a:lnTo>
                    <a:pt x="0" y="443484"/>
                  </a:lnTo>
                  <a:cubicBezTo>
                    <a:pt x="0" y="198555"/>
                    <a:pt x="198555" y="0"/>
                    <a:pt x="443484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22"/>
            <p:cNvSpPr/>
            <p:nvPr/>
          </p:nvSpPr>
          <p:spPr>
            <a:xfrm flipH="1">
              <a:off x="5200650" y="1445060"/>
              <a:ext cx="800100" cy="1166469"/>
            </a:xfrm>
            <a:custGeom>
              <a:gdLst>
                <a:gd name="connsiteX0" fmla="*/ 443484 w 886968"/>
                <a:gd name="connsiteY0" fmla="*/ 0 h 1293114"/>
                <a:gd name="connsiteX1" fmla="*/ 886968 w 886968"/>
                <a:gd name="connsiteY1" fmla="*/ 443484 h 1293114"/>
                <a:gd name="connsiteX2" fmla="*/ 532862 w 886968"/>
                <a:gd name="connsiteY2" fmla="*/ 877958 h 1293114"/>
                <a:gd name="connsiteX3" fmla="*/ 443485 w 886968"/>
                <a:gd name="connsiteY3" fmla="*/ 886968 h 1293114"/>
                <a:gd name="connsiteX4" fmla="*/ 443485 w 886968"/>
                <a:gd name="connsiteY4" fmla="*/ 887079 h 1293114"/>
                <a:gd name="connsiteX5" fmla="*/ 442389 w 886968"/>
                <a:gd name="connsiteY5" fmla="*/ 886968 h 1293114"/>
                <a:gd name="connsiteX6" fmla="*/ 8988 w 886968"/>
                <a:gd name="connsiteY6" fmla="*/ 1240200 h 1293114"/>
                <a:gd name="connsiteX7" fmla="*/ 3654 w 886968"/>
                <a:gd name="connsiteY7" fmla="*/ 1293114 h 1293114"/>
                <a:gd name="connsiteX8" fmla="*/ 1 w 886968"/>
                <a:gd name="connsiteY8" fmla="*/ 1293114 h 1293114"/>
                <a:gd name="connsiteX9" fmla="*/ 1 w 886968"/>
                <a:gd name="connsiteY9" fmla="*/ 443494 h 1293114"/>
                <a:gd name="connsiteX10" fmla="*/ 0 w 886968"/>
                <a:gd name="connsiteY10" fmla="*/ 443484 h 1293114"/>
                <a:gd name="connsiteX11" fmla="*/ 443484 w 886968"/>
                <a:gd name="connsiteY11" fmla="*/ 0 h 1293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968" h="1293114">
                  <a:moveTo>
                    <a:pt x="443484" y="0"/>
                  </a:moveTo>
                  <a:cubicBezTo>
                    <a:pt x="688413" y="0"/>
                    <a:pt x="886968" y="198555"/>
                    <a:pt x="886968" y="443484"/>
                  </a:cubicBezTo>
                  <a:cubicBezTo>
                    <a:pt x="886968" y="657797"/>
                    <a:pt x="734950" y="836605"/>
                    <a:pt x="532862" y="877958"/>
                  </a:cubicBezTo>
                  <a:lnTo>
                    <a:pt x="443485" y="886968"/>
                  </a:lnTo>
                  <a:lnTo>
                    <a:pt x="443485" y="887079"/>
                  </a:lnTo>
                  <a:lnTo>
                    <a:pt x="442389" y="886968"/>
                  </a:lnTo>
                  <a:cubicBezTo>
                    <a:pt x="228605" y="886968"/>
                    <a:pt x="50239" y="1038611"/>
                    <a:pt x="8988" y="1240200"/>
                  </a:cubicBezTo>
                  <a:lnTo>
                    <a:pt x="3654" y="1293114"/>
                  </a:lnTo>
                  <a:lnTo>
                    <a:pt x="1" y="1293114"/>
                  </a:lnTo>
                  <a:lnTo>
                    <a:pt x="1" y="443494"/>
                  </a:lnTo>
                  <a:lnTo>
                    <a:pt x="0" y="443484"/>
                  </a:lnTo>
                  <a:cubicBezTo>
                    <a:pt x="0" y="198555"/>
                    <a:pt x="198555" y="0"/>
                    <a:pt x="443484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8"/>
            <p:cNvSpPr/>
            <p:nvPr/>
          </p:nvSpPr>
          <p:spPr bwMode="auto">
            <a:xfrm>
              <a:off x="5387346" y="1677575"/>
              <a:ext cx="426708" cy="350719"/>
            </a:xfrm>
            <a:custGeom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9"/>
            <p:cNvSpPr>
              <a:spLocks noChangeAspect="1"/>
            </p:cNvSpPr>
            <p:nvPr/>
          </p:nvSpPr>
          <p:spPr bwMode="auto">
            <a:xfrm>
              <a:off x="6645682" y="2096205"/>
              <a:ext cx="783818" cy="782996"/>
            </a:xfrm>
            <a:custGeom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Freeform: Shape 10"/>
            <p:cNvSpPr/>
            <p:nvPr/>
          </p:nvSpPr>
          <p:spPr bwMode="auto">
            <a:xfrm>
              <a:off x="5111128" y="2632193"/>
              <a:ext cx="617588" cy="616444"/>
            </a:xfrm>
            <a:custGeom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643890" y="1348772"/>
            <a:ext cx="7856220" cy="3131096"/>
            <a:chOff x="839416" y="1630469"/>
            <a:chExt cx="10474960" cy="4174795"/>
          </a:xfrm>
        </p:grpSpPr>
        <p:grpSp>
          <p:nvGrpSpPr>
            <p:cNvPr id="6" name="Group 24"/>
            <p:cNvGrpSpPr/>
            <p:nvPr/>
          </p:nvGrpSpPr>
          <p:grpSpPr>
            <a:xfrm>
              <a:off x="839416" y="1630469"/>
              <a:ext cx="3194126" cy="4174795"/>
              <a:chOff x="1688669" y="1630469"/>
              <a:chExt cx="3194126" cy="4174795"/>
            </a:xfrm>
          </p:grpSpPr>
          <p:grpSp>
            <p:nvGrpSpPr>
              <p:cNvPr id="39" name="Group 57"/>
              <p:cNvGrpSpPr/>
              <p:nvPr/>
            </p:nvGrpSpPr>
            <p:grpSpPr>
              <a:xfrm>
                <a:off x="4392937" y="1653267"/>
                <a:ext cx="489858" cy="489858"/>
                <a:chOff x="1427243" y="1987229"/>
                <a:chExt cx="1016000" cy="1016000"/>
              </a:xfrm>
              <a:effectLst/>
            </p:grpSpPr>
            <p:sp>
              <p:nvSpPr>
                <p:cNvPr id="52" name="Oval 70"/>
                <p:cNvSpPr/>
                <p:nvPr/>
              </p:nvSpPr>
              <p:spPr>
                <a:xfrm>
                  <a:off x="1427243" y="1987229"/>
                  <a:ext cx="1016000" cy="101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71"/>
                <p:cNvSpPr/>
                <p:nvPr/>
              </p:nvSpPr>
              <p:spPr bwMode="auto">
                <a:xfrm>
                  <a:off x="1748604" y="2300569"/>
                  <a:ext cx="373276" cy="373276"/>
                </a:xfrm>
                <a:custGeom>
                  <a:gdLst>
                    <a:gd name="T0" fmla="*/ 177354294 w 21600"/>
                    <a:gd name="T1" fmla="*/ 119619947 h 21600"/>
                    <a:gd name="T2" fmla="*/ 181994773 w 21600"/>
                    <a:gd name="T3" fmla="*/ 90970153 h 21600"/>
                    <a:gd name="T4" fmla="*/ 90997440 w 21600"/>
                    <a:gd name="T5" fmla="*/ 0 h 21600"/>
                    <a:gd name="T6" fmla="*/ 0 w 21600"/>
                    <a:gd name="T7" fmla="*/ 90970153 h 21600"/>
                    <a:gd name="T8" fmla="*/ 90997440 w 21600"/>
                    <a:gd name="T9" fmla="*/ 181941690 h 21600"/>
                    <a:gd name="T10" fmla="*/ 119632265 w 21600"/>
                    <a:gd name="T11" fmla="*/ 177314796 h 21600"/>
                    <a:gd name="T12" fmla="*/ 140353873 w 21600"/>
                    <a:gd name="T13" fmla="*/ 198036404 h 21600"/>
                    <a:gd name="T14" fmla="*/ 184433669 w 21600"/>
                    <a:gd name="T15" fmla="*/ 198036404 h 21600"/>
                    <a:gd name="T16" fmla="*/ 184433669 w 21600"/>
                    <a:gd name="T17" fmla="*/ 242088912 h 21600"/>
                    <a:gd name="T18" fmla="*/ 184513921 w 21600"/>
                    <a:gd name="T19" fmla="*/ 242169283 h 21600"/>
                    <a:gd name="T20" fmla="*/ 228567695 w 21600"/>
                    <a:gd name="T21" fmla="*/ 242169283 h 21600"/>
                    <a:gd name="T22" fmla="*/ 228567695 w 21600"/>
                    <a:gd name="T23" fmla="*/ 286223057 h 21600"/>
                    <a:gd name="T24" fmla="*/ 228660384 w 21600"/>
                    <a:gd name="T25" fmla="*/ 286302043 h 21600"/>
                    <a:gd name="T26" fmla="*/ 286355233 w 21600"/>
                    <a:gd name="T27" fmla="*/ 286302043 h 21600"/>
                    <a:gd name="T28" fmla="*/ 286355233 w 21600"/>
                    <a:gd name="T29" fmla="*/ 286355233 h 21600"/>
                    <a:gd name="T30" fmla="*/ 286355233 w 21600"/>
                    <a:gd name="T31" fmla="*/ 228580132 h 21600"/>
                    <a:gd name="T32" fmla="*/ 177354294 w 21600"/>
                    <a:gd name="T33" fmla="*/ 119619947 h 21600"/>
                    <a:gd name="T34" fmla="*/ 72066037 w 21600"/>
                    <a:gd name="T35" fmla="*/ 102106942 h 21600"/>
                    <a:gd name="T36" fmla="*/ 41349250 w 21600"/>
                    <a:gd name="T37" fmla="*/ 71416187 h 21600"/>
                    <a:gd name="T38" fmla="*/ 72066037 w 21600"/>
                    <a:gd name="T39" fmla="*/ 40712996 h 21600"/>
                    <a:gd name="T40" fmla="*/ 102769110 w 21600"/>
                    <a:gd name="T41" fmla="*/ 71416187 h 21600"/>
                    <a:gd name="T42" fmla="*/ 72066037 w 21600"/>
                    <a:gd name="T43" fmla="*/ 102106942 h 21600"/>
                    <a:gd name="T44" fmla="*/ 72066037 w 21600"/>
                    <a:gd name="T45" fmla="*/ 102106942 h 216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1600" h="21600">
                      <a:moveTo>
                        <a:pt x="13378" y="9023"/>
                      </a:moveTo>
                      <a:cubicBezTo>
                        <a:pt x="13604" y="8343"/>
                        <a:pt x="13728" y="7617"/>
                        <a:pt x="13728" y="6862"/>
                      </a:cubicBezTo>
                      <a:cubicBezTo>
                        <a:pt x="13728" y="3072"/>
                        <a:pt x="10655" y="0"/>
                        <a:pt x="6864" y="0"/>
                      </a:cubicBezTo>
                      <a:cubicBezTo>
                        <a:pt x="3073" y="0"/>
                        <a:pt x="0" y="3072"/>
                        <a:pt x="0" y="6862"/>
                      </a:cubicBezTo>
                      <a:cubicBezTo>
                        <a:pt x="0" y="10652"/>
                        <a:pt x="3073" y="13724"/>
                        <a:pt x="6864" y="13724"/>
                      </a:cubicBezTo>
                      <a:cubicBezTo>
                        <a:pt x="7619" y="13724"/>
                        <a:pt x="8345" y="13600"/>
                        <a:pt x="9024" y="13375"/>
                      </a:cubicBezTo>
                      <a:lnTo>
                        <a:pt x="10587" y="14938"/>
                      </a:lnTo>
                      <a:lnTo>
                        <a:pt x="13912" y="14938"/>
                      </a:lnTo>
                      <a:lnTo>
                        <a:pt x="13912" y="18261"/>
                      </a:lnTo>
                      <a:lnTo>
                        <a:pt x="13918" y="18267"/>
                      </a:lnTo>
                      <a:lnTo>
                        <a:pt x="17241" y="18267"/>
                      </a:lnTo>
                      <a:lnTo>
                        <a:pt x="17241" y="21590"/>
                      </a:lnTo>
                      <a:lnTo>
                        <a:pt x="17248" y="21596"/>
                      </a:lnTo>
                      <a:lnTo>
                        <a:pt x="21600" y="21596"/>
                      </a:lnTo>
                      <a:lnTo>
                        <a:pt x="21600" y="21600"/>
                      </a:lnTo>
                      <a:lnTo>
                        <a:pt x="21600" y="17242"/>
                      </a:lnTo>
                      <a:lnTo>
                        <a:pt x="13378" y="9023"/>
                      </a:lnTo>
                      <a:close/>
                      <a:moveTo>
                        <a:pt x="5436" y="7702"/>
                      </a:moveTo>
                      <a:cubicBezTo>
                        <a:pt x="4157" y="7702"/>
                        <a:pt x="3119" y="6665"/>
                        <a:pt x="3119" y="5387"/>
                      </a:cubicBezTo>
                      <a:cubicBezTo>
                        <a:pt x="3119" y="4108"/>
                        <a:pt x="4157" y="3071"/>
                        <a:pt x="5436" y="3071"/>
                      </a:cubicBezTo>
                      <a:cubicBezTo>
                        <a:pt x="6715" y="3071"/>
                        <a:pt x="7752" y="4108"/>
                        <a:pt x="7752" y="5387"/>
                      </a:cubicBezTo>
                      <a:cubicBezTo>
                        <a:pt x="7751" y="6665"/>
                        <a:pt x="6715" y="7702"/>
                        <a:pt x="5436" y="7702"/>
                      </a:cubicBezTo>
                      <a:close/>
                      <a:moveTo>
                        <a:pt x="5436" y="770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Group 58"/>
              <p:cNvGrpSpPr/>
              <p:nvPr/>
            </p:nvGrpSpPr>
            <p:grpSpPr>
              <a:xfrm>
                <a:off x="4392937" y="3392284"/>
                <a:ext cx="489858" cy="489858"/>
                <a:chOff x="1427243" y="3314803"/>
                <a:chExt cx="1016000" cy="1016000"/>
              </a:xfrm>
              <a:effectLst/>
            </p:grpSpPr>
            <p:sp>
              <p:nvSpPr>
                <p:cNvPr id="50" name="Oval 68"/>
                <p:cNvSpPr/>
                <p:nvPr/>
              </p:nvSpPr>
              <p:spPr>
                <a:xfrm>
                  <a:off x="1427243" y="3314803"/>
                  <a:ext cx="1016000" cy="101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69"/>
                <p:cNvSpPr/>
                <p:nvPr/>
              </p:nvSpPr>
              <p:spPr bwMode="auto">
                <a:xfrm>
                  <a:off x="1754561" y="3643499"/>
                  <a:ext cx="327256" cy="373276"/>
                </a:xfrm>
                <a:custGeom>
                  <a:gdLst>
                    <a:gd name="T0" fmla="*/ 145512959 w 21600"/>
                    <a:gd name="T1" fmla="*/ 203073433 h 21600"/>
                    <a:gd name="T2" fmla="*/ 145802623 w 21600"/>
                    <a:gd name="T3" fmla="*/ 194761133 h 21600"/>
                    <a:gd name="T4" fmla="*/ 145802623 w 21600"/>
                    <a:gd name="T5" fmla="*/ 125373600 h 21600"/>
                    <a:gd name="T6" fmla="*/ 104926995 w 21600"/>
                    <a:gd name="T7" fmla="*/ 39943277 h 21600"/>
                    <a:gd name="T8" fmla="*/ 105749513 w 21600"/>
                    <a:gd name="T9" fmla="*/ 31392540 h 21600"/>
                    <a:gd name="T10" fmla="*/ 84532065 w 21600"/>
                    <a:gd name="T11" fmla="*/ 0 h 21600"/>
                    <a:gd name="T12" fmla="*/ 63314533 w 21600"/>
                    <a:gd name="T13" fmla="*/ 31392540 h 21600"/>
                    <a:gd name="T14" fmla="*/ 64145452 w 21600"/>
                    <a:gd name="T15" fmla="*/ 39996478 h 21600"/>
                    <a:gd name="T16" fmla="*/ 23363023 w 21600"/>
                    <a:gd name="T17" fmla="*/ 125385918 h 21600"/>
                    <a:gd name="T18" fmla="*/ 23363023 w 21600"/>
                    <a:gd name="T19" fmla="*/ 194761133 h 21600"/>
                    <a:gd name="T20" fmla="*/ 23645246 w 21600"/>
                    <a:gd name="T21" fmla="*/ 203100602 h 21600"/>
                    <a:gd name="T22" fmla="*/ 0 w 21600"/>
                    <a:gd name="T23" fmla="*/ 236998693 h 21600"/>
                    <a:gd name="T24" fmla="*/ 9272957 w 21600"/>
                    <a:gd name="T25" fmla="*/ 250706436 h 21600"/>
                    <a:gd name="T26" fmla="*/ 63534281 w 21600"/>
                    <a:gd name="T27" fmla="*/ 250706436 h 21600"/>
                    <a:gd name="T28" fmla="*/ 63314533 w 21600"/>
                    <a:gd name="T29" fmla="*/ 254962705 h 21600"/>
                    <a:gd name="T30" fmla="*/ 84532065 w 21600"/>
                    <a:gd name="T31" fmla="*/ 286355233 h 21600"/>
                    <a:gd name="T32" fmla="*/ 105749513 w 21600"/>
                    <a:gd name="T33" fmla="*/ 254962705 h 21600"/>
                    <a:gd name="T34" fmla="*/ 105529766 w 21600"/>
                    <a:gd name="T35" fmla="*/ 250706436 h 21600"/>
                    <a:gd name="T36" fmla="*/ 159908522 w 21600"/>
                    <a:gd name="T37" fmla="*/ 250706436 h 21600"/>
                    <a:gd name="T38" fmla="*/ 169173962 w 21600"/>
                    <a:gd name="T39" fmla="*/ 236998693 h 21600"/>
                    <a:gd name="T40" fmla="*/ 145512959 w 21600"/>
                    <a:gd name="T41" fmla="*/ 203073433 h 21600"/>
                    <a:gd name="T42" fmla="*/ 72721479 w 21600"/>
                    <a:gd name="T43" fmla="*/ 31392540 h 21600"/>
                    <a:gd name="T44" fmla="*/ 84532065 w 21600"/>
                    <a:gd name="T45" fmla="*/ 13920288 h 21600"/>
                    <a:gd name="T46" fmla="*/ 96343451 w 21600"/>
                    <a:gd name="T47" fmla="*/ 31392540 h 21600"/>
                    <a:gd name="T48" fmla="*/ 95802281 w 21600"/>
                    <a:gd name="T49" fmla="*/ 36338135 h 21600"/>
                    <a:gd name="T50" fmla="*/ 84587024 w 21600"/>
                    <a:gd name="T51" fmla="*/ 34799986 h 21600"/>
                    <a:gd name="T52" fmla="*/ 73269292 w 21600"/>
                    <a:gd name="T53" fmla="*/ 36364156 h 21600"/>
                    <a:gd name="T54" fmla="*/ 72721479 w 21600"/>
                    <a:gd name="T55" fmla="*/ 31392540 h 21600"/>
                    <a:gd name="T56" fmla="*/ 72721479 w 21600"/>
                    <a:gd name="T57" fmla="*/ 31392540 h 216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600" h="21600">
                      <a:moveTo>
                        <a:pt x="18579" y="15318"/>
                      </a:moveTo>
                      <a:cubicBezTo>
                        <a:pt x="18603" y="15119"/>
                        <a:pt x="18616" y="14912"/>
                        <a:pt x="18616" y="14691"/>
                      </a:cubicBezTo>
                      <a:lnTo>
                        <a:pt x="18616" y="9457"/>
                      </a:lnTo>
                      <a:cubicBezTo>
                        <a:pt x="18616" y="6480"/>
                        <a:pt x="16437" y="3949"/>
                        <a:pt x="13397" y="3013"/>
                      </a:cubicBezTo>
                      <a:cubicBezTo>
                        <a:pt x="13464" y="2807"/>
                        <a:pt x="13502" y="2592"/>
                        <a:pt x="13502" y="2368"/>
                      </a:cubicBezTo>
                      <a:cubicBezTo>
                        <a:pt x="13502" y="1061"/>
                        <a:pt x="12289" y="0"/>
                        <a:pt x="10793" y="0"/>
                      </a:cubicBezTo>
                      <a:cubicBezTo>
                        <a:pt x="9297" y="0"/>
                        <a:pt x="8084" y="1060"/>
                        <a:pt x="8084" y="2368"/>
                      </a:cubicBezTo>
                      <a:cubicBezTo>
                        <a:pt x="8084" y="2593"/>
                        <a:pt x="8122" y="2810"/>
                        <a:pt x="8190" y="3017"/>
                      </a:cubicBezTo>
                      <a:cubicBezTo>
                        <a:pt x="5156" y="3956"/>
                        <a:pt x="2983" y="6484"/>
                        <a:pt x="2983" y="9458"/>
                      </a:cubicBezTo>
                      <a:lnTo>
                        <a:pt x="2983" y="14691"/>
                      </a:lnTo>
                      <a:cubicBezTo>
                        <a:pt x="2983" y="14912"/>
                        <a:pt x="2996" y="15121"/>
                        <a:pt x="3019" y="15320"/>
                      </a:cubicBezTo>
                      <a:lnTo>
                        <a:pt x="0" y="17877"/>
                      </a:lnTo>
                      <a:cubicBezTo>
                        <a:pt x="0" y="18448"/>
                        <a:pt x="530" y="18911"/>
                        <a:pt x="1184" y="18911"/>
                      </a:cubicBezTo>
                      <a:lnTo>
                        <a:pt x="8112" y="18911"/>
                      </a:lnTo>
                      <a:cubicBezTo>
                        <a:pt x="8096" y="19017"/>
                        <a:pt x="8084" y="19123"/>
                        <a:pt x="8084" y="19232"/>
                      </a:cubicBezTo>
                      <a:cubicBezTo>
                        <a:pt x="8084" y="20540"/>
                        <a:pt x="9297" y="21600"/>
                        <a:pt x="10793" y="21600"/>
                      </a:cubicBezTo>
                      <a:cubicBezTo>
                        <a:pt x="12289" y="21600"/>
                        <a:pt x="13502" y="20540"/>
                        <a:pt x="13502" y="19232"/>
                      </a:cubicBezTo>
                      <a:cubicBezTo>
                        <a:pt x="13502" y="19123"/>
                        <a:pt x="13490" y="19016"/>
                        <a:pt x="13474" y="18911"/>
                      </a:cubicBezTo>
                      <a:lnTo>
                        <a:pt x="20417" y="18911"/>
                      </a:lnTo>
                      <a:cubicBezTo>
                        <a:pt x="21070" y="18911"/>
                        <a:pt x="21600" y="18448"/>
                        <a:pt x="21600" y="17877"/>
                      </a:cubicBezTo>
                      <a:lnTo>
                        <a:pt x="18579" y="15318"/>
                      </a:lnTo>
                      <a:close/>
                      <a:moveTo>
                        <a:pt x="9285" y="2368"/>
                      </a:moveTo>
                      <a:cubicBezTo>
                        <a:pt x="9285" y="1641"/>
                        <a:pt x="9962" y="1050"/>
                        <a:pt x="10793" y="1050"/>
                      </a:cubicBezTo>
                      <a:cubicBezTo>
                        <a:pt x="11624" y="1050"/>
                        <a:pt x="12301" y="1641"/>
                        <a:pt x="12301" y="2368"/>
                      </a:cubicBezTo>
                      <a:cubicBezTo>
                        <a:pt x="12301" y="2498"/>
                        <a:pt x="12272" y="2622"/>
                        <a:pt x="12232" y="2741"/>
                      </a:cubicBezTo>
                      <a:cubicBezTo>
                        <a:pt x="11767" y="2666"/>
                        <a:pt x="11289" y="2625"/>
                        <a:pt x="10800" y="2625"/>
                      </a:cubicBezTo>
                      <a:cubicBezTo>
                        <a:pt x="10306" y="2625"/>
                        <a:pt x="9824" y="2666"/>
                        <a:pt x="9355" y="2743"/>
                      </a:cubicBezTo>
                      <a:cubicBezTo>
                        <a:pt x="9314" y="2623"/>
                        <a:pt x="9285" y="2499"/>
                        <a:pt x="9285" y="2368"/>
                      </a:cubicBezTo>
                      <a:close/>
                      <a:moveTo>
                        <a:pt x="9285" y="236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59"/>
              <p:cNvGrpSpPr/>
              <p:nvPr/>
            </p:nvGrpSpPr>
            <p:grpSpPr>
              <a:xfrm>
                <a:off x="4392937" y="5074916"/>
                <a:ext cx="489858" cy="489858"/>
                <a:chOff x="1427243" y="4599335"/>
                <a:chExt cx="1016000" cy="1016000"/>
              </a:xfrm>
              <a:effectLst/>
            </p:grpSpPr>
            <p:sp>
              <p:nvSpPr>
                <p:cNvPr id="48" name="Oval 66"/>
                <p:cNvSpPr/>
                <p:nvPr/>
              </p:nvSpPr>
              <p:spPr>
                <a:xfrm>
                  <a:off x="1427243" y="4599335"/>
                  <a:ext cx="1016000" cy="101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67"/>
                <p:cNvSpPr/>
                <p:nvPr/>
              </p:nvSpPr>
              <p:spPr bwMode="auto">
                <a:xfrm>
                  <a:off x="1761388" y="4912675"/>
                  <a:ext cx="347709" cy="373276"/>
                </a:xfrm>
                <a:custGeom>
                  <a:gdLst>
                    <a:gd name="T0" fmla="*/ 201595705 w 21600"/>
                    <a:gd name="T1" fmla="*/ 190811269 h 21600"/>
                    <a:gd name="T2" fmla="*/ 187592182 w 21600"/>
                    <a:gd name="T3" fmla="*/ 208164918 h 21600"/>
                    <a:gd name="T4" fmla="*/ 187752038 w 21600"/>
                    <a:gd name="T5" fmla="*/ 210192294 h 21600"/>
                    <a:gd name="T6" fmla="*/ 161460495 w 21600"/>
                    <a:gd name="T7" fmla="*/ 231219137 h 21600"/>
                    <a:gd name="T8" fmla="*/ 128262652 w 21600"/>
                    <a:gd name="T9" fmla="*/ 238391082 h 21600"/>
                    <a:gd name="T10" fmla="*/ 119149403 w 21600"/>
                    <a:gd name="T11" fmla="*/ 185693870 h 21600"/>
                    <a:gd name="T12" fmla="*/ 117292923 w 21600"/>
                    <a:gd name="T13" fmla="*/ 120030070 h 21600"/>
                    <a:gd name="T14" fmla="*/ 154692970 w 21600"/>
                    <a:gd name="T15" fmla="*/ 120030070 h 21600"/>
                    <a:gd name="T16" fmla="*/ 169246679 w 21600"/>
                    <a:gd name="T17" fmla="*/ 116013538 h 21600"/>
                    <a:gd name="T18" fmla="*/ 178309081 w 21600"/>
                    <a:gd name="T19" fmla="*/ 121846296 h 21600"/>
                    <a:gd name="T20" fmla="*/ 189438676 w 21600"/>
                    <a:gd name="T21" fmla="*/ 108059450 h 21600"/>
                    <a:gd name="T22" fmla="*/ 178309081 w 21600"/>
                    <a:gd name="T23" fmla="*/ 94259126 h 21600"/>
                    <a:gd name="T24" fmla="*/ 168947157 w 21600"/>
                    <a:gd name="T25" fmla="*/ 100649045 h 21600"/>
                    <a:gd name="T26" fmla="*/ 116743727 w 21600"/>
                    <a:gd name="T27" fmla="*/ 100649045 h 21600"/>
                    <a:gd name="T28" fmla="*/ 115795006 w 21600"/>
                    <a:gd name="T29" fmla="*/ 67360039 h 21600"/>
                    <a:gd name="T30" fmla="*/ 135378766 w 21600"/>
                    <a:gd name="T31" fmla="*/ 34455253 h 21600"/>
                    <a:gd name="T32" fmla="*/ 107580421 w 21600"/>
                    <a:gd name="T33" fmla="*/ 0 h 21600"/>
                    <a:gd name="T34" fmla="*/ 79792072 w 21600"/>
                    <a:gd name="T35" fmla="*/ 34455253 h 21600"/>
                    <a:gd name="T36" fmla="*/ 99795237 w 21600"/>
                    <a:gd name="T37" fmla="*/ 67505810 h 21600"/>
                    <a:gd name="T38" fmla="*/ 98846616 w 21600"/>
                    <a:gd name="T39" fmla="*/ 100649045 h 21600"/>
                    <a:gd name="T40" fmla="*/ 46543272 w 21600"/>
                    <a:gd name="T41" fmla="*/ 100649045 h 21600"/>
                    <a:gd name="T42" fmla="*/ 37181348 w 21600"/>
                    <a:gd name="T43" fmla="*/ 94271445 h 21600"/>
                    <a:gd name="T44" fmla="*/ 26051763 w 21600"/>
                    <a:gd name="T45" fmla="*/ 108059450 h 21600"/>
                    <a:gd name="T46" fmla="*/ 37181348 w 21600"/>
                    <a:gd name="T47" fmla="*/ 121846296 h 21600"/>
                    <a:gd name="T48" fmla="*/ 46294607 w 21600"/>
                    <a:gd name="T49" fmla="*/ 115934434 h 21600"/>
                    <a:gd name="T50" fmla="*/ 60897374 w 21600"/>
                    <a:gd name="T51" fmla="*/ 120030070 h 21600"/>
                    <a:gd name="T52" fmla="*/ 98307316 w 21600"/>
                    <a:gd name="T53" fmla="*/ 120030070 h 21600"/>
                    <a:gd name="T54" fmla="*/ 96440941 w 21600"/>
                    <a:gd name="T55" fmla="*/ 185706188 h 21600"/>
                    <a:gd name="T56" fmla="*/ 87507319 w 21600"/>
                    <a:gd name="T57" fmla="*/ 237382914 h 21600"/>
                    <a:gd name="T58" fmla="*/ 47661734 w 21600"/>
                    <a:gd name="T59" fmla="*/ 226048548 h 21600"/>
                    <a:gd name="T60" fmla="*/ 27788349 w 21600"/>
                    <a:gd name="T61" fmla="*/ 210828560 h 21600"/>
                    <a:gd name="T62" fmla="*/ 28008047 w 21600"/>
                    <a:gd name="T63" fmla="*/ 208177236 h 21600"/>
                    <a:gd name="T64" fmla="*/ 14004523 w 21600"/>
                    <a:gd name="T65" fmla="*/ 190811269 h 21600"/>
                    <a:gd name="T66" fmla="*/ 0 w 21600"/>
                    <a:gd name="T67" fmla="*/ 208177236 h 21600"/>
                    <a:gd name="T68" fmla="*/ 14004523 w 21600"/>
                    <a:gd name="T69" fmla="*/ 225530885 h 21600"/>
                    <a:gd name="T70" fmla="*/ 17118241 w 21600"/>
                    <a:gd name="T71" fmla="*/ 225067560 h 21600"/>
                    <a:gd name="T72" fmla="*/ 39067705 w 21600"/>
                    <a:gd name="T73" fmla="*/ 245456871 h 21600"/>
                    <a:gd name="T74" fmla="*/ 82057973 w 21600"/>
                    <a:gd name="T75" fmla="*/ 270977155 h 21600"/>
                    <a:gd name="T76" fmla="*/ 108229521 w 21600"/>
                    <a:gd name="T77" fmla="*/ 286355233 h 21600"/>
                    <a:gd name="T78" fmla="*/ 133132946 w 21600"/>
                    <a:gd name="T79" fmla="*/ 271308186 h 21600"/>
                    <a:gd name="T80" fmla="*/ 176652419 w 21600"/>
                    <a:gd name="T81" fmla="*/ 245456871 h 21600"/>
                    <a:gd name="T82" fmla="*/ 198492083 w 21600"/>
                    <a:gd name="T83" fmla="*/ 225067560 h 21600"/>
                    <a:gd name="T84" fmla="*/ 201595705 w 21600"/>
                    <a:gd name="T85" fmla="*/ 225530885 h 21600"/>
                    <a:gd name="T86" fmla="*/ 215600229 w 21600"/>
                    <a:gd name="T87" fmla="*/ 208177236 h 21600"/>
                    <a:gd name="T88" fmla="*/ 201595705 w 21600"/>
                    <a:gd name="T89" fmla="*/ 190811269 h 21600"/>
                    <a:gd name="T90" fmla="*/ 92817999 w 21600"/>
                    <a:gd name="T91" fmla="*/ 34455253 h 21600"/>
                    <a:gd name="T92" fmla="*/ 107580421 w 21600"/>
                    <a:gd name="T93" fmla="*/ 16147786 h 21600"/>
                    <a:gd name="T94" fmla="*/ 122352929 w 21600"/>
                    <a:gd name="T95" fmla="*/ 34455253 h 21600"/>
                    <a:gd name="T96" fmla="*/ 107580421 w 21600"/>
                    <a:gd name="T97" fmla="*/ 52750402 h 21600"/>
                    <a:gd name="T98" fmla="*/ 92817999 w 21600"/>
                    <a:gd name="T99" fmla="*/ 34455253 h 21600"/>
                    <a:gd name="T100" fmla="*/ 92817999 w 21600"/>
                    <a:gd name="T101" fmla="*/ 34455253 h 216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1600" h="21600">
                      <a:moveTo>
                        <a:pt x="20197" y="14393"/>
                      </a:moveTo>
                      <a:cubicBezTo>
                        <a:pt x="19422" y="14393"/>
                        <a:pt x="18794" y="14979"/>
                        <a:pt x="18794" y="15702"/>
                      </a:cubicBezTo>
                      <a:cubicBezTo>
                        <a:pt x="18794" y="15755"/>
                        <a:pt x="18804" y="15804"/>
                        <a:pt x="18810" y="15855"/>
                      </a:cubicBezTo>
                      <a:cubicBezTo>
                        <a:pt x="18191" y="16270"/>
                        <a:pt x="17267" y="16825"/>
                        <a:pt x="16176" y="17441"/>
                      </a:cubicBezTo>
                      <a:cubicBezTo>
                        <a:pt x="15167" y="18013"/>
                        <a:pt x="14017" y="18040"/>
                        <a:pt x="12850" y="17982"/>
                      </a:cubicBezTo>
                      <a:lnTo>
                        <a:pt x="11937" y="14007"/>
                      </a:lnTo>
                      <a:cubicBezTo>
                        <a:pt x="11937" y="14007"/>
                        <a:pt x="11842" y="11487"/>
                        <a:pt x="11751" y="9054"/>
                      </a:cubicBezTo>
                      <a:lnTo>
                        <a:pt x="15498" y="9054"/>
                      </a:lnTo>
                      <a:lnTo>
                        <a:pt x="16956" y="8751"/>
                      </a:lnTo>
                      <a:cubicBezTo>
                        <a:pt x="17159" y="9017"/>
                        <a:pt x="17489" y="9191"/>
                        <a:pt x="17864" y="9191"/>
                      </a:cubicBezTo>
                      <a:cubicBezTo>
                        <a:pt x="18479" y="9191"/>
                        <a:pt x="18979" y="8725"/>
                        <a:pt x="18979" y="8151"/>
                      </a:cubicBezTo>
                      <a:cubicBezTo>
                        <a:pt x="18979" y="7576"/>
                        <a:pt x="18479" y="7110"/>
                        <a:pt x="17864" y="7110"/>
                      </a:cubicBezTo>
                      <a:cubicBezTo>
                        <a:pt x="17469" y="7110"/>
                        <a:pt x="17124" y="7303"/>
                        <a:pt x="16926" y="7592"/>
                      </a:cubicBezTo>
                      <a:lnTo>
                        <a:pt x="11696" y="7592"/>
                      </a:lnTo>
                      <a:cubicBezTo>
                        <a:pt x="11656" y="6536"/>
                        <a:pt x="11622" y="5616"/>
                        <a:pt x="11601" y="5081"/>
                      </a:cubicBezTo>
                      <a:cubicBezTo>
                        <a:pt x="12737" y="4753"/>
                        <a:pt x="13563" y="3766"/>
                        <a:pt x="13563" y="2599"/>
                      </a:cubicBezTo>
                      <a:cubicBezTo>
                        <a:pt x="13563" y="1163"/>
                        <a:pt x="12316" y="0"/>
                        <a:pt x="10778" y="0"/>
                      </a:cubicBezTo>
                      <a:cubicBezTo>
                        <a:pt x="9240" y="0"/>
                        <a:pt x="7994" y="1163"/>
                        <a:pt x="7994" y="2599"/>
                      </a:cubicBezTo>
                      <a:cubicBezTo>
                        <a:pt x="7994" y="3781"/>
                        <a:pt x="8840" y="4777"/>
                        <a:pt x="9998" y="5092"/>
                      </a:cubicBezTo>
                      <a:cubicBezTo>
                        <a:pt x="9978" y="5628"/>
                        <a:pt x="9943" y="6543"/>
                        <a:pt x="9903" y="7592"/>
                      </a:cubicBezTo>
                      <a:lnTo>
                        <a:pt x="4663" y="7592"/>
                      </a:lnTo>
                      <a:cubicBezTo>
                        <a:pt x="4465" y="7303"/>
                        <a:pt x="4120" y="7111"/>
                        <a:pt x="3725" y="7111"/>
                      </a:cubicBezTo>
                      <a:cubicBezTo>
                        <a:pt x="3109" y="7111"/>
                        <a:pt x="2610" y="7576"/>
                        <a:pt x="2610" y="8151"/>
                      </a:cubicBezTo>
                      <a:cubicBezTo>
                        <a:pt x="2610" y="8725"/>
                        <a:pt x="3109" y="9191"/>
                        <a:pt x="3725" y="9191"/>
                      </a:cubicBezTo>
                      <a:cubicBezTo>
                        <a:pt x="4104" y="9191"/>
                        <a:pt x="4437" y="9014"/>
                        <a:pt x="4638" y="8745"/>
                      </a:cubicBezTo>
                      <a:lnTo>
                        <a:pt x="6101" y="9054"/>
                      </a:lnTo>
                      <a:lnTo>
                        <a:pt x="9849" y="9054"/>
                      </a:lnTo>
                      <a:cubicBezTo>
                        <a:pt x="9758" y="11487"/>
                        <a:pt x="9662" y="14008"/>
                        <a:pt x="9662" y="14008"/>
                      </a:cubicBezTo>
                      <a:lnTo>
                        <a:pt x="8767" y="17906"/>
                      </a:lnTo>
                      <a:cubicBezTo>
                        <a:pt x="7327" y="17896"/>
                        <a:pt x="5923" y="17761"/>
                        <a:pt x="4775" y="17051"/>
                      </a:cubicBezTo>
                      <a:cubicBezTo>
                        <a:pt x="3962" y="16551"/>
                        <a:pt x="3276" y="16270"/>
                        <a:pt x="2784" y="15903"/>
                      </a:cubicBezTo>
                      <a:cubicBezTo>
                        <a:pt x="2795" y="15837"/>
                        <a:pt x="2806" y="15771"/>
                        <a:pt x="2806" y="15703"/>
                      </a:cubicBezTo>
                      <a:cubicBezTo>
                        <a:pt x="2806" y="14980"/>
                        <a:pt x="2178" y="14393"/>
                        <a:pt x="1403" y="14393"/>
                      </a:cubicBezTo>
                      <a:cubicBezTo>
                        <a:pt x="628" y="14393"/>
                        <a:pt x="0" y="14980"/>
                        <a:pt x="0" y="15703"/>
                      </a:cubicBezTo>
                      <a:cubicBezTo>
                        <a:pt x="0" y="16426"/>
                        <a:pt x="628" y="17012"/>
                        <a:pt x="1403" y="17012"/>
                      </a:cubicBezTo>
                      <a:cubicBezTo>
                        <a:pt x="1510" y="17012"/>
                        <a:pt x="1614" y="16998"/>
                        <a:pt x="1715" y="16977"/>
                      </a:cubicBezTo>
                      <a:cubicBezTo>
                        <a:pt x="2247" y="17399"/>
                        <a:pt x="3003" y="17955"/>
                        <a:pt x="3914" y="18515"/>
                      </a:cubicBezTo>
                      <a:cubicBezTo>
                        <a:pt x="5121" y="19253"/>
                        <a:pt x="6602" y="20007"/>
                        <a:pt x="8221" y="20440"/>
                      </a:cubicBezTo>
                      <a:cubicBezTo>
                        <a:pt x="8477" y="20583"/>
                        <a:pt x="10318" y="21600"/>
                        <a:pt x="10843" y="21600"/>
                      </a:cubicBezTo>
                      <a:cubicBezTo>
                        <a:pt x="11346" y="21600"/>
                        <a:pt x="12980" y="20671"/>
                        <a:pt x="13338" y="20465"/>
                      </a:cubicBezTo>
                      <a:cubicBezTo>
                        <a:pt x="14974" y="20035"/>
                        <a:pt x="16475" y="19266"/>
                        <a:pt x="17698" y="18515"/>
                      </a:cubicBezTo>
                      <a:cubicBezTo>
                        <a:pt x="18603" y="17955"/>
                        <a:pt x="19354" y="17398"/>
                        <a:pt x="19886" y="16977"/>
                      </a:cubicBezTo>
                      <a:cubicBezTo>
                        <a:pt x="19986" y="16999"/>
                        <a:pt x="20090" y="17012"/>
                        <a:pt x="20197" y="17012"/>
                      </a:cubicBezTo>
                      <a:cubicBezTo>
                        <a:pt x="20972" y="17012"/>
                        <a:pt x="21600" y="16426"/>
                        <a:pt x="21600" y="15703"/>
                      </a:cubicBezTo>
                      <a:cubicBezTo>
                        <a:pt x="21600" y="14979"/>
                        <a:pt x="20972" y="14393"/>
                        <a:pt x="20197" y="14393"/>
                      </a:cubicBezTo>
                      <a:close/>
                      <a:moveTo>
                        <a:pt x="9299" y="2599"/>
                      </a:moveTo>
                      <a:cubicBezTo>
                        <a:pt x="9299" y="1837"/>
                        <a:pt x="9963" y="1218"/>
                        <a:pt x="10778" y="1218"/>
                      </a:cubicBezTo>
                      <a:cubicBezTo>
                        <a:pt x="11594" y="1218"/>
                        <a:pt x="12258" y="1837"/>
                        <a:pt x="12258" y="2599"/>
                      </a:cubicBezTo>
                      <a:cubicBezTo>
                        <a:pt x="12258" y="3360"/>
                        <a:pt x="11595" y="3979"/>
                        <a:pt x="10778" y="3979"/>
                      </a:cubicBezTo>
                      <a:cubicBezTo>
                        <a:pt x="9963" y="3979"/>
                        <a:pt x="9299" y="3360"/>
                        <a:pt x="9299" y="2599"/>
                      </a:cubicBezTo>
                      <a:close/>
                      <a:moveTo>
                        <a:pt x="9299" y="259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Rectangle 60"/>
              <p:cNvSpPr/>
              <p:nvPr/>
            </p:nvSpPr>
            <p:spPr>
              <a:xfrm>
                <a:off x="1688669" y="1630469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Rectangle 61"/>
              <p:cNvSpPr/>
              <p:nvPr/>
            </p:nvSpPr>
            <p:spPr>
              <a:xfrm>
                <a:off x="1688669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 62"/>
              <p:cNvSpPr/>
              <p:nvPr/>
            </p:nvSpPr>
            <p:spPr>
              <a:xfrm>
                <a:off x="1688669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Rectangle 63"/>
              <p:cNvSpPr/>
              <p:nvPr/>
            </p:nvSpPr>
            <p:spPr>
              <a:xfrm>
                <a:off x="1688669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Rectangle 64"/>
              <p:cNvSpPr/>
              <p:nvPr/>
            </p:nvSpPr>
            <p:spPr>
              <a:xfrm>
                <a:off x="1688669" y="5023032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Rectangle 65"/>
              <p:cNvSpPr/>
              <p:nvPr/>
            </p:nvSpPr>
            <p:spPr>
              <a:xfrm>
                <a:off x="1688669" y="5269253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8184232" y="1630469"/>
              <a:ext cx="3130144" cy="4174795"/>
              <a:chOff x="8150432" y="1630469"/>
              <a:chExt cx="3130144" cy="4174795"/>
            </a:xfrm>
          </p:grpSpPr>
          <p:grpSp>
            <p:nvGrpSpPr>
              <p:cNvPr id="8" name="Group 26"/>
              <p:cNvGrpSpPr/>
              <p:nvPr/>
            </p:nvGrpSpPr>
            <p:grpSpPr>
              <a:xfrm>
                <a:off x="8150432" y="3392284"/>
                <a:ext cx="489858" cy="489858"/>
                <a:chOff x="6262908" y="3314803"/>
                <a:chExt cx="1016000" cy="1016000"/>
              </a:xfrm>
              <a:effectLst/>
            </p:grpSpPr>
            <p:sp>
              <p:nvSpPr>
                <p:cNvPr id="32" name="Oval 50"/>
                <p:cNvSpPr/>
                <p:nvPr/>
              </p:nvSpPr>
              <p:spPr>
                <a:xfrm>
                  <a:off x="6262908" y="3314803"/>
                  <a:ext cx="1016000" cy="1016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33" name="Group 51"/>
                <p:cNvGrpSpPr/>
                <p:nvPr/>
              </p:nvGrpSpPr>
              <p:grpSpPr>
                <a:xfrm>
                  <a:off x="6582682" y="3643500"/>
                  <a:ext cx="373277" cy="373278"/>
                  <a:chExt cx="577" cy="574"/>
                </a:xfrm>
                <a:solidFill>
                  <a:srgbClr val="FFFFFF"/>
                </a:solidFill>
              </p:grpSpPr>
              <p:sp>
                <p:nvSpPr>
                  <p:cNvPr id="34" name="Freeform: Shape 52"/>
                  <p:cNvSpPr/>
                  <p:nvPr/>
                </p:nvSpPr>
                <p:spPr bwMode="auto">
                  <a:xfrm>
                    <a:off x="368" y="368"/>
                    <a:ext cx="205" cy="204"/>
                  </a:xfrm>
                  <a:custGeom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w 21600"/>
                      <a:gd name="T21" fmla="*/ 0 h 21600"/>
                      <a:gd name="T22" fmla="*/ 0 w 21600"/>
                      <a:gd name="T23" fmla="*/ 0 h 21600"/>
                      <a:gd name="T24" fmla="*/ 0 w 21600"/>
                      <a:gd name="T25" fmla="*/ 0 h 2160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1600" h="21600">
                        <a:moveTo>
                          <a:pt x="18447" y="8564"/>
                        </a:moveTo>
                        <a:lnTo>
                          <a:pt x="6893" y="0"/>
                        </a:lnTo>
                        <a:lnTo>
                          <a:pt x="0" y="6909"/>
                        </a:lnTo>
                        <a:lnTo>
                          <a:pt x="8514" y="18507"/>
                        </a:lnTo>
                        <a:cubicBezTo>
                          <a:pt x="10541" y="16972"/>
                          <a:pt x="14706" y="18290"/>
                          <a:pt x="18327" y="21600"/>
                        </a:cubicBezTo>
                        <a:lnTo>
                          <a:pt x="21600" y="18319"/>
                        </a:lnTo>
                        <a:cubicBezTo>
                          <a:pt x="18344" y="14739"/>
                          <a:pt x="17015" y="10625"/>
                          <a:pt x="18447" y="8564"/>
                        </a:cubicBezTo>
                        <a:close/>
                        <a:moveTo>
                          <a:pt x="14477" y="14461"/>
                        </a:moveTo>
                        <a:cubicBezTo>
                          <a:pt x="13723" y="15214"/>
                          <a:pt x="12501" y="15214"/>
                          <a:pt x="11748" y="14461"/>
                        </a:cubicBezTo>
                        <a:cubicBezTo>
                          <a:pt x="10995" y="13705"/>
                          <a:pt x="10995" y="12479"/>
                          <a:pt x="11749" y="11725"/>
                        </a:cubicBezTo>
                        <a:cubicBezTo>
                          <a:pt x="12502" y="10969"/>
                          <a:pt x="13724" y="10969"/>
                          <a:pt x="14477" y="11725"/>
                        </a:cubicBezTo>
                        <a:cubicBezTo>
                          <a:pt x="15230" y="12479"/>
                          <a:pt x="15230" y="13705"/>
                          <a:pt x="14477" y="14461"/>
                        </a:cubicBezTo>
                        <a:close/>
                        <a:moveTo>
                          <a:pt x="14477" y="14461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: Shape 53"/>
                  <p:cNvSpPr/>
                  <p:nvPr/>
                </p:nvSpPr>
                <p:spPr bwMode="auto">
                  <a:xfrm>
                    <a:off x="328" y="304"/>
                    <a:ext cx="107" cy="130"/>
                  </a:xfrm>
                  <a:custGeom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600" h="21600">
                        <a:moveTo>
                          <a:pt x="14544" y="0"/>
                        </a:moveTo>
                        <a:lnTo>
                          <a:pt x="13967" y="562"/>
                        </a:lnTo>
                        <a:cubicBezTo>
                          <a:pt x="14018" y="3961"/>
                          <a:pt x="12593" y="7264"/>
                          <a:pt x="9866" y="9922"/>
                        </a:cubicBezTo>
                        <a:lnTo>
                          <a:pt x="24" y="19504"/>
                        </a:lnTo>
                        <a:cubicBezTo>
                          <a:pt x="18" y="19554"/>
                          <a:pt x="6" y="19602"/>
                          <a:pt x="0" y="19652"/>
                        </a:cubicBezTo>
                        <a:lnTo>
                          <a:pt x="2371" y="21600"/>
                        </a:lnTo>
                        <a:lnTo>
                          <a:pt x="21600" y="5798"/>
                        </a:lnTo>
                        <a:lnTo>
                          <a:pt x="14544" y="0"/>
                        </a:lnTo>
                        <a:close/>
                        <a:moveTo>
                          <a:pt x="14544" y="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Freeform: Shape 54"/>
                  <p:cNvSpPr/>
                  <p:nvPr/>
                </p:nvSpPr>
                <p:spPr bwMode="auto">
                  <a:xfrm>
                    <a:off x="0" y="0"/>
                    <a:ext cx="297" cy="289"/>
                  </a:xfrm>
                  <a:custGeom>
                    <a:gdLst>
                      <a:gd name="T0" fmla="*/ 0 w 21222"/>
                      <a:gd name="T1" fmla="*/ 0 h 21211"/>
                      <a:gd name="T2" fmla="*/ 0 w 21222"/>
                      <a:gd name="T3" fmla="*/ 0 h 21211"/>
                      <a:gd name="T4" fmla="*/ 0 w 21222"/>
                      <a:gd name="T5" fmla="*/ 0 h 21211"/>
                      <a:gd name="T6" fmla="*/ 0 w 21222"/>
                      <a:gd name="T7" fmla="*/ 0 h 21211"/>
                      <a:gd name="T8" fmla="*/ 0 w 21222"/>
                      <a:gd name="T9" fmla="*/ 0 h 21211"/>
                      <a:gd name="T10" fmla="*/ 0 w 21222"/>
                      <a:gd name="T11" fmla="*/ 0 h 21211"/>
                      <a:gd name="T12" fmla="*/ 0 w 21222"/>
                      <a:gd name="T13" fmla="*/ 0 h 21211"/>
                      <a:gd name="T14" fmla="*/ 0 w 21222"/>
                      <a:gd name="T15" fmla="*/ 0 h 21211"/>
                      <a:gd name="T16" fmla="*/ 0 w 21222"/>
                      <a:gd name="T17" fmla="*/ 0 h 212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222" h="21211">
                        <a:moveTo>
                          <a:pt x="15153" y="21211"/>
                        </a:moveTo>
                        <a:lnTo>
                          <a:pt x="17409" y="18463"/>
                        </a:lnTo>
                        <a:cubicBezTo>
                          <a:pt x="18368" y="17292"/>
                          <a:pt x="19694" y="16530"/>
                          <a:pt x="21146" y="16293"/>
                        </a:cubicBezTo>
                        <a:lnTo>
                          <a:pt x="21222" y="16201"/>
                        </a:lnTo>
                        <a:lnTo>
                          <a:pt x="6603" y="1165"/>
                        </a:lnTo>
                        <a:cubicBezTo>
                          <a:pt x="5093" y="-389"/>
                          <a:pt x="2643" y="-389"/>
                          <a:pt x="1133" y="1165"/>
                        </a:cubicBezTo>
                        <a:cubicBezTo>
                          <a:pt x="-378" y="2718"/>
                          <a:pt x="-378" y="5237"/>
                          <a:pt x="1133" y="6791"/>
                        </a:cubicBezTo>
                        <a:lnTo>
                          <a:pt x="15153" y="21211"/>
                        </a:lnTo>
                        <a:close/>
                        <a:moveTo>
                          <a:pt x="15153" y="21211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: Shape 55"/>
                  <p:cNvSpPr/>
                  <p:nvPr/>
                </p:nvSpPr>
                <p:spPr bwMode="auto">
                  <a:xfrm>
                    <a:off x="0" y="328"/>
                    <a:ext cx="298" cy="246"/>
                  </a:xfrm>
                  <a:custGeom>
                    <a:gdLst>
                      <a:gd name="T0" fmla="*/ 0 w 21116"/>
                      <a:gd name="T1" fmla="*/ 0 h 21374"/>
                      <a:gd name="T2" fmla="*/ 0 w 21116"/>
                      <a:gd name="T3" fmla="*/ 0 h 21374"/>
                      <a:gd name="T4" fmla="*/ 0 w 21116"/>
                      <a:gd name="T5" fmla="*/ 0 h 21374"/>
                      <a:gd name="T6" fmla="*/ 0 w 21116"/>
                      <a:gd name="T7" fmla="*/ 0 h 21374"/>
                      <a:gd name="T8" fmla="*/ 0 w 21116"/>
                      <a:gd name="T9" fmla="*/ 0 h 21374"/>
                      <a:gd name="T10" fmla="*/ 0 w 21116"/>
                      <a:gd name="T11" fmla="*/ 0 h 21374"/>
                      <a:gd name="T12" fmla="*/ 0 w 21116"/>
                      <a:gd name="T13" fmla="*/ 0 h 21374"/>
                      <a:gd name="T14" fmla="*/ 0 w 21116"/>
                      <a:gd name="T15" fmla="*/ 0 h 21374"/>
                      <a:gd name="T16" fmla="*/ 0 w 21116"/>
                      <a:gd name="T17" fmla="*/ 0 h 213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116" h="21374">
                        <a:moveTo>
                          <a:pt x="17024" y="721"/>
                        </a:moveTo>
                        <a:cubicBezTo>
                          <a:pt x="16543" y="427"/>
                          <a:pt x="16052" y="191"/>
                          <a:pt x="15571" y="0"/>
                        </a:cubicBezTo>
                        <a:cubicBezTo>
                          <a:pt x="13915" y="235"/>
                          <a:pt x="7378" y="2037"/>
                          <a:pt x="6834" y="8291"/>
                        </a:cubicBezTo>
                        <a:cubicBezTo>
                          <a:pt x="6063" y="17146"/>
                          <a:pt x="1254" y="15657"/>
                          <a:pt x="153" y="15771"/>
                        </a:cubicBezTo>
                        <a:cubicBezTo>
                          <a:pt x="-484" y="15837"/>
                          <a:pt x="743" y="21126"/>
                          <a:pt x="6046" y="21364"/>
                        </a:cubicBezTo>
                        <a:cubicBezTo>
                          <a:pt x="11298" y="21600"/>
                          <a:pt x="20647" y="17485"/>
                          <a:pt x="21032" y="7006"/>
                        </a:cubicBezTo>
                        <a:lnTo>
                          <a:pt x="21116" y="6884"/>
                        </a:lnTo>
                        <a:cubicBezTo>
                          <a:pt x="20449" y="3612"/>
                          <a:pt x="18811" y="1844"/>
                          <a:pt x="17024" y="721"/>
                        </a:cubicBezTo>
                        <a:close/>
                        <a:moveTo>
                          <a:pt x="17024" y="721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: Shape 56"/>
                  <p:cNvSpPr/>
                  <p:nvPr/>
                </p:nvSpPr>
                <p:spPr bwMode="auto">
                  <a:xfrm>
                    <a:off x="240" y="0"/>
                    <a:ext cx="337" cy="385"/>
                  </a:xfrm>
                  <a:custGeom>
                    <a:gdLst>
                      <a:gd name="T0" fmla="*/ 0 w 21345"/>
                      <a:gd name="T1" fmla="*/ 0 h 21376"/>
                      <a:gd name="T2" fmla="*/ 0 w 21345"/>
                      <a:gd name="T3" fmla="*/ 0 h 21376"/>
                      <a:gd name="T4" fmla="*/ 0 w 21345"/>
                      <a:gd name="T5" fmla="*/ 0 h 21376"/>
                      <a:gd name="T6" fmla="*/ 0 w 21345"/>
                      <a:gd name="T7" fmla="*/ 0 h 21376"/>
                      <a:gd name="T8" fmla="*/ 0 w 21345"/>
                      <a:gd name="T9" fmla="*/ 0 h 21376"/>
                      <a:gd name="T10" fmla="*/ 0 w 21345"/>
                      <a:gd name="T11" fmla="*/ 0 h 21376"/>
                      <a:gd name="T12" fmla="*/ 0 w 21345"/>
                      <a:gd name="T13" fmla="*/ 0 h 21376"/>
                      <a:gd name="T14" fmla="*/ 0 w 21345"/>
                      <a:gd name="T15" fmla="*/ 0 h 21376"/>
                      <a:gd name="T16" fmla="*/ 0 w 21345"/>
                      <a:gd name="T17" fmla="*/ 0 h 21376"/>
                      <a:gd name="T18" fmla="*/ 0 w 21345"/>
                      <a:gd name="T19" fmla="*/ 0 h 21376"/>
                      <a:gd name="T20" fmla="*/ 0 w 21345"/>
                      <a:gd name="T21" fmla="*/ 0 h 21376"/>
                      <a:gd name="T22" fmla="*/ 0 w 21345"/>
                      <a:gd name="T23" fmla="*/ 0 h 213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1345" h="21376">
                        <a:moveTo>
                          <a:pt x="7963" y="16438"/>
                        </a:moveTo>
                        <a:lnTo>
                          <a:pt x="20844" y="3060"/>
                        </a:lnTo>
                        <a:cubicBezTo>
                          <a:pt x="21600" y="2274"/>
                          <a:pt x="21488" y="1102"/>
                          <a:pt x="20592" y="438"/>
                        </a:cubicBezTo>
                        <a:cubicBezTo>
                          <a:pt x="19696" y="-224"/>
                          <a:pt x="18359" y="-125"/>
                          <a:pt x="17602" y="661"/>
                        </a:cubicBezTo>
                        <a:lnTo>
                          <a:pt x="4720" y="14039"/>
                        </a:lnTo>
                        <a:cubicBezTo>
                          <a:pt x="3698" y="14005"/>
                          <a:pt x="2666" y="14368"/>
                          <a:pt x="1957" y="15106"/>
                        </a:cubicBezTo>
                        <a:lnTo>
                          <a:pt x="0" y="17139"/>
                        </a:lnTo>
                        <a:cubicBezTo>
                          <a:pt x="266" y="17232"/>
                          <a:pt x="533" y="17334"/>
                          <a:pt x="800" y="17450"/>
                        </a:cubicBezTo>
                        <a:cubicBezTo>
                          <a:pt x="2456" y="18154"/>
                          <a:pt x="4079" y="19406"/>
                          <a:pt x="4942" y="21376"/>
                        </a:cubicBezTo>
                        <a:lnTo>
                          <a:pt x="7225" y="19005"/>
                        </a:lnTo>
                        <a:cubicBezTo>
                          <a:pt x="7936" y="18266"/>
                          <a:pt x="8172" y="17316"/>
                          <a:pt x="7963" y="16438"/>
                        </a:cubicBezTo>
                        <a:close/>
                        <a:moveTo>
                          <a:pt x="7963" y="16438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" name="Group 27"/>
              <p:cNvGrpSpPr/>
              <p:nvPr/>
            </p:nvGrpSpPr>
            <p:grpSpPr>
              <a:xfrm>
                <a:off x="8150432" y="1653267"/>
                <a:ext cx="489858" cy="489858"/>
                <a:chOff x="6262908" y="1987229"/>
                <a:chExt cx="1016000" cy="1016000"/>
              </a:xfrm>
              <a:effectLst/>
            </p:grpSpPr>
            <p:sp>
              <p:nvSpPr>
                <p:cNvPr id="22" name="Oval 40"/>
                <p:cNvSpPr/>
                <p:nvPr/>
              </p:nvSpPr>
              <p:spPr>
                <a:xfrm>
                  <a:off x="6262908" y="1987229"/>
                  <a:ext cx="1016000" cy="1016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23" name="Group 41"/>
                <p:cNvGrpSpPr/>
                <p:nvPr/>
              </p:nvGrpSpPr>
              <p:grpSpPr>
                <a:xfrm>
                  <a:off x="6581713" y="2281761"/>
                  <a:ext cx="378392" cy="370722"/>
                  <a:chExt cx="581" cy="573"/>
                </a:xfrm>
                <a:solidFill>
                  <a:srgbClr val="FFFFFF"/>
                </a:solidFill>
              </p:grpSpPr>
              <p:sp>
                <p:nvSpPr>
                  <p:cNvPr id="24" name="Freeform: Shape 42"/>
                  <p:cNvSpPr/>
                  <p:nvPr/>
                </p:nvSpPr>
                <p:spPr bwMode="auto">
                  <a:xfrm>
                    <a:off x="256" y="0"/>
                    <a:ext cx="72" cy="181"/>
                  </a:xfrm>
                  <a:custGeom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0799" y="0"/>
                        </a:moveTo>
                        <a:cubicBezTo>
                          <a:pt x="4833" y="0"/>
                          <a:pt x="0" y="1476"/>
                          <a:pt x="0" y="3295"/>
                        </a:cubicBezTo>
                        <a:lnTo>
                          <a:pt x="0" y="18305"/>
                        </a:lnTo>
                        <a:cubicBezTo>
                          <a:pt x="0" y="20125"/>
                          <a:pt x="4833" y="21600"/>
                          <a:pt x="10799" y="21600"/>
                        </a:cubicBezTo>
                        <a:cubicBezTo>
                          <a:pt x="16762" y="21600"/>
                          <a:pt x="21600" y="20125"/>
                          <a:pt x="21600" y="18305"/>
                        </a:cubicBezTo>
                        <a:lnTo>
                          <a:pt x="21600" y="3295"/>
                        </a:lnTo>
                        <a:cubicBezTo>
                          <a:pt x="21600" y="1476"/>
                          <a:pt x="16762" y="0"/>
                          <a:pt x="10799" y="0"/>
                        </a:cubicBezTo>
                        <a:close/>
                        <a:moveTo>
                          <a:pt x="10799" y="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Freeform: Shape 43"/>
                  <p:cNvSpPr/>
                  <p:nvPr/>
                </p:nvSpPr>
                <p:spPr bwMode="auto">
                  <a:xfrm>
                    <a:off x="256" y="392"/>
                    <a:ext cx="72" cy="181"/>
                  </a:xfrm>
                  <a:custGeom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0799" y="0"/>
                        </a:moveTo>
                        <a:cubicBezTo>
                          <a:pt x="4833" y="0"/>
                          <a:pt x="0" y="1476"/>
                          <a:pt x="0" y="3295"/>
                        </a:cubicBezTo>
                        <a:lnTo>
                          <a:pt x="0" y="18305"/>
                        </a:lnTo>
                        <a:cubicBezTo>
                          <a:pt x="0" y="20125"/>
                          <a:pt x="4833" y="21600"/>
                          <a:pt x="10799" y="21600"/>
                        </a:cubicBezTo>
                        <a:cubicBezTo>
                          <a:pt x="16762" y="21600"/>
                          <a:pt x="21600" y="20125"/>
                          <a:pt x="21600" y="18305"/>
                        </a:cubicBezTo>
                        <a:lnTo>
                          <a:pt x="21600" y="3295"/>
                        </a:lnTo>
                        <a:cubicBezTo>
                          <a:pt x="21600" y="1476"/>
                          <a:pt x="16762" y="0"/>
                          <a:pt x="10799" y="0"/>
                        </a:cubicBezTo>
                        <a:close/>
                        <a:moveTo>
                          <a:pt x="10799" y="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Freeform: Shape 44"/>
                  <p:cNvSpPr/>
                  <p:nvPr/>
                </p:nvSpPr>
                <p:spPr bwMode="auto">
                  <a:xfrm>
                    <a:off x="400" y="248"/>
                    <a:ext cx="181" cy="72"/>
                  </a:xfrm>
                  <a:custGeom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8305" y="0"/>
                        </a:moveTo>
                        <a:lnTo>
                          <a:pt x="3295" y="0"/>
                        </a:lnTo>
                        <a:cubicBezTo>
                          <a:pt x="1475" y="0"/>
                          <a:pt x="0" y="4834"/>
                          <a:pt x="0" y="10798"/>
                        </a:cubicBezTo>
                        <a:cubicBezTo>
                          <a:pt x="0" y="16762"/>
                          <a:pt x="1475" y="21600"/>
                          <a:pt x="3295" y="21600"/>
                        </a:cubicBezTo>
                        <a:lnTo>
                          <a:pt x="18305" y="21600"/>
                        </a:lnTo>
                        <a:cubicBezTo>
                          <a:pt x="20124" y="21600"/>
                          <a:pt x="21600" y="16762"/>
                          <a:pt x="21600" y="10798"/>
                        </a:cubicBezTo>
                        <a:cubicBezTo>
                          <a:pt x="21600" y="4834"/>
                          <a:pt x="20124" y="0"/>
                          <a:pt x="18305" y="0"/>
                        </a:cubicBezTo>
                        <a:close/>
                        <a:moveTo>
                          <a:pt x="18305" y="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Freeform: Shape 45"/>
                  <p:cNvSpPr/>
                  <p:nvPr/>
                </p:nvSpPr>
                <p:spPr bwMode="auto">
                  <a:xfrm>
                    <a:off x="0" y="248"/>
                    <a:ext cx="181" cy="72"/>
                  </a:xfrm>
                  <a:custGeom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798"/>
                        </a:moveTo>
                        <a:cubicBezTo>
                          <a:pt x="21600" y="4834"/>
                          <a:pt x="20124" y="0"/>
                          <a:pt x="18304" y="0"/>
                        </a:cubicBezTo>
                        <a:lnTo>
                          <a:pt x="3295" y="0"/>
                        </a:lnTo>
                        <a:cubicBezTo>
                          <a:pt x="1475" y="0"/>
                          <a:pt x="0" y="4834"/>
                          <a:pt x="0" y="10798"/>
                        </a:cubicBezTo>
                        <a:cubicBezTo>
                          <a:pt x="0" y="16762"/>
                          <a:pt x="1475" y="21600"/>
                          <a:pt x="3295" y="21600"/>
                        </a:cubicBezTo>
                        <a:lnTo>
                          <a:pt x="18304" y="21600"/>
                        </a:lnTo>
                        <a:cubicBezTo>
                          <a:pt x="20124" y="21600"/>
                          <a:pt x="21600" y="16764"/>
                          <a:pt x="21600" y="10798"/>
                        </a:cubicBezTo>
                        <a:close/>
                        <a:moveTo>
                          <a:pt x="21600" y="10798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Freeform: Shape 46"/>
                  <p:cNvSpPr/>
                  <p:nvPr/>
                </p:nvSpPr>
                <p:spPr bwMode="auto">
                  <a:xfrm>
                    <a:off x="352" y="64"/>
                    <a:ext cx="153" cy="153"/>
                  </a:xfrm>
                  <a:custGeom>
                    <a:gdLst>
                      <a:gd name="T0" fmla="*/ 0 w 20488"/>
                      <a:gd name="T1" fmla="*/ 0 h 20489"/>
                      <a:gd name="T2" fmla="*/ 0 w 20488"/>
                      <a:gd name="T3" fmla="*/ 0 h 20489"/>
                      <a:gd name="T4" fmla="*/ 0 w 20488"/>
                      <a:gd name="T5" fmla="*/ 0 h 20489"/>
                      <a:gd name="T6" fmla="*/ 0 w 20488"/>
                      <a:gd name="T7" fmla="*/ 0 h 20489"/>
                      <a:gd name="T8" fmla="*/ 0 w 20488"/>
                      <a:gd name="T9" fmla="*/ 0 h 20489"/>
                      <a:gd name="T10" fmla="*/ 0 w 20488"/>
                      <a:gd name="T11" fmla="*/ 0 h 20489"/>
                      <a:gd name="T12" fmla="*/ 0 w 20488"/>
                      <a:gd name="T13" fmla="*/ 0 h 20489"/>
                      <a:gd name="T14" fmla="*/ 0 w 20488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8" h="20489">
                        <a:moveTo>
                          <a:pt x="7697" y="19601"/>
                        </a:moveTo>
                        <a:lnTo>
                          <a:pt x="19601" y="7697"/>
                        </a:lnTo>
                        <a:cubicBezTo>
                          <a:pt x="21044" y="6253"/>
                          <a:pt x="20690" y="3557"/>
                          <a:pt x="18809" y="1678"/>
                        </a:cubicBezTo>
                        <a:cubicBezTo>
                          <a:pt x="16928" y="-203"/>
                          <a:pt x="14234" y="-555"/>
                          <a:pt x="12792" y="887"/>
                        </a:cubicBezTo>
                        <a:lnTo>
                          <a:pt x="888" y="12791"/>
                        </a:lnTo>
                        <a:cubicBezTo>
                          <a:pt x="-556" y="14235"/>
                          <a:pt x="-202" y="16928"/>
                          <a:pt x="1679" y="18809"/>
                        </a:cubicBezTo>
                        <a:cubicBezTo>
                          <a:pt x="3558" y="20690"/>
                          <a:pt x="6252" y="21045"/>
                          <a:pt x="7697" y="19601"/>
                        </a:cubicBezTo>
                        <a:close/>
                        <a:moveTo>
                          <a:pt x="7697" y="19601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Freeform: Shape 47"/>
                  <p:cNvSpPr/>
                  <p:nvPr/>
                </p:nvSpPr>
                <p:spPr bwMode="auto">
                  <a:xfrm>
                    <a:off x="72" y="344"/>
                    <a:ext cx="153" cy="153"/>
                  </a:xfrm>
                  <a:custGeom>
                    <a:gdLst>
                      <a:gd name="T0" fmla="*/ 0 w 20489"/>
                      <a:gd name="T1" fmla="*/ 0 h 20488"/>
                      <a:gd name="T2" fmla="*/ 0 w 20489"/>
                      <a:gd name="T3" fmla="*/ 0 h 20488"/>
                      <a:gd name="T4" fmla="*/ 0 w 20489"/>
                      <a:gd name="T5" fmla="*/ 0 h 20488"/>
                      <a:gd name="T6" fmla="*/ 0 w 20489"/>
                      <a:gd name="T7" fmla="*/ 0 h 20488"/>
                      <a:gd name="T8" fmla="*/ 0 w 20489"/>
                      <a:gd name="T9" fmla="*/ 0 h 20488"/>
                      <a:gd name="T10" fmla="*/ 0 w 20489"/>
                      <a:gd name="T11" fmla="*/ 0 h 20488"/>
                      <a:gd name="T12" fmla="*/ 0 w 20489"/>
                      <a:gd name="T13" fmla="*/ 0 h 20488"/>
                      <a:gd name="T14" fmla="*/ 0 w 20489"/>
                      <a:gd name="T15" fmla="*/ 0 h 2048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8">
                        <a:moveTo>
                          <a:pt x="12792" y="888"/>
                        </a:moveTo>
                        <a:lnTo>
                          <a:pt x="888" y="12792"/>
                        </a:lnTo>
                        <a:cubicBezTo>
                          <a:pt x="-556" y="14236"/>
                          <a:pt x="-202" y="16929"/>
                          <a:pt x="1679" y="18809"/>
                        </a:cubicBezTo>
                        <a:cubicBezTo>
                          <a:pt x="3558" y="20689"/>
                          <a:pt x="6253" y="21044"/>
                          <a:pt x="7697" y="19601"/>
                        </a:cubicBezTo>
                        <a:lnTo>
                          <a:pt x="19601" y="7697"/>
                        </a:lnTo>
                        <a:cubicBezTo>
                          <a:pt x="21044" y="6254"/>
                          <a:pt x="20690" y="3559"/>
                          <a:pt x="18810" y="1679"/>
                        </a:cubicBezTo>
                        <a:cubicBezTo>
                          <a:pt x="16929" y="-203"/>
                          <a:pt x="14235" y="-556"/>
                          <a:pt x="12792" y="888"/>
                        </a:cubicBezTo>
                        <a:close/>
                        <a:moveTo>
                          <a:pt x="12792" y="888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: Shape 48"/>
                  <p:cNvSpPr/>
                  <p:nvPr/>
                </p:nvSpPr>
                <p:spPr bwMode="auto">
                  <a:xfrm>
                    <a:off x="352" y="344"/>
                    <a:ext cx="153" cy="153"/>
                  </a:xfrm>
                  <a:custGeom>
                    <a:gdLst>
                      <a:gd name="T0" fmla="*/ 0 w 20489"/>
                      <a:gd name="T1" fmla="*/ 0 h 20489"/>
                      <a:gd name="T2" fmla="*/ 0 w 20489"/>
                      <a:gd name="T3" fmla="*/ 0 h 20489"/>
                      <a:gd name="T4" fmla="*/ 0 w 20489"/>
                      <a:gd name="T5" fmla="*/ 0 h 20489"/>
                      <a:gd name="T6" fmla="*/ 0 w 20489"/>
                      <a:gd name="T7" fmla="*/ 0 h 20489"/>
                      <a:gd name="T8" fmla="*/ 0 w 20489"/>
                      <a:gd name="T9" fmla="*/ 0 h 20489"/>
                      <a:gd name="T10" fmla="*/ 0 w 20489"/>
                      <a:gd name="T11" fmla="*/ 0 h 20489"/>
                      <a:gd name="T12" fmla="*/ 0 w 20489"/>
                      <a:gd name="T13" fmla="*/ 0 h 20489"/>
                      <a:gd name="T14" fmla="*/ 0 w 20489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9">
                        <a:moveTo>
                          <a:pt x="7696" y="888"/>
                        </a:moveTo>
                        <a:cubicBezTo>
                          <a:pt x="6251" y="-556"/>
                          <a:pt x="3559" y="-202"/>
                          <a:pt x="1679" y="1678"/>
                        </a:cubicBezTo>
                        <a:cubicBezTo>
                          <a:pt x="-201" y="3558"/>
                          <a:pt x="-556" y="6251"/>
                          <a:pt x="888" y="7697"/>
                        </a:cubicBezTo>
                        <a:lnTo>
                          <a:pt x="12792" y="19601"/>
                        </a:lnTo>
                        <a:cubicBezTo>
                          <a:pt x="14236" y="21044"/>
                          <a:pt x="16932" y="20690"/>
                          <a:pt x="18811" y="18810"/>
                        </a:cubicBezTo>
                        <a:cubicBezTo>
                          <a:pt x="20691" y="16929"/>
                          <a:pt x="21044" y="14236"/>
                          <a:pt x="19601" y="12793"/>
                        </a:cubicBezTo>
                        <a:lnTo>
                          <a:pt x="7696" y="888"/>
                        </a:lnTo>
                        <a:close/>
                        <a:moveTo>
                          <a:pt x="7696" y="888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: Shape 49"/>
                  <p:cNvSpPr/>
                  <p:nvPr/>
                </p:nvSpPr>
                <p:spPr bwMode="auto">
                  <a:xfrm>
                    <a:off x="71" y="71"/>
                    <a:ext cx="154" cy="154"/>
                  </a:xfrm>
                  <a:custGeom>
                    <a:gdLst>
                      <a:gd name="T0" fmla="*/ 0 w 20489"/>
                      <a:gd name="T1" fmla="*/ 0 h 20489"/>
                      <a:gd name="T2" fmla="*/ 0 w 20489"/>
                      <a:gd name="T3" fmla="*/ 0 h 20489"/>
                      <a:gd name="T4" fmla="*/ 0 w 20489"/>
                      <a:gd name="T5" fmla="*/ 0 h 20489"/>
                      <a:gd name="T6" fmla="*/ 0 w 20489"/>
                      <a:gd name="T7" fmla="*/ 0 h 20489"/>
                      <a:gd name="T8" fmla="*/ 0 w 20489"/>
                      <a:gd name="T9" fmla="*/ 0 h 20489"/>
                      <a:gd name="T10" fmla="*/ 0 w 20489"/>
                      <a:gd name="T11" fmla="*/ 0 h 20489"/>
                      <a:gd name="T12" fmla="*/ 0 w 20489"/>
                      <a:gd name="T13" fmla="*/ 0 h 20489"/>
                      <a:gd name="T14" fmla="*/ 0 w 20489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9">
                        <a:moveTo>
                          <a:pt x="12792" y="19602"/>
                        </a:moveTo>
                        <a:cubicBezTo>
                          <a:pt x="14235" y="21045"/>
                          <a:pt x="16930" y="20691"/>
                          <a:pt x="18811" y="18810"/>
                        </a:cubicBezTo>
                        <a:cubicBezTo>
                          <a:pt x="20691" y="16930"/>
                          <a:pt x="21044" y="14236"/>
                          <a:pt x="19601" y="12793"/>
                        </a:cubicBezTo>
                        <a:lnTo>
                          <a:pt x="7696" y="888"/>
                        </a:lnTo>
                        <a:cubicBezTo>
                          <a:pt x="6252" y="-555"/>
                          <a:pt x="3560" y="-202"/>
                          <a:pt x="1679" y="1679"/>
                        </a:cubicBezTo>
                        <a:cubicBezTo>
                          <a:pt x="-201" y="3559"/>
                          <a:pt x="-556" y="6254"/>
                          <a:pt x="887" y="7697"/>
                        </a:cubicBezTo>
                        <a:lnTo>
                          <a:pt x="12792" y="19602"/>
                        </a:lnTo>
                        <a:close/>
                        <a:moveTo>
                          <a:pt x="12792" y="19602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0" name="Group 28"/>
              <p:cNvGrpSpPr/>
              <p:nvPr/>
            </p:nvGrpSpPr>
            <p:grpSpPr>
              <a:xfrm>
                <a:off x="8150432" y="5074916"/>
                <a:ext cx="489858" cy="489858"/>
                <a:chOff x="6262908" y="4599335"/>
                <a:chExt cx="1016000" cy="1016000"/>
              </a:xfrm>
              <a:effectLst/>
            </p:grpSpPr>
            <p:sp>
              <p:nvSpPr>
                <p:cNvPr id="17" name="Oval 35"/>
                <p:cNvSpPr/>
                <p:nvPr/>
              </p:nvSpPr>
              <p:spPr>
                <a:xfrm>
                  <a:off x="6262908" y="4599335"/>
                  <a:ext cx="1016000" cy="10160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8" name="Group 36"/>
                <p:cNvGrpSpPr/>
                <p:nvPr/>
              </p:nvGrpSpPr>
              <p:grpSpPr>
                <a:xfrm>
                  <a:off x="6591562" y="4912675"/>
                  <a:ext cx="373277" cy="373276"/>
                  <a:chExt cx="571" cy="576"/>
                </a:xfrm>
                <a:solidFill>
                  <a:srgbClr val="FFFFFF"/>
                </a:solidFill>
              </p:grpSpPr>
              <p:sp>
                <p:nvSpPr>
                  <p:cNvPr id="19" name="Freeform: Shape 37"/>
                  <p:cNvSpPr/>
                  <p:nvPr/>
                </p:nvSpPr>
                <p:spPr bwMode="auto">
                  <a:xfrm>
                    <a:off x="88" y="368"/>
                    <a:ext cx="182" cy="208"/>
                  </a:xfrm>
                  <a:custGeom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w 21600"/>
                      <a:gd name="T21" fmla="*/ 0 h 216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4113" y="5025"/>
                        </a:lnTo>
                        <a:lnTo>
                          <a:pt x="4113" y="18406"/>
                        </a:lnTo>
                        <a:cubicBezTo>
                          <a:pt x="4113" y="20169"/>
                          <a:pt x="5748" y="21600"/>
                          <a:pt x="7763" y="21600"/>
                        </a:cubicBezTo>
                        <a:lnTo>
                          <a:pt x="17951" y="21600"/>
                        </a:lnTo>
                        <a:cubicBezTo>
                          <a:pt x="19966" y="21600"/>
                          <a:pt x="21600" y="20169"/>
                          <a:pt x="21600" y="18406"/>
                        </a:cubicBezTo>
                        <a:lnTo>
                          <a:pt x="17434" y="5025"/>
                        </a:lnTo>
                        <a:lnTo>
                          <a:pt x="19779" y="1821"/>
                        </a:lnTo>
                        <a:cubicBezTo>
                          <a:pt x="14571" y="906"/>
                          <a:pt x="9477" y="313"/>
                          <a:pt x="5095" y="313"/>
                        </a:cubicBezTo>
                        <a:cubicBezTo>
                          <a:pt x="3263" y="313"/>
                          <a:pt x="1571" y="201"/>
                          <a:pt x="0" y="0"/>
                        </a:cubicBezTo>
                        <a:close/>
                        <a:moveTo>
                          <a:pt x="0" y="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Freeform: Shape 38"/>
                  <p:cNvSpPr/>
                  <p:nvPr/>
                </p:nvSpPr>
                <p:spPr bwMode="auto">
                  <a:xfrm>
                    <a:off x="176" y="0"/>
                    <a:ext cx="395" cy="437"/>
                  </a:xfrm>
                  <a:custGeom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5750"/>
                        </a:moveTo>
                        <a:cubicBezTo>
                          <a:pt x="8522" y="16492"/>
                          <a:pt x="20175" y="20356"/>
                          <a:pt x="21600" y="21600"/>
                        </a:cubicBezTo>
                        <a:lnTo>
                          <a:pt x="21600" y="0"/>
                        </a:lnTo>
                        <a:cubicBezTo>
                          <a:pt x="19877" y="1348"/>
                          <a:pt x="8354" y="5075"/>
                          <a:pt x="0" y="5783"/>
                        </a:cubicBezTo>
                        <a:lnTo>
                          <a:pt x="0" y="15750"/>
                        </a:lnTo>
                        <a:close/>
                        <a:moveTo>
                          <a:pt x="0" y="1575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Freeform: Shape 39"/>
                  <p:cNvSpPr/>
                  <p:nvPr/>
                </p:nvSpPr>
                <p:spPr bwMode="auto">
                  <a:xfrm>
                    <a:off x="0" y="120"/>
                    <a:ext cx="114" cy="195"/>
                  </a:xfrm>
                  <a:custGeom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1600"/>
                        </a:moveTo>
                        <a:lnTo>
                          <a:pt x="21600" y="0"/>
                        </a:lnTo>
                        <a:cubicBezTo>
                          <a:pt x="4123" y="761"/>
                          <a:pt x="0" y="7019"/>
                          <a:pt x="0" y="10870"/>
                        </a:cubicBezTo>
                        <a:cubicBezTo>
                          <a:pt x="0" y="15025"/>
                          <a:pt x="3935" y="20934"/>
                          <a:pt x="21600" y="21600"/>
                        </a:cubicBezTo>
                        <a:close/>
                        <a:moveTo>
                          <a:pt x="21600" y="21600"/>
                        </a:move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1" name="Rectangle 29"/>
              <p:cNvSpPr/>
              <p:nvPr/>
            </p:nvSpPr>
            <p:spPr>
              <a:xfrm>
                <a:off x="8693356" y="1630469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Rectangle 30"/>
              <p:cNvSpPr/>
              <p:nvPr/>
            </p:nvSpPr>
            <p:spPr>
              <a:xfrm>
                <a:off x="8693356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Rectangle 31"/>
              <p:cNvSpPr/>
              <p:nvPr/>
            </p:nvSpPr>
            <p:spPr>
              <a:xfrm>
                <a:off x="8693356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Rectangle 32"/>
              <p:cNvSpPr/>
              <p:nvPr/>
            </p:nvSpPr>
            <p:spPr>
              <a:xfrm>
                <a:off x="8693356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 33"/>
              <p:cNvSpPr/>
              <p:nvPr/>
            </p:nvSpPr>
            <p:spPr>
              <a:xfrm>
                <a:off x="8693356" y="5023032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6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Rectangle 34"/>
              <p:cNvSpPr/>
              <p:nvPr/>
            </p:nvSpPr>
            <p:spPr>
              <a:xfrm>
                <a:off x="8693356" y="5269253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0" p14:dur="2000">
        <p15:prstTrans prst="crush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Straight Connector 7"/>
          <p:cNvCxnSpPr>
            <a:stCxn id="5" idx="6"/>
            <a:endCxn id="8" idx="2"/>
          </p:cNvCxnSpPr>
          <p:nvPr/>
        </p:nvCxnSpPr>
        <p:spPr>
          <a:xfrm>
            <a:off x="996907" y="3674295"/>
            <a:ext cx="7160522" cy="1589"/>
          </a:xfrm>
          <a:prstGeom prst="line">
            <a:avLst/>
          </a:prstGeom>
          <a:ln w="12700" cap="flat">
            <a:solidFill>
              <a:schemeClr val="tx1">
                <a:lumMod val="85000"/>
                <a:lumOff val="1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69"/>
          <p:cNvGrpSpPr/>
          <p:nvPr/>
        </p:nvGrpSpPr>
        <p:grpSpPr>
          <a:xfrm>
            <a:off x="300273" y="3325744"/>
            <a:ext cx="696635" cy="697102"/>
            <a:chOff x="255774" y="3805440"/>
            <a:chExt cx="696726" cy="696726"/>
          </a:xfrm>
        </p:grpSpPr>
        <p:sp>
          <p:nvSpPr>
            <p:cNvPr id="5" name="Oval 9"/>
            <p:cNvSpPr/>
            <p:nvPr/>
          </p:nvSpPr>
          <p:spPr>
            <a:xfrm>
              <a:off x="255774" y="3805440"/>
              <a:ext cx="696726" cy="69672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Isosceles Triangle 40"/>
            <p:cNvSpPr/>
            <p:nvPr/>
          </p:nvSpPr>
          <p:spPr>
            <a:xfrm rot="5400000">
              <a:off x="493716" y="4019782"/>
              <a:ext cx="279448" cy="24090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8157431" y="3325744"/>
            <a:ext cx="696635" cy="697102"/>
            <a:chOff x="8113954" y="3805440"/>
            <a:chExt cx="696726" cy="696726"/>
          </a:xfrm>
        </p:grpSpPr>
        <p:sp>
          <p:nvSpPr>
            <p:cNvPr id="8" name="Oval 20"/>
            <p:cNvSpPr/>
            <p:nvPr/>
          </p:nvSpPr>
          <p:spPr>
            <a:xfrm>
              <a:off x="8113954" y="3805440"/>
              <a:ext cx="696726" cy="6967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42"/>
            <p:cNvSpPr/>
            <p:nvPr/>
          </p:nvSpPr>
          <p:spPr>
            <a:xfrm>
              <a:off x="8358214" y="4048124"/>
              <a:ext cx="238120" cy="238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Rectangle 45"/>
          <p:cNvSpPr/>
          <p:nvPr/>
        </p:nvSpPr>
        <p:spPr>
          <a:xfrm>
            <a:off x="1044503" y="3735349"/>
            <a:ext cx="492379" cy="27715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开始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1" name="Rectangle 46"/>
          <p:cNvSpPr/>
          <p:nvPr/>
        </p:nvSpPr>
        <p:spPr>
          <a:xfrm>
            <a:off x="7544515" y="3735349"/>
            <a:ext cx="492379" cy="27715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理念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grpSp>
        <p:nvGrpSpPr>
          <p:cNvPr id="12" name="Group 61"/>
          <p:cNvGrpSpPr/>
          <p:nvPr/>
        </p:nvGrpSpPr>
        <p:grpSpPr>
          <a:xfrm>
            <a:off x="2058483" y="1180081"/>
            <a:ext cx="1505405" cy="2598373"/>
            <a:chOff x="2014215" y="1660936"/>
            <a:chExt cx="1505602" cy="2596970"/>
          </a:xfrm>
        </p:grpSpPr>
        <p:sp>
          <p:nvSpPr>
            <p:cNvPr id="13" name="Oval 12"/>
            <p:cNvSpPr/>
            <p:nvPr/>
          </p:nvSpPr>
          <p:spPr>
            <a:xfrm>
              <a:off x="2111286" y="4049700"/>
              <a:ext cx="208206" cy="20820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Group 66"/>
            <p:cNvGrpSpPr/>
            <p:nvPr/>
          </p:nvGrpSpPr>
          <p:grpSpPr>
            <a:xfrm>
              <a:off x="2285986" y="2415953"/>
              <a:ext cx="1233831" cy="1614954"/>
              <a:chOff x="2285986" y="2415953"/>
              <a:chExt cx="1233831" cy="1614954"/>
            </a:xfrm>
          </p:grpSpPr>
          <p:sp>
            <p:nvSpPr>
              <p:cNvPr id="19" name="Rectangle 43"/>
              <p:cNvSpPr/>
              <p:nvPr/>
            </p:nvSpPr>
            <p:spPr>
              <a:xfrm>
                <a:off x="2285986" y="2692802"/>
                <a:ext cx="1233831" cy="133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5</a:t>
                </a:r>
                <a:r>
                  <a:rPr lang="zh-CN" alt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分钟之内。</a:t>
                </a:r>
                <a:endParaRPr lang="ms-MY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endParaRPr>
              </a:p>
            </p:txBody>
          </p:sp>
          <p:sp>
            <p:nvSpPr>
              <p:cNvPr id="20" name="Rectangle 44"/>
              <p:cNvSpPr/>
              <p:nvPr/>
            </p:nvSpPr>
            <p:spPr>
              <a:xfrm>
                <a:off x="2285986" y="2415953"/>
                <a:ext cx="800323" cy="27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cxnSp>
          <p:nvCxnSpPr>
            <p:cNvPr id="15" name="Straight Connector 26"/>
            <p:cNvCxnSpPr/>
            <p:nvPr/>
          </p:nvCxnSpPr>
          <p:spPr>
            <a:xfrm rot="16200000" flipH="1">
              <a:off x="1337273" y="3163270"/>
              <a:ext cx="1763355" cy="880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59"/>
            <p:cNvGrpSpPr/>
            <p:nvPr/>
          </p:nvGrpSpPr>
          <p:grpSpPr>
            <a:xfrm>
              <a:off x="2014215" y="1660936"/>
              <a:ext cx="418280" cy="418280"/>
              <a:chOff x="2014215" y="1660936"/>
              <a:chExt cx="418280" cy="418280"/>
            </a:xfrm>
          </p:grpSpPr>
          <p:sp>
            <p:nvSpPr>
              <p:cNvPr id="17" name="Teardrop 25"/>
              <p:cNvSpPr/>
              <p:nvPr/>
            </p:nvSpPr>
            <p:spPr>
              <a:xfrm rot="8100000">
                <a:off x="2014215" y="1660936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63"/>
              <p:cNvSpPr>
                <a:spLocks noEditPoints="1"/>
              </p:cNvSpPr>
              <p:nvPr/>
            </p:nvSpPr>
            <p:spPr bwMode="auto">
              <a:xfrm>
                <a:off x="2115407" y="1762183"/>
                <a:ext cx="199914" cy="171356"/>
              </a:xfrm>
              <a:custGeom>
                <a:cxnLst>
                  <a:cxn ang="0">
                    <a:pos x="15" y="2"/>
                  </a:cxn>
                  <a:cxn ang="0">
                    <a:pos x="0" y="4"/>
                  </a:cxn>
                  <a:cxn ang="0">
                    <a:pos x="0" y="62"/>
                  </a:cxn>
                  <a:cxn ang="0">
                    <a:pos x="9" y="71"/>
                  </a:cxn>
                  <a:cxn ang="0">
                    <a:pos x="53" y="45"/>
                  </a:cxn>
                  <a:cxn ang="0">
                    <a:pos x="58" y="31"/>
                  </a:cxn>
                  <a:cxn ang="0">
                    <a:pos x="307" y="11"/>
                  </a:cxn>
                  <a:cxn ang="0">
                    <a:pos x="95" y="11"/>
                  </a:cxn>
                  <a:cxn ang="0">
                    <a:pos x="85" y="27"/>
                  </a:cxn>
                  <a:cxn ang="0">
                    <a:pos x="85" y="51"/>
                  </a:cxn>
                  <a:cxn ang="0">
                    <a:pos x="102" y="62"/>
                  </a:cxn>
                  <a:cxn ang="0">
                    <a:pos x="314" y="60"/>
                  </a:cxn>
                  <a:cxn ang="0">
                    <a:pos x="323" y="43"/>
                  </a:cxn>
                  <a:cxn ang="0">
                    <a:pos x="323" y="20"/>
                  </a:cxn>
                  <a:cxn ang="0">
                    <a:pos x="307" y="11"/>
                  </a:cxn>
                  <a:cxn ang="0">
                    <a:pos x="53" y="147"/>
                  </a:cxn>
                  <a:cxn ang="0">
                    <a:pos x="60" y="138"/>
                  </a:cxn>
                  <a:cxn ang="0">
                    <a:pos x="15" y="112"/>
                  </a:cxn>
                  <a:cxn ang="0">
                    <a:pos x="4" y="111"/>
                  </a:cxn>
                  <a:cxn ang="0">
                    <a:pos x="0" y="163"/>
                  </a:cxn>
                  <a:cxn ang="0">
                    <a:pos x="4" y="172"/>
                  </a:cxn>
                  <a:cxn ang="0">
                    <a:pos x="15" y="172"/>
                  </a:cxn>
                  <a:cxn ang="0">
                    <a:pos x="102" y="112"/>
                  </a:cxn>
                  <a:cxn ang="0">
                    <a:pos x="85" y="123"/>
                  </a:cxn>
                  <a:cxn ang="0">
                    <a:pos x="85" y="147"/>
                  </a:cxn>
                  <a:cxn ang="0">
                    <a:pos x="95" y="163"/>
                  </a:cxn>
                  <a:cxn ang="0">
                    <a:pos x="307" y="163"/>
                  </a:cxn>
                  <a:cxn ang="0">
                    <a:pos x="323" y="154"/>
                  </a:cxn>
                  <a:cxn ang="0">
                    <a:pos x="323" y="129"/>
                  </a:cxn>
                  <a:cxn ang="0">
                    <a:pos x="314" y="114"/>
                  </a:cxn>
                  <a:cxn ang="0">
                    <a:pos x="53" y="232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72"/>
                  </a:cxn>
                  <a:cxn ang="0">
                    <a:pos x="15" y="274"/>
                  </a:cxn>
                  <a:cxn ang="0">
                    <a:pos x="58" y="245"/>
                  </a:cxn>
                  <a:cxn ang="0">
                    <a:pos x="53" y="232"/>
                  </a:cxn>
                  <a:cxn ang="0">
                    <a:pos x="102" y="214"/>
                  </a:cxn>
                  <a:cxn ang="0">
                    <a:pos x="91" y="219"/>
                  </a:cxn>
                  <a:cxn ang="0">
                    <a:pos x="85" y="248"/>
                  </a:cxn>
                  <a:cxn ang="0">
                    <a:pos x="91" y="261"/>
                  </a:cxn>
                  <a:cxn ang="0">
                    <a:pos x="307" y="266"/>
                  </a:cxn>
                  <a:cxn ang="0">
                    <a:pos x="319" y="261"/>
                  </a:cxn>
                  <a:cxn ang="0">
                    <a:pos x="323" y="232"/>
                  </a:cxn>
                  <a:cxn ang="0">
                    <a:pos x="319" y="219"/>
                  </a:cxn>
                  <a:cxn ang="0">
                    <a:pos x="307" y="214"/>
                  </a:cxn>
                </a:cxnLst>
                <a:rect l="0" t="0" r="r" b="b"/>
                <a:pathLst>
                  <a:path w="323" h="275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Group 72"/>
          <p:cNvGrpSpPr/>
          <p:nvPr/>
        </p:nvGrpSpPr>
        <p:grpSpPr>
          <a:xfrm>
            <a:off x="5121617" y="1156745"/>
            <a:ext cx="1610623" cy="2621710"/>
            <a:chOff x="5077748" y="1637612"/>
            <a:chExt cx="1610833" cy="2620294"/>
          </a:xfrm>
        </p:grpSpPr>
        <p:sp>
          <p:nvSpPr>
            <p:cNvPr id="22" name="Oval 16"/>
            <p:cNvSpPr/>
            <p:nvPr/>
          </p:nvSpPr>
          <p:spPr>
            <a:xfrm>
              <a:off x="5183120" y="4049700"/>
              <a:ext cx="208206" cy="20820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Straight Connector 38"/>
            <p:cNvCxnSpPr/>
            <p:nvPr/>
          </p:nvCxnSpPr>
          <p:spPr>
            <a:xfrm rot="16200000" flipH="1">
              <a:off x="4409107" y="3163270"/>
              <a:ext cx="1763355" cy="880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67"/>
            <p:cNvGrpSpPr/>
            <p:nvPr/>
          </p:nvGrpSpPr>
          <p:grpSpPr>
            <a:xfrm>
              <a:off x="5429257" y="2343983"/>
              <a:ext cx="1259324" cy="1644262"/>
              <a:chOff x="5429257" y="2343983"/>
              <a:chExt cx="1259324" cy="1644262"/>
            </a:xfrm>
          </p:grpSpPr>
          <p:sp>
            <p:nvSpPr>
              <p:cNvPr id="28" name="Rectangle 49"/>
              <p:cNvSpPr/>
              <p:nvPr/>
            </p:nvSpPr>
            <p:spPr>
              <a:xfrm>
                <a:off x="5429257" y="2650140"/>
                <a:ext cx="1259324" cy="133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5</a:t>
                </a:r>
                <a:r>
                  <a:rPr lang="zh-CN" alt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分钟之内。</a:t>
                </a:r>
                <a:endParaRPr lang="ms-MY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endParaRPr>
              </a:p>
            </p:txBody>
          </p:sp>
          <p:sp>
            <p:nvSpPr>
              <p:cNvPr id="29" name="Rectangle 50"/>
              <p:cNvSpPr/>
              <p:nvPr/>
            </p:nvSpPr>
            <p:spPr>
              <a:xfrm>
                <a:off x="5429257" y="2343983"/>
                <a:ext cx="800323" cy="27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grpSp>
          <p:nvGrpSpPr>
            <p:cNvPr id="25" name="Group 63"/>
            <p:cNvGrpSpPr/>
            <p:nvPr/>
          </p:nvGrpSpPr>
          <p:grpSpPr>
            <a:xfrm>
              <a:off x="5077748" y="1637612"/>
              <a:ext cx="418280" cy="418280"/>
              <a:chOff x="5077748" y="1637612"/>
              <a:chExt cx="418280" cy="418280"/>
            </a:xfrm>
          </p:grpSpPr>
          <p:sp>
            <p:nvSpPr>
              <p:cNvPr id="26" name="Teardrop 37"/>
              <p:cNvSpPr/>
              <p:nvPr/>
            </p:nvSpPr>
            <p:spPr>
              <a:xfrm rot="8100000">
                <a:off x="5077748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00"/>
              <p:cNvSpPr/>
              <p:nvPr/>
            </p:nvSpPr>
            <p:spPr bwMode="auto">
              <a:xfrm>
                <a:off x="5169641" y="1770740"/>
                <a:ext cx="176324" cy="198674"/>
              </a:xfrm>
              <a:custGeom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Group 71"/>
          <p:cNvGrpSpPr/>
          <p:nvPr/>
        </p:nvGrpSpPr>
        <p:grpSpPr>
          <a:xfrm>
            <a:off x="3550886" y="1963634"/>
            <a:ext cx="1633182" cy="1814821"/>
            <a:chOff x="3506811" y="2444065"/>
            <a:chExt cx="1633394" cy="1813841"/>
          </a:xfrm>
        </p:grpSpPr>
        <p:sp>
          <p:nvSpPr>
            <p:cNvPr id="31" name="Oval 14"/>
            <p:cNvSpPr/>
            <p:nvPr/>
          </p:nvSpPr>
          <p:spPr>
            <a:xfrm>
              <a:off x="3611484" y="4049700"/>
              <a:ext cx="208206" cy="20820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Straight Connector 34"/>
            <p:cNvCxnSpPr/>
            <p:nvPr/>
          </p:nvCxnSpPr>
          <p:spPr>
            <a:xfrm rot="5400000">
              <a:off x="3251191" y="3584212"/>
              <a:ext cx="928694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65"/>
            <p:cNvGrpSpPr/>
            <p:nvPr/>
          </p:nvGrpSpPr>
          <p:grpSpPr>
            <a:xfrm>
              <a:off x="3786181" y="3135643"/>
              <a:ext cx="1354024" cy="886846"/>
              <a:chOff x="3786181" y="3135643"/>
              <a:chExt cx="1354024" cy="886846"/>
            </a:xfrm>
          </p:grpSpPr>
          <p:sp>
            <p:nvSpPr>
              <p:cNvPr id="37" name="Rectangle 47"/>
              <p:cNvSpPr/>
              <p:nvPr/>
            </p:nvSpPr>
            <p:spPr>
              <a:xfrm>
                <a:off x="3786181" y="3376507"/>
                <a:ext cx="1354024" cy="645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</a:t>
                </a:r>
                <a:endParaRPr lang="ms-MY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endParaRPr>
              </a:p>
            </p:txBody>
          </p:sp>
          <p:sp>
            <p:nvSpPr>
              <p:cNvPr id="38" name="Rectangle 48"/>
              <p:cNvSpPr/>
              <p:nvPr/>
            </p:nvSpPr>
            <p:spPr>
              <a:xfrm>
                <a:off x="3786182" y="3135643"/>
                <a:ext cx="800323" cy="27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grpSp>
          <p:nvGrpSpPr>
            <p:cNvPr id="34" name="Group 62"/>
            <p:cNvGrpSpPr/>
            <p:nvPr/>
          </p:nvGrpSpPr>
          <p:grpSpPr>
            <a:xfrm>
              <a:off x="3506811" y="2444065"/>
              <a:ext cx="418280" cy="418280"/>
              <a:chOff x="3506811" y="2444065"/>
              <a:chExt cx="418280" cy="418280"/>
            </a:xfrm>
          </p:grpSpPr>
          <p:sp>
            <p:nvSpPr>
              <p:cNvPr id="35" name="Teardrop 33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103"/>
              <p:cNvSpPr/>
              <p:nvPr/>
            </p:nvSpPr>
            <p:spPr bwMode="auto">
              <a:xfrm>
                <a:off x="3628143" y="2604458"/>
                <a:ext cx="187500" cy="166390"/>
              </a:xfrm>
              <a:custGeom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9" name="Group 73"/>
          <p:cNvGrpSpPr/>
          <p:nvPr/>
        </p:nvGrpSpPr>
        <p:grpSpPr>
          <a:xfrm>
            <a:off x="6693748" y="1963634"/>
            <a:ext cx="1406643" cy="1814821"/>
            <a:chOff x="6650083" y="2444065"/>
            <a:chExt cx="1406826" cy="1813841"/>
          </a:xfrm>
        </p:grpSpPr>
        <p:sp>
          <p:nvSpPr>
            <p:cNvPr id="40" name="Oval 18"/>
            <p:cNvSpPr/>
            <p:nvPr/>
          </p:nvSpPr>
          <p:spPr>
            <a:xfrm>
              <a:off x="6754756" y="4049700"/>
              <a:ext cx="208206" cy="20820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Straight Connector 24"/>
            <p:cNvCxnSpPr/>
            <p:nvPr/>
          </p:nvCxnSpPr>
          <p:spPr>
            <a:xfrm rot="5400000">
              <a:off x="6394463" y="3584212"/>
              <a:ext cx="928694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68"/>
            <p:cNvGrpSpPr/>
            <p:nvPr/>
          </p:nvGrpSpPr>
          <p:grpSpPr>
            <a:xfrm>
              <a:off x="6929455" y="3027688"/>
              <a:ext cx="1127454" cy="1068510"/>
              <a:chOff x="6929455" y="3027688"/>
              <a:chExt cx="1127454" cy="1068510"/>
            </a:xfrm>
          </p:grpSpPr>
          <p:sp>
            <p:nvSpPr>
              <p:cNvPr id="48" name="Rectangle 51"/>
              <p:cNvSpPr/>
              <p:nvPr/>
            </p:nvSpPr>
            <p:spPr>
              <a:xfrm>
                <a:off x="6929455" y="3311792"/>
                <a:ext cx="1127454" cy="784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</a:t>
                </a:r>
                <a:endParaRPr lang="ms-MY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endParaRPr>
              </a:p>
            </p:txBody>
          </p:sp>
          <p:sp>
            <p:nvSpPr>
              <p:cNvPr id="49" name="Rectangle 52"/>
              <p:cNvSpPr/>
              <p:nvPr/>
            </p:nvSpPr>
            <p:spPr>
              <a:xfrm>
                <a:off x="6929456" y="3027688"/>
                <a:ext cx="800323" cy="27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grpSp>
          <p:nvGrpSpPr>
            <p:cNvPr id="43" name="Group 64"/>
            <p:cNvGrpSpPr/>
            <p:nvPr/>
          </p:nvGrpSpPr>
          <p:grpSpPr>
            <a:xfrm>
              <a:off x="6650083" y="2444065"/>
              <a:ext cx="418280" cy="418280"/>
              <a:chOff x="6650083" y="2444065"/>
              <a:chExt cx="418280" cy="418280"/>
            </a:xfrm>
          </p:grpSpPr>
          <p:sp>
            <p:nvSpPr>
              <p:cNvPr id="44" name="Teardrop 21"/>
              <p:cNvSpPr/>
              <p:nvPr/>
            </p:nvSpPr>
            <p:spPr>
              <a:xfrm rot="8100000">
                <a:off x="6650083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" name="Group 58"/>
              <p:cNvGrpSpPr/>
              <p:nvPr/>
            </p:nvGrpSpPr>
            <p:grpSpPr>
              <a:xfrm>
                <a:off x="6760454" y="2563811"/>
                <a:ext cx="188740" cy="250826"/>
                <a:chOff x="8429652" y="3143254"/>
                <a:chExt cx="241300" cy="320675"/>
              </a:xfrm>
              <a:solidFill>
                <a:schemeClr val="bg1"/>
              </a:solidFill>
            </p:grpSpPr>
            <p:sp>
              <p:nvSpPr>
                <p:cNvPr id="46" name="Freeform 108"/>
                <p:cNvSpPr>
                  <a:spLocks noEditPoints="1"/>
                </p:cNvSpPr>
                <p:nvPr/>
              </p:nvSpPr>
              <p:spPr bwMode="auto">
                <a:xfrm>
                  <a:off x="8429652" y="3143254"/>
                  <a:ext cx="241300" cy="320675"/>
                </a:xfrm>
                <a:custGeom>
                  <a:cxnLst>
                    <a:cxn ang="0">
                      <a:pos x="136" y="2"/>
                    </a:cxn>
                    <a:cxn ang="0">
                      <a:pos x="92" y="13"/>
                    </a:cxn>
                    <a:cxn ang="0">
                      <a:pos x="56" y="35"/>
                    </a:cxn>
                    <a:cxn ang="0">
                      <a:pos x="25" y="67"/>
                    </a:cxn>
                    <a:cxn ang="0">
                      <a:pos x="7" y="107"/>
                    </a:cxn>
                    <a:cxn ang="0">
                      <a:pos x="0" y="153"/>
                    </a:cxn>
                    <a:cxn ang="0">
                      <a:pos x="5" y="187"/>
                    </a:cxn>
                    <a:cxn ang="0">
                      <a:pos x="25" y="236"/>
                    </a:cxn>
                    <a:cxn ang="0">
                      <a:pos x="63" y="274"/>
                    </a:cxn>
                    <a:cxn ang="0">
                      <a:pos x="69" y="278"/>
                    </a:cxn>
                    <a:cxn ang="0">
                      <a:pos x="76" y="301"/>
                    </a:cxn>
                    <a:cxn ang="0">
                      <a:pos x="76" y="354"/>
                    </a:cxn>
                    <a:cxn ang="0">
                      <a:pos x="83" y="372"/>
                    </a:cxn>
                    <a:cxn ang="0">
                      <a:pos x="140" y="401"/>
                    </a:cxn>
                    <a:cxn ang="0">
                      <a:pos x="150" y="405"/>
                    </a:cxn>
                    <a:cxn ang="0">
                      <a:pos x="214" y="376"/>
                    </a:cxn>
                    <a:cxn ang="0">
                      <a:pos x="225" y="367"/>
                    </a:cxn>
                    <a:cxn ang="0">
                      <a:pos x="228" y="303"/>
                    </a:cxn>
                    <a:cxn ang="0">
                      <a:pos x="230" y="289"/>
                    </a:cxn>
                    <a:cxn ang="0">
                      <a:pos x="243" y="270"/>
                    </a:cxn>
                    <a:cxn ang="0">
                      <a:pos x="261" y="256"/>
                    </a:cxn>
                    <a:cxn ang="0">
                      <a:pos x="288" y="216"/>
                    </a:cxn>
                    <a:cxn ang="0">
                      <a:pos x="301" y="169"/>
                    </a:cxn>
                    <a:cxn ang="0">
                      <a:pos x="301" y="136"/>
                    </a:cxn>
                    <a:cxn ang="0">
                      <a:pos x="290" y="93"/>
                    </a:cxn>
                    <a:cxn ang="0">
                      <a:pos x="268" y="57"/>
                    </a:cxn>
                    <a:cxn ang="0">
                      <a:pos x="236" y="28"/>
                    </a:cxn>
                    <a:cxn ang="0">
                      <a:pos x="196" y="8"/>
                    </a:cxn>
                    <a:cxn ang="0">
                      <a:pos x="150" y="0"/>
                    </a:cxn>
                    <a:cxn ang="0">
                      <a:pos x="100" y="354"/>
                    </a:cxn>
                    <a:cxn ang="0">
                      <a:pos x="203" y="303"/>
                    </a:cxn>
                    <a:cxn ang="0">
                      <a:pos x="100" y="303"/>
                    </a:cxn>
                    <a:cxn ang="0">
                      <a:pos x="203" y="303"/>
                    </a:cxn>
                    <a:cxn ang="0">
                      <a:pos x="230" y="249"/>
                    </a:cxn>
                    <a:cxn ang="0">
                      <a:pos x="210" y="270"/>
                    </a:cxn>
                    <a:cxn ang="0">
                      <a:pos x="96" y="278"/>
                    </a:cxn>
                    <a:cxn ang="0">
                      <a:pos x="85" y="260"/>
                    </a:cxn>
                    <a:cxn ang="0">
                      <a:pos x="67" y="245"/>
                    </a:cxn>
                    <a:cxn ang="0">
                      <a:pos x="40" y="211"/>
                    </a:cxn>
                    <a:cxn ang="0">
                      <a:pos x="27" y="167"/>
                    </a:cxn>
                    <a:cxn ang="0">
                      <a:pos x="25" y="140"/>
                    </a:cxn>
                    <a:cxn ang="0">
                      <a:pos x="36" y="104"/>
                    </a:cxn>
                    <a:cxn ang="0">
                      <a:pos x="54" y="71"/>
                    </a:cxn>
                    <a:cxn ang="0">
                      <a:pos x="82" y="47"/>
                    </a:cxn>
                    <a:cxn ang="0">
                      <a:pos x="114" y="31"/>
                    </a:cxn>
                    <a:cxn ang="0">
                      <a:pos x="150" y="26"/>
                    </a:cxn>
                    <a:cxn ang="0">
                      <a:pos x="176" y="29"/>
                    </a:cxn>
                    <a:cxn ang="0">
                      <a:pos x="212" y="42"/>
                    </a:cxn>
                    <a:cxn ang="0">
                      <a:pos x="239" y="64"/>
                    </a:cxn>
                    <a:cxn ang="0">
                      <a:pos x="261" y="93"/>
                    </a:cxn>
                    <a:cxn ang="0">
                      <a:pos x="274" y="127"/>
                    </a:cxn>
                    <a:cxn ang="0">
                      <a:pos x="277" y="153"/>
                    </a:cxn>
                    <a:cxn ang="0">
                      <a:pos x="270" y="192"/>
                    </a:cxn>
                    <a:cxn ang="0">
                      <a:pos x="250" y="229"/>
                    </a:cxn>
                    <a:cxn ang="0">
                      <a:pos x="232" y="249"/>
                    </a:cxn>
                  </a:cxnLst>
                  <a:rect l="0" t="0" r="r" b="b"/>
                  <a:pathLst>
                    <a:path w="303" h="405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1" y="4"/>
                      </a:lnTo>
                      <a:lnTo>
                        <a:pt x="107" y="8"/>
                      </a:lnTo>
                      <a:lnTo>
                        <a:pt x="92" y="13"/>
                      </a:lnTo>
                      <a:lnTo>
                        <a:pt x="80" y="18"/>
                      </a:lnTo>
                      <a:lnTo>
                        <a:pt x="67" y="28"/>
                      </a:lnTo>
                      <a:lnTo>
                        <a:pt x="56" y="35"/>
                      </a:lnTo>
                      <a:lnTo>
                        <a:pt x="45" y="46"/>
                      </a:lnTo>
                      <a:lnTo>
                        <a:pt x="34" y="57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3" y="93"/>
                      </a:lnTo>
                      <a:lnTo>
                        <a:pt x="7" y="107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2" y="171"/>
                      </a:lnTo>
                      <a:lnTo>
                        <a:pt x="5" y="187"/>
                      </a:lnTo>
                      <a:lnTo>
                        <a:pt x="9" y="205"/>
                      </a:lnTo>
                      <a:lnTo>
                        <a:pt x="16" y="221"/>
                      </a:lnTo>
                      <a:lnTo>
                        <a:pt x="25" y="236"/>
                      </a:lnTo>
                      <a:lnTo>
                        <a:pt x="36" y="251"/>
                      </a:lnTo>
                      <a:lnTo>
                        <a:pt x="49" y="263"/>
                      </a:lnTo>
                      <a:lnTo>
                        <a:pt x="63" y="274"/>
                      </a:lnTo>
                      <a:lnTo>
                        <a:pt x="65" y="276"/>
                      </a:lnTo>
                      <a:lnTo>
                        <a:pt x="65" y="276"/>
                      </a:lnTo>
                      <a:lnTo>
                        <a:pt x="69" y="278"/>
                      </a:lnTo>
                      <a:lnTo>
                        <a:pt x="71" y="281"/>
                      </a:lnTo>
                      <a:lnTo>
                        <a:pt x="74" y="290"/>
                      </a:lnTo>
                      <a:lnTo>
                        <a:pt x="76" y="301"/>
                      </a:lnTo>
                      <a:lnTo>
                        <a:pt x="76" y="303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76" y="359"/>
                      </a:lnTo>
                      <a:lnTo>
                        <a:pt x="80" y="367"/>
                      </a:lnTo>
                      <a:lnTo>
                        <a:pt x="83" y="372"/>
                      </a:lnTo>
                      <a:lnTo>
                        <a:pt x="89" y="376"/>
                      </a:lnTo>
                      <a:lnTo>
                        <a:pt x="140" y="401"/>
                      </a:lnTo>
                      <a:lnTo>
                        <a:pt x="140" y="401"/>
                      </a:lnTo>
                      <a:lnTo>
                        <a:pt x="145" y="403"/>
                      </a:lnTo>
                      <a:lnTo>
                        <a:pt x="150" y="405"/>
                      </a:lnTo>
                      <a:lnTo>
                        <a:pt x="150" y="405"/>
                      </a:lnTo>
                      <a:lnTo>
                        <a:pt x="158" y="403"/>
                      </a:lnTo>
                      <a:lnTo>
                        <a:pt x="163" y="401"/>
                      </a:lnTo>
                      <a:lnTo>
                        <a:pt x="214" y="376"/>
                      </a:lnTo>
                      <a:lnTo>
                        <a:pt x="214" y="376"/>
                      </a:lnTo>
                      <a:lnTo>
                        <a:pt x="219" y="372"/>
                      </a:lnTo>
                      <a:lnTo>
                        <a:pt x="225" y="367"/>
                      </a:lnTo>
                      <a:lnTo>
                        <a:pt x="227" y="359"/>
                      </a:lnTo>
                      <a:lnTo>
                        <a:pt x="228" y="354"/>
                      </a:lnTo>
                      <a:lnTo>
                        <a:pt x="228" y="303"/>
                      </a:lnTo>
                      <a:lnTo>
                        <a:pt x="228" y="303"/>
                      </a:lnTo>
                      <a:lnTo>
                        <a:pt x="228" y="296"/>
                      </a:lnTo>
                      <a:lnTo>
                        <a:pt x="230" y="289"/>
                      </a:lnTo>
                      <a:lnTo>
                        <a:pt x="236" y="278"/>
                      </a:lnTo>
                      <a:lnTo>
                        <a:pt x="241" y="272"/>
                      </a:lnTo>
                      <a:lnTo>
                        <a:pt x="243" y="270"/>
                      </a:lnTo>
                      <a:lnTo>
                        <a:pt x="248" y="267"/>
                      </a:lnTo>
                      <a:lnTo>
                        <a:pt x="248" y="267"/>
                      </a:lnTo>
                      <a:lnTo>
                        <a:pt x="261" y="256"/>
                      </a:lnTo>
                      <a:lnTo>
                        <a:pt x="272" y="243"/>
                      </a:lnTo>
                      <a:lnTo>
                        <a:pt x="281" y="231"/>
                      </a:lnTo>
                      <a:lnTo>
                        <a:pt x="288" y="216"/>
                      </a:lnTo>
                      <a:lnTo>
                        <a:pt x="294" y="200"/>
                      </a:lnTo>
                      <a:lnTo>
                        <a:pt x="299" y="185"/>
                      </a:lnTo>
                      <a:lnTo>
                        <a:pt x="301" y="169"/>
                      </a:lnTo>
                      <a:lnTo>
                        <a:pt x="303" y="153"/>
                      </a:lnTo>
                      <a:lnTo>
                        <a:pt x="303" y="153"/>
                      </a:lnTo>
                      <a:lnTo>
                        <a:pt x="301" y="136"/>
                      </a:lnTo>
                      <a:lnTo>
                        <a:pt x="299" y="122"/>
                      </a:lnTo>
                      <a:lnTo>
                        <a:pt x="295" y="107"/>
                      </a:lnTo>
                      <a:lnTo>
                        <a:pt x="290" y="93"/>
                      </a:lnTo>
                      <a:lnTo>
                        <a:pt x="285" y="80"/>
                      </a:lnTo>
                      <a:lnTo>
                        <a:pt x="275" y="67"/>
                      </a:lnTo>
                      <a:lnTo>
                        <a:pt x="268" y="57"/>
                      </a:lnTo>
                      <a:lnTo>
                        <a:pt x="257" y="46"/>
                      </a:lnTo>
                      <a:lnTo>
                        <a:pt x="246" y="35"/>
                      </a:lnTo>
                      <a:lnTo>
                        <a:pt x="236" y="28"/>
                      </a:lnTo>
                      <a:lnTo>
                        <a:pt x="223" y="18"/>
                      </a:lnTo>
                      <a:lnTo>
                        <a:pt x="210" y="13"/>
                      </a:lnTo>
                      <a:lnTo>
                        <a:pt x="196" y="8"/>
                      </a:lnTo>
                      <a:lnTo>
                        <a:pt x="181" y="4"/>
                      </a:lnTo>
                      <a:lnTo>
                        <a:pt x="167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  <a:moveTo>
                        <a:pt x="150" y="379"/>
                      </a:moveTo>
                      <a:lnTo>
                        <a:pt x="100" y="354"/>
                      </a:lnTo>
                      <a:lnTo>
                        <a:pt x="203" y="354"/>
                      </a:lnTo>
                      <a:lnTo>
                        <a:pt x="150" y="379"/>
                      </a:lnTo>
                      <a:close/>
                      <a:moveTo>
                        <a:pt x="203" y="303"/>
                      </a:moveTo>
                      <a:lnTo>
                        <a:pt x="203" y="328"/>
                      </a:lnTo>
                      <a:lnTo>
                        <a:pt x="100" y="328"/>
                      </a:lnTo>
                      <a:lnTo>
                        <a:pt x="100" y="303"/>
                      </a:lnTo>
                      <a:lnTo>
                        <a:pt x="100" y="303"/>
                      </a:lnTo>
                      <a:lnTo>
                        <a:pt x="203" y="303"/>
                      </a:lnTo>
                      <a:lnTo>
                        <a:pt x="203" y="303"/>
                      </a:lnTo>
                      <a:close/>
                      <a:moveTo>
                        <a:pt x="232" y="249"/>
                      </a:moveTo>
                      <a:lnTo>
                        <a:pt x="232" y="249"/>
                      </a:lnTo>
                      <a:lnTo>
                        <a:pt x="230" y="249"/>
                      </a:lnTo>
                      <a:lnTo>
                        <a:pt x="223" y="254"/>
                      </a:lnTo>
                      <a:lnTo>
                        <a:pt x="214" y="263"/>
                      </a:lnTo>
                      <a:lnTo>
                        <a:pt x="210" y="270"/>
                      </a:lnTo>
                      <a:lnTo>
                        <a:pt x="207" y="278"/>
                      </a:lnTo>
                      <a:lnTo>
                        <a:pt x="96" y="278"/>
                      </a:lnTo>
                      <a:lnTo>
                        <a:pt x="96" y="278"/>
                      </a:lnTo>
                      <a:lnTo>
                        <a:pt x="94" y="270"/>
                      </a:lnTo>
                      <a:lnTo>
                        <a:pt x="91" y="265"/>
                      </a:lnTo>
                      <a:lnTo>
                        <a:pt x="85" y="260"/>
                      </a:lnTo>
                      <a:lnTo>
                        <a:pt x="78" y="254"/>
                      </a:lnTo>
                      <a:lnTo>
                        <a:pt x="78" y="254"/>
                      </a:lnTo>
                      <a:lnTo>
                        <a:pt x="67" y="245"/>
                      </a:lnTo>
                      <a:lnTo>
                        <a:pt x="56" y="234"/>
                      </a:lnTo>
                      <a:lnTo>
                        <a:pt x="47" y="223"/>
                      </a:lnTo>
                      <a:lnTo>
                        <a:pt x="40" y="211"/>
                      </a:lnTo>
                      <a:lnTo>
                        <a:pt x="34" y="196"/>
                      </a:lnTo>
                      <a:lnTo>
                        <a:pt x="29" y="182"/>
                      </a:lnTo>
                      <a:lnTo>
                        <a:pt x="27" y="167"/>
                      </a:lnTo>
                      <a:lnTo>
                        <a:pt x="25" y="153"/>
                      </a:lnTo>
                      <a:lnTo>
                        <a:pt x="25" y="153"/>
                      </a:lnTo>
                      <a:lnTo>
                        <a:pt x="25" y="140"/>
                      </a:lnTo>
                      <a:lnTo>
                        <a:pt x="27" y="127"/>
                      </a:lnTo>
                      <a:lnTo>
                        <a:pt x="31" y="115"/>
                      </a:lnTo>
                      <a:lnTo>
                        <a:pt x="36" y="104"/>
                      </a:lnTo>
                      <a:lnTo>
                        <a:pt x="40" y="93"/>
                      </a:lnTo>
                      <a:lnTo>
                        <a:pt x="47" y="82"/>
                      </a:lnTo>
                      <a:lnTo>
                        <a:pt x="54" y="71"/>
                      </a:lnTo>
                      <a:lnTo>
                        <a:pt x="62" y="64"/>
                      </a:lnTo>
                      <a:lnTo>
                        <a:pt x="71" y="55"/>
                      </a:lnTo>
                      <a:lnTo>
                        <a:pt x="82" y="47"/>
                      </a:lnTo>
                      <a:lnTo>
                        <a:pt x="91" y="42"/>
                      </a:lnTo>
                      <a:lnTo>
                        <a:pt x="101" y="37"/>
                      </a:lnTo>
                      <a:lnTo>
                        <a:pt x="114" y="31"/>
                      </a:lnTo>
                      <a:lnTo>
                        <a:pt x="125" y="29"/>
                      </a:lnTo>
                      <a:lnTo>
                        <a:pt x="138" y="28"/>
                      </a:lnTo>
                      <a:lnTo>
                        <a:pt x="150" y="26"/>
                      </a:lnTo>
                      <a:lnTo>
                        <a:pt x="150" y="26"/>
                      </a:lnTo>
                      <a:lnTo>
                        <a:pt x="165" y="28"/>
                      </a:lnTo>
                      <a:lnTo>
                        <a:pt x="176" y="29"/>
                      </a:lnTo>
                      <a:lnTo>
                        <a:pt x="188" y="31"/>
                      </a:lnTo>
                      <a:lnTo>
                        <a:pt x="199" y="37"/>
                      </a:lnTo>
                      <a:lnTo>
                        <a:pt x="212" y="42"/>
                      </a:lnTo>
                      <a:lnTo>
                        <a:pt x="221" y="47"/>
                      </a:lnTo>
                      <a:lnTo>
                        <a:pt x="232" y="55"/>
                      </a:lnTo>
                      <a:lnTo>
                        <a:pt x="239" y="64"/>
                      </a:lnTo>
                      <a:lnTo>
                        <a:pt x="248" y="71"/>
                      </a:lnTo>
                      <a:lnTo>
                        <a:pt x="256" y="82"/>
                      </a:lnTo>
                      <a:lnTo>
                        <a:pt x="261" y="93"/>
                      </a:lnTo>
                      <a:lnTo>
                        <a:pt x="266" y="104"/>
                      </a:lnTo>
                      <a:lnTo>
                        <a:pt x="272" y="115"/>
                      </a:lnTo>
                      <a:lnTo>
                        <a:pt x="274" y="127"/>
                      </a:lnTo>
                      <a:lnTo>
                        <a:pt x="275" y="140"/>
                      </a:lnTo>
                      <a:lnTo>
                        <a:pt x="277" y="153"/>
                      </a:lnTo>
                      <a:lnTo>
                        <a:pt x="277" y="153"/>
                      </a:lnTo>
                      <a:lnTo>
                        <a:pt x="275" y="165"/>
                      </a:lnTo>
                      <a:lnTo>
                        <a:pt x="274" y="180"/>
                      </a:lnTo>
                      <a:lnTo>
                        <a:pt x="270" y="192"/>
                      </a:lnTo>
                      <a:lnTo>
                        <a:pt x="265" y="205"/>
                      </a:lnTo>
                      <a:lnTo>
                        <a:pt x="259" y="218"/>
                      </a:lnTo>
                      <a:lnTo>
                        <a:pt x="250" y="229"/>
                      </a:lnTo>
                      <a:lnTo>
                        <a:pt x="243" y="240"/>
                      </a:lnTo>
                      <a:lnTo>
                        <a:pt x="232" y="249"/>
                      </a:lnTo>
                      <a:lnTo>
                        <a:pt x="232" y="2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 109"/>
                <p:cNvSpPr/>
                <p:nvPr/>
              </p:nvSpPr>
              <p:spPr bwMode="auto">
                <a:xfrm>
                  <a:off x="8550302" y="3184529"/>
                  <a:ext cx="79375" cy="79375"/>
                </a:xfrm>
                <a:custGeom>
                  <a:cxnLst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4" y="22"/>
                    </a:cxn>
                    <a:cxn ang="0">
                      <a:pos x="9" y="24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24" y="27"/>
                    </a:cxn>
                    <a:cxn ang="0">
                      <a:pos x="35" y="31"/>
                    </a:cxn>
                    <a:cxn ang="0">
                      <a:pos x="46" y="36"/>
                    </a:cxn>
                    <a:cxn ang="0">
                      <a:pos x="57" y="44"/>
                    </a:cxn>
                    <a:cxn ang="0">
                      <a:pos x="64" y="53"/>
                    </a:cxn>
                    <a:cxn ang="0">
                      <a:pos x="71" y="64"/>
                    </a:cxn>
                    <a:cxn ang="0">
                      <a:pos x="75" y="76"/>
                    </a:cxn>
                    <a:cxn ang="0">
                      <a:pos x="77" y="89"/>
                    </a:cxn>
                    <a:cxn ang="0">
                      <a:pos x="77" y="89"/>
                    </a:cxn>
                    <a:cxn ang="0">
                      <a:pos x="78" y="94"/>
                    </a:cxn>
                    <a:cxn ang="0">
                      <a:pos x="80" y="98"/>
                    </a:cxn>
                    <a:cxn ang="0">
                      <a:pos x="84" y="102"/>
                    </a:cxn>
                    <a:cxn ang="0">
                      <a:pos x="89" y="102"/>
                    </a:cxn>
                    <a:cxn ang="0">
                      <a:pos x="89" y="102"/>
                    </a:cxn>
                    <a:cxn ang="0">
                      <a:pos x="95" y="102"/>
                    </a:cxn>
                    <a:cxn ang="0">
                      <a:pos x="98" y="98"/>
                    </a:cxn>
                    <a:cxn ang="0">
                      <a:pos x="100" y="94"/>
                    </a:cxn>
                    <a:cxn ang="0">
                      <a:pos x="102" y="89"/>
                    </a:cxn>
                    <a:cxn ang="0">
                      <a:pos x="102" y="89"/>
                    </a:cxn>
                    <a:cxn ang="0">
                      <a:pos x="100" y="69"/>
                    </a:cxn>
                    <a:cxn ang="0">
                      <a:pos x="95" y="51"/>
                    </a:cxn>
                    <a:cxn ang="0">
                      <a:pos x="86" y="36"/>
                    </a:cxn>
                    <a:cxn ang="0">
                      <a:pos x="75" y="24"/>
                    </a:cxn>
                    <a:cxn ang="0">
                      <a:pos x="60" y="13"/>
                    </a:cxn>
                    <a:cxn ang="0">
                      <a:pos x="46" y="6"/>
                    </a:cxn>
                    <a:cxn ang="0">
                      <a:pos x="29" y="2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02" h="10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4" y="27"/>
                      </a:lnTo>
                      <a:lnTo>
                        <a:pt x="35" y="31"/>
                      </a:lnTo>
                      <a:lnTo>
                        <a:pt x="46" y="36"/>
                      </a:lnTo>
                      <a:lnTo>
                        <a:pt x="57" y="44"/>
                      </a:lnTo>
                      <a:lnTo>
                        <a:pt x="64" y="53"/>
                      </a:lnTo>
                      <a:lnTo>
                        <a:pt x="71" y="64"/>
                      </a:lnTo>
                      <a:lnTo>
                        <a:pt x="75" y="76"/>
                      </a:lnTo>
                      <a:lnTo>
                        <a:pt x="77" y="89"/>
                      </a:lnTo>
                      <a:lnTo>
                        <a:pt x="77" y="89"/>
                      </a:lnTo>
                      <a:lnTo>
                        <a:pt x="78" y="94"/>
                      </a:lnTo>
                      <a:lnTo>
                        <a:pt x="80" y="98"/>
                      </a:lnTo>
                      <a:lnTo>
                        <a:pt x="84" y="102"/>
                      </a:lnTo>
                      <a:lnTo>
                        <a:pt x="89" y="102"/>
                      </a:lnTo>
                      <a:lnTo>
                        <a:pt x="89" y="102"/>
                      </a:lnTo>
                      <a:lnTo>
                        <a:pt x="95" y="102"/>
                      </a:lnTo>
                      <a:lnTo>
                        <a:pt x="98" y="98"/>
                      </a:lnTo>
                      <a:lnTo>
                        <a:pt x="100" y="94"/>
                      </a:lnTo>
                      <a:lnTo>
                        <a:pt x="102" y="89"/>
                      </a:lnTo>
                      <a:lnTo>
                        <a:pt x="102" y="89"/>
                      </a:lnTo>
                      <a:lnTo>
                        <a:pt x="100" y="69"/>
                      </a:lnTo>
                      <a:lnTo>
                        <a:pt x="95" y="51"/>
                      </a:lnTo>
                      <a:lnTo>
                        <a:pt x="86" y="36"/>
                      </a:lnTo>
                      <a:lnTo>
                        <a:pt x="75" y="24"/>
                      </a:lnTo>
                      <a:lnTo>
                        <a:pt x="60" y="13"/>
                      </a:lnTo>
                      <a:lnTo>
                        <a:pt x="46" y="6"/>
                      </a:lnTo>
                      <a:lnTo>
                        <a:pt x="29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0" p14:dur="2000">
        <p15:prstTrans prst="crush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42"/>
          <p:cNvSpPr txBox="1"/>
          <p:nvPr/>
        </p:nvSpPr>
        <p:spPr>
          <a:xfrm>
            <a:off x="877994" y="1955435"/>
            <a:ext cx="2221668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27908" y="2272383"/>
            <a:ext cx="2071754" cy="3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3185696" y="1721784"/>
            <a:ext cx="1302875" cy="1515541"/>
          </a:xfrm>
          <a:custGeom>
            <a:gdLst>
              <a:gd name="connsiteX0" fmla="*/ 2043172 w 2043172"/>
              <a:gd name="connsiteY0" fmla="*/ 0 h 2375941"/>
              <a:gd name="connsiteX1" fmla="*/ 2043172 w 2043172"/>
              <a:gd name="connsiteY1" fmla="*/ 2239998 h 2375941"/>
              <a:gd name="connsiteX2" fmla="*/ 2043172 w 2043172"/>
              <a:gd name="connsiteY2" fmla="*/ 2375941 h 2375941"/>
              <a:gd name="connsiteX3" fmla="*/ 0 w 2043172"/>
              <a:gd name="connsiteY3" fmla="*/ 2375941 h 2375941"/>
              <a:gd name="connsiteX4" fmla="*/ 1076 w 2043172"/>
              <a:gd name="connsiteY4" fmla="*/ 2374048 h 2375941"/>
              <a:gd name="connsiteX5" fmla="*/ 219733 w 2043172"/>
              <a:gd name="connsiteY5" fmla="*/ 1911251 h 2375941"/>
              <a:gd name="connsiteX6" fmla="*/ 222418 w 2043172"/>
              <a:gd name="connsiteY6" fmla="*/ 1731400 h 2375941"/>
              <a:gd name="connsiteX7" fmla="*/ 200934 w 2043172"/>
              <a:gd name="connsiteY7" fmla="*/ 1556918 h 2375941"/>
              <a:gd name="connsiteX8" fmla="*/ 300297 w 2043172"/>
              <a:gd name="connsiteY8" fmla="*/ 1307274 h 2375941"/>
              <a:gd name="connsiteX9" fmla="*/ 931384 w 2043172"/>
              <a:gd name="connsiteY9" fmla="*/ 322121 h 2375941"/>
              <a:gd name="connsiteX10" fmla="*/ 1186505 w 2043172"/>
              <a:gd name="connsiteY10" fmla="*/ 169114 h 2375941"/>
              <a:gd name="connsiteX11" fmla="*/ 2043172 w 2043172"/>
              <a:gd name="connsiteY11" fmla="*/ 0 h 23759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3172" h="2375941">
                <a:moveTo>
                  <a:pt x="2043172" y="0"/>
                </a:moveTo>
                <a:cubicBezTo>
                  <a:pt x="2043172" y="0"/>
                  <a:pt x="2043172" y="0"/>
                  <a:pt x="2043172" y="2239998"/>
                </a:cubicBezTo>
                <a:lnTo>
                  <a:pt x="2043172" y="2375941"/>
                </a:lnTo>
                <a:lnTo>
                  <a:pt x="0" y="2375941"/>
                </a:lnTo>
                <a:lnTo>
                  <a:pt x="1076" y="2374048"/>
                </a:lnTo>
                <a:cubicBezTo>
                  <a:pt x="80759" y="2222802"/>
                  <a:pt x="147225" y="2066272"/>
                  <a:pt x="219733" y="1911251"/>
                </a:cubicBezTo>
                <a:cubicBezTo>
                  <a:pt x="249273" y="1841458"/>
                  <a:pt x="251959" y="1798508"/>
                  <a:pt x="222418" y="1731400"/>
                </a:cubicBezTo>
                <a:cubicBezTo>
                  <a:pt x="203620" y="1683082"/>
                  <a:pt x="182136" y="1650870"/>
                  <a:pt x="200934" y="1556918"/>
                </a:cubicBezTo>
                <a:cubicBezTo>
                  <a:pt x="219733" y="1471019"/>
                  <a:pt x="268071" y="1387804"/>
                  <a:pt x="300297" y="1307274"/>
                </a:cubicBezTo>
                <a:cubicBezTo>
                  <a:pt x="464111" y="891201"/>
                  <a:pt x="555417" y="593239"/>
                  <a:pt x="931384" y="322121"/>
                </a:cubicBezTo>
                <a:cubicBezTo>
                  <a:pt x="1014634" y="263065"/>
                  <a:pt x="1097884" y="212063"/>
                  <a:pt x="1186505" y="169114"/>
                </a:cubicBezTo>
                <a:cubicBezTo>
                  <a:pt x="1463109" y="59056"/>
                  <a:pt x="1753141" y="2684"/>
                  <a:pt x="2043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3099661" y="3273778"/>
            <a:ext cx="1388909" cy="1871309"/>
          </a:xfrm>
          <a:custGeom>
            <a:gdLst>
              <a:gd name="connsiteX0" fmla="*/ 134918 w 2178090"/>
              <a:gd name="connsiteY0" fmla="*/ 0 h 2933685"/>
              <a:gd name="connsiteX1" fmla="*/ 2178090 w 2178090"/>
              <a:gd name="connsiteY1" fmla="*/ 0 h 2933685"/>
              <a:gd name="connsiteX2" fmla="*/ 2178090 w 2178090"/>
              <a:gd name="connsiteY2" fmla="*/ 155886 h 2933685"/>
              <a:gd name="connsiteX3" fmla="*/ 2178090 w 2178090"/>
              <a:gd name="connsiteY3" fmla="*/ 2933685 h 2933685"/>
              <a:gd name="connsiteX4" fmla="*/ 1627567 w 2178090"/>
              <a:gd name="connsiteY4" fmla="*/ 2933685 h 2933685"/>
              <a:gd name="connsiteX5" fmla="*/ 1726930 w 2178090"/>
              <a:gd name="connsiteY5" fmla="*/ 2568615 h 2933685"/>
              <a:gd name="connsiteX6" fmla="*/ 1501350 w 2178090"/>
              <a:gd name="connsiteY6" fmla="*/ 2045168 h 2933685"/>
              <a:gd name="connsiteX7" fmla="*/ 1450326 w 2178090"/>
              <a:gd name="connsiteY7" fmla="*/ 1865318 h 2933685"/>
              <a:gd name="connsiteX8" fmla="*/ 1168351 w 2178090"/>
              <a:gd name="connsiteY8" fmla="*/ 1674729 h 2933685"/>
              <a:gd name="connsiteX9" fmla="*/ 574860 w 2178090"/>
              <a:gd name="connsiteY9" fmla="*/ 1658623 h 2933685"/>
              <a:gd name="connsiteX10" fmla="*/ 370764 w 2178090"/>
              <a:gd name="connsiteY10" fmla="*/ 1368714 h 2933685"/>
              <a:gd name="connsiteX11" fmla="*/ 402989 w 2178090"/>
              <a:gd name="connsiteY11" fmla="*/ 1210338 h 2933685"/>
              <a:gd name="connsiteX12" fmla="*/ 362707 w 2178090"/>
              <a:gd name="connsiteY12" fmla="*/ 1119071 h 2933685"/>
              <a:gd name="connsiteX13" fmla="*/ 314369 w 2178090"/>
              <a:gd name="connsiteY13" fmla="*/ 955326 h 2933685"/>
              <a:gd name="connsiteX14" fmla="*/ 376135 w 2178090"/>
              <a:gd name="connsiteY14" fmla="*/ 907008 h 2933685"/>
              <a:gd name="connsiteX15" fmla="*/ 300941 w 2178090"/>
              <a:gd name="connsiteY15" fmla="*/ 880164 h 2933685"/>
              <a:gd name="connsiteX16" fmla="*/ 233804 w 2178090"/>
              <a:gd name="connsiteY16" fmla="*/ 767422 h 2933685"/>
              <a:gd name="connsiteX17" fmla="*/ 274086 w 2178090"/>
              <a:gd name="connsiteY17" fmla="*/ 686892 h 2933685"/>
              <a:gd name="connsiteX18" fmla="*/ 236490 w 2178090"/>
              <a:gd name="connsiteY18" fmla="*/ 456039 h 2933685"/>
              <a:gd name="connsiteX19" fmla="*/ 91474 w 2178090"/>
              <a:gd name="connsiteY19" fmla="*/ 421142 h 2933685"/>
              <a:gd name="connsiteX20" fmla="*/ 168 w 2178090"/>
              <a:gd name="connsiteY20" fmla="*/ 268135 h 2933685"/>
              <a:gd name="connsiteX21" fmla="*/ 51192 w 2178090"/>
              <a:gd name="connsiteY21" fmla="*/ 147339 h 2933685"/>
              <a:gd name="connsiteX22" fmla="*/ 134918 w 2178090"/>
              <a:gd name="connsiteY22" fmla="*/ 0 h 29336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78090" h="2933685">
                <a:moveTo>
                  <a:pt x="134918" y="0"/>
                </a:moveTo>
                <a:lnTo>
                  <a:pt x="2178090" y="0"/>
                </a:lnTo>
                <a:lnTo>
                  <a:pt x="2178090" y="155886"/>
                </a:lnTo>
                <a:cubicBezTo>
                  <a:pt x="2178090" y="864798"/>
                  <a:pt x="2178090" y="1772205"/>
                  <a:pt x="2178090" y="2933685"/>
                </a:cubicBezTo>
                <a:cubicBezTo>
                  <a:pt x="2178090" y="2933685"/>
                  <a:pt x="2178090" y="2933685"/>
                  <a:pt x="1627567" y="2933685"/>
                </a:cubicBezTo>
                <a:cubicBezTo>
                  <a:pt x="1769898" y="2802153"/>
                  <a:pt x="1769898" y="2678673"/>
                  <a:pt x="1726930" y="2568615"/>
                </a:cubicBezTo>
                <a:cubicBezTo>
                  <a:pt x="1651737" y="2372658"/>
                  <a:pt x="1547003" y="2267969"/>
                  <a:pt x="1501350" y="2045168"/>
                </a:cubicBezTo>
                <a:cubicBezTo>
                  <a:pt x="1487922" y="1983429"/>
                  <a:pt x="1474495" y="1924373"/>
                  <a:pt x="1450326" y="1865318"/>
                </a:cubicBezTo>
                <a:cubicBezTo>
                  <a:pt x="1393931" y="1731100"/>
                  <a:pt x="1294568" y="1685467"/>
                  <a:pt x="1168351" y="1674729"/>
                </a:cubicBezTo>
                <a:cubicBezTo>
                  <a:pt x="993794" y="1663992"/>
                  <a:pt x="741360" y="1701573"/>
                  <a:pt x="574860" y="1658623"/>
                </a:cubicBezTo>
                <a:cubicBezTo>
                  <a:pt x="443272" y="1623727"/>
                  <a:pt x="373449" y="1500247"/>
                  <a:pt x="370764" y="1368714"/>
                </a:cubicBezTo>
                <a:cubicBezTo>
                  <a:pt x="370764" y="1317712"/>
                  <a:pt x="378820" y="1264025"/>
                  <a:pt x="402989" y="1210338"/>
                </a:cubicBezTo>
                <a:cubicBezTo>
                  <a:pt x="424473" y="1164705"/>
                  <a:pt x="400304" y="1143230"/>
                  <a:pt x="362707" y="1119071"/>
                </a:cubicBezTo>
                <a:cubicBezTo>
                  <a:pt x="303627" y="1081490"/>
                  <a:pt x="249917" y="1019750"/>
                  <a:pt x="314369" y="955326"/>
                </a:cubicBezTo>
                <a:cubicBezTo>
                  <a:pt x="327796" y="939220"/>
                  <a:pt x="349280" y="923114"/>
                  <a:pt x="376135" y="907008"/>
                </a:cubicBezTo>
                <a:cubicBezTo>
                  <a:pt x="346594" y="898955"/>
                  <a:pt x="319740" y="890902"/>
                  <a:pt x="300941" y="880164"/>
                </a:cubicBezTo>
                <a:cubicBezTo>
                  <a:pt x="239175" y="853321"/>
                  <a:pt x="225748" y="813056"/>
                  <a:pt x="233804" y="767422"/>
                </a:cubicBezTo>
                <a:cubicBezTo>
                  <a:pt x="236490" y="743263"/>
                  <a:pt x="255288" y="716420"/>
                  <a:pt x="274086" y="686892"/>
                </a:cubicBezTo>
                <a:cubicBezTo>
                  <a:pt x="330481" y="606362"/>
                  <a:pt x="346594" y="509725"/>
                  <a:pt x="236490" y="456039"/>
                </a:cubicBezTo>
                <a:cubicBezTo>
                  <a:pt x="188151" y="431880"/>
                  <a:pt x="137127" y="437248"/>
                  <a:pt x="91474" y="421142"/>
                </a:cubicBezTo>
                <a:cubicBezTo>
                  <a:pt x="27022" y="396983"/>
                  <a:pt x="-2518" y="332559"/>
                  <a:pt x="168" y="268135"/>
                </a:cubicBezTo>
                <a:cubicBezTo>
                  <a:pt x="2853" y="222501"/>
                  <a:pt x="29708" y="179552"/>
                  <a:pt x="51192" y="147339"/>
                </a:cubicBezTo>
                <a:lnTo>
                  <a:pt x="13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>
            <a:off x="4525014" y="1721550"/>
            <a:ext cx="1242044" cy="1515774"/>
          </a:xfrm>
          <a:custGeom>
            <a:gdLst>
              <a:gd name="connsiteX0" fmla="*/ 93290 w 1947775"/>
              <a:gd name="connsiteY0" fmla="*/ 0 h 2376307"/>
              <a:gd name="connsiteX1" fmla="*/ 1168098 w 1947775"/>
              <a:gd name="connsiteY1" fmla="*/ 319628 h 2376307"/>
              <a:gd name="connsiteX2" fmla="*/ 1944181 w 1947775"/>
              <a:gd name="connsiteY2" fmla="*/ 2069879 h 2376307"/>
              <a:gd name="connsiteX3" fmla="*/ 1919341 w 1947775"/>
              <a:gd name="connsiteY3" fmla="*/ 2265675 h 2376307"/>
              <a:gd name="connsiteX4" fmla="*/ 1889113 w 1947775"/>
              <a:gd name="connsiteY4" fmla="*/ 2376307 h 2376307"/>
              <a:gd name="connsiteX5" fmla="*/ 0 w 1947775"/>
              <a:gd name="connsiteY5" fmla="*/ 2376307 h 2376307"/>
              <a:gd name="connsiteX6" fmla="*/ 0 w 1947775"/>
              <a:gd name="connsiteY6" fmla="*/ 687 h 23763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7775" h="2376307">
                <a:moveTo>
                  <a:pt x="93290" y="0"/>
                </a:moveTo>
                <a:cubicBezTo>
                  <a:pt x="477979" y="10787"/>
                  <a:pt x="852353" y="117038"/>
                  <a:pt x="1168098" y="319628"/>
                </a:cubicBezTo>
                <a:cubicBezTo>
                  <a:pt x="1683696" y="682027"/>
                  <a:pt x="1984462" y="1455144"/>
                  <a:pt x="1944181" y="2069879"/>
                </a:cubicBezTo>
                <a:cubicBezTo>
                  <a:pt x="1940153" y="2136319"/>
                  <a:pt x="1931929" y="2201752"/>
                  <a:pt x="1919341" y="2265675"/>
                </a:cubicBezTo>
                <a:lnTo>
                  <a:pt x="1889113" y="2376307"/>
                </a:lnTo>
                <a:lnTo>
                  <a:pt x="0" y="2376307"/>
                </a:lnTo>
                <a:lnTo>
                  <a:pt x="0" y="6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>
            <a:off x="4525014" y="3273778"/>
            <a:ext cx="1428116" cy="1871309"/>
          </a:xfrm>
          <a:custGeom>
            <a:gdLst>
              <a:gd name="connsiteX0" fmla="*/ 0 w 2239576"/>
              <a:gd name="connsiteY0" fmla="*/ 0 h 2933685"/>
              <a:gd name="connsiteX1" fmla="*/ 1889113 w 2239576"/>
              <a:gd name="connsiteY1" fmla="*/ 0 h 2933685"/>
              <a:gd name="connsiteX2" fmla="*/ 1868318 w 2239576"/>
              <a:gd name="connsiteY2" fmla="*/ 76104 h 2933685"/>
              <a:gd name="connsiteX3" fmla="*/ 1683696 w 2239576"/>
              <a:gd name="connsiteY3" fmla="*/ 410316 h 2933685"/>
              <a:gd name="connsiteX4" fmla="*/ 1503774 w 2239576"/>
              <a:gd name="connsiteY4" fmla="*/ 646547 h 2933685"/>
              <a:gd name="connsiteX5" fmla="*/ 1611190 w 2239576"/>
              <a:gd name="connsiteY5" fmla="*/ 2018293 h 2933685"/>
              <a:gd name="connsiteX6" fmla="*/ 2239576 w 2239576"/>
              <a:gd name="connsiteY6" fmla="*/ 2933685 h 2933685"/>
              <a:gd name="connsiteX7" fmla="*/ 162894 w 2239576"/>
              <a:gd name="connsiteY7" fmla="*/ 2933685 h 2933685"/>
              <a:gd name="connsiteX8" fmla="*/ 0 w 2239576"/>
              <a:gd name="connsiteY8" fmla="*/ 2933685 h 29336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576" h="2933685">
                <a:moveTo>
                  <a:pt x="0" y="0"/>
                </a:moveTo>
                <a:lnTo>
                  <a:pt x="1889113" y="0"/>
                </a:lnTo>
                <a:lnTo>
                  <a:pt x="1868318" y="76104"/>
                </a:lnTo>
                <a:cubicBezTo>
                  <a:pt x="1825352" y="196904"/>
                  <a:pt x="1764259" y="309650"/>
                  <a:pt x="1683696" y="410316"/>
                </a:cubicBezTo>
                <a:cubicBezTo>
                  <a:pt x="1613876" y="493534"/>
                  <a:pt x="1554797" y="571383"/>
                  <a:pt x="1503774" y="646547"/>
                </a:cubicBezTo>
                <a:cubicBezTo>
                  <a:pt x="1216435" y="1084110"/>
                  <a:pt x="1275514" y="1642472"/>
                  <a:pt x="1611190" y="2018293"/>
                </a:cubicBezTo>
                <a:cubicBezTo>
                  <a:pt x="1920012" y="2364585"/>
                  <a:pt x="2116047" y="2587393"/>
                  <a:pt x="2239576" y="2933685"/>
                </a:cubicBezTo>
                <a:cubicBezTo>
                  <a:pt x="2239576" y="2933685"/>
                  <a:pt x="2239576" y="2933685"/>
                  <a:pt x="162894" y="2933685"/>
                </a:cubicBezTo>
                <a:lnTo>
                  <a:pt x="0" y="29336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17"/>
          <p:cNvSpPr>
            <a:spLocks noEditPoints="1"/>
          </p:cNvSpPr>
          <p:nvPr/>
        </p:nvSpPr>
        <p:spPr bwMode="auto">
          <a:xfrm>
            <a:off x="4714581" y="3409834"/>
            <a:ext cx="294403" cy="489357"/>
          </a:xfrm>
          <a:custGeom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69" name="Freeform 14"/>
          <p:cNvSpPr>
            <a:spLocks noEditPoints="1"/>
          </p:cNvSpPr>
          <p:nvPr/>
        </p:nvSpPr>
        <p:spPr bwMode="auto">
          <a:xfrm>
            <a:off x="4669242" y="2617482"/>
            <a:ext cx="400771" cy="462570"/>
          </a:xfrm>
          <a:custGeom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4"/>
          <p:cNvGrpSpPr>
            <a:grpSpLocks noChangeAspect="1"/>
          </p:cNvGrpSpPr>
          <p:nvPr/>
        </p:nvGrpSpPr>
        <p:grpSpPr>
          <a:xfrm>
            <a:off x="4030337" y="3451626"/>
            <a:ext cx="391702" cy="403016"/>
            <a:chOff x="7240588" y="6794047"/>
            <a:chExt cx="388938" cy="400050"/>
          </a:xfrm>
          <a:solidFill>
            <a:srgbClr val="9DA8B1"/>
          </a:solidFill>
          <a:effectLst/>
        </p:grpSpPr>
        <p:sp>
          <p:nvSpPr>
            <p:cNvPr id="16" name="Freeform 405"/>
            <p:cNvSpPr/>
            <p:nvPr/>
          </p:nvSpPr>
          <p:spPr bwMode="auto">
            <a:xfrm>
              <a:off x="7339013" y="6794047"/>
              <a:ext cx="127000" cy="125413"/>
            </a:xfrm>
            <a:custGeom>
              <a:gdLst>
                <a:gd name="T0" fmla="*/ 45 w 91"/>
                <a:gd name="T1" fmla="*/ 91 h 91"/>
                <a:gd name="T2" fmla="*/ 56 w 91"/>
                <a:gd name="T3" fmla="*/ 90 h 91"/>
                <a:gd name="T4" fmla="*/ 41 w 91"/>
                <a:gd name="T5" fmla="*/ 77 h 91"/>
                <a:gd name="T6" fmla="*/ 31 w 91"/>
                <a:gd name="T7" fmla="*/ 60 h 91"/>
                <a:gd name="T8" fmla="*/ 37 w 91"/>
                <a:gd name="T9" fmla="*/ 40 h 91"/>
                <a:gd name="T10" fmla="*/ 58 w 91"/>
                <a:gd name="T11" fmla="*/ 31 h 91"/>
                <a:gd name="T12" fmla="*/ 74 w 91"/>
                <a:gd name="T13" fmla="*/ 37 h 91"/>
                <a:gd name="T14" fmla="*/ 91 w 91"/>
                <a:gd name="T15" fmla="*/ 50 h 91"/>
                <a:gd name="T16" fmla="*/ 91 w 91"/>
                <a:gd name="T17" fmla="*/ 46 h 91"/>
                <a:gd name="T18" fmla="*/ 45 w 91"/>
                <a:gd name="T19" fmla="*/ 0 h 91"/>
                <a:gd name="T20" fmla="*/ 0 w 91"/>
                <a:gd name="T21" fmla="*/ 46 h 91"/>
                <a:gd name="T22" fmla="*/ 45 w 91"/>
                <a:gd name="T23" fmla="*/ 91 h 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49" y="91"/>
                    <a:pt x="53" y="91"/>
                    <a:pt x="56" y="90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5" y="73"/>
                    <a:pt x="32" y="67"/>
                    <a:pt x="31" y="60"/>
                  </a:cubicBezTo>
                  <a:cubicBezTo>
                    <a:pt x="31" y="53"/>
                    <a:pt x="33" y="46"/>
                    <a:pt x="37" y="40"/>
                  </a:cubicBezTo>
                  <a:cubicBezTo>
                    <a:pt x="42" y="34"/>
                    <a:pt x="50" y="31"/>
                    <a:pt x="58" y="31"/>
                  </a:cubicBezTo>
                  <a:cubicBezTo>
                    <a:pt x="64" y="31"/>
                    <a:pt x="70" y="33"/>
                    <a:pt x="74" y="37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7"/>
                    <a:pt x="91" y="46"/>
                  </a:cubicBezTo>
                  <a:cubicBezTo>
                    <a:pt x="91" y="21"/>
                    <a:pt x="71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07"/>
            <p:cNvSpPr/>
            <p:nvPr/>
          </p:nvSpPr>
          <p:spPr bwMode="auto">
            <a:xfrm>
              <a:off x="7402513" y="6857547"/>
              <a:ext cx="227013" cy="198438"/>
            </a:xfrm>
            <a:custGeom>
              <a:gdLst>
                <a:gd name="T0" fmla="*/ 104 w 163"/>
                <a:gd name="T1" fmla="*/ 26 h 143"/>
                <a:gd name="T2" fmla="*/ 79 w 163"/>
                <a:gd name="T3" fmla="*/ 31 h 143"/>
                <a:gd name="T4" fmla="*/ 66 w 163"/>
                <a:gd name="T5" fmla="*/ 40 h 143"/>
                <a:gd name="T6" fmla="*/ 20 w 163"/>
                <a:gd name="T7" fmla="*/ 2 h 143"/>
                <a:gd name="T8" fmla="*/ 13 w 163"/>
                <a:gd name="T9" fmla="*/ 0 h 143"/>
                <a:gd name="T10" fmla="*/ 4 w 163"/>
                <a:gd name="T11" fmla="*/ 4 h 143"/>
                <a:gd name="T12" fmla="*/ 5 w 163"/>
                <a:gd name="T13" fmla="*/ 20 h 143"/>
                <a:gd name="T14" fmla="*/ 52 w 163"/>
                <a:gd name="T15" fmla="*/ 58 h 143"/>
                <a:gd name="T16" fmla="*/ 46 w 163"/>
                <a:gd name="T17" fmla="*/ 73 h 143"/>
                <a:gd name="T18" fmla="*/ 45 w 163"/>
                <a:gd name="T19" fmla="*/ 81 h 143"/>
                <a:gd name="T20" fmla="*/ 73 w 163"/>
                <a:gd name="T21" fmla="*/ 66 h 143"/>
                <a:gd name="T22" fmla="*/ 89 w 163"/>
                <a:gd name="T23" fmla="*/ 62 h 143"/>
                <a:gd name="T24" fmla="*/ 119 w 163"/>
                <a:gd name="T25" fmla="*/ 79 h 143"/>
                <a:gd name="T26" fmla="*/ 106 w 163"/>
                <a:gd name="T27" fmla="*/ 125 h 143"/>
                <a:gd name="T28" fmla="*/ 82 w 163"/>
                <a:gd name="T29" fmla="*/ 139 h 143"/>
                <a:gd name="T30" fmla="*/ 104 w 163"/>
                <a:gd name="T31" fmla="*/ 143 h 143"/>
                <a:gd name="T32" fmla="*/ 163 w 163"/>
                <a:gd name="T33" fmla="*/ 84 h 143"/>
                <a:gd name="T34" fmla="*/ 104 w 163"/>
                <a:gd name="T35" fmla="*/ 26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143">
                  <a:moveTo>
                    <a:pt x="104" y="26"/>
                  </a:moveTo>
                  <a:cubicBezTo>
                    <a:pt x="95" y="26"/>
                    <a:pt x="86" y="28"/>
                    <a:pt x="79" y="31"/>
                  </a:cubicBezTo>
                  <a:cubicBezTo>
                    <a:pt x="74" y="34"/>
                    <a:pt x="70" y="36"/>
                    <a:pt x="66" y="4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0" y="9"/>
                    <a:pt x="1" y="16"/>
                    <a:pt x="5" y="2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9" y="62"/>
                    <a:pt x="47" y="67"/>
                    <a:pt x="46" y="73"/>
                  </a:cubicBezTo>
                  <a:cubicBezTo>
                    <a:pt x="46" y="75"/>
                    <a:pt x="45" y="78"/>
                    <a:pt x="45" y="81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8" y="63"/>
                    <a:pt x="84" y="62"/>
                    <a:pt x="89" y="62"/>
                  </a:cubicBezTo>
                  <a:cubicBezTo>
                    <a:pt x="102" y="62"/>
                    <a:pt x="113" y="68"/>
                    <a:pt x="119" y="79"/>
                  </a:cubicBezTo>
                  <a:cubicBezTo>
                    <a:pt x="128" y="95"/>
                    <a:pt x="122" y="116"/>
                    <a:pt x="106" y="12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8" y="141"/>
                    <a:pt x="96" y="143"/>
                    <a:pt x="104" y="143"/>
                  </a:cubicBezTo>
                  <a:cubicBezTo>
                    <a:pt x="136" y="143"/>
                    <a:pt x="163" y="117"/>
                    <a:pt x="163" y="84"/>
                  </a:cubicBezTo>
                  <a:cubicBezTo>
                    <a:pt x="163" y="52"/>
                    <a:pt x="136" y="26"/>
                    <a:pt x="104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08"/>
            <p:cNvSpPr/>
            <p:nvPr/>
          </p:nvSpPr>
          <p:spPr bwMode="auto">
            <a:xfrm>
              <a:off x="7240588" y="6963909"/>
              <a:ext cx="315913" cy="230188"/>
            </a:xfrm>
            <a:custGeom>
              <a:gdLst>
                <a:gd name="T0" fmla="*/ 152 w 227"/>
                <a:gd name="T1" fmla="*/ 69 h 165"/>
                <a:gd name="T2" fmla="*/ 215 w 227"/>
                <a:gd name="T3" fmla="*/ 35 h 165"/>
                <a:gd name="T4" fmla="*/ 222 w 227"/>
                <a:gd name="T5" fmla="*/ 9 h 165"/>
                <a:gd name="T6" fmla="*/ 205 w 227"/>
                <a:gd name="T7" fmla="*/ 0 h 165"/>
                <a:gd name="T8" fmla="*/ 196 w 227"/>
                <a:gd name="T9" fmla="*/ 2 h 165"/>
                <a:gd name="T10" fmla="*/ 135 w 227"/>
                <a:gd name="T11" fmla="*/ 36 h 165"/>
                <a:gd name="T12" fmla="*/ 123 w 227"/>
                <a:gd name="T13" fmla="*/ 26 h 165"/>
                <a:gd name="T14" fmla="*/ 77 w 227"/>
                <a:gd name="T15" fmla="*/ 11 h 165"/>
                <a:gd name="T16" fmla="*/ 0 w 227"/>
                <a:gd name="T17" fmla="*/ 88 h 165"/>
                <a:gd name="T18" fmla="*/ 77 w 227"/>
                <a:gd name="T19" fmla="*/ 165 h 165"/>
                <a:gd name="T20" fmla="*/ 155 w 227"/>
                <a:gd name="T21" fmla="*/ 88 h 165"/>
                <a:gd name="T22" fmla="*/ 154 w 227"/>
                <a:gd name="T23" fmla="*/ 85 h 165"/>
                <a:gd name="T24" fmla="*/ 152 w 227"/>
                <a:gd name="T25" fmla="*/ 69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165">
                  <a:moveTo>
                    <a:pt x="152" y="69"/>
                  </a:moveTo>
                  <a:cubicBezTo>
                    <a:pt x="215" y="35"/>
                    <a:pt x="215" y="35"/>
                    <a:pt x="215" y="35"/>
                  </a:cubicBezTo>
                  <a:cubicBezTo>
                    <a:pt x="224" y="30"/>
                    <a:pt x="227" y="18"/>
                    <a:pt x="222" y="9"/>
                  </a:cubicBezTo>
                  <a:cubicBezTo>
                    <a:pt x="219" y="3"/>
                    <a:pt x="212" y="0"/>
                    <a:pt x="205" y="0"/>
                  </a:cubicBezTo>
                  <a:cubicBezTo>
                    <a:pt x="202" y="0"/>
                    <a:pt x="199" y="0"/>
                    <a:pt x="196" y="2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1" y="32"/>
                    <a:pt x="127" y="29"/>
                    <a:pt x="123" y="26"/>
                  </a:cubicBezTo>
                  <a:cubicBezTo>
                    <a:pt x="110" y="16"/>
                    <a:pt x="94" y="11"/>
                    <a:pt x="77" y="11"/>
                  </a:cubicBezTo>
                  <a:cubicBezTo>
                    <a:pt x="35" y="11"/>
                    <a:pt x="0" y="45"/>
                    <a:pt x="0" y="88"/>
                  </a:cubicBezTo>
                  <a:cubicBezTo>
                    <a:pt x="0" y="131"/>
                    <a:pt x="35" y="165"/>
                    <a:pt x="77" y="165"/>
                  </a:cubicBezTo>
                  <a:cubicBezTo>
                    <a:pt x="120" y="165"/>
                    <a:pt x="155" y="131"/>
                    <a:pt x="155" y="88"/>
                  </a:cubicBezTo>
                  <a:cubicBezTo>
                    <a:pt x="155" y="87"/>
                    <a:pt x="155" y="86"/>
                    <a:pt x="154" y="85"/>
                  </a:cubicBezTo>
                  <a:cubicBezTo>
                    <a:pt x="154" y="80"/>
                    <a:pt x="154" y="75"/>
                    <a:pt x="152" y="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0"/>
          <p:cNvGrpSpPr>
            <a:grpSpLocks noChangeAspect="1"/>
          </p:cNvGrpSpPr>
          <p:nvPr/>
        </p:nvGrpSpPr>
        <p:grpSpPr>
          <a:xfrm>
            <a:off x="4054493" y="2671840"/>
            <a:ext cx="344884" cy="371418"/>
            <a:chOff x="5661153" y="-446089"/>
            <a:chExt cx="373062" cy="401638"/>
          </a:xfrm>
          <a:solidFill>
            <a:schemeClr val="bg1"/>
          </a:solidFill>
        </p:grpSpPr>
        <p:sp>
          <p:nvSpPr>
            <p:cNvPr id="22" name="Freeform 365"/>
            <p:cNvSpPr/>
            <p:nvPr/>
          </p:nvSpPr>
          <p:spPr bwMode="auto">
            <a:xfrm>
              <a:off x="5661153" y="-446089"/>
              <a:ext cx="292100" cy="401638"/>
            </a:xfrm>
            <a:custGeom>
              <a:gdLst>
                <a:gd name="T0" fmla="*/ 163 w 184"/>
                <a:gd name="T1" fmla="*/ 232 h 253"/>
                <a:gd name="T2" fmla="*/ 21 w 184"/>
                <a:gd name="T3" fmla="*/ 232 h 253"/>
                <a:gd name="T4" fmla="*/ 21 w 184"/>
                <a:gd name="T5" fmla="*/ 74 h 253"/>
                <a:gd name="T6" fmla="*/ 74 w 184"/>
                <a:gd name="T7" fmla="*/ 74 h 253"/>
                <a:gd name="T8" fmla="*/ 74 w 184"/>
                <a:gd name="T9" fmla="*/ 21 h 253"/>
                <a:gd name="T10" fmla="*/ 163 w 184"/>
                <a:gd name="T11" fmla="*/ 21 h 253"/>
                <a:gd name="T12" fmla="*/ 163 w 184"/>
                <a:gd name="T13" fmla="*/ 43 h 253"/>
                <a:gd name="T14" fmla="*/ 182 w 184"/>
                <a:gd name="T15" fmla="*/ 24 h 253"/>
                <a:gd name="T16" fmla="*/ 184 w 184"/>
                <a:gd name="T17" fmla="*/ 22 h 253"/>
                <a:gd name="T18" fmla="*/ 184 w 184"/>
                <a:gd name="T19" fmla="*/ 0 h 253"/>
                <a:gd name="T20" fmla="*/ 53 w 184"/>
                <a:gd name="T21" fmla="*/ 0 h 253"/>
                <a:gd name="T22" fmla="*/ 53 w 184"/>
                <a:gd name="T23" fmla="*/ 0 h 253"/>
                <a:gd name="T24" fmla="*/ 0 w 184"/>
                <a:gd name="T25" fmla="*/ 53 h 253"/>
                <a:gd name="T26" fmla="*/ 0 w 184"/>
                <a:gd name="T27" fmla="*/ 253 h 253"/>
                <a:gd name="T28" fmla="*/ 184 w 184"/>
                <a:gd name="T29" fmla="*/ 253 h 253"/>
                <a:gd name="T30" fmla="*/ 184 w 184"/>
                <a:gd name="T31" fmla="*/ 158 h 253"/>
                <a:gd name="T32" fmla="*/ 163 w 184"/>
                <a:gd name="T33" fmla="*/ 179 h 253"/>
                <a:gd name="T34" fmla="*/ 163 w 184"/>
                <a:gd name="T35" fmla="*/ 232 h 2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253">
                  <a:moveTo>
                    <a:pt x="163" y="232"/>
                  </a:moveTo>
                  <a:lnTo>
                    <a:pt x="21" y="232"/>
                  </a:lnTo>
                  <a:lnTo>
                    <a:pt x="21" y="74"/>
                  </a:lnTo>
                  <a:lnTo>
                    <a:pt x="74" y="74"/>
                  </a:lnTo>
                  <a:lnTo>
                    <a:pt x="74" y="21"/>
                  </a:lnTo>
                  <a:lnTo>
                    <a:pt x="163" y="21"/>
                  </a:lnTo>
                  <a:lnTo>
                    <a:pt x="163" y="43"/>
                  </a:lnTo>
                  <a:lnTo>
                    <a:pt x="182" y="24"/>
                  </a:lnTo>
                  <a:lnTo>
                    <a:pt x="184" y="22"/>
                  </a:lnTo>
                  <a:lnTo>
                    <a:pt x="18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0" y="53"/>
                  </a:lnTo>
                  <a:lnTo>
                    <a:pt x="0" y="253"/>
                  </a:lnTo>
                  <a:lnTo>
                    <a:pt x="184" y="253"/>
                  </a:lnTo>
                  <a:lnTo>
                    <a:pt x="184" y="158"/>
                  </a:lnTo>
                  <a:lnTo>
                    <a:pt x="163" y="179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66"/>
            <p:cNvSpPr>
              <a:spLocks noEditPoints="1"/>
            </p:cNvSpPr>
            <p:nvPr/>
          </p:nvSpPr>
          <p:spPr bwMode="auto">
            <a:xfrm>
              <a:off x="5781802" y="-384177"/>
              <a:ext cx="252413" cy="252413"/>
            </a:xfrm>
            <a:custGeom>
              <a:gdLst>
                <a:gd name="T0" fmla="*/ 18 w 159"/>
                <a:gd name="T1" fmla="*/ 102 h 159"/>
                <a:gd name="T2" fmla="*/ 18 w 159"/>
                <a:gd name="T3" fmla="*/ 102 h 159"/>
                <a:gd name="T4" fmla="*/ 18 w 159"/>
                <a:gd name="T5" fmla="*/ 102 h 159"/>
                <a:gd name="T6" fmla="*/ 18 w 159"/>
                <a:gd name="T7" fmla="*/ 102 h 159"/>
                <a:gd name="T8" fmla="*/ 0 w 159"/>
                <a:gd name="T9" fmla="*/ 159 h 159"/>
                <a:gd name="T10" fmla="*/ 57 w 159"/>
                <a:gd name="T11" fmla="*/ 140 h 159"/>
                <a:gd name="T12" fmla="*/ 57 w 159"/>
                <a:gd name="T13" fmla="*/ 140 h 159"/>
                <a:gd name="T14" fmla="*/ 57 w 159"/>
                <a:gd name="T15" fmla="*/ 140 h 159"/>
                <a:gd name="T16" fmla="*/ 57 w 159"/>
                <a:gd name="T17" fmla="*/ 140 h 159"/>
                <a:gd name="T18" fmla="*/ 159 w 159"/>
                <a:gd name="T19" fmla="*/ 38 h 159"/>
                <a:gd name="T20" fmla="*/ 121 w 159"/>
                <a:gd name="T21" fmla="*/ 0 h 159"/>
                <a:gd name="T22" fmla="*/ 18 w 159"/>
                <a:gd name="T23" fmla="*/ 102 h 159"/>
                <a:gd name="T24" fmla="*/ 18 w 159"/>
                <a:gd name="T25" fmla="*/ 102 h 159"/>
                <a:gd name="T26" fmla="*/ 52 w 159"/>
                <a:gd name="T27" fmla="*/ 132 h 159"/>
                <a:gd name="T28" fmla="*/ 14 w 159"/>
                <a:gd name="T29" fmla="*/ 145 h 159"/>
                <a:gd name="T30" fmla="*/ 26 w 159"/>
                <a:gd name="T31" fmla="*/ 107 h 159"/>
                <a:gd name="T32" fmla="*/ 52 w 159"/>
                <a:gd name="T33" fmla="*/ 132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18" y="102"/>
                  </a:moveTo>
                  <a:lnTo>
                    <a:pt x="18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0" y="159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159" y="38"/>
                  </a:lnTo>
                  <a:lnTo>
                    <a:pt x="121" y="0"/>
                  </a:lnTo>
                  <a:lnTo>
                    <a:pt x="18" y="102"/>
                  </a:lnTo>
                  <a:lnTo>
                    <a:pt x="18" y="102"/>
                  </a:lnTo>
                  <a:close/>
                  <a:moveTo>
                    <a:pt x="52" y="132"/>
                  </a:moveTo>
                  <a:lnTo>
                    <a:pt x="14" y="145"/>
                  </a:lnTo>
                  <a:lnTo>
                    <a:pt x="26" y="107"/>
                  </a:lnTo>
                  <a:lnTo>
                    <a:pt x="52" y="13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" dist="254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TextBox 42"/>
          <p:cNvSpPr txBox="1"/>
          <p:nvPr/>
        </p:nvSpPr>
        <p:spPr>
          <a:xfrm>
            <a:off x="5976156" y="1955435"/>
            <a:ext cx="198054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044340" y="2272383"/>
            <a:ext cx="2071754" cy="3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6" name="TextBox 42"/>
          <p:cNvSpPr txBox="1"/>
          <p:nvPr/>
        </p:nvSpPr>
        <p:spPr>
          <a:xfrm>
            <a:off x="910172" y="3725779"/>
            <a:ext cx="2221668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27908" y="4042727"/>
            <a:ext cx="2071754" cy="3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TextBox 42"/>
          <p:cNvSpPr txBox="1"/>
          <p:nvPr/>
        </p:nvSpPr>
        <p:spPr>
          <a:xfrm>
            <a:off x="5976156" y="3725779"/>
            <a:ext cx="198054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044340" y="4042727"/>
            <a:ext cx="2071754" cy="3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895408" y="974988"/>
            <a:ext cx="7487729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本人乐于学习，追求新知，具有创意。当今社会的竞争，与其说是人才的竞争，不如说是人的创造力的竞争。创新自己工作能力，产生新的思路，方法，措施，产生新的工作效果，效益。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2000">
        <p15:prstTrans prst="crush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ac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ac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4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7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4" grpId="0" animBg="1"/>
      <p:bldP spid="62" grpId="0" animBg="1"/>
      <p:bldP spid="65" grpId="0" animBg="1"/>
      <p:bldP spid="66" grpId="0" animBg="1"/>
      <p:bldP spid="68" grpId="0" animBg="1"/>
      <p:bldP spid="69" grpId="0" animBg="1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44920"/>
            <a:ext cx="9144000" cy="4639047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616235" y="719061"/>
            <a:ext cx="2943051" cy="995680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r>
              <a:rPr lang="en-US" altLang="zh-CN" sz="6000" b="1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Consolas" panose="020b0609020204030204" pitchFamily="49" charset="0"/>
              </a:rPr>
              <a:t>202X</a:t>
            </a:r>
            <a:endParaRPr lang="zh-CN" altLang="en-US" sz="6000" b="1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643870" y="1627163"/>
            <a:ext cx="5907639" cy="750371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演讲完毕 谢谢观看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2938167" y="2467767"/>
            <a:ext cx="813374" cy="273317"/>
          </a:xfrm>
          <a:prstGeom prst="rect">
            <a:avLst/>
          </a:prstGeom>
          <a:solidFill>
            <a:schemeClr val="accent2"/>
          </a:solidFill>
        </p:spPr>
        <p:txBody>
          <a:bodyPr wrap="none" lIns="72554" tIns="36277" rIns="72554" bIns="36277" rtlCol="0">
            <a:spAutoFit/>
          </a:bodyPr>
          <a:lstStyle/>
          <a:p>
            <a:r>
              <a:rPr lang="zh-CN" altLang="en-US" sz="130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工作总结</a:t>
            </a:r>
            <a:endParaRPr lang="zh-CN" altLang="en-US" sz="130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805486" y="2467767"/>
            <a:ext cx="813374" cy="273317"/>
          </a:xfrm>
          <a:prstGeom prst="rect">
            <a:avLst/>
          </a:prstGeom>
          <a:solidFill>
            <a:schemeClr val="accent2"/>
          </a:solidFill>
        </p:spPr>
        <p:txBody>
          <a:bodyPr wrap="none" lIns="72554" tIns="36277" rIns="72554" bIns="36277" rtlCol="0">
            <a:spAutoFit/>
          </a:bodyPr>
          <a:lstStyle/>
          <a:p>
            <a:r>
              <a:rPr lang="zh-CN" altLang="en-US" sz="130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数据报告</a:t>
            </a:r>
            <a:endParaRPr lang="zh-CN" altLang="en-US" sz="130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4681074" y="2467767"/>
            <a:ext cx="813374" cy="273317"/>
          </a:xfrm>
          <a:prstGeom prst="rect">
            <a:avLst/>
          </a:prstGeom>
          <a:solidFill>
            <a:schemeClr val="accent2"/>
          </a:solidFill>
        </p:spPr>
        <p:txBody>
          <a:bodyPr wrap="none" lIns="72554" tIns="36277" rIns="72554" bIns="36277" rtlCol="0">
            <a:spAutoFit/>
          </a:bodyPr>
          <a:lstStyle/>
          <a:p>
            <a:r>
              <a:rPr lang="zh-CN" altLang="en-US" sz="130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教育教学</a:t>
            </a:r>
            <a:endParaRPr lang="zh-CN" altLang="en-US" sz="130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5538082" y="2467767"/>
            <a:ext cx="813374" cy="273317"/>
          </a:xfrm>
          <a:prstGeom prst="rect">
            <a:avLst/>
          </a:prstGeom>
          <a:solidFill>
            <a:schemeClr val="accent2"/>
          </a:solidFill>
        </p:spPr>
        <p:txBody>
          <a:bodyPr wrap="none" lIns="72554" tIns="36277" rIns="72554" bIns="36277" rtlCol="0">
            <a:spAutoFit/>
          </a:bodyPr>
          <a:lstStyle/>
          <a:p>
            <a:r>
              <a:rPr lang="zh-CN" altLang="en-US" sz="130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项目策划</a:t>
            </a:r>
            <a:endParaRPr lang="zh-CN" altLang="en-US" sz="130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952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738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1481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802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9176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625" y="731282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9842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2215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641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3358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10159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469821" y="1785512"/>
            <a:ext cx="1130851" cy="11308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705932" y="1941368"/>
            <a:ext cx="384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2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3765586" y="2411945"/>
            <a:ext cx="2519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CLICK TO ADD UP YOUR TITLE HERE</a:t>
            </a:r>
            <a:endParaRPr lang="zh-CN" altLang="en-US" sz="800">
              <a:solidFill>
                <a:schemeClr val="tx1">
                  <a:lumMod val="75000"/>
                  <a:lumOff val="25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2581791" y="1658404"/>
            <a:ext cx="1547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01</a:t>
            </a:r>
            <a:endParaRPr lang="zh-CN" altLang="en-US" sz="8800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3801580" y="2699888"/>
            <a:ext cx="3020461" cy="2954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8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41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矩形 1"/>
          <p:cNvSpPr/>
          <p:nvPr/>
        </p:nvSpPr>
        <p:spPr>
          <a:xfrm rot="1891259">
            <a:off x="6298662" y="1287451"/>
            <a:ext cx="1910179" cy="2232913"/>
          </a:xfrm>
          <a:custGeom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3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08179" y="1165907"/>
            <a:ext cx="1774973" cy="230684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07903" y="1165907"/>
            <a:ext cx="1779900" cy="18413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3432848" y="1017365"/>
            <a:ext cx="2110687" cy="2467298"/>
          </a:xfrm>
          <a:custGeom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3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28288" y="1153771"/>
            <a:ext cx="1774973" cy="230684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21080" y="1143188"/>
            <a:ext cx="1779900" cy="18640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118967" y="950875"/>
            <a:ext cx="1910179" cy="2232913"/>
          </a:xfrm>
          <a:custGeom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3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20119" y="1153771"/>
            <a:ext cx="1774973" cy="230684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8991" y="3068105"/>
            <a:ext cx="1028837" cy="296449"/>
          </a:xfrm>
          <a:prstGeom prst="rect">
            <a:avLst/>
          </a:prstGeom>
        </p:spPr>
        <p:txBody>
          <a:bodyPr wrap="none" lIns="65021" tIns="32510" rIns="65021" bIns="3251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19"/>
          <p:cNvGrpSpPr/>
          <p:nvPr/>
        </p:nvGrpSpPr>
        <p:grpSpPr>
          <a:xfrm>
            <a:off x="1212197" y="3571791"/>
            <a:ext cx="6627284" cy="1121354"/>
            <a:chOff x="1160463" y="2796139"/>
            <a:chExt cx="9421420" cy="1121014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9"/>
              <a:ext cx="1833524" cy="41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7"/>
              <a:ext cx="9421420" cy="78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15192" y="1153770"/>
            <a:ext cx="1779900" cy="1864054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001154" y="3068105"/>
            <a:ext cx="1028837" cy="296449"/>
          </a:xfrm>
          <a:prstGeom prst="rect">
            <a:avLst/>
          </a:prstGeom>
        </p:spPr>
        <p:txBody>
          <a:bodyPr wrap="none" lIns="65021" tIns="32510" rIns="65021" bIns="3251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52639" y="3068105"/>
            <a:ext cx="1028837" cy="296449"/>
          </a:xfrm>
          <a:prstGeom prst="rect">
            <a:avLst/>
          </a:prstGeom>
        </p:spPr>
        <p:txBody>
          <a:bodyPr wrap="none" lIns="65021" tIns="32510" rIns="65021" bIns="3251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3250">
        <p15:prstTrans prst="origami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TextBox 24"/>
          <p:cNvSpPr txBox="1"/>
          <p:nvPr/>
        </p:nvSpPr>
        <p:spPr>
          <a:xfrm>
            <a:off x="521494" y="865565"/>
            <a:ext cx="8109590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50"/>
              </a:lnSpc>
            </a:pPr>
            <a:r>
              <a:rPr lang="zh-CN" altLang="en-US" sz="855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COOLLA</a:t>
            </a:r>
            <a:r>
              <a:rPr lang="zh-CN" altLang="en-US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55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en-US" altLang="zh-CN" sz="855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69826" y="2437382"/>
            <a:ext cx="1600200" cy="1600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/>
          </a:p>
        </p:txBody>
      </p:sp>
      <p:sp>
        <p:nvSpPr>
          <p:cNvPr id="37" name="TextBox 19"/>
          <p:cNvSpPr txBox="1"/>
          <p:nvPr/>
        </p:nvSpPr>
        <p:spPr>
          <a:xfrm>
            <a:off x="4136133" y="2775798"/>
            <a:ext cx="867586" cy="91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9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四点建议 </a:t>
            </a:r>
            <a:endParaRPr lang="zh-CN" altLang="en-US" sz="298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521496" y="1654494"/>
            <a:ext cx="3919271" cy="1464183"/>
          </a:xfrm>
          <a:custGeom>
            <a:gdLst>
              <a:gd name="connsiteX0" fmla="*/ 20620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825272 h 1952352"/>
              <a:gd name="connsiteX4" fmla="*/ 5136284 w 5225694"/>
              <a:gd name="connsiteY4" fmla="*/ 838917 h 1952352"/>
              <a:gd name="connsiteX5" fmla="*/ 4126117 w 5225694"/>
              <a:gd name="connsiteY5" fmla="*/ 1849083 h 1952352"/>
              <a:gd name="connsiteX6" fmla="*/ 4115707 w 5225694"/>
              <a:gd name="connsiteY6" fmla="*/ 1952352 h 1952352"/>
              <a:gd name="connsiteX7" fmla="*/ 206207 w 5225694"/>
              <a:gd name="connsiteY7" fmla="*/ 1952352 h 1952352"/>
              <a:gd name="connsiteX8" fmla="*/ 0 w 5225694"/>
              <a:gd name="connsiteY8" fmla="*/ 1746145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825272"/>
                </a:lnTo>
                <a:lnTo>
                  <a:pt x="5136284" y="838917"/>
                </a:lnTo>
                <a:cubicBezTo>
                  <a:pt x="4629239" y="942674"/>
                  <a:pt x="4229874" y="1342039"/>
                  <a:pt x="4126117" y="1849083"/>
                </a:cubicBezTo>
                <a:lnTo>
                  <a:pt x="4115707" y="1952352"/>
                </a:ln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/>
          </a:p>
        </p:txBody>
      </p:sp>
      <p:sp>
        <p:nvSpPr>
          <p:cNvPr id="46" name="任意多边形 45"/>
          <p:cNvSpPr/>
          <p:nvPr/>
        </p:nvSpPr>
        <p:spPr>
          <a:xfrm>
            <a:off x="4699089" y="1654494"/>
            <a:ext cx="3919271" cy="1464183"/>
          </a:xfrm>
          <a:custGeom>
            <a:gdLst>
              <a:gd name="connsiteX0" fmla="*/ 20620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1746145 h 1952352"/>
              <a:gd name="connsiteX4" fmla="*/ 5019487 w 5225694"/>
              <a:gd name="connsiteY4" fmla="*/ 1952352 h 1952352"/>
              <a:gd name="connsiteX5" fmla="*/ 1109988 w 5225694"/>
              <a:gd name="connsiteY5" fmla="*/ 1952352 h 1952352"/>
              <a:gd name="connsiteX6" fmla="*/ 1099577 w 5225694"/>
              <a:gd name="connsiteY6" fmla="*/ 1849083 h 1952352"/>
              <a:gd name="connsiteX7" fmla="*/ 89411 w 5225694"/>
              <a:gd name="connsiteY7" fmla="*/ 838917 h 1952352"/>
              <a:gd name="connsiteX8" fmla="*/ 0 w 5225694"/>
              <a:gd name="connsiteY8" fmla="*/ 825272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1109988" y="1952352"/>
                </a:lnTo>
                <a:lnTo>
                  <a:pt x="1099577" y="1849083"/>
                </a:lnTo>
                <a:cubicBezTo>
                  <a:pt x="995821" y="1342039"/>
                  <a:pt x="596456" y="942674"/>
                  <a:pt x="89411" y="838917"/>
                </a:cubicBezTo>
                <a:lnTo>
                  <a:pt x="0" y="825272"/>
                </a:ln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/>
          </a:p>
        </p:txBody>
      </p:sp>
      <p:sp>
        <p:nvSpPr>
          <p:cNvPr id="48" name="任意多边形 47"/>
          <p:cNvSpPr/>
          <p:nvPr/>
        </p:nvSpPr>
        <p:spPr>
          <a:xfrm>
            <a:off x="521496" y="3356200"/>
            <a:ext cx="3919271" cy="1464183"/>
          </a:xfrm>
          <a:custGeom>
            <a:gdLst>
              <a:gd name="connsiteX0" fmla="*/ 206207 w 5225694"/>
              <a:gd name="connsiteY0" fmla="*/ 0 h 1952352"/>
              <a:gd name="connsiteX1" fmla="*/ 4115707 w 5225694"/>
              <a:gd name="connsiteY1" fmla="*/ 0 h 1952352"/>
              <a:gd name="connsiteX2" fmla="*/ 4126117 w 5225694"/>
              <a:gd name="connsiteY2" fmla="*/ 103268 h 1952352"/>
              <a:gd name="connsiteX3" fmla="*/ 5136284 w 5225694"/>
              <a:gd name="connsiteY3" fmla="*/ 1113434 h 1952352"/>
              <a:gd name="connsiteX4" fmla="*/ 5225694 w 5225694"/>
              <a:gd name="connsiteY4" fmla="*/ 1127080 h 1952352"/>
              <a:gd name="connsiteX5" fmla="*/ 5225694 w 5225694"/>
              <a:gd name="connsiteY5" fmla="*/ 1746145 h 1952352"/>
              <a:gd name="connsiteX6" fmla="*/ 5019487 w 5225694"/>
              <a:gd name="connsiteY6" fmla="*/ 1952352 h 1952352"/>
              <a:gd name="connsiteX7" fmla="*/ 206207 w 5225694"/>
              <a:gd name="connsiteY7" fmla="*/ 1952352 h 1952352"/>
              <a:gd name="connsiteX8" fmla="*/ 0 w 5225694"/>
              <a:gd name="connsiteY8" fmla="*/ 1746145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4115707" y="0"/>
                </a:lnTo>
                <a:lnTo>
                  <a:pt x="4126117" y="103268"/>
                </a:lnTo>
                <a:cubicBezTo>
                  <a:pt x="4229874" y="610313"/>
                  <a:pt x="4629239" y="1009678"/>
                  <a:pt x="5136284" y="1113434"/>
                </a:cubicBezTo>
                <a:lnTo>
                  <a:pt x="5225694" y="1127080"/>
                </a:ln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/>
          </a:p>
        </p:txBody>
      </p:sp>
      <p:sp>
        <p:nvSpPr>
          <p:cNvPr id="47" name="任意多边形 46"/>
          <p:cNvSpPr/>
          <p:nvPr/>
        </p:nvSpPr>
        <p:spPr>
          <a:xfrm>
            <a:off x="4699089" y="3356200"/>
            <a:ext cx="3919271" cy="1464183"/>
          </a:xfrm>
          <a:custGeom>
            <a:gdLst>
              <a:gd name="connsiteX0" fmla="*/ 110998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1746145 h 1952352"/>
              <a:gd name="connsiteX4" fmla="*/ 5019487 w 5225694"/>
              <a:gd name="connsiteY4" fmla="*/ 1952352 h 1952352"/>
              <a:gd name="connsiteX5" fmla="*/ 206207 w 5225694"/>
              <a:gd name="connsiteY5" fmla="*/ 1952352 h 1952352"/>
              <a:gd name="connsiteX6" fmla="*/ 0 w 5225694"/>
              <a:gd name="connsiteY6" fmla="*/ 1746145 h 1952352"/>
              <a:gd name="connsiteX7" fmla="*/ 0 w 5225694"/>
              <a:gd name="connsiteY7" fmla="*/ 1127080 h 1952352"/>
              <a:gd name="connsiteX8" fmla="*/ 89411 w 5225694"/>
              <a:gd name="connsiteY8" fmla="*/ 1113434 h 1952352"/>
              <a:gd name="connsiteX9" fmla="*/ 1099577 w 5225694"/>
              <a:gd name="connsiteY9" fmla="*/ 103268 h 19523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5694" h="1952352">
                <a:moveTo>
                  <a:pt x="110998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1127080"/>
                </a:lnTo>
                <a:lnTo>
                  <a:pt x="89411" y="1113434"/>
                </a:lnTo>
                <a:cubicBezTo>
                  <a:pt x="596456" y="1009678"/>
                  <a:pt x="995821" y="610313"/>
                  <a:pt x="1099577" y="103268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/>
          </a:p>
        </p:txBody>
      </p:sp>
      <p:sp>
        <p:nvSpPr>
          <p:cNvPr id="49" name="TextBox 29"/>
          <p:cNvSpPr txBox="1"/>
          <p:nvPr/>
        </p:nvSpPr>
        <p:spPr>
          <a:xfrm>
            <a:off x="845586" y="2319942"/>
            <a:ext cx="248427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COOLLA</a:t>
            </a:r>
            <a:r>
              <a:rPr lang="zh-CN" altLang="en-US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85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30"/>
          <p:cNvSpPr txBox="1"/>
          <p:nvPr/>
        </p:nvSpPr>
        <p:spPr>
          <a:xfrm>
            <a:off x="845586" y="1850122"/>
            <a:ext cx="1397126" cy="218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2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建议之一</a:t>
            </a:r>
            <a:endParaRPr lang="zh-CN" altLang="en-US" sz="142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29"/>
          <p:cNvSpPr txBox="1"/>
          <p:nvPr/>
        </p:nvSpPr>
        <p:spPr>
          <a:xfrm>
            <a:off x="5803181" y="2319942"/>
            <a:ext cx="248427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COOLLA</a:t>
            </a:r>
            <a:r>
              <a:rPr lang="zh-CN" altLang="en-US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85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30"/>
          <p:cNvSpPr txBox="1"/>
          <p:nvPr/>
        </p:nvSpPr>
        <p:spPr>
          <a:xfrm>
            <a:off x="5803180" y="1850122"/>
            <a:ext cx="1397126" cy="218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2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建议之二</a:t>
            </a:r>
            <a:endParaRPr lang="zh-CN" altLang="en-US" sz="142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29"/>
          <p:cNvSpPr txBox="1"/>
          <p:nvPr/>
        </p:nvSpPr>
        <p:spPr>
          <a:xfrm>
            <a:off x="845586" y="4048635"/>
            <a:ext cx="248427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COOLLA</a:t>
            </a:r>
            <a:r>
              <a:rPr lang="zh-CN" altLang="en-US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85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30"/>
          <p:cNvSpPr txBox="1"/>
          <p:nvPr/>
        </p:nvSpPr>
        <p:spPr>
          <a:xfrm>
            <a:off x="845586" y="3578817"/>
            <a:ext cx="1397126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35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建议之三</a:t>
            </a:r>
            <a:endParaRPr lang="zh-CN" altLang="en-US" sz="2135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29"/>
          <p:cNvSpPr txBox="1"/>
          <p:nvPr/>
        </p:nvSpPr>
        <p:spPr>
          <a:xfrm>
            <a:off x="5803181" y="4048635"/>
            <a:ext cx="248427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COOLLA</a:t>
            </a:r>
            <a:r>
              <a:rPr lang="zh-CN" altLang="en-US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5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85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30"/>
          <p:cNvSpPr txBox="1"/>
          <p:nvPr/>
        </p:nvSpPr>
        <p:spPr>
          <a:xfrm>
            <a:off x="5803180" y="3578815"/>
            <a:ext cx="1397126" cy="218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2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建议之四</a:t>
            </a:r>
            <a:endParaRPr lang="zh-CN" altLang="en-US" sz="142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3250">
        <p15:prstTrans prst="origami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 animBg="1"/>
      <p:bldP spid="37" grpId="0"/>
      <p:bldP spid="45" grpId="0" animBg="1"/>
      <p:bldP spid="46" grpId="0" animBg="1"/>
      <p:bldP spid="48" grpId="0" animBg="1"/>
      <p:bldP spid="47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: Shape 37"/>
          <p:cNvSpPr/>
          <p:nvPr/>
        </p:nvSpPr>
        <p:spPr>
          <a:xfrm rot="1706723">
            <a:off x="1358645" y="3007623"/>
            <a:ext cx="2722291" cy="538415"/>
          </a:xfrm>
          <a:custGeom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Freeform: Shape 35"/>
          <p:cNvSpPr/>
          <p:nvPr/>
        </p:nvSpPr>
        <p:spPr>
          <a:xfrm rot="565617">
            <a:off x="1478017" y="2656198"/>
            <a:ext cx="2722291" cy="538415"/>
          </a:xfrm>
          <a:custGeom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33"/>
          <p:cNvSpPr/>
          <p:nvPr/>
        </p:nvSpPr>
        <p:spPr>
          <a:xfrm rot="21085328">
            <a:off x="1478913" y="2314817"/>
            <a:ext cx="2722291" cy="538415"/>
          </a:xfrm>
          <a:custGeom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4"/>
          <p:cNvSpPr/>
          <p:nvPr/>
        </p:nvSpPr>
        <p:spPr>
          <a:xfrm rot="20079944">
            <a:off x="1389663" y="2002685"/>
            <a:ext cx="2722291" cy="538415"/>
          </a:xfrm>
          <a:custGeom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Rectangle 54"/>
          <p:cNvSpPr/>
          <p:nvPr/>
        </p:nvSpPr>
        <p:spPr>
          <a:xfrm rot="19939096">
            <a:off x="2801250" y="1942035"/>
            <a:ext cx="946413" cy="230833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 55"/>
          <p:cNvSpPr/>
          <p:nvPr/>
        </p:nvSpPr>
        <p:spPr>
          <a:xfrm rot="21051736">
            <a:off x="3083851" y="2393602"/>
            <a:ext cx="946413" cy="230833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ectangle 56"/>
          <p:cNvSpPr/>
          <p:nvPr/>
        </p:nvSpPr>
        <p:spPr>
          <a:xfrm rot="720999">
            <a:off x="3071916" y="2935697"/>
            <a:ext cx="946413" cy="230833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ectangle 57"/>
          <p:cNvSpPr/>
          <p:nvPr/>
        </p:nvSpPr>
        <p:spPr>
          <a:xfrm rot="1764474">
            <a:off x="2854674" y="3484190"/>
            <a:ext cx="946413" cy="230833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55106" y="1438418"/>
            <a:ext cx="2604208" cy="593264"/>
            <a:chOff x="5455106" y="1437624"/>
            <a:chExt cx="2604208" cy="593264"/>
          </a:xfrm>
        </p:grpSpPr>
        <p:grpSp>
          <p:nvGrpSpPr>
            <p:cNvPr id="12" name="Group 6"/>
            <p:cNvGrpSpPr/>
            <p:nvPr/>
          </p:nvGrpSpPr>
          <p:grpSpPr>
            <a:xfrm>
              <a:off x="5455106" y="1437624"/>
              <a:ext cx="593264" cy="593264"/>
              <a:chOff x="7273474" y="1916832"/>
              <a:chExt cx="791019" cy="791019"/>
            </a:xfrm>
          </p:grpSpPr>
          <p:sp>
            <p:nvSpPr>
              <p:cNvPr id="14" name="Oval 40"/>
              <p:cNvSpPr/>
              <p:nvPr/>
            </p:nvSpPr>
            <p:spPr>
              <a:xfrm>
                <a:off x="7273474" y="1916832"/>
                <a:ext cx="791019" cy="7910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5" name="Group 61"/>
              <p:cNvGrpSpPr/>
              <p:nvPr/>
            </p:nvGrpSpPr>
            <p:grpSpPr>
              <a:xfrm>
                <a:off x="7485214" y="2164026"/>
                <a:ext cx="367568" cy="296632"/>
                <a:chOff x="2700338" y="2965449"/>
                <a:chExt cx="271462" cy="219075"/>
              </a:xfrm>
              <a:solidFill>
                <a:schemeClr val="bg1"/>
              </a:solidFill>
            </p:grpSpPr>
            <p:sp>
              <p:nvSpPr>
                <p:cNvPr id="16" name="Freeform: Shape 62"/>
                <p:cNvSpPr/>
                <p:nvPr/>
              </p:nvSpPr>
              <p:spPr bwMode="auto">
                <a:xfrm>
                  <a:off x="2754313" y="2987674"/>
                  <a:ext cx="82550" cy="174625"/>
                </a:xfrm>
                <a:custGeom>
                  <a:cxnLst>
                    <a:cxn ang="0">
                      <a:pos x="36" y="72"/>
                    </a:cxn>
                    <a:cxn ang="0">
                      <a:pos x="32" y="75"/>
                    </a:cxn>
                    <a:cxn ang="0">
                      <a:pos x="5" y="61"/>
                    </a:cxn>
                    <a:cxn ang="0">
                      <a:pos x="0" y="53"/>
                    </a:cxn>
                    <a:cxn ang="0">
                      <a:pos x="0" y="23"/>
                    </a:cxn>
                    <a:cxn ang="0">
                      <a:pos x="5" y="15"/>
                    </a:cxn>
                    <a:cxn ang="0">
                      <a:pos x="32" y="2"/>
                    </a:cxn>
                    <a:cxn ang="0">
                      <a:pos x="36" y="4"/>
                    </a:cxn>
                    <a:cxn ang="0">
                      <a:pos x="36" y="72"/>
                    </a:cxn>
                  </a:cxnLst>
                  <a:rect l="0" t="0" r="r" b="b"/>
                  <a:pathLst>
                    <a:path w="36" h="76">
                      <a:moveTo>
                        <a:pt x="36" y="72"/>
                      </a:moveTo>
                      <a:cubicBezTo>
                        <a:pt x="36" y="75"/>
                        <a:pt x="35" y="76"/>
                        <a:pt x="32" y="75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2" y="60"/>
                        <a:pt x="0" y="56"/>
                        <a:pt x="0" y="5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0"/>
                        <a:pt x="2" y="17"/>
                        <a:pt x="5" y="15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5" y="0"/>
                        <a:pt x="36" y="1"/>
                        <a:pt x="36" y="4"/>
                      </a:cubicBezTo>
                      <a:lnTo>
                        <a:pt x="36" y="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: Shape 63"/>
                <p:cNvSpPr/>
                <p:nvPr/>
              </p:nvSpPr>
              <p:spPr bwMode="auto">
                <a:xfrm>
                  <a:off x="2700338" y="3028949"/>
                  <a:ext cx="39687" cy="93663"/>
                </a:xfrm>
                <a:custGeom>
                  <a:cxnLst>
                    <a:cxn ang="0">
                      <a:pos x="17" y="35"/>
                    </a:cxn>
                    <a:cxn ang="0">
                      <a:pos x="12" y="41"/>
                    </a:cxn>
                    <a:cxn ang="0">
                      <a:pos x="5" y="41"/>
                    </a:cxn>
                    <a:cxn ang="0">
                      <a:pos x="0" y="35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2" y="0"/>
                    </a:cxn>
                    <a:cxn ang="0">
                      <a:pos x="17" y="5"/>
                    </a:cxn>
                    <a:cxn ang="0">
                      <a:pos x="17" y="35"/>
                    </a:cxn>
                  </a:cxnLst>
                  <a:rect l="0" t="0" r="r" b="b"/>
                  <a:pathLst>
                    <a:path w="17" h="41">
                      <a:moveTo>
                        <a:pt x="17" y="35"/>
                      </a:moveTo>
                      <a:cubicBezTo>
                        <a:pt x="17" y="38"/>
                        <a:pt x="14" y="41"/>
                        <a:pt x="12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2" y="41"/>
                        <a:pt x="0" y="38"/>
                        <a:pt x="0" y="3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4" y="0"/>
                        <a:pt x="17" y="2"/>
                        <a:pt x="17" y="5"/>
                      </a:cubicBezTo>
                      <a:lnTo>
                        <a:pt x="17" y="3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: Shape 64"/>
                <p:cNvSpPr/>
                <p:nvPr/>
              </p:nvSpPr>
              <p:spPr bwMode="auto">
                <a:xfrm>
                  <a:off x="2865438" y="3006724"/>
                  <a:ext cx="46037" cy="136525"/>
                </a:xfrm>
                <a:custGeom>
                  <a:cxnLst>
                    <a:cxn ang="0">
                      <a:pos x="10" y="58"/>
                    </a:cxn>
                    <a:cxn ang="0">
                      <a:pos x="20" y="31"/>
                    </a:cxn>
                    <a:cxn ang="0">
                      <a:pos x="10" y="3"/>
                    </a:cxn>
                    <a:cxn ang="0">
                      <a:pos x="10" y="2"/>
                    </a:cxn>
                    <a:cxn ang="0">
                      <a:pos x="5" y="2"/>
                    </a:cxn>
                    <a:cxn ang="0">
                      <a:pos x="2" y="5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51"/>
                    </a:cxn>
                    <a:cxn ang="0">
                      <a:pos x="2" y="51"/>
                    </a:cxn>
                    <a:cxn ang="0">
                      <a:pos x="2" y="55"/>
                    </a:cxn>
                    <a:cxn ang="0">
                      <a:pos x="5" y="59"/>
                    </a:cxn>
                    <a:cxn ang="0">
                      <a:pos x="7" y="60"/>
                    </a:cxn>
                    <a:cxn ang="0">
                      <a:pos x="9" y="58"/>
                    </a:cxn>
                    <a:cxn ang="0">
                      <a:pos x="10" y="58"/>
                    </a:cxn>
                  </a:cxnLst>
                  <a:rect l="0" t="0" r="r" b="b"/>
                  <a:pathLst>
                    <a:path w="20" h="60">
                      <a:moveTo>
                        <a:pt x="10" y="58"/>
                      </a:moveTo>
                      <a:cubicBezTo>
                        <a:pt x="16" y="50"/>
                        <a:pt x="20" y="41"/>
                        <a:pt x="20" y="31"/>
                      </a:cubicBezTo>
                      <a:cubicBezTo>
                        <a:pt x="20" y="20"/>
                        <a:pt x="17" y="11"/>
                        <a:pt x="10" y="3"/>
                      </a:cubicBez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8" y="1"/>
                        <a:pt x="7" y="0"/>
                        <a:pt x="5" y="2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7"/>
                        <a:pt x="1" y="9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2" y="22"/>
                        <a:pt x="12" y="39"/>
                        <a:pt x="2" y="51"/>
                      </a:cubicBezTo>
                      <a:cubicBezTo>
                        <a:pt x="2" y="51"/>
                        <a:pt x="2" y="51"/>
                        <a:pt x="2" y="51"/>
                      </a:cubicBezTo>
                      <a:cubicBezTo>
                        <a:pt x="1" y="51"/>
                        <a:pt x="0" y="53"/>
                        <a:pt x="2" y="55"/>
                      </a:cubicBezTo>
                      <a:cubicBezTo>
                        <a:pt x="5" y="59"/>
                        <a:pt x="5" y="59"/>
                        <a:pt x="5" y="59"/>
                      </a:cubicBezTo>
                      <a:cubicBezTo>
                        <a:pt x="6" y="59"/>
                        <a:pt x="7" y="60"/>
                        <a:pt x="7" y="60"/>
                      </a:cubicBezTo>
                      <a:cubicBezTo>
                        <a:pt x="8" y="59"/>
                        <a:pt x="9" y="59"/>
                        <a:pt x="9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: Shape 65"/>
                <p:cNvSpPr/>
                <p:nvPr/>
              </p:nvSpPr>
              <p:spPr bwMode="auto">
                <a:xfrm>
                  <a:off x="2906713" y="2965449"/>
                  <a:ext cx="65087" cy="219075"/>
                </a:xfrm>
                <a:custGeom>
                  <a:cxnLst>
                    <a:cxn ang="0">
                      <a:pos x="28" y="49"/>
                    </a:cxn>
                    <a:cxn ang="0">
                      <a:pos x="11" y="3"/>
                    </a:cxn>
                    <a:cxn ang="0">
                      <a:pos x="11" y="3"/>
                    </a:cxn>
                    <a:cxn ang="0">
                      <a:pos x="10" y="2"/>
                    </a:cxn>
                    <a:cxn ang="0">
                      <a:pos x="6" y="1"/>
                    </a:cxn>
                    <a:cxn ang="0">
                      <a:pos x="2" y="5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87"/>
                    </a:cxn>
                    <a:cxn ang="0">
                      <a:pos x="2" y="91"/>
                    </a:cxn>
                    <a:cxn ang="0">
                      <a:pos x="6" y="95"/>
                    </a:cxn>
                    <a:cxn ang="0">
                      <a:pos x="8" y="96"/>
                    </a:cxn>
                    <a:cxn ang="0">
                      <a:pos x="10" y="95"/>
                    </a:cxn>
                    <a:cxn ang="0">
                      <a:pos x="28" y="49"/>
                    </a:cxn>
                  </a:cxnLst>
                  <a:rect l="0" t="0" r="r" b="b"/>
                  <a:pathLst>
                    <a:path w="28" h="96">
                      <a:moveTo>
                        <a:pt x="28" y="49"/>
                      </a:moveTo>
                      <a:cubicBezTo>
                        <a:pt x="28" y="32"/>
                        <a:pt x="22" y="15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8" y="0"/>
                        <a:pt x="7" y="0"/>
                        <a:pt x="6" y="1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7"/>
                        <a:pt x="2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2" y="33"/>
                        <a:pt x="22" y="65"/>
                        <a:pt x="2" y="87"/>
                      </a:cubicBezTo>
                      <a:cubicBezTo>
                        <a:pt x="2" y="88"/>
                        <a:pt x="0" y="89"/>
                        <a:pt x="2" y="91"/>
                      </a:cubicBezTo>
                      <a:cubicBezTo>
                        <a:pt x="6" y="95"/>
                        <a:pt x="6" y="95"/>
                        <a:pt x="6" y="95"/>
                      </a:cubicBezTo>
                      <a:cubicBezTo>
                        <a:pt x="7" y="96"/>
                        <a:pt x="7" y="96"/>
                        <a:pt x="8" y="96"/>
                      </a:cubicBezTo>
                      <a:cubicBezTo>
                        <a:pt x="9" y="96"/>
                        <a:pt x="9" y="95"/>
                        <a:pt x="10" y="95"/>
                      </a:cubicBezTo>
                      <a:cubicBezTo>
                        <a:pt x="22" y="82"/>
                        <a:pt x="28" y="66"/>
                        <a:pt x="28" y="4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Box 30"/>
            <p:cNvSpPr txBox="1"/>
            <p:nvPr/>
          </p:nvSpPr>
          <p:spPr bwMode="auto">
            <a:xfrm>
              <a:off x="6048370" y="1486494"/>
              <a:ext cx="2010944" cy="417134"/>
            </a:xfrm>
            <a:prstGeom prst="rect">
              <a:avLst/>
            </a:prstGeom>
            <a:noFill/>
          </p:spPr>
          <p:txBody>
            <a:bodyPr wrap="square" lIns="360000" tIns="46800" rIns="90000" bIns="4680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55107" y="2124416"/>
            <a:ext cx="2664035" cy="593264"/>
            <a:chOff x="5455106" y="2123622"/>
            <a:chExt cx="2664035" cy="593264"/>
          </a:xfrm>
        </p:grpSpPr>
        <p:grpSp>
          <p:nvGrpSpPr>
            <p:cNvPr id="21" name="Group 7"/>
            <p:cNvGrpSpPr/>
            <p:nvPr/>
          </p:nvGrpSpPr>
          <p:grpSpPr>
            <a:xfrm>
              <a:off x="5455106" y="2123622"/>
              <a:ext cx="593264" cy="593264"/>
              <a:chOff x="7273474" y="2831496"/>
              <a:chExt cx="791019" cy="791019"/>
            </a:xfrm>
          </p:grpSpPr>
          <p:sp>
            <p:nvSpPr>
              <p:cNvPr id="23" name="Oval 44"/>
              <p:cNvSpPr/>
              <p:nvPr/>
            </p:nvSpPr>
            <p:spPr>
              <a:xfrm>
                <a:off x="7273474" y="2831496"/>
                <a:ext cx="791019" cy="7910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Freeform: Shape 66"/>
              <p:cNvSpPr/>
              <p:nvPr/>
            </p:nvSpPr>
            <p:spPr bwMode="auto">
              <a:xfrm>
                <a:off x="7484126" y="3047522"/>
                <a:ext cx="369717" cy="358969"/>
              </a:xfrm>
              <a:custGeom>
                <a:cxnLst>
                  <a:cxn ang="0">
                    <a:pos x="86" y="58"/>
                  </a:cxn>
                  <a:cxn ang="0">
                    <a:pos x="76" y="55"/>
                  </a:cxn>
                  <a:cxn ang="0">
                    <a:pos x="76" y="54"/>
                  </a:cxn>
                  <a:cxn ang="0">
                    <a:pos x="71" y="47"/>
                  </a:cxn>
                  <a:cxn ang="0">
                    <a:pos x="76" y="68"/>
                  </a:cxn>
                  <a:cxn ang="0">
                    <a:pos x="76" y="59"/>
                  </a:cxn>
                  <a:cxn ang="0">
                    <a:pos x="81" y="59"/>
                  </a:cxn>
                  <a:cxn ang="0">
                    <a:pos x="86" y="68"/>
                  </a:cxn>
                  <a:cxn ang="0">
                    <a:pos x="65" y="59"/>
                  </a:cxn>
                  <a:cxn ang="0">
                    <a:pos x="58" y="47"/>
                  </a:cxn>
                  <a:cxn ang="0">
                    <a:pos x="50" y="63"/>
                  </a:cxn>
                  <a:cxn ang="0">
                    <a:pos x="60" y="68"/>
                  </a:cxn>
                  <a:cxn ang="0">
                    <a:pos x="65" y="63"/>
                  </a:cxn>
                  <a:cxn ang="0">
                    <a:pos x="67" y="59"/>
                  </a:cxn>
                  <a:cxn ang="0">
                    <a:pos x="39" y="64"/>
                  </a:cxn>
                  <a:cxn ang="0">
                    <a:pos x="40" y="46"/>
                  </a:cxn>
                  <a:cxn ang="0">
                    <a:pos x="37" y="54"/>
                  </a:cxn>
                  <a:cxn ang="0">
                    <a:pos x="42" y="54"/>
                  </a:cxn>
                  <a:cxn ang="0">
                    <a:pos x="33" y="68"/>
                  </a:cxn>
                  <a:cxn ang="0">
                    <a:pos x="48" y="64"/>
                  </a:cxn>
                  <a:cxn ang="0">
                    <a:pos x="60" y="89"/>
                  </a:cxn>
                  <a:cxn ang="0">
                    <a:pos x="60" y="27"/>
                  </a:cxn>
                  <a:cxn ang="0">
                    <a:pos x="59" y="54"/>
                  </a:cxn>
                  <a:cxn ang="0">
                    <a:pos x="55" y="59"/>
                  </a:cxn>
                  <a:cxn ang="0">
                    <a:pos x="60" y="54"/>
                  </a:cxn>
                  <a:cxn ang="0">
                    <a:pos x="60" y="52"/>
                  </a:cxn>
                  <a:cxn ang="0">
                    <a:pos x="109" y="28"/>
                  </a:cxn>
                  <a:cxn ang="0">
                    <a:pos x="5" y="40"/>
                  </a:cxn>
                  <a:cxn ang="0">
                    <a:pos x="6" y="46"/>
                  </a:cxn>
                  <a:cxn ang="0">
                    <a:pos x="60" y="12"/>
                  </a:cxn>
                  <a:cxn ang="0">
                    <a:pos x="90" y="33"/>
                  </a:cxn>
                  <a:cxn ang="0">
                    <a:pos x="104" y="50"/>
                  </a:cxn>
                  <a:cxn ang="0">
                    <a:pos x="112" y="55"/>
                  </a:cxn>
                  <a:cxn ang="0">
                    <a:pos x="119" y="28"/>
                  </a:cxn>
                  <a:cxn ang="0">
                    <a:pos x="109" y="28"/>
                  </a:cxn>
                  <a:cxn ang="0">
                    <a:pos x="114" y="76"/>
                  </a:cxn>
                  <a:cxn ang="0">
                    <a:pos x="11" y="89"/>
                  </a:cxn>
                  <a:cxn ang="0">
                    <a:pos x="3" y="90"/>
                  </a:cxn>
                  <a:cxn ang="0">
                    <a:pos x="6" y="66"/>
                  </a:cxn>
                  <a:cxn ang="0">
                    <a:pos x="10" y="60"/>
                  </a:cxn>
                  <a:cxn ang="0">
                    <a:pos x="30" y="79"/>
                  </a:cxn>
                  <a:cxn ang="0">
                    <a:pos x="22" y="85"/>
                  </a:cxn>
                  <a:cxn ang="0">
                    <a:pos x="103" y="72"/>
                  </a:cxn>
                </a:cxnLst>
                <a:rect l="0" t="0" r="r" b="b"/>
                <a:pathLst>
                  <a:path w="119" h="115">
                    <a:moveTo>
                      <a:pt x="86" y="68"/>
                    </a:moveTo>
                    <a:cubicBezTo>
                      <a:pt x="86" y="58"/>
                      <a:pt x="86" y="58"/>
                      <a:pt x="86" y="58"/>
                    </a:cubicBezTo>
                    <a:cubicBezTo>
                      <a:pt x="86" y="54"/>
                      <a:pt x="83" y="52"/>
                      <a:pt x="80" y="52"/>
                    </a:cubicBezTo>
                    <a:cubicBezTo>
                      <a:pt x="78" y="52"/>
                      <a:pt x="77" y="53"/>
                      <a:pt x="76" y="55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5"/>
                      <a:pt x="76" y="54"/>
                      <a:pt x="76" y="54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0"/>
                      <a:pt x="76" y="59"/>
                    </a:cubicBezTo>
                    <a:cubicBezTo>
                      <a:pt x="76" y="58"/>
                      <a:pt x="77" y="57"/>
                      <a:pt x="79" y="57"/>
                    </a:cubicBezTo>
                    <a:cubicBezTo>
                      <a:pt x="80" y="57"/>
                      <a:pt x="81" y="58"/>
                      <a:pt x="81" y="59"/>
                    </a:cubicBezTo>
                    <a:cubicBezTo>
                      <a:pt x="81" y="68"/>
                      <a:pt x="81" y="68"/>
                      <a:pt x="81" y="68"/>
                    </a:cubicBezTo>
                    <a:lnTo>
                      <a:pt x="86" y="68"/>
                    </a:lnTo>
                    <a:close/>
                    <a:moveTo>
                      <a:pt x="67" y="59"/>
                    </a:move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3"/>
                      <a:pt x="67" y="63"/>
                      <a:pt x="67" y="63"/>
                    </a:cubicBezTo>
                    <a:lnTo>
                      <a:pt x="67" y="59"/>
                    </a:lnTo>
                    <a:close/>
                    <a:moveTo>
                      <a:pt x="48" y="64"/>
                    </a:move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1"/>
                      <a:pt x="48" y="60"/>
                      <a:pt x="48" y="53"/>
                    </a:cubicBezTo>
                    <a:cubicBezTo>
                      <a:pt x="48" y="48"/>
                      <a:pt x="44" y="46"/>
                      <a:pt x="40" y="46"/>
                    </a:cubicBezTo>
                    <a:cubicBezTo>
                      <a:pt x="35" y="46"/>
                      <a:pt x="33" y="51"/>
                      <a:pt x="33" y="51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1"/>
                      <a:pt x="40" y="51"/>
                    </a:cubicBezTo>
                    <a:cubicBezTo>
                      <a:pt x="41" y="51"/>
                      <a:pt x="42" y="52"/>
                      <a:pt x="42" y="54"/>
                    </a:cubicBezTo>
                    <a:cubicBezTo>
                      <a:pt x="42" y="57"/>
                      <a:pt x="33" y="58"/>
                      <a:pt x="33" y="66"/>
                    </a:cubicBezTo>
                    <a:cubicBezTo>
                      <a:pt x="33" y="67"/>
                      <a:pt x="33" y="67"/>
                      <a:pt x="33" y="68"/>
                    </a:cubicBezTo>
                    <a:cubicBezTo>
                      <a:pt x="48" y="68"/>
                      <a:pt x="48" y="68"/>
                      <a:pt x="48" y="68"/>
                    </a:cubicBezTo>
                    <a:lnTo>
                      <a:pt x="48" y="64"/>
                    </a:lnTo>
                    <a:close/>
                    <a:moveTo>
                      <a:pt x="90" y="58"/>
                    </a:moveTo>
                    <a:cubicBezTo>
                      <a:pt x="90" y="75"/>
                      <a:pt x="77" y="89"/>
                      <a:pt x="60" y="89"/>
                    </a:cubicBezTo>
                    <a:cubicBezTo>
                      <a:pt x="43" y="89"/>
                      <a:pt x="29" y="75"/>
                      <a:pt x="29" y="58"/>
                    </a:cubicBezTo>
                    <a:cubicBezTo>
                      <a:pt x="29" y="41"/>
                      <a:pt x="43" y="27"/>
                      <a:pt x="60" y="27"/>
                    </a:cubicBezTo>
                    <a:cubicBezTo>
                      <a:pt x="77" y="27"/>
                      <a:pt x="90" y="41"/>
                      <a:pt x="90" y="58"/>
                    </a:cubicBezTo>
                    <a:moveTo>
                      <a:pt x="59" y="54"/>
                    </a:move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3"/>
                      <a:pt x="60" y="52"/>
                      <a:pt x="60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2"/>
                      <a:pt x="59" y="53"/>
                      <a:pt x="59" y="54"/>
                    </a:cubicBezTo>
                    <a:moveTo>
                      <a:pt x="109" y="28"/>
                    </a:moveTo>
                    <a:cubicBezTo>
                      <a:pt x="98" y="11"/>
                      <a:pt x="80" y="0"/>
                      <a:pt x="60" y="0"/>
                    </a:cubicBezTo>
                    <a:cubicBezTo>
                      <a:pt x="34" y="0"/>
                      <a:pt x="12" y="17"/>
                      <a:pt x="5" y="40"/>
                    </a:cubicBezTo>
                    <a:cubicBezTo>
                      <a:pt x="4" y="42"/>
                      <a:pt x="5" y="44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9" y="49"/>
                      <a:pt x="14" y="48"/>
                      <a:pt x="16" y="44"/>
                    </a:cubicBezTo>
                    <a:cubicBezTo>
                      <a:pt x="22" y="25"/>
                      <a:pt x="39" y="12"/>
                      <a:pt x="60" y="12"/>
                    </a:cubicBezTo>
                    <a:cubicBezTo>
                      <a:pt x="75" y="12"/>
                      <a:pt x="89" y="19"/>
                      <a:pt x="97" y="3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89" y="34"/>
                      <a:pt x="88" y="35"/>
                      <a:pt x="89" y="37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10" y="57"/>
                      <a:pt x="112" y="56"/>
                      <a:pt x="112" y="55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7"/>
                      <a:pt x="118" y="25"/>
                      <a:pt x="116" y="26"/>
                    </a:cubicBezTo>
                    <a:lnTo>
                      <a:pt x="109" y="28"/>
                    </a:lnTo>
                    <a:close/>
                    <a:moveTo>
                      <a:pt x="113" y="70"/>
                    </a:moveTo>
                    <a:cubicBezTo>
                      <a:pt x="114" y="71"/>
                      <a:pt x="115" y="74"/>
                      <a:pt x="114" y="76"/>
                    </a:cubicBezTo>
                    <a:cubicBezTo>
                      <a:pt x="107" y="99"/>
                      <a:pt x="85" y="115"/>
                      <a:pt x="60" y="115"/>
                    </a:cubicBezTo>
                    <a:cubicBezTo>
                      <a:pt x="40" y="115"/>
                      <a:pt x="22" y="105"/>
                      <a:pt x="11" y="89"/>
                    </a:cubicBezTo>
                    <a:cubicBezTo>
                      <a:pt x="11" y="88"/>
                      <a:pt x="10" y="88"/>
                      <a:pt x="9" y="88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0"/>
                      <a:pt x="9" y="59"/>
                      <a:pt x="10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80"/>
                      <a:pt x="30" y="82"/>
                      <a:pt x="29" y="8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31" y="97"/>
                      <a:pt x="44" y="104"/>
                      <a:pt x="60" y="104"/>
                    </a:cubicBezTo>
                    <a:cubicBezTo>
                      <a:pt x="80" y="104"/>
                      <a:pt x="97" y="91"/>
                      <a:pt x="103" y="72"/>
                    </a:cubicBezTo>
                    <a:cubicBezTo>
                      <a:pt x="105" y="68"/>
                      <a:pt x="110" y="67"/>
                      <a:pt x="113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31"/>
            <p:cNvSpPr txBox="1"/>
            <p:nvPr/>
          </p:nvSpPr>
          <p:spPr bwMode="auto">
            <a:xfrm>
              <a:off x="6108197" y="2172492"/>
              <a:ext cx="2010944" cy="417134"/>
            </a:xfrm>
            <a:prstGeom prst="rect">
              <a:avLst/>
            </a:prstGeom>
            <a:noFill/>
          </p:spPr>
          <p:txBody>
            <a:bodyPr wrap="square" lIns="360000" tIns="46800" rIns="90000" bIns="4680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（建议使用主题字体）</a:t>
              </a:r>
              <a:endPara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55107" y="2810414"/>
            <a:ext cx="2664035" cy="593264"/>
            <a:chOff x="5455106" y="2809620"/>
            <a:chExt cx="2664035" cy="593264"/>
          </a:xfrm>
        </p:grpSpPr>
        <p:grpSp>
          <p:nvGrpSpPr>
            <p:cNvPr id="26" name="Group 8"/>
            <p:cNvGrpSpPr/>
            <p:nvPr/>
          </p:nvGrpSpPr>
          <p:grpSpPr>
            <a:xfrm>
              <a:off x="5455106" y="2809620"/>
              <a:ext cx="593264" cy="593264"/>
              <a:chOff x="7273474" y="3746160"/>
              <a:chExt cx="791019" cy="791019"/>
            </a:xfrm>
          </p:grpSpPr>
          <p:sp>
            <p:nvSpPr>
              <p:cNvPr id="28" name="Oval 47"/>
              <p:cNvSpPr/>
              <p:nvPr/>
            </p:nvSpPr>
            <p:spPr>
              <a:xfrm>
                <a:off x="7273474" y="3746160"/>
                <a:ext cx="791019" cy="7910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9" name="Group 58"/>
              <p:cNvGrpSpPr/>
              <p:nvPr/>
            </p:nvGrpSpPr>
            <p:grpSpPr>
              <a:xfrm>
                <a:off x="7484134" y="3952513"/>
                <a:ext cx="369718" cy="378313"/>
                <a:chOff x="2308225" y="2935287"/>
                <a:chExt cx="273050" cy="279400"/>
              </a:xfrm>
              <a:solidFill>
                <a:schemeClr val="bg1"/>
              </a:solidFill>
            </p:grpSpPr>
            <p:sp>
              <p:nvSpPr>
                <p:cNvPr id="30" name="Freeform: Shape 59"/>
                <p:cNvSpPr/>
                <p:nvPr/>
              </p:nvSpPr>
              <p:spPr bwMode="auto">
                <a:xfrm>
                  <a:off x="2308225" y="2935287"/>
                  <a:ext cx="246062" cy="279400"/>
                </a:xfrm>
                <a:custGeom>
                  <a:cxnLst>
                    <a:cxn ang="0">
                      <a:pos x="66" y="97"/>
                    </a:cxn>
                    <a:cxn ang="0">
                      <a:pos x="95" y="68"/>
                    </a:cxn>
                    <a:cxn ang="0">
                      <a:pos x="103" y="69"/>
                    </a:cxn>
                    <a:cxn ang="0">
                      <a:pos x="105" y="67"/>
                    </a:cxn>
                    <a:cxn ang="0">
                      <a:pos x="107" y="55"/>
                    </a:cxn>
                    <a:cxn ang="0">
                      <a:pos x="107" y="20"/>
                    </a:cxn>
                    <a:cxn ang="0">
                      <a:pos x="104" y="17"/>
                    </a:cxn>
                    <a:cxn ang="0">
                      <a:pos x="85" y="15"/>
                    </a:cxn>
                    <a:cxn ang="0">
                      <a:pos x="53" y="0"/>
                    </a:cxn>
                    <a:cxn ang="0">
                      <a:pos x="26" y="15"/>
                    </a:cxn>
                    <a:cxn ang="0">
                      <a:pos x="3" y="16"/>
                    </a:cxn>
                    <a:cxn ang="0">
                      <a:pos x="1" y="19"/>
                    </a:cxn>
                    <a:cxn ang="0">
                      <a:pos x="0" y="55"/>
                    </a:cxn>
                    <a:cxn ang="0">
                      <a:pos x="53" y="122"/>
                    </a:cxn>
                    <a:cxn ang="0">
                      <a:pos x="70" y="114"/>
                    </a:cxn>
                    <a:cxn ang="0">
                      <a:pos x="70" y="112"/>
                    </a:cxn>
                    <a:cxn ang="0">
                      <a:pos x="66" y="97"/>
                    </a:cxn>
                  </a:cxnLst>
                  <a:rect l="0" t="0" r="r" b="b"/>
                  <a:pathLst>
                    <a:path w="107" h="122">
                      <a:moveTo>
                        <a:pt x="66" y="97"/>
                      </a:moveTo>
                      <a:cubicBezTo>
                        <a:pt x="66" y="81"/>
                        <a:pt x="79" y="68"/>
                        <a:pt x="95" y="68"/>
                      </a:cubicBezTo>
                      <a:cubicBezTo>
                        <a:pt x="98" y="68"/>
                        <a:pt x="101" y="68"/>
                        <a:pt x="103" y="69"/>
                      </a:cubicBezTo>
                      <a:cubicBezTo>
                        <a:pt x="104" y="69"/>
                        <a:pt x="105" y="68"/>
                        <a:pt x="105" y="67"/>
                      </a:cubicBezTo>
                      <a:cubicBezTo>
                        <a:pt x="106" y="63"/>
                        <a:pt x="107" y="59"/>
                        <a:pt x="107" y="55"/>
                      </a:cubicBezTo>
                      <a:cubicBezTo>
                        <a:pt x="107" y="55"/>
                        <a:pt x="107" y="20"/>
                        <a:pt x="107" y="20"/>
                      </a:cubicBezTo>
                      <a:cubicBezTo>
                        <a:pt x="107" y="17"/>
                        <a:pt x="105" y="17"/>
                        <a:pt x="104" y="17"/>
                      </a:cubicBezTo>
                      <a:cubicBezTo>
                        <a:pt x="98" y="17"/>
                        <a:pt x="91" y="17"/>
                        <a:pt x="85" y="15"/>
                      </a:cubicBezTo>
                      <a:cubicBezTo>
                        <a:pt x="71" y="11"/>
                        <a:pt x="58" y="0"/>
                        <a:pt x="53" y="0"/>
                      </a:cubicBezTo>
                      <a:cubicBezTo>
                        <a:pt x="49" y="0"/>
                        <a:pt x="40" y="11"/>
                        <a:pt x="26" y="15"/>
                      </a:cubicBezTo>
                      <a:cubicBezTo>
                        <a:pt x="18" y="17"/>
                        <a:pt x="10" y="17"/>
                        <a:pt x="3" y="16"/>
                      </a:cubicBezTo>
                      <a:cubicBezTo>
                        <a:pt x="2" y="16"/>
                        <a:pt x="1" y="16"/>
                        <a:pt x="1" y="19"/>
                      </a:cubicBezTo>
                      <a:cubicBezTo>
                        <a:pt x="1" y="20"/>
                        <a:pt x="0" y="55"/>
                        <a:pt x="0" y="55"/>
                      </a:cubicBezTo>
                      <a:cubicBezTo>
                        <a:pt x="0" y="90"/>
                        <a:pt x="43" y="122"/>
                        <a:pt x="53" y="122"/>
                      </a:cubicBezTo>
                      <a:cubicBezTo>
                        <a:pt x="57" y="122"/>
                        <a:pt x="62" y="120"/>
                        <a:pt x="70" y="114"/>
                      </a:cubicBezTo>
                      <a:cubicBezTo>
                        <a:pt x="71" y="113"/>
                        <a:pt x="70" y="113"/>
                        <a:pt x="70" y="112"/>
                      </a:cubicBezTo>
                      <a:cubicBezTo>
                        <a:pt x="67" y="108"/>
                        <a:pt x="66" y="102"/>
                        <a:pt x="66" y="9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: Shape 60"/>
                <p:cNvSpPr/>
                <p:nvPr/>
              </p:nvSpPr>
              <p:spPr bwMode="auto">
                <a:xfrm>
                  <a:off x="2471738" y="3121024"/>
                  <a:ext cx="109537" cy="73025"/>
                </a:xfrm>
                <a:custGeom>
                  <a:cxnLst>
                    <a:cxn ang="0">
                      <a:pos x="24" y="31"/>
                    </a:cxn>
                    <a:cxn ang="0">
                      <a:pos x="20" y="31"/>
                    </a:cxn>
                    <a:cxn ang="0">
                      <a:pos x="2" y="17"/>
                    </a:cxn>
                    <a:cxn ang="0">
                      <a:pos x="1" y="14"/>
                    </a:cxn>
                    <a:cxn ang="0">
                      <a:pos x="4" y="11"/>
                    </a:cxn>
                    <a:cxn ang="0">
                      <a:pos x="7" y="10"/>
                    </a:cxn>
                    <a:cxn ang="0">
                      <a:pos x="19" y="19"/>
                    </a:cxn>
                    <a:cxn ang="0">
                      <a:pos x="23" y="18"/>
                    </a:cxn>
                    <a:cxn ang="0">
                      <a:pos x="40" y="1"/>
                    </a:cxn>
                    <a:cxn ang="0">
                      <a:pos x="44" y="1"/>
                    </a:cxn>
                    <a:cxn ang="0">
                      <a:pos x="47" y="3"/>
                    </a:cxn>
                    <a:cxn ang="0">
                      <a:pos x="47" y="7"/>
                    </a:cxn>
                    <a:cxn ang="0">
                      <a:pos x="24" y="31"/>
                    </a:cxn>
                  </a:cxnLst>
                  <a:rect l="0" t="0" r="r" b="b"/>
                  <a:pathLst>
                    <a:path w="48" h="32">
                      <a:moveTo>
                        <a:pt x="24" y="31"/>
                      </a:moveTo>
                      <a:cubicBezTo>
                        <a:pt x="23" y="32"/>
                        <a:pt x="21" y="32"/>
                        <a:pt x="20" y="31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1" y="17"/>
                        <a:pt x="0" y="15"/>
                        <a:pt x="1" y="14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9"/>
                        <a:pt x="6" y="9"/>
                        <a:pt x="7" y="10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20"/>
                        <a:pt x="22" y="20"/>
                        <a:pt x="23" y="1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1" y="0"/>
                        <a:pt x="43" y="0"/>
                        <a:pt x="44" y="1"/>
                      </a:cubicBezTo>
                      <a:cubicBezTo>
                        <a:pt x="47" y="3"/>
                        <a:pt x="47" y="3"/>
                        <a:pt x="47" y="3"/>
                      </a:cubicBezTo>
                      <a:cubicBezTo>
                        <a:pt x="48" y="4"/>
                        <a:pt x="48" y="6"/>
                        <a:pt x="47" y="7"/>
                      </a:cubicBezTo>
                      <a:lnTo>
                        <a:pt x="24" y="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" name="TextBox 32"/>
            <p:cNvSpPr txBox="1"/>
            <p:nvPr/>
          </p:nvSpPr>
          <p:spPr bwMode="auto">
            <a:xfrm>
              <a:off x="6108197" y="2858490"/>
              <a:ext cx="2010944" cy="417134"/>
            </a:xfrm>
            <a:prstGeom prst="rect">
              <a:avLst/>
            </a:prstGeom>
            <a:noFill/>
          </p:spPr>
          <p:txBody>
            <a:bodyPr wrap="square" lIns="360000" tIns="46800" rIns="90000" bIns="4680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55107" y="3496413"/>
            <a:ext cx="2664035" cy="593264"/>
            <a:chOff x="5455106" y="3495619"/>
            <a:chExt cx="2664035" cy="593264"/>
          </a:xfrm>
        </p:grpSpPr>
        <p:grpSp>
          <p:nvGrpSpPr>
            <p:cNvPr id="33" name="Group 10"/>
            <p:cNvGrpSpPr/>
            <p:nvPr/>
          </p:nvGrpSpPr>
          <p:grpSpPr>
            <a:xfrm>
              <a:off x="5455106" y="3495619"/>
              <a:ext cx="593264" cy="593264"/>
              <a:chOff x="7273474" y="4660825"/>
              <a:chExt cx="791019" cy="791019"/>
            </a:xfrm>
          </p:grpSpPr>
          <p:sp>
            <p:nvSpPr>
              <p:cNvPr id="35" name="Oval 50"/>
              <p:cNvSpPr/>
              <p:nvPr/>
            </p:nvSpPr>
            <p:spPr>
              <a:xfrm>
                <a:off x="7273474" y="4660825"/>
                <a:ext cx="791019" cy="7910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67"/>
              <p:cNvSpPr/>
              <p:nvPr/>
            </p:nvSpPr>
            <p:spPr bwMode="auto">
              <a:xfrm>
                <a:off x="7484126" y="4829562"/>
                <a:ext cx="369717" cy="453547"/>
              </a:xfrm>
              <a:custGeom>
                <a:cxnLst>
                  <a:cxn ang="0">
                    <a:pos x="19" y="108"/>
                  </a:cxn>
                  <a:cxn ang="0">
                    <a:pos x="17" y="104"/>
                  </a:cxn>
                  <a:cxn ang="0">
                    <a:pos x="58" y="102"/>
                  </a:cxn>
                  <a:cxn ang="0">
                    <a:pos x="60" y="106"/>
                  </a:cxn>
                  <a:cxn ang="0">
                    <a:pos x="62" y="90"/>
                  </a:cxn>
                  <a:cxn ang="0">
                    <a:pos x="17" y="87"/>
                  </a:cxn>
                  <a:cxn ang="0">
                    <a:pos x="19" y="83"/>
                  </a:cxn>
                  <a:cxn ang="0">
                    <a:pos x="65" y="85"/>
                  </a:cxn>
                  <a:cxn ang="0">
                    <a:pos x="62" y="90"/>
                  </a:cxn>
                  <a:cxn ang="0">
                    <a:pos x="19" y="54"/>
                  </a:cxn>
                  <a:cxn ang="0">
                    <a:pos x="17" y="50"/>
                  </a:cxn>
                  <a:cxn ang="0">
                    <a:pos x="73" y="48"/>
                  </a:cxn>
                  <a:cxn ang="0">
                    <a:pos x="75" y="52"/>
                  </a:cxn>
                  <a:cxn ang="0">
                    <a:pos x="73" y="73"/>
                  </a:cxn>
                  <a:cxn ang="0">
                    <a:pos x="17" y="71"/>
                  </a:cxn>
                  <a:cxn ang="0">
                    <a:pos x="19" y="67"/>
                  </a:cxn>
                  <a:cxn ang="0">
                    <a:pos x="75" y="69"/>
                  </a:cxn>
                  <a:cxn ang="0">
                    <a:pos x="73" y="73"/>
                  </a:cxn>
                  <a:cxn ang="0">
                    <a:pos x="93" y="132"/>
                  </a:cxn>
                  <a:cxn ang="0">
                    <a:pos x="87" y="132"/>
                  </a:cxn>
                  <a:cxn ang="0">
                    <a:pos x="76" y="118"/>
                  </a:cxn>
                  <a:cxn ang="0">
                    <a:pos x="89" y="123"/>
                  </a:cxn>
                  <a:cxn ang="0">
                    <a:pos x="109" y="107"/>
                  </a:cxn>
                  <a:cxn ang="0">
                    <a:pos x="92" y="92"/>
                  </a:cxn>
                  <a:cxn ang="0">
                    <a:pos x="92" y="146"/>
                  </a:cxn>
                  <a:cxn ang="0">
                    <a:pos x="92" y="92"/>
                  </a:cxn>
                  <a:cxn ang="0">
                    <a:pos x="8" y="131"/>
                  </a:cxn>
                  <a:cxn ang="0">
                    <a:pos x="0" y="23"/>
                  </a:cxn>
                  <a:cxn ang="0">
                    <a:pos x="23" y="15"/>
                  </a:cxn>
                  <a:cxn ang="0">
                    <a:pos x="33" y="27"/>
                  </a:cxn>
                  <a:cxn ang="0">
                    <a:pos x="71" y="17"/>
                  </a:cxn>
                  <a:cxn ang="0">
                    <a:pos x="83" y="15"/>
                  </a:cxn>
                  <a:cxn ang="0">
                    <a:pos x="94" y="86"/>
                  </a:cxn>
                  <a:cxn ang="0">
                    <a:pos x="83" y="87"/>
                  </a:cxn>
                  <a:cxn ang="0">
                    <a:pos x="11" y="38"/>
                  </a:cxn>
                  <a:cxn ang="0">
                    <a:pos x="58" y="121"/>
                  </a:cxn>
                  <a:cxn ang="0">
                    <a:pos x="47" y="11"/>
                  </a:cxn>
                  <a:cxn ang="0">
                    <a:pos x="47" y="4"/>
                  </a:cxn>
                  <a:cxn ang="0">
                    <a:pos x="47" y="11"/>
                  </a:cxn>
                  <a:cxn ang="0">
                    <a:pos x="57" y="11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0" y="7"/>
                  </a:cxn>
                  <a:cxn ang="0">
                    <a:pos x="33" y="11"/>
                  </a:cxn>
                  <a:cxn ang="0">
                    <a:pos x="27" y="17"/>
                  </a:cxn>
                  <a:cxn ang="0">
                    <a:pos x="60" y="23"/>
                  </a:cxn>
                  <a:cxn ang="0">
                    <a:pos x="67" y="17"/>
                  </a:cxn>
                </a:cxnLst>
                <a:rect l="0" t="0" r="r" b="b"/>
                <a:pathLst>
                  <a:path w="119" h="146">
                    <a:moveTo>
                      <a:pt x="58" y="108"/>
                    </a:moveTo>
                    <a:cubicBezTo>
                      <a:pt x="19" y="108"/>
                      <a:pt x="19" y="108"/>
                      <a:pt x="19" y="108"/>
                    </a:cubicBezTo>
                    <a:cubicBezTo>
                      <a:pt x="18" y="108"/>
                      <a:pt x="17" y="107"/>
                      <a:pt x="17" y="106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3"/>
                      <a:pt x="18" y="102"/>
                      <a:pt x="19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9" y="102"/>
                      <a:pt x="60" y="103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7"/>
                      <a:pt x="59" y="108"/>
                      <a:pt x="58" y="108"/>
                    </a:cubicBezTo>
                    <a:moveTo>
                      <a:pt x="62" y="90"/>
                    </a:moveTo>
                    <a:cubicBezTo>
                      <a:pt x="19" y="90"/>
                      <a:pt x="19" y="90"/>
                      <a:pt x="19" y="90"/>
                    </a:cubicBezTo>
                    <a:cubicBezTo>
                      <a:pt x="18" y="90"/>
                      <a:pt x="17" y="89"/>
                      <a:pt x="17" y="87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84"/>
                      <a:pt x="18" y="83"/>
                      <a:pt x="19" y="83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4" y="83"/>
                      <a:pt x="65" y="84"/>
                      <a:pt x="65" y="85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9"/>
                      <a:pt x="64" y="90"/>
                      <a:pt x="62" y="90"/>
                    </a:cubicBezTo>
                    <a:moveTo>
                      <a:pt x="73" y="54"/>
                    </a:moveTo>
                    <a:cubicBezTo>
                      <a:pt x="19" y="54"/>
                      <a:pt x="19" y="54"/>
                      <a:pt x="19" y="54"/>
                    </a:cubicBezTo>
                    <a:cubicBezTo>
                      <a:pt x="18" y="54"/>
                      <a:pt x="17" y="53"/>
                      <a:pt x="17" y="52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49"/>
                      <a:pt x="18" y="48"/>
                      <a:pt x="19" y="48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74" y="48"/>
                      <a:pt x="75" y="49"/>
                      <a:pt x="75" y="50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5" y="53"/>
                      <a:pt x="74" y="54"/>
                      <a:pt x="73" y="54"/>
                    </a:cubicBezTo>
                    <a:moveTo>
                      <a:pt x="73" y="73"/>
                    </a:moveTo>
                    <a:cubicBezTo>
                      <a:pt x="19" y="73"/>
                      <a:pt x="19" y="73"/>
                      <a:pt x="19" y="73"/>
                    </a:cubicBezTo>
                    <a:cubicBezTo>
                      <a:pt x="18" y="73"/>
                      <a:pt x="17" y="72"/>
                      <a:pt x="17" y="71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8"/>
                      <a:pt x="18" y="67"/>
                      <a:pt x="19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4" y="67"/>
                      <a:pt x="75" y="68"/>
                      <a:pt x="75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2"/>
                      <a:pt x="74" y="73"/>
                      <a:pt x="73" y="73"/>
                    </a:cubicBezTo>
                    <a:moveTo>
                      <a:pt x="109" y="113"/>
                    </a:moveTo>
                    <a:cubicBezTo>
                      <a:pt x="93" y="132"/>
                      <a:pt x="93" y="132"/>
                      <a:pt x="93" y="132"/>
                    </a:cubicBezTo>
                    <a:cubicBezTo>
                      <a:pt x="92" y="133"/>
                      <a:pt x="91" y="133"/>
                      <a:pt x="89" y="133"/>
                    </a:cubicBezTo>
                    <a:cubicBezTo>
                      <a:pt x="89" y="133"/>
                      <a:pt x="88" y="133"/>
                      <a:pt x="87" y="132"/>
                    </a:cubicBezTo>
                    <a:cubicBezTo>
                      <a:pt x="76" y="124"/>
                      <a:pt x="76" y="124"/>
                      <a:pt x="76" y="124"/>
                    </a:cubicBezTo>
                    <a:cubicBezTo>
                      <a:pt x="75" y="123"/>
                      <a:pt x="74" y="120"/>
                      <a:pt x="76" y="118"/>
                    </a:cubicBezTo>
                    <a:cubicBezTo>
                      <a:pt x="77" y="116"/>
                      <a:pt x="80" y="116"/>
                      <a:pt x="82" y="118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5" y="106"/>
                      <a:pt x="107" y="106"/>
                      <a:pt x="109" y="107"/>
                    </a:cubicBezTo>
                    <a:cubicBezTo>
                      <a:pt x="111" y="109"/>
                      <a:pt x="111" y="111"/>
                      <a:pt x="109" y="113"/>
                    </a:cubicBezTo>
                    <a:moveTo>
                      <a:pt x="92" y="92"/>
                    </a:moveTo>
                    <a:cubicBezTo>
                      <a:pt x="77" y="92"/>
                      <a:pt x="65" y="104"/>
                      <a:pt x="65" y="119"/>
                    </a:cubicBezTo>
                    <a:cubicBezTo>
                      <a:pt x="65" y="134"/>
                      <a:pt x="77" y="146"/>
                      <a:pt x="92" y="146"/>
                    </a:cubicBezTo>
                    <a:cubicBezTo>
                      <a:pt x="106" y="146"/>
                      <a:pt x="119" y="134"/>
                      <a:pt x="119" y="119"/>
                    </a:cubicBezTo>
                    <a:cubicBezTo>
                      <a:pt x="119" y="104"/>
                      <a:pt x="106" y="92"/>
                      <a:pt x="92" y="92"/>
                    </a:cubicBezTo>
                    <a:moveTo>
                      <a:pt x="61" y="131"/>
                    </a:moveTo>
                    <a:cubicBezTo>
                      <a:pt x="8" y="131"/>
                      <a:pt x="8" y="131"/>
                      <a:pt x="8" y="131"/>
                    </a:cubicBezTo>
                    <a:cubicBezTo>
                      <a:pt x="4" y="131"/>
                      <a:pt x="0" y="127"/>
                      <a:pt x="0" y="1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4" y="15"/>
                      <a:pt x="6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6"/>
                      <a:pt x="23" y="17"/>
                    </a:cubicBezTo>
                    <a:cubicBezTo>
                      <a:pt x="23" y="23"/>
                      <a:pt x="28" y="27"/>
                      <a:pt x="33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6" y="27"/>
                      <a:pt x="71" y="23"/>
                      <a:pt x="71" y="17"/>
                    </a:cubicBezTo>
                    <a:cubicBezTo>
                      <a:pt x="71" y="16"/>
                      <a:pt x="71" y="15"/>
                      <a:pt x="71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90" y="15"/>
                      <a:pt x="94" y="18"/>
                      <a:pt x="94" y="23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3" y="85"/>
                      <a:pt x="92" y="85"/>
                      <a:pt x="92" y="85"/>
                    </a:cubicBezTo>
                    <a:cubicBezTo>
                      <a:pt x="89" y="85"/>
                      <a:pt x="86" y="86"/>
                      <a:pt x="83" y="8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58" y="121"/>
                      <a:pt x="58" y="121"/>
                      <a:pt x="58" y="121"/>
                    </a:cubicBezTo>
                    <a:cubicBezTo>
                      <a:pt x="59" y="124"/>
                      <a:pt x="59" y="128"/>
                      <a:pt x="61" y="131"/>
                    </a:cubicBezTo>
                    <a:moveTo>
                      <a:pt x="47" y="11"/>
                    </a:moveTo>
                    <a:cubicBezTo>
                      <a:pt x="45" y="11"/>
                      <a:pt x="44" y="9"/>
                      <a:pt x="44" y="7"/>
                    </a:cubicBezTo>
                    <a:cubicBezTo>
                      <a:pt x="44" y="6"/>
                      <a:pt x="45" y="4"/>
                      <a:pt x="47" y="4"/>
                    </a:cubicBezTo>
                    <a:cubicBezTo>
                      <a:pt x="49" y="4"/>
                      <a:pt x="50" y="6"/>
                      <a:pt x="50" y="7"/>
                    </a:cubicBezTo>
                    <a:cubicBezTo>
                      <a:pt x="50" y="9"/>
                      <a:pt x="49" y="11"/>
                      <a:pt x="47" y="11"/>
                    </a:cubicBezTo>
                    <a:moveTo>
                      <a:pt x="60" y="11"/>
                    </a:move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4" y="9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0"/>
                      <a:pt x="40" y="3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9"/>
                      <a:pt x="38" y="11"/>
                      <a:pt x="37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11"/>
                      <a:pt x="27" y="13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20"/>
                      <a:pt x="30" y="23"/>
                      <a:pt x="33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4" y="23"/>
                      <a:pt x="67" y="20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3"/>
                      <a:pt x="64" y="11"/>
                      <a:pt x="60" y="1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4" name="TextBox 36"/>
            <p:cNvSpPr txBox="1"/>
            <p:nvPr/>
          </p:nvSpPr>
          <p:spPr bwMode="auto">
            <a:xfrm>
              <a:off x="6108197" y="3544489"/>
              <a:ext cx="2010944" cy="417134"/>
            </a:xfrm>
            <a:prstGeom prst="rect">
              <a:avLst/>
            </a:prstGeom>
            <a:noFill/>
          </p:spPr>
          <p:txBody>
            <a:bodyPr wrap="square" lIns="360000" tIns="46800" rIns="90000" bIns="4680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（建议使用主题字体）</a:t>
              </a:r>
              <a:endPara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0" p14:dur="3250">
        <p15:prstTrans prst="origami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淘宝店chenying0907 30"/>
          <p:cNvSpPr/>
          <p:nvPr/>
        </p:nvSpPr>
        <p:spPr>
          <a:xfrm>
            <a:off x="4068030" y="2576340"/>
            <a:ext cx="1007939" cy="59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淘宝店chenying0907 31"/>
          <p:cNvSpPr/>
          <p:nvPr/>
        </p:nvSpPr>
        <p:spPr>
          <a:xfrm>
            <a:off x="4212021" y="2364188"/>
            <a:ext cx="719957" cy="1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00" b="1">
                <a:solidFill>
                  <a:schemeClr val="accent1"/>
                </a:solidFill>
              </a:rPr>
              <a:t>KEY WORD</a:t>
            </a:r>
            <a:endParaRPr lang="zh-CN" altLang="en-US" sz="1000" b="1">
              <a:solidFill>
                <a:schemeClr val="accent1"/>
              </a:solidFill>
            </a:endParaRPr>
          </a:p>
        </p:txBody>
      </p:sp>
      <p:grpSp>
        <p:nvGrpSpPr>
          <p:cNvPr id="2052" name="组合 2051"/>
          <p:cNvGrpSpPr/>
          <p:nvPr/>
        </p:nvGrpSpPr>
        <p:grpSpPr>
          <a:xfrm>
            <a:off x="4612530" y="1652853"/>
            <a:ext cx="1054464" cy="1052081"/>
            <a:chOff x="4612535" y="1777908"/>
            <a:chExt cx="1054647" cy="1052264"/>
          </a:xfrm>
        </p:grpSpPr>
        <p:sp>
          <p:nvSpPr>
            <p:cNvPr id="17" name="淘宝店chenying0907 18"/>
            <p:cNvSpPr/>
            <p:nvPr/>
          </p:nvSpPr>
          <p:spPr bwMode="auto">
            <a:xfrm>
              <a:off x="4612535" y="2034122"/>
              <a:ext cx="796050" cy="796050"/>
            </a:xfrm>
            <a:custGeom>
              <a:gdLst>
                <a:gd name="T0" fmla="*/ 341 w 341"/>
                <a:gd name="T1" fmla="*/ 339 h 341"/>
                <a:gd name="T2" fmla="*/ 285 w 341"/>
                <a:gd name="T3" fmla="*/ 172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2 h 341"/>
                <a:gd name="T10" fmla="*/ 166 w 341"/>
                <a:gd name="T11" fmla="*/ 68 h 341"/>
                <a:gd name="T12" fmla="*/ 166 w 341"/>
                <a:gd name="T13" fmla="*/ 56 h 341"/>
                <a:gd name="T14" fmla="*/ 166 w 341"/>
                <a:gd name="T15" fmla="*/ 54 h 341"/>
                <a:gd name="T16" fmla="*/ 165 w 341"/>
                <a:gd name="T17" fmla="*/ 54 h 341"/>
                <a:gd name="T18" fmla="*/ 2 w 341"/>
                <a:gd name="T19" fmla="*/ 1 h 341"/>
                <a:gd name="T20" fmla="*/ 0 w 341"/>
                <a:gd name="T21" fmla="*/ 0 h 341"/>
                <a:gd name="T22" fmla="*/ 0 w 341"/>
                <a:gd name="T23" fmla="*/ 81 h 341"/>
                <a:gd name="T24" fmla="*/ 2 w 341"/>
                <a:gd name="T25" fmla="*/ 81 h 341"/>
                <a:gd name="T26" fmla="*/ 260 w 341"/>
                <a:gd name="T27" fmla="*/ 340 h 341"/>
                <a:gd name="T28" fmla="*/ 261 w 341"/>
                <a:gd name="T29" fmla="*/ 341 h 341"/>
                <a:gd name="T30" fmla="*/ 341 w 341"/>
                <a:gd name="T31" fmla="*/ 341 h 341"/>
                <a:gd name="T32" fmla="*/ 341 w 341"/>
                <a:gd name="T33" fmla="*/ 339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39"/>
                  </a:moveTo>
                  <a:cubicBezTo>
                    <a:pt x="336" y="280"/>
                    <a:pt x="317" y="222"/>
                    <a:pt x="285" y="172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1"/>
                    <a:pt x="274" y="172"/>
                    <a:pt x="269" y="172"/>
                  </a:cubicBezTo>
                  <a:cubicBezTo>
                    <a:pt x="212" y="172"/>
                    <a:pt x="166" y="125"/>
                    <a:pt x="166" y="68"/>
                  </a:cubicBezTo>
                  <a:cubicBezTo>
                    <a:pt x="166" y="64"/>
                    <a:pt x="166" y="60"/>
                    <a:pt x="166" y="5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16" y="24"/>
                    <a:pt x="60" y="5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38" y="94"/>
                    <a:pt x="247" y="203"/>
                    <a:pt x="260" y="340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341" y="341"/>
                    <a:pt x="341" y="341"/>
                    <a:pt x="341" y="341"/>
                  </a:cubicBezTo>
                  <a:lnTo>
                    <a:pt x="341" y="3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淘宝店chenying0907 19"/>
            <p:cNvSpPr>
              <a:spLocks noEditPoints="1"/>
            </p:cNvSpPr>
            <p:nvPr/>
          </p:nvSpPr>
          <p:spPr bwMode="auto">
            <a:xfrm>
              <a:off x="4612535" y="1777908"/>
              <a:ext cx="1054647" cy="1052264"/>
            </a:xfrm>
            <a:custGeom>
              <a:gdLst>
                <a:gd name="T0" fmla="*/ 452 w 452"/>
                <a:gd name="T1" fmla="*/ 449 h 451"/>
                <a:gd name="T2" fmla="*/ 372 w 452"/>
                <a:gd name="T3" fmla="*/ 212 h 451"/>
                <a:gd name="T4" fmla="*/ 377 w 452"/>
                <a:gd name="T5" fmla="*/ 178 h 451"/>
                <a:gd name="T6" fmla="*/ 269 w 452"/>
                <a:gd name="T7" fmla="*/ 70 h 451"/>
                <a:gd name="T8" fmla="*/ 234 w 452"/>
                <a:gd name="T9" fmla="*/ 76 h 451"/>
                <a:gd name="T10" fmla="*/ 2 w 452"/>
                <a:gd name="T11" fmla="*/ 0 h 451"/>
                <a:gd name="T12" fmla="*/ 0 w 452"/>
                <a:gd name="T13" fmla="*/ 0 h 451"/>
                <a:gd name="T14" fmla="*/ 0 w 452"/>
                <a:gd name="T15" fmla="*/ 191 h 451"/>
                <a:gd name="T16" fmla="*/ 2 w 452"/>
                <a:gd name="T17" fmla="*/ 191 h 451"/>
                <a:gd name="T18" fmla="*/ 260 w 452"/>
                <a:gd name="T19" fmla="*/ 450 h 451"/>
                <a:gd name="T20" fmla="*/ 261 w 452"/>
                <a:gd name="T21" fmla="*/ 451 h 451"/>
                <a:gd name="T22" fmla="*/ 452 w 452"/>
                <a:gd name="T23" fmla="*/ 451 h 451"/>
                <a:gd name="T24" fmla="*/ 452 w 452"/>
                <a:gd name="T25" fmla="*/ 449 h 451"/>
                <a:gd name="T26" fmla="*/ 264 w 452"/>
                <a:gd name="T27" fmla="*/ 447 h 451"/>
                <a:gd name="T28" fmla="*/ 4 w 452"/>
                <a:gd name="T29" fmla="*/ 187 h 451"/>
                <a:gd name="T30" fmla="*/ 4 w 452"/>
                <a:gd name="T31" fmla="*/ 4 h 451"/>
                <a:gd name="T32" fmla="*/ 232 w 452"/>
                <a:gd name="T33" fmla="*/ 80 h 451"/>
                <a:gd name="T34" fmla="*/ 233 w 452"/>
                <a:gd name="T35" fmla="*/ 81 h 451"/>
                <a:gd name="T36" fmla="*/ 234 w 452"/>
                <a:gd name="T37" fmla="*/ 80 h 451"/>
                <a:gd name="T38" fmla="*/ 269 w 452"/>
                <a:gd name="T39" fmla="*/ 74 h 451"/>
                <a:gd name="T40" fmla="*/ 373 w 452"/>
                <a:gd name="T41" fmla="*/ 178 h 451"/>
                <a:gd name="T42" fmla="*/ 368 w 452"/>
                <a:gd name="T43" fmla="*/ 212 h 451"/>
                <a:gd name="T44" fmla="*/ 367 w 452"/>
                <a:gd name="T45" fmla="*/ 213 h 451"/>
                <a:gd name="T46" fmla="*/ 368 w 452"/>
                <a:gd name="T47" fmla="*/ 214 h 451"/>
                <a:gd name="T48" fmla="*/ 447 w 452"/>
                <a:gd name="T49" fmla="*/ 447 h 451"/>
                <a:gd name="T50" fmla="*/ 264 w 452"/>
                <a:gd name="T51" fmla="*/ 447 h 4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452" y="449"/>
                  </a:moveTo>
                  <a:cubicBezTo>
                    <a:pt x="446" y="365"/>
                    <a:pt x="419" y="283"/>
                    <a:pt x="372" y="212"/>
                  </a:cubicBezTo>
                  <a:cubicBezTo>
                    <a:pt x="375" y="201"/>
                    <a:pt x="377" y="190"/>
                    <a:pt x="377" y="178"/>
                  </a:cubicBezTo>
                  <a:cubicBezTo>
                    <a:pt x="377" y="118"/>
                    <a:pt x="329" y="70"/>
                    <a:pt x="269" y="70"/>
                  </a:cubicBezTo>
                  <a:cubicBezTo>
                    <a:pt x="257" y="70"/>
                    <a:pt x="245" y="72"/>
                    <a:pt x="234" y="76"/>
                  </a:cubicBezTo>
                  <a:cubicBezTo>
                    <a:pt x="165" y="31"/>
                    <a:pt x="84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38" y="204"/>
                    <a:pt x="247" y="313"/>
                    <a:pt x="260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452" y="451"/>
                    <a:pt x="452" y="451"/>
                    <a:pt x="452" y="451"/>
                  </a:cubicBezTo>
                  <a:lnTo>
                    <a:pt x="452" y="449"/>
                  </a:lnTo>
                  <a:close/>
                  <a:moveTo>
                    <a:pt x="264" y="447"/>
                  </a:moveTo>
                  <a:cubicBezTo>
                    <a:pt x="250" y="311"/>
                    <a:pt x="141" y="202"/>
                    <a:pt x="4" y="18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5" y="9"/>
                    <a:pt x="164" y="35"/>
                    <a:pt x="232" y="80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46" y="76"/>
                    <a:pt x="257" y="74"/>
                    <a:pt x="269" y="74"/>
                  </a:cubicBezTo>
                  <a:cubicBezTo>
                    <a:pt x="327" y="74"/>
                    <a:pt x="373" y="121"/>
                    <a:pt x="373" y="178"/>
                  </a:cubicBezTo>
                  <a:cubicBezTo>
                    <a:pt x="373" y="189"/>
                    <a:pt x="371" y="201"/>
                    <a:pt x="368" y="212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414" y="283"/>
                    <a:pt x="442" y="364"/>
                    <a:pt x="447" y="447"/>
                  </a:cubicBezTo>
                  <a:lnTo>
                    <a:pt x="26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1" name="组合 2050"/>
          <p:cNvGrpSpPr/>
          <p:nvPr/>
        </p:nvGrpSpPr>
        <p:grpSpPr>
          <a:xfrm>
            <a:off x="3447259" y="1652853"/>
            <a:ext cx="1054464" cy="1052081"/>
            <a:chOff x="3447061" y="1777908"/>
            <a:chExt cx="1054647" cy="1052264"/>
          </a:xfrm>
        </p:grpSpPr>
        <p:sp>
          <p:nvSpPr>
            <p:cNvPr id="19" name="淘宝店chenying0907 20"/>
            <p:cNvSpPr/>
            <p:nvPr/>
          </p:nvSpPr>
          <p:spPr bwMode="auto">
            <a:xfrm>
              <a:off x="3705658" y="2034122"/>
              <a:ext cx="796050" cy="796050"/>
            </a:xfrm>
            <a:custGeom>
              <a:gdLst>
                <a:gd name="T0" fmla="*/ 0 w 341"/>
                <a:gd name="T1" fmla="*/ 339 h 341"/>
                <a:gd name="T2" fmla="*/ 56 w 341"/>
                <a:gd name="T3" fmla="*/ 172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2 h 341"/>
                <a:gd name="T10" fmla="*/ 175 w 341"/>
                <a:gd name="T11" fmla="*/ 68 h 341"/>
                <a:gd name="T12" fmla="*/ 174 w 341"/>
                <a:gd name="T13" fmla="*/ 56 h 341"/>
                <a:gd name="T14" fmla="*/ 174 w 341"/>
                <a:gd name="T15" fmla="*/ 54 h 341"/>
                <a:gd name="T16" fmla="*/ 175 w 341"/>
                <a:gd name="T17" fmla="*/ 54 h 341"/>
                <a:gd name="T18" fmla="*/ 339 w 341"/>
                <a:gd name="T19" fmla="*/ 1 h 341"/>
                <a:gd name="T20" fmla="*/ 341 w 341"/>
                <a:gd name="T21" fmla="*/ 0 h 341"/>
                <a:gd name="T22" fmla="*/ 341 w 341"/>
                <a:gd name="T23" fmla="*/ 81 h 341"/>
                <a:gd name="T24" fmla="*/ 339 w 341"/>
                <a:gd name="T25" fmla="*/ 81 h 341"/>
                <a:gd name="T26" fmla="*/ 80 w 341"/>
                <a:gd name="T27" fmla="*/ 340 h 341"/>
                <a:gd name="T28" fmla="*/ 80 w 341"/>
                <a:gd name="T29" fmla="*/ 341 h 341"/>
                <a:gd name="T30" fmla="*/ 0 w 341"/>
                <a:gd name="T31" fmla="*/ 341 h 341"/>
                <a:gd name="T32" fmla="*/ 0 w 341"/>
                <a:gd name="T33" fmla="*/ 339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39"/>
                  </a:moveTo>
                  <a:cubicBezTo>
                    <a:pt x="5" y="280"/>
                    <a:pt x="24" y="222"/>
                    <a:pt x="56" y="17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1"/>
                    <a:pt x="67" y="172"/>
                    <a:pt x="71" y="172"/>
                  </a:cubicBezTo>
                  <a:cubicBezTo>
                    <a:pt x="128" y="172"/>
                    <a:pt x="175" y="125"/>
                    <a:pt x="175" y="68"/>
                  </a:cubicBezTo>
                  <a:cubicBezTo>
                    <a:pt x="175" y="64"/>
                    <a:pt x="175" y="60"/>
                    <a:pt x="174" y="56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225" y="24"/>
                    <a:pt x="281" y="5"/>
                    <a:pt x="339" y="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203" y="94"/>
                    <a:pt x="94" y="203"/>
                    <a:pt x="80" y="340"/>
                  </a:cubicBezTo>
                  <a:cubicBezTo>
                    <a:pt x="80" y="341"/>
                    <a:pt x="80" y="341"/>
                    <a:pt x="8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淘宝店chenying0907 21"/>
            <p:cNvSpPr>
              <a:spLocks noEditPoints="1"/>
            </p:cNvSpPr>
            <p:nvPr/>
          </p:nvSpPr>
          <p:spPr bwMode="auto">
            <a:xfrm>
              <a:off x="3447061" y="1777908"/>
              <a:ext cx="1054647" cy="1052264"/>
            </a:xfrm>
            <a:custGeom>
              <a:gdLst>
                <a:gd name="T0" fmla="*/ 0 w 452"/>
                <a:gd name="T1" fmla="*/ 451 h 451"/>
                <a:gd name="T2" fmla="*/ 191 w 452"/>
                <a:gd name="T3" fmla="*/ 451 h 451"/>
                <a:gd name="T4" fmla="*/ 191 w 452"/>
                <a:gd name="T5" fmla="*/ 450 h 451"/>
                <a:gd name="T6" fmla="*/ 450 w 452"/>
                <a:gd name="T7" fmla="*/ 191 h 451"/>
                <a:gd name="T8" fmla="*/ 452 w 452"/>
                <a:gd name="T9" fmla="*/ 191 h 451"/>
                <a:gd name="T10" fmla="*/ 452 w 452"/>
                <a:gd name="T11" fmla="*/ 0 h 451"/>
                <a:gd name="T12" fmla="*/ 450 w 452"/>
                <a:gd name="T13" fmla="*/ 0 h 451"/>
                <a:gd name="T14" fmla="*/ 218 w 452"/>
                <a:gd name="T15" fmla="*/ 76 h 451"/>
                <a:gd name="T16" fmla="*/ 182 w 452"/>
                <a:gd name="T17" fmla="*/ 70 h 451"/>
                <a:gd name="T18" fmla="*/ 74 w 452"/>
                <a:gd name="T19" fmla="*/ 178 h 451"/>
                <a:gd name="T20" fmla="*/ 80 w 452"/>
                <a:gd name="T21" fmla="*/ 212 h 451"/>
                <a:gd name="T22" fmla="*/ 0 w 452"/>
                <a:gd name="T23" fmla="*/ 449 h 451"/>
                <a:gd name="T24" fmla="*/ 0 w 452"/>
                <a:gd name="T25" fmla="*/ 451 h 451"/>
                <a:gd name="T26" fmla="*/ 4 w 452"/>
                <a:gd name="T27" fmla="*/ 447 h 451"/>
                <a:gd name="T28" fmla="*/ 84 w 452"/>
                <a:gd name="T29" fmla="*/ 214 h 451"/>
                <a:gd name="T30" fmla="*/ 84 w 452"/>
                <a:gd name="T31" fmla="*/ 213 h 451"/>
                <a:gd name="T32" fmla="*/ 84 w 452"/>
                <a:gd name="T33" fmla="*/ 212 h 451"/>
                <a:gd name="T34" fmla="*/ 78 w 452"/>
                <a:gd name="T35" fmla="*/ 178 h 451"/>
                <a:gd name="T36" fmla="*/ 182 w 452"/>
                <a:gd name="T37" fmla="*/ 74 h 451"/>
                <a:gd name="T38" fmla="*/ 217 w 452"/>
                <a:gd name="T39" fmla="*/ 80 h 451"/>
                <a:gd name="T40" fmla="*/ 218 w 452"/>
                <a:gd name="T41" fmla="*/ 81 h 451"/>
                <a:gd name="T42" fmla="*/ 219 w 452"/>
                <a:gd name="T43" fmla="*/ 80 h 451"/>
                <a:gd name="T44" fmla="*/ 448 w 452"/>
                <a:gd name="T45" fmla="*/ 4 h 451"/>
                <a:gd name="T46" fmla="*/ 448 w 452"/>
                <a:gd name="T47" fmla="*/ 187 h 451"/>
                <a:gd name="T48" fmla="*/ 188 w 452"/>
                <a:gd name="T49" fmla="*/ 447 h 451"/>
                <a:gd name="T50" fmla="*/ 4 w 452"/>
                <a:gd name="T51" fmla="*/ 447 h 4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0" y="451"/>
                  </a:moveTo>
                  <a:cubicBezTo>
                    <a:pt x="191" y="451"/>
                    <a:pt x="191" y="451"/>
                    <a:pt x="191" y="451"/>
                  </a:cubicBezTo>
                  <a:cubicBezTo>
                    <a:pt x="191" y="450"/>
                    <a:pt x="191" y="450"/>
                    <a:pt x="191" y="450"/>
                  </a:cubicBezTo>
                  <a:cubicBezTo>
                    <a:pt x="205" y="313"/>
                    <a:pt x="314" y="204"/>
                    <a:pt x="450" y="191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67" y="5"/>
                    <a:pt x="287" y="31"/>
                    <a:pt x="218" y="76"/>
                  </a:cubicBezTo>
                  <a:cubicBezTo>
                    <a:pt x="206" y="72"/>
                    <a:pt x="194" y="70"/>
                    <a:pt x="182" y="70"/>
                  </a:cubicBezTo>
                  <a:cubicBezTo>
                    <a:pt x="123" y="70"/>
                    <a:pt x="74" y="118"/>
                    <a:pt x="74" y="178"/>
                  </a:cubicBezTo>
                  <a:cubicBezTo>
                    <a:pt x="74" y="190"/>
                    <a:pt x="76" y="201"/>
                    <a:pt x="80" y="212"/>
                  </a:cubicBezTo>
                  <a:cubicBezTo>
                    <a:pt x="33" y="283"/>
                    <a:pt x="5" y="365"/>
                    <a:pt x="0" y="449"/>
                  </a:cubicBezTo>
                  <a:lnTo>
                    <a:pt x="0" y="451"/>
                  </a:lnTo>
                  <a:close/>
                  <a:moveTo>
                    <a:pt x="4" y="447"/>
                  </a:moveTo>
                  <a:cubicBezTo>
                    <a:pt x="10" y="364"/>
                    <a:pt x="37" y="28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0" y="201"/>
                    <a:pt x="78" y="189"/>
                    <a:pt x="78" y="178"/>
                  </a:cubicBezTo>
                  <a:cubicBezTo>
                    <a:pt x="78" y="121"/>
                    <a:pt x="125" y="74"/>
                    <a:pt x="182" y="74"/>
                  </a:cubicBezTo>
                  <a:cubicBezTo>
                    <a:pt x="194" y="74"/>
                    <a:pt x="206" y="76"/>
                    <a:pt x="217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87" y="35"/>
                    <a:pt x="366" y="9"/>
                    <a:pt x="448" y="4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311" y="202"/>
                    <a:pt x="202" y="311"/>
                    <a:pt x="188" y="447"/>
                  </a:cubicBezTo>
                  <a:lnTo>
                    <a:pt x="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3" name="组合 2052"/>
          <p:cNvGrpSpPr/>
          <p:nvPr/>
        </p:nvGrpSpPr>
        <p:grpSpPr>
          <a:xfrm>
            <a:off x="4612530" y="2816936"/>
            <a:ext cx="1054464" cy="1053272"/>
            <a:chOff x="4612535" y="2942191"/>
            <a:chExt cx="1054647" cy="1053455"/>
          </a:xfrm>
        </p:grpSpPr>
        <p:sp>
          <p:nvSpPr>
            <p:cNvPr id="21" name="淘宝店chenying0907 22"/>
            <p:cNvSpPr/>
            <p:nvPr/>
          </p:nvSpPr>
          <p:spPr bwMode="auto">
            <a:xfrm>
              <a:off x="4612535" y="2942191"/>
              <a:ext cx="796050" cy="794859"/>
            </a:xfrm>
            <a:custGeom>
              <a:gdLst>
                <a:gd name="T0" fmla="*/ 341 w 341"/>
                <a:gd name="T1" fmla="*/ 3 h 341"/>
                <a:gd name="T2" fmla="*/ 285 w 341"/>
                <a:gd name="T3" fmla="*/ 170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0 h 341"/>
                <a:gd name="T10" fmla="*/ 166 w 341"/>
                <a:gd name="T11" fmla="*/ 274 h 341"/>
                <a:gd name="T12" fmla="*/ 166 w 341"/>
                <a:gd name="T13" fmla="*/ 286 h 341"/>
                <a:gd name="T14" fmla="*/ 166 w 341"/>
                <a:gd name="T15" fmla="*/ 287 h 341"/>
                <a:gd name="T16" fmla="*/ 165 w 341"/>
                <a:gd name="T17" fmla="*/ 288 h 341"/>
                <a:gd name="T18" fmla="*/ 2 w 341"/>
                <a:gd name="T19" fmla="*/ 341 h 341"/>
                <a:gd name="T20" fmla="*/ 0 w 341"/>
                <a:gd name="T21" fmla="*/ 341 h 341"/>
                <a:gd name="T22" fmla="*/ 0 w 341"/>
                <a:gd name="T23" fmla="*/ 261 h 341"/>
                <a:gd name="T24" fmla="*/ 2 w 341"/>
                <a:gd name="T25" fmla="*/ 261 h 341"/>
                <a:gd name="T26" fmla="*/ 260 w 341"/>
                <a:gd name="T27" fmla="*/ 2 h 341"/>
                <a:gd name="T28" fmla="*/ 261 w 341"/>
                <a:gd name="T29" fmla="*/ 0 h 341"/>
                <a:gd name="T30" fmla="*/ 341 w 341"/>
                <a:gd name="T31" fmla="*/ 0 h 341"/>
                <a:gd name="T32" fmla="*/ 341 w 341"/>
                <a:gd name="T33" fmla="*/ 3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"/>
                  </a:moveTo>
                  <a:cubicBezTo>
                    <a:pt x="336" y="62"/>
                    <a:pt x="317" y="120"/>
                    <a:pt x="285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0"/>
                    <a:pt x="274" y="170"/>
                    <a:pt x="269" y="170"/>
                  </a:cubicBezTo>
                  <a:cubicBezTo>
                    <a:pt x="212" y="170"/>
                    <a:pt x="166" y="217"/>
                    <a:pt x="166" y="274"/>
                  </a:cubicBezTo>
                  <a:cubicBezTo>
                    <a:pt x="166" y="278"/>
                    <a:pt x="166" y="282"/>
                    <a:pt x="166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16" y="318"/>
                    <a:pt x="60" y="337"/>
                    <a:pt x="2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38" y="247"/>
                    <a:pt x="247" y="138"/>
                    <a:pt x="260" y="2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41" y="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淘宝店chenying0907 23"/>
            <p:cNvSpPr>
              <a:spLocks noEditPoints="1"/>
            </p:cNvSpPr>
            <p:nvPr/>
          </p:nvSpPr>
          <p:spPr bwMode="auto">
            <a:xfrm>
              <a:off x="4612535" y="2942191"/>
              <a:ext cx="1054647" cy="1053455"/>
            </a:xfrm>
            <a:custGeom>
              <a:gdLst>
                <a:gd name="T0" fmla="*/ 452 w 452"/>
                <a:gd name="T1" fmla="*/ 0 h 452"/>
                <a:gd name="T2" fmla="*/ 261 w 452"/>
                <a:gd name="T3" fmla="*/ 0 h 452"/>
                <a:gd name="T4" fmla="*/ 260 w 452"/>
                <a:gd name="T5" fmla="*/ 2 h 452"/>
                <a:gd name="T6" fmla="*/ 2 w 452"/>
                <a:gd name="T7" fmla="*/ 261 h 452"/>
                <a:gd name="T8" fmla="*/ 0 w 452"/>
                <a:gd name="T9" fmla="*/ 261 h 452"/>
                <a:gd name="T10" fmla="*/ 0 w 452"/>
                <a:gd name="T11" fmla="*/ 452 h 452"/>
                <a:gd name="T12" fmla="*/ 2 w 452"/>
                <a:gd name="T13" fmla="*/ 452 h 452"/>
                <a:gd name="T14" fmla="*/ 234 w 452"/>
                <a:gd name="T15" fmla="*/ 376 h 452"/>
                <a:gd name="T16" fmla="*/ 269 w 452"/>
                <a:gd name="T17" fmla="*/ 382 h 452"/>
                <a:gd name="T18" fmla="*/ 377 w 452"/>
                <a:gd name="T19" fmla="*/ 274 h 452"/>
                <a:gd name="T20" fmla="*/ 372 w 452"/>
                <a:gd name="T21" fmla="*/ 240 h 452"/>
                <a:gd name="T22" fmla="*/ 452 w 452"/>
                <a:gd name="T23" fmla="*/ 3 h 452"/>
                <a:gd name="T24" fmla="*/ 452 w 452"/>
                <a:gd name="T25" fmla="*/ 0 h 452"/>
                <a:gd name="T26" fmla="*/ 447 w 452"/>
                <a:gd name="T27" fmla="*/ 4 h 452"/>
                <a:gd name="T28" fmla="*/ 368 w 452"/>
                <a:gd name="T29" fmla="*/ 238 h 452"/>
                <a:gd name="T30" fmla="*/ 367 w 452"/>
                <a:gd name="T31" fmla="*/ 239 h 452"/>
                <a:gd name="T32" fmla="*/ 368 w 452"/>
                <a:gd name="T33" fmla="*/ 240 h 452"/>
                <a:gd name="T34" fmla="*/ 373 w 452"/>
                <a:gd name="T35" fmla="*/ 274 h 452"/>
                <a:gd name="T36" fmla="*/ 269 w 452"/>
                <a:gd name="T37" fmla="*/ 378 h 452"/>
                <a:gd name="T38" fmla="*/ 234 w 452"/>
                <a:gd name="T39" fmla="*/ 372 h 452"/>
                <a:gd name="T40" fmla="*/ 233 w 452"/>
                <a:gd name="T41" fmla="*/ 371 h 452"/>
                <a:gd name="T42" fmla="*/ 232 w 452"/>
                <a:gd name="T43" fmla="*/ 372 h 452"/>
                <a:gd name="T44" fmla="*/ 4 w 452"/>
                <a:gd name="T45" fmla="*/ 448 h 452"/>
                <a:gd name="T46" fmla="*/ 4 w 452"/>
                <a:gd name="T47" fmla="*/ 265 h 452"/>
                <a:gd name="T48" fmla="*/ 264 w 452"/>
                <a:gd name="T49" fmla="*/ 4 h 452"/>
                <a:gd name="T50" fmla="*/ 447 w 452"/>
                <a:gd name="T51" fmla="*/ 4 h 4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47" y="138"/>
                    <a:pt x="138" y="247"/>
                    <a:pt x="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84" y="447"/>
                    <a:pt x="165" y="421"/>
                    <a:pt x="234" y="376"/>
                  </a:cubicBezTo>
                  <a:cubicBezTo>
                    <a:pt x="245" y="380"/>
                    <a:pt x="257" y="382"/>
                    <a:pt x="269" y="382"/>
                  </a:cubicBezTo>
                  <a:cubicBezTo>
                    <a:pt x="329" y="382"/>
                    <a:pt x="377" y="333"/>
                    <a:pt x="377" y="274"/>
                  </a:cubicBezTo>
                  <a:cubicBezTo>
                    <a:pt x="377" y="262"/>
                    <a:pt x="375" y="251"/>
                    <a:pt x="372" y="240"/>
                  </a:cubicBezTo>
                  <a:cubicBezTo>
                    <a:pt x="419" y="169"/>
                    <a:pt x="446" y="87"/>
                    <a:pt x="452" y="3"/>
                  </a:cubicBezTo>
                  <a:lnTo>
                    <a:pt x="452" y="0"/>
                  </a:lnTo>
                  <a:close/>
                  <a:moveTo>
                    <a:pt x="447" y="4"/>
                  </a:moveTo>
                  <a:cubicBezTo>
                    <a:pt x="442" y="88"/>
                    <a:pt x="414" y="169"/>
                    <a:pt x="368" y="238"/>
                  </a:cubicBezTo>
                  <a:cubicBezTo>
                    <a:pt x="367" y="239"/>
                    <a:pt x="367" y="239"/>
                    <a:pt x="367" y="239"/>
                  </a:cubicBezTo>
                  <a:cubicBezTo>
                    <a:pt x="368" y="240"/>
                    <a:pt x="368" y="240"/>
                    <a:pt x="368" y="240"/>
                  </a:cubicBezTo>
                  <a:cubicBezTo>
                    <a:pt x="371" y="251"/>
                    <a:pt x="373" y="262"/>
                    <a:pt x="373" y="274"/>
                  </a:cubicBezTo>
                  <a:cubicBezTo>
                    <a:pt x="373" y="331"/>
                    <a:pt x="327" y="378"/>
                    <a:pt x="269" y="378"/>
                  </a:cubicBezTo>
                  <a:cubicBezTo>
                    <a:pt x="257" y="378"/>
                    <a:pt x="246" y="376"/>
                    <a:pt x="234" y="372"/>
                  </a:cubicBezTo>
                  <a:cubicBezTo>
                    <a:pt x="233" y="371"/>
                    <a:pt x="233" y="371"/>
                    <a:pt x="233" y="371"/>
                  </a:cubicBezTo>
                  <a:cubicBezTo>
                    <a:pt x="232" y="372"/>
                    <a:pt x="232" y="372"/>
                    <a:pt x="232" y="372"/>
                  </a:cubicBezTo>
                  <a:cubicBezTo>
                    <a:pt x="164" y="416"/>
                    <a:pt x="85" y="443"/>
                    <a:pt x="4" y="448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1" y="250"/>
                    <a:pt x="250" y="141"/>
                    <a:pt x="264" y="4"/>
                  </a:cubicBezTo>
                  <a:lnTo>
                    <a:pt x="447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4" name="组合 2053"/>
          <p:cNvGrpSpPr/>
          <p:nvPr/>
        </p:nvGrpSpPr>
        <p:grpSpPr>
          <a:xfrm>
            <a:off x="3447259" y="2816936"/>
            <a:ext cx="1054464" cy="1053272"/>
            <a:chOff x="3447061" y="2942191"/>
            <a:chExt cx="1054647" cy="1053455"/>
          </a:xfrm>
        </p:grpSpPr>
        <p:sp>
          <p:nvSpPr>
            <p:cNvPr id="23" name="淘宝店chenying0907 24"/>
            <p:cNvSpPr/>
            <p:nvPr/>
          </p:nvSpPr>
          <p:spPr bwMode="auto">
            <a:xfrm>
              <a:off x="3705658" y="2942191"/>
              <a:ext cx="796050" cy="794859"/>
            </a:xfrm>
            <a:custGeom>
              <a:gdLst>
                <a:gd name="T0" fmla="*/ 0 w 341"/>
                <a:gd name="T1" fmla="*/ 3 h 341"/>
                <a:gd name="T2" fmla="*/ 56 w 341"/>
                <a:gd name="T3" fmla="*/ 170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0 h 341"/>
                <a:gd name="T10" fmla="*/ 175 w 341"/>
                <a:gd name="T11" fmla="*/ 274 h 341"/>
                <a:gd name="T12" fmla="*/ 174 w 341"/>
                <a:gd name="T13" fmla="*/ 286 h 341"/>
                <a:gd name="T14" fmla="*/ 174 w 341"/>
                <a:gd name="T15" fmla="*/ 287 h 341"/>
                <a:gd name="T16" fmla="*/ 175 w 341"/>
                <a:gd name="T17" fmla="*/ 288 h 341"/>
                <a:gd name="T18" fmla="*/ 339 w 341"/>
                <a:gd name="T19" fmla="*/ 341 h 341"/>
                <a:gd name="T20" fmla="*/ 341 w 341"/>
                <a:gd name="T21" fmla="*/ 341 h 341"/>
                <a:gd name="T22" fmla="*/ 341 w 341"/>
                <a:gd name="T23" fmla="*/ 261 h 341"/>
                <a:gd name="T24" fmla="*/ 339 w 341"/>
                <a:gd name="T25" fmla="*/ 261 h 341"/>
                <a:gd name="T26" fmla="*/ 80 w 341"/>
                <a:gd name="T27" fmla="*/ 2 h 341"/>
                <a:gd name="T28" fmla="*/ 80 w 341"/>
                <a:gd name="T29" fmla="*/ 0 h 341"/>
                <a:gd name="T30" fmla="*/ 0 w 341"/>
                <a:gd name="T31" fmla="*/ 0 h 341"/>
                <a:gd name="T32" fmla="*/ 0 w 341"/>
                <a:gd name="T33" fmla="*/ 3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"/>
                  </a:moveTo>
                  <a:cubicBezTo>
                    <a:pt x="5" y="62"/>
                    <a:pt x="24" y="120"/>
                    <a:pt x="56" y="170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0"/>
                    <a:pt x="67" y="170"/>
                    <a:pt x="71" y="170"/>
                  </a:cubicBezTo>
                  <a:cubicBezTo>
                    <a:pt x="128" y="170"/>
                    <a:pt x="175" y="217"/>
                    <a:pt x="175" y="274"/>
                  </a:cubicBezTo>
                  <a:cubicBezTo>
                    <a:pt x="175" y="278"/>
                    <a:pt x="175" y="282"/>
                    <a:pt x="174" y="286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225" y="318"/>
                    <a:pt x="281" y="337"/>
                    <a:pt x="339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39" y="261"/>
                    <a:pt x="339" y="261"/>
                    <a:pt x="339" y="261"/>
                  </a:cubicBezTo>
                  <a:cubicBezTo>
                    <a:pt x="203" y="247"/>
                    <a:pt x="94" y="138"/>
                    <a:pt x="80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淘宝店chenying0907 25"/>
            <p:cNvSpPr>
              <a:spLocks noEditPoints="1"/>
            </p:cNvSpPr>
            <p:nvPr/>
          </p:nvSpPr>
          <p:spPr bwMode="auto">
            <a:xfrm>
              <a:off x="3447061" y="2942191"/>
              <a:ext cx="1054647" cy="1053455"/>
            </a:xfrm>
            <a:custGeom>
              <a:gdLst>
                <a:gd name="T0" fmla="*/ 0 w 452"/>
                <a:gd name="T1" fmla="*/ 3 h 452"/>
                <a:gd name="T2" fmla="*/ 80 w 452"/>
                <a:gd name="T3" fmla="*/ 240 h 452"/>
                <a:gd name="T4" fmla="*/ 74 w 452"/>
                <a:gd name="T5" fmla="*/ 274 h 452"/>
                <a:gd name="T6" fmla="*/ 182 w 452"/>
                <a:gd name="T7" fmla="*/ 382 h 452"/>
                <a:gd name="T8" fmla="*/ 218 w 452"/>
                <a:gd name="T9" fmla="*/ 376 h 452"/>
                <a:gd name="T10" fmla="*/ 450 w 452"/>
                <a:gd name="T11" fmla="*/ 452 h 452"/>
                <a:gd name="T12" fmla="*/ 452 w 452"/>
                <a:gd name="T13" fmla="*/ 452 h 452"/>
                <a:gd name="T14" fmla="*/ 452 w 452"/>
                <a:gd name="T15" fmla="*/ 261 h 452"/>
                <a:gd name="T16" fmla="*/ 450 w 452"/>
                <a:gd name="T17" fmla="*/ 261 h 452"/>
                <a:gd name="T18" fmla="*/ 191 w 452"/>
                <a:gd name="T19" fmla="*/ 2 h 452"/>
                <a:gd name="T20" fmla="*/ 191 w 452"/>
                <a:gd name="T21" fmla="*/ 0 h 452"/>
                <a:gd name="T22" fmla="*/ 0 w 452"/>
                <a:gd name="T23" fmla="*/ 0 h 452"/>
                <a:gd name="T24" fmla="*/ 0 w 452"/>
                <a:gd name="T25" fmla="*/ 3 h 452"/>
                <a:gd name="T26" fmla="*/ 188 w 452"/>
                <a:gd name="T27" fmla="*/ 4 h 452"/>
                <a:gd name="T28" fmla="*/ 448 w 452"/>
                <a:gd name="T29" fmla="*/ 265 h 452"/>
                <a:gd name="T30" fmla="*/ 448 w 452"/>
                <a:gd name="T31" fmla="*/ 448 h 452"/>
                <a:gd name="T32" fmla="*/ 219 w 452"/>
                <a:gd name="T33" fmla="*/ 372 h 452"/>
                <a:gd name="T34" fmla="*/ 218 w 452"/>
                <a:gd name="T35" fmla="*/ 371 h 452"/>
                <a:gd name="T36" fmla="*/ 217 w 452"/>
                <a:gd name="T37" fmla="*/ 372 h 452"/>
                <a:gd name="T38" fmla="*/ 182 w 452"/>
                <a:gd name="T39" fmla="*/ 378 h 452"/>
                <a:gd name="T40" fmla="*/ 78 w 452"/>
                <a:gd name="T41" fmla="*/ 274 h 452"/>
                <a:gd name="T42" fmla="*/ 84 w 452"/>
                <a:gd name="T43" fmla="*/ 240 h 452"/>
                <a:gd name="T44" fmla="*/ 84 w 452"/>
                <a:gd name="T45" fmla="*/ 239 h 452"/>
                <a:gd name="T46" fmla="*/ 84 w 452"/>
                <a:gd name="T47" fmla="*/ 238 h 452"/>
                <a:gd name="T48" fmla="*/ 4 w 452"/>
                <a:gd name="T49" fmla="*/ 4 h 452"/>
                <a:gd name="T50" fmla="*/ 188 w 452"/>
                <a:gd name="T51" fmla="*/ 4 h 4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0" y="3"/>
                  </a:moveTo>
                  <a:cubicBezTo>
                    <a:pt x="5" y="87"/>
                    <a:pt x="33" y="169"/>
                    <a:pt x="80" y="240"/>
                  </a:cubicBezTo>
                  <a:cubicBezTo>
                    <a:pt x="76" y="251"/>
                    <a:pt x="74" y="262"/>
                    <a:pt x="74" y="274"/>
                  </a:cubicBezTo>
                  <a:cubicBezTo>
                    <a:pt x="74" y="333"/>
                    <a:pt x="123" y="382"/>
                    <a:pt x="182" y="382"/>
                  </a:cubicBezTo>
                  <a:cubicBezTo>
                    <a:pt x="194" y="382"/>
                    <a:pt x="206" y="380"/>
                    <a:pt x="218" y="376"/>
                  </a:cubicBezTo>
                  <a:cubicBezTo>
                    <a:pt x="287" y="421"/>
                    <a:pt x="367" y="447"/>
                    <a:pt x="450" y="452"/>
                  </a:cubicBezTo>
                  <a:cubicBezTo>
                    <a:pt x="452" y="452"/>
                    <a:pt x="452" y="452"/>
                    <a:pt x="452" y="452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0" y="261"/>
                    <a:pt x="450" y="261"/>
                    <a:pt x="450" y="261"/>
                  </a:cubicBezTo>
                  <a:cubicBezTo>
                    <a:pt x="314" y="247"/>
                    <a:pt x="205" y="138"/>
                    <a:pt x="191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188" y="4"/>
                  </a:moveTo>
                  <a:cubicBezTo>
                    <a:pt x="202" y="141"/>
                    <a:pt x="311" y="250"/>
                    <a:pt x="448" y="265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366" y="443"/>
                    <a:pt x="287" y="416"/>
                    <a:pt x="219" y="372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06" y="376"/>
                    <a:pt x="194" y="378"/>
                    <a:pt x="182" y="378"/>
                  </a:cubicBezTo>
                  <a:cubicBezTo>
                    <a:pt x="125" y="378"/>
                    <a:pt x="78" y="331"/>
                    <a:pt x="78" y="274"/>
                  </a:cubicBezTo>
                  <a:cubicBezTo>
                    <a:pt x="78" y="262"/>
                    <a:pt x="80" y="251"/>
                    <a:pt x="84" y="240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8"/>
                    <a:pt x="84" y="238"/>
                    <a:pt x="84" y="238"/>
                  </a:cubicBezTo>
                  <a:cubicBezTo>
                    <a:pt x="37" y="169"/>
                    <a:pt x="10" y="88"/>
                    <a:pt x="4" y="4"/>
                  </a:cubicBezTo>
                  <a:lnTo>
                    <a:pt x="188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淘宝店chenying0907 26"/>
          <p:cNvSpPr>
            <a:spLocks noEditPoints="1"/>
          </p:cNvSpPr>
          <p:nvPr/>
        </p:nvSpPr>
        <p:spPr bwMode="auto">
          <a:xfrm>
            <a:off x="5152272" y="3366207"/>
            <a:ext cx="193020" cy="194212"/>
          </a:xfrm>
          <a:custGeom>
            <a:gdLst>
              <a:gd name="T0" fmla="*/ 52 w 83"/>
              <a:gd name="T1" fmla="*/ 0 h 83"/>
              <a:gd name="T2" fmla="*/ 53 w 83"/>
              <a:gd name="T3" fmla="*/ 0 h 83"/>
              <a:gd name="T4" fmla="*/ 60 w 83"/>
              <a:gd name="T5" fmla="*/ 3 h 83"/>
              <a:gd name="T6" fmla="*/ 56 w 83"/>
              <a:gd name="T7" fmla="*/ 6 h 83"/>
              <a:gd name="T8" fmla="*/ 81 w 83"/>
              <a:gd name="T9" fmla="*/ 75 h 83"/>
              <a:gd name="T10" fmla="*/ 7 w 83"/>
              <a:gd name="T11" fmla="*/ 83 h 83"/>
              <a:gd name="T12" fmla="*/ 2 w 83"/>
              <a:gd name="T13" fmla="*/ 75 h 83"/>
              <a:gd name="T14" fmla="*/ 27 w 83"/>
              <a:gd name="T15" fmla="*/ 6 h 83"/>
              <a:gd name="T16" fmla="*/ 23 w 83"/>
              <a:gd name="T17" fmla="*/ 3 h 83"/>
              <a:gd name="T18" fmla="*/ 30 w 83"/>
              <a:gd name="T19" fmla="*/ 0 h 83"/>
              <a:gd name="T20" fmla="*/ 30 w 83"/>
              <a:gd name="T21" fmla="*/ 0 h 83"/>
              <a:gd name="T22" fmla="*/ 21 w 83"/>
              <a:gd name="T23" fmla="*/ 67 h 83"/>
              <a:gd name="T24" fmla="*/ 19 w 83"/>
              <a:gd name="T25" fmla="*/ 69 h 83"/>
              <a:gd name="T26" fmla="*/ 23 w 83"/>
              <a:gd name="T27" fmla="*/ 69 h 83"/>
              <a:gd name="T28" fmla="*/ 31 w 83"/>
              <a:gd name="T29" fmla="*/ 62 h 83"/>
              <a:gd name="T30" fmla="*/ 29 w 83"/>
              <a:gd name="T31" fmla="*/ 64 h 83"/>
              <a:gd name="T32" fmla="*/ 33 w 83"/>
              <a:gd name="T33" fmla="*/ 64 h 83"/>
              <a:gd name="T34" fmla="*/ 29 w 83"/>
              <a:gd name="T35" fmla="*/ 49 h 83"/>
              <a:gd name="T36" fmla="*/ 27 w 83"/>
              <a:gd name="T37" fmla="*/ 51 h 83"/>
              <a:gd name="T38" fmla="*/ 30 w 83"/>
              <a:gd name="T39" fmla="*/ 51 h 83"/>
              <a:gd name="T40" fmla="*/ 29 w 83"/>
              <a:gd name="T41" fmla="*/ 68 h 83"/>
              <a:gd name="T42" fmla="*/ 26 w 83"/>
              <a:gd name="T43" fmla="*/ 72 h 83"/>
              <a:gd name="T44" fmla="*/ 32 w 83"/>
              <a:gd name="T45" fmla="*/ 72 h 83"/>
              <a:gd name="T46" fmla="*/ 25 w 83"/>
              <a:gd name="T47" fmla="*/ 56 h 83"/>
              <a:gd name="T48" fmla="*/ 22 w 83"/>
              <a:gd name="T49" fmla="*/ 59 h 83"/>
              <a:gd name="T50" fmla="*/ 28 w 83"/>
              <a:gd name="T51" fmla="*/ 59 h 83"/>
              <a:gd name="T52" fmla="*/ 29 w 83"/>
              <a:gd name="T53" fmla="*/ 41 h 83"/>
              <a:gd name="T54" fmla="*/ 54 w 83"/>
              <a:gd name="T55" fmla="*/ 41 h 83"/>
              <a:gd name="T56" fmla="*/ 50 w 83"/>
              <a:gd name="T57" fmla="*/ 33 h 83"/>
              <a:gd name="T58" fmla="*/ 33 w 83"/>
              <a:gd name="T59" fmla="*/ 6 h 83"/>
              <a:gd name="T60" fmla="*/ 33 w 83"/>
              <a:gd name="T61" fmla="*/ 33 h 83"/>
              <a:gd name="T62" fmla="*/ 29 w 83"/>
              <a:gd name="T63" fmla="*/ 41 h 83"/>
              <a:gd name="T64" fmla="*/ 57 w 83"/>
              <a:gd name="T65" fmla="*/ 45 h 83"/>
              <a:gd name="T66" fmla="*/ 8 w 83"/>
              <a:gd name="T67" fmla="*/ 77 h 83"/>
              <a:gd name="T68" fmla="*/ 57 w 83"/>
              <a:gd name="T69" fmla="*/ 45 h 83"/>
              <a:gd name="T70" fmla="*/ 38 w 83"/>
              <a:gd name="T71" fmla="*/ 71 h 83"/>
              <a:gd name="T72" fmla="*/ 47 w 83"/>
              <a:gd name="T73" fmla="*/ 69 h 83"/>
              <a:gd name="T74" fmla="*/ 38 w 83"/>
              <a:gd name="T75" fmla="*/ 67 h 83"/>
              <a:gd name="T76" fmla="*/ 38 w 83"/>
              <a:gd name="T77" fmla="*/ 71 h 83"/>
              <a:gd name="T78" fmla="*/ 40 w 83"/>
              <a:gd name="T79" fmla="*/ 61 h 83"/>
              <a:gd name="T80" fmla="*/ 45 w 83"/>
              <a:gd name="T81" fmla="*/ 59 h 83"/>
              <a:gd name="T82" fmla="*/ 40 w 83"/>
              <a:gd name="T83" fmla="*/ 57 h 83"/>
              <a:gd name="T84" fmla="*/ 40 w 83"/>
              <a:gd name="T85" fmla="*/ 61 h 83"/>
              <a:gd name="T86" fmla="*/ 40 w 83"/>
              <a:gd name="T87" fmla="*/ 40 h 83"/>
              <a:gd name="T88" fmla="*/ 45 w 83"/>
              <a:gd name="T89" fmla="*/ 38 h 83"/>
              <a:gd name="T90" fmla="*/ 40 w 83"/>
              <a:gd name="T91" fmla="*/ 36 h 83"/>
              <a:gd name="T92" fmla="*/ 40 w 83"/>
              <a:gd name="T93" fmla="*/ 40 h 83"/>
              <a:gd name="T94" fmla="*/ 38 w 83"/>
              <a:gd name="T95" fmla="*/ 50 h 83"/>
              <a:gd name="T96" fmla="*/ 47 w 83"/>
              <a:gd name="T97" fmla="*/ 48 h 83"/>
              <a:gd name="T98" fmla="*/ 38 w 83"/>
              <a:gd name="T99" fmla="*/ 46 h 83"/>
              <a:gd name="T100" fmla="*/ 38 w 83"/>
              <a:gd name="T101" fmla="*/ 50 h 83"/>
              <a:gd name="T102" fmla="*/ 38 w 83"/>
              <a:gd name="T103" fmla="*/ 30 h 83"/>
              <a:gd name="T104" fmla="*/ 47 w 83"/>
              <a:gd name="T105" fmla="*/ 28 h 83"/>
              <a:gd name="T106" fmla="*/ 38 w 83"/>
              <a:gd name="T107" fmla="*/ 26 h 83"/>
              <a:gd name="T108" fmla="*/ 38 w 83"/>
              <a:gd name="T109" fmla="*/ 30 h 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3" h="83">
                <a:moveTo>
                  <a:pt x="31" y="0"/>
                </a:move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0"/>
                  <a:pt x="60" y="1"/>
                  <a:pt x="60" y="3"/>
                </a:cubicBezTo>
                <a:cubicBezTo>
                  <a:pt x="60" y="5"/>
                  <a:pt x="59" y="6"/>
                  <a:pt x="57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32"/>
                  <a:pt x="56" y="32"/>
                  <a:pt x="56" y="32"/>
                </a:cubicBezTo>
                <a:cubicBezTo>
                  <a:pt x="81" y="75"/>
                  <a:pt x="81" y="75"/>
                  <a:pt x="81" y="75"/>
                </a:cubicBezTo>
                <a:cubicBezTo>
                  <a:pt x="83" y="79"/>
                  <a:pt x="80" y="83"/>
                  <a:pt x="76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3" y="83"/>
                  <a:pt x="0" y="79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6"/>
                  <a:pt x="23" y="5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1" y="0"/>
                  <a:pt x="31" y="0"/>
                </a:cubicBezTo>
                <a:close/>
                <a:moveTo>
                  <a:pt x="21" y="67"/>
                </a:moveTo>
                <a:cubicBezTo>
                  <a:pt x="21" y="67"/>
                  <a:pt x="21" y="67"/>
                  <a:pt x="21" y="67"/>
                </a:cubicBezTo>
                <a:cubicBezTo>
                  <a:pt x="20" y="67"/>
                  <a:pt x="19" y="68"/>
                  <a:pt x="19" y="69"/>
                </a:cubicBezTo>
                <a:cubicBezTo>
                  <a:pt x="19" y="70"/>
                  <a:pt x="20" y="71"/>
                  <a:pt x="21" y="71"/>
                </a:cubicBezTo>
                <a:cubicBezTo>
                  <a:pt x="22" y="71"/>
                  <a:pt x="23" y="70"/>
                  <a:pt x="23" y="69"/>
                </a:cubicBezTo>
                <a:cubicBezTo>
                  <a:pt x="23" y="68"/>
                  <a:pt x="22" y="67"/>
                  <a:pt x="21" y="67"/>
                </a:cubicBezTo>
                <a:close/>
                <a:moveTo>
                  <a:pt x="31" y="62"/>
                </a:moveTo>
                <a:cubicBezTo>
                  <a:pt x="31" y="62"/>
                  <a:pt x="31" y="62"/>
                  <a:pt x="31" y="62"/>
                </a:cubicBezTo>
                <a:cubicBezTo>
                  <a:pt x="30" y="62"/>
                  <a:pt x="29" y="63"/>
                  <a:pt x="29" y="64"/>
                </a:cubicBezTo>
                <a:cubicBezTo>
                  <a:pt x="29" y="65"/>
                  <a:pt x="30" y="66"/>
                  <a:pt x="31" y="66"/>
                </a:cubicBezTo>
                <a:cubicBezTo>
                  <a:pt x="33" y="66"/>
                  <a:pt x="33" y="65"/>
                  <a:pt x="33" y="64"/>
                </a:cubicBezTo>
                <a:cubicBezTo>
                  <a:pt x="33" y="63"/>
                  <a:pt x="33" y="62"/>
                  <a:pt x="31" y="62"/>
                </a:cubicBezTo>
                <a:close/>
                <a:moveTo>
                  <a:pt x="29" y="49"/>
                </a:moveTo>
                <a:cubicBezTo>
                  <a:pt x="29" y="49"/>
                  <a:pt x="29" y="49"/>
                  <a:pt x="29" y="49"/>
                </a:cubicBezTo>
                <a:cubicBezTo>
                  <a:pt x="27" y="49"/>
                  <a:pt x="27" y="50"/>
                  <a:pt x="27" y="51"/>
                </a:cubicBezTo>
                <a:cubicBezTo>
                  <a:pt x="27" y="52"/>
                  <a:pt x="27" y="53"/>
                  <a:pt x="29" y="53"/>
                </a:cubicBezTo>
                <a:cubicBezTo>
                  <a:pt x="30" y="53"/>
                  <a:pt x="30" y="52"/>
                  <a:pt x="30" y="51"/>
                </a:cubicBezTo>
                <a:cubicBezTo>
                  <a:pt x="30" y="50"/>
                  <a:pt x="30" y="49"/>
                  <a:pt x="29" y="49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7" y="68"/>
                  <a:pt x="26" y="70"/>
                  <a:pt x="26" y="72"/>
                </a:cubicBezTo>
                <a:cubicBezTo>
                  <a:pt x="26" y="73"/>
                  <a:pt x="27" y="75"/>
                  <a:pt x="29" y="75"/>
                </a:cubicBezTo>
                <a:cubicBezTo>
                  <a:pt x="31" y="75"/>
                  <a:pt x="32" y="73"/>
                  <a:pt x="32" y="72"/>
                </a:cubicBezTo>
                <a:cubicBezTo>
                  <a:pt x="32" y="70"/>
                  <a:pt x="31" y="68"/>
                  <a:pt x="29" y="68"/>
                </a:cubicBezTo>
                <a:close/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56"/>
                  <a:pt x="22" y="57"/>
                  <a:pt x="22" y="59"/>
                </a:cubicBezTo>
                <a:cubicBezTo>
                  <a:pt x="22" y="61"/>
                  <a:pt x="23" y="62"/>
                  <a:pt x="25" y="62"/>
                </a:cubicBezTo>
                <a:cubicBezTo>
                  <a:pt x="27" y="62"/>
                  <a:pt x="28" y="61"/>
                  <a:pt x="28" y="59"/>
                </a:cubicBezTo>
                <a:cubicBezTo>
                  <a:pt x="28" y="57"/>
                  <a:pt x="27" y="56"/>
                  <a:pt x="25" y="56"/>
                </a:cubicBezTo>
                <a:close/>
                <a:moveTo>
                  <a:pt x="29" y="41"/>
                </a:moveTo>
                <a:cubicBezTo>
                  <a:pt x="29" y="41"/>
                  <a:pt x="29" y="41"/>
                  <a:pt x="29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1" y="34"/>
                  <a:pt x="51" y="34"/>
                  <a:pt x="51" y="34"/>
                </a:cubicBezTo>
                <a:cubicBezTo>
                  <a:pt x="50" y="34"/>
                  <a:pt x="50" y="33"/>
                  <a:pt x="50" y="33"/>
                </a:cubicBezTo>
                <a:cubicBezTo>
                  <a:pt x="50" y="6"/>
                  <a:pt x="50" y="6"/>
                  <a:pt x="50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4"/>
                  <a:pt x="33" y="34"/>
                </a:cubicBezTo>
                <a:cubicBezTo>
                  <a:pt x="29" y="41"/>
                  <a:pt x="29" y="41"/>
                  <a:pt x="29" y="41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8" y="77"/>
                  <a:pt x="8" y="77"/>
                  <a:pt x="8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38" y="71"/>
                </a:moveTo>
                <a:cubicBezTo>
                  <a:pt x="38" y="71"/>
                  <a:pt x="38" y="71"/>
                  <a:pt x="38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6" y="71"/>
                  <a:pt x="47" y="70"/>
                  <a:pt x="47" y="69"/>
                </a:cubicBezTo>
                <a:cubicBezTo>
                  <a:pt x="47" y="68"/>
                  <a:pt x="46" y="67"/>
                  <a:pt x="4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6" y="68"/>
                  <a:pt x="36" y="69"/>
                </a:cubicBezTo>
                <a:cubicBezTo>
                  <a:pt x="36" y="70"/>
                  <a:pt x="37" y="71"/>
                  <a:pt x="38" y="71"/>
                </a:cubicBezTo>
                <a:close/>
                <a:moveTo>
                  <a:pt x="40" y="61"/>
                </a:move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4" y="61"/>
                  <a:pt x="45" y="60"/>
                  <a:pt x="45" y="59"/>
                </a:cubicBezTo>
                <a:cubicBezTo>
                  <a:pt x="45" y="57"/>
                  <a:pt x="44" y="57"/>
                  <a:pt x="43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7"/>
                  <a:pt x="38" y="57"/>
                  <a:pt x="38" y="59"/>
                </a:cubicBezTo>
                <a:cubicBezTo>
                  <a:pt x="38" y="60"/>
                  <a:pt x="39" y="61"/>
                  <a:pt x="40" y="61"/>
                </a:cubicBezTo>
                <a:close/>
                <a:moveTo>
                  <a:pt x="40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5" y="39"/>
                  <a:pt x="45" y="38"/>
                </a:cubicBezTo>
                <a:cubicBezTo>
                  <a:pt x="45" y="37"/>
                  <a:pt x="44" y="36"/>
                  <a:pt x="43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39" y="36"/>
                  <a:pt x="38" y="37"/>
                  <a:pt x="38" y="38"/>
                </a:cubicBezTo>
                <a:cubicBezTo>
                  <a:pt x="38" y="39"/>
                  <a:pt x="39" y="40"/>
                  <a:pt x="40" y="40"/>
                </a:cubicBezTo>
                <a:close/>
                <a:moveTo>
                  <a:pt x="38" y="50"/>
                </a:moveTo>
                <a:cubicBezTo>
                  <a:pt x="38" y="50"/>
                  <a:pt x="38" y="50"/>
                  <a:pt x="38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7" y="49"/>
                  <a:pt x="47" y="48"/>
                </a:cubicBezTo>
                <a:cubicBezTo>
                  <a:pt x="47" y="47"/>
                  <a:pt x="46" y="46"/>
                  <a:pt x="4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6"/>
                  <a:pt x="36" y="47"/>
                  <a:pt x="36" y="48"/>
                </a:cubicBezTo>
                <a:cubicBezTo>
                  <a:pt x="36" y="49"/>
                  <a:pt x="37" y="50"/>
                  <a:pt x="38" y="50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0"/>
                  <a:pt x="47" y="29"/>
                  <a:pt x="47" y="28"/>
                </a:cubicBezTo>
                <a:cubicBezTo>
                  <a:pt x="47" y="27"/>
                  <a:pt x="46" y="26"/>
                  <a:pt x="45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6" y="27"/>
                  <a:pt x="36" y="28"/>
                </a:cubicBezTo>
                <a:cubicBezTo>
                  <a:pt x="36" y="29"/>
                  <a:pt x="37" y="30"/>
                  <a:pt x="38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/>
          </a:p>
        </p:txBody>
      </p:sp>
      <p:sp>
        <p:nvSpPr>
          <p:cNvPr id="26" name="淘宝店chenying0907 27"/>
          <p:cNvSpPr>
            <a:spLocks noEditPoints="1"/>
          </p:cNvSpPr>
          <p:nvPr/>
        </p:nvSpPr>
        <p:spPr bwMode="auto">
          <a:xfrm>
            <a:off x="3766576" y="1981705"/>
            <a:ext cx="196595" cy="165616"/>
          </a:xfrm>
          <a:custGeom>
            <a:gdLst>
              <a:gd name="T0" fmla="*/ 79 w 84"/>
              <a:gd name="T1" fmla="*/ 7 h 71"/>
              <a:gd name="T2" fmla="*/ 79 w 84"/>
              <a:gd name="T3" fmla="*/ 22 h 71"/>
              <a:gd name="T4" fmla="*/ 81 w 84"/>
              <a:gd name="T5" fmla="*/ 22 h 71"/>
              <a:gd name="T6" fmla="*/ 84 w 84"/>
              <a:gd name="T7" fmla="*/ 25 h 71"/>
              <a:gd name="T8" fmla="*/ 81 w 84"/>
              <a:gd name="T9" fmla="*/ 28 h 71"/>
              <a:gd name="T10" fmla="*/ 73 w 84"/>
              <a:gd name="T11" fmla="*/ 28 h 71"/>
              <a:gd name="T12" fmla="*/ 73 w 84"/>
              <a:gd name="T13" fmla="*/ 43 h 71"/>
              <a:gd name="T14" fmla="*/ 81 w 84"/>
              <a:gd name="T15" fmla="*/ 43 h 71"/>
              <a:gd name="T16" fmla="*/ 84 w 84"/>
              <a:gd name="T17" fmla="*/ 47 h 71"/>
              <a:gd name="T18" fmla="*/ 81 w 84"/>
              <a:gd name="T19" fmla="*/ 50 h 71"/>
              <a:gd name="T20" fmla="*/ 79 w 84"/>
              <a:gd name="T21" fmla="*/ 50 h 71"/>
              <a:gd name="T22" fmla="*/ 79 w 84"/>
              <a:gd name="T23" fmla="*/ 65 h 71"/>
              <a:gd name="T24" fmla="*/ 81 w 84"/>
              <a:gd name="T25" fmla="*/ 65 h 71"/>
              <a:gd name="T26" fmla="*/ 84 w 84"/>
              <a:gd name="T27" fmla="*/ 68 h 71"/>
              <a:gd name="T28" fmla="*/ 81 w 84"/>
              <a:gd name="T29" fmla="*/ 71 h 71"/>
              <a:gd name="T30" fmla="*/ 23 w 84"/>
              <a:gd name="T31" fmla="*/ 71 h 71"/>
              <a:gd name="T32" fmla="*/ 12 w 84"/>
              <a:gd name="T33" fmla="*/ 50 h 71"/>
              <a:gd name="T34" fmla="*/ 4 w 84"/>
              <a:gd name="T35" fmla="*/ 50 h 71"/>
              <a:gd name="T36" fmla="*/ 0 w 84"/>
              <a:gd name="T37" fmla="*/ 47 h 71"/>
              <a:gd name="T38" fmla="*/ 4 w 84"/>
              <a:gd name="T39" fmla="*/ 43 h 71"/>
              <a:gd name="T40" fmla="*/ 6 w 84"/>
              <a:gd name="T41" fmla="*/ 43 h 71"/>
              <a:gd name="T42" fmla="*/ 6 w 84"/>
              <a:gd name="T43" fmla="*/ 28 h 71"/>
              <a:gd name="T44" fmla="*/ 4 w 84"/>
              <a:gd name="T45" fmla="*/ 28 h 71"/>
              <a:gd name="T46" fmla="*/ 0 w 84"/>
              <a:gd name="T47" fmla="*/ 25 h 71"/>
              <a:gd name="T48" fmla="*/ 4 w 84"/>
              <a:gd name="T49" fmla="*/ 22 h 71"/>
              <a:gd name="T50" fmla="*/ 12 w 84"/>
              <a:gd name="T51" fmla="*/ 22 h 71"/>
              <a:gd name="T52" fmla="*/ 23 w 84"/>
              <a:gd name="T53" fmla="*/ 0 h 71"/>
              <a:gd name="T54" fmla="*/ 81 w 84"/>
              <a:gd name="T55" fmla="*/ 0 h 71"/>
              <a:gd name="T56" fmla="*/ 84 w 84"/>
              <a:gd name="T57" fmla="*/ 4 h 71"/>
              <a:gd name="T58" fmla="*/ 81 w 84"/>
              <a:gd name="T59" fmla="*/ 7 h 71"/>
              <a:gd name="T60" fmla="*/ 79 w 84"/>
              <a:gd name="T61" fmla="*/ 7 h 71"/>
              <a:gd name="T62" fmla="*/ 62 w 84"/>
              <a:gd name="T63" fmla="*/ 28 h 71"/>
              <a:gd name="T64" fmla="*/ 62 w 84"/>
              <a:gd name="T65" fmla="*/ 28 h 71"/>
              <a:gd name="T66" fmla="*/ 62 w 84"/>
              <a:gd name="T67" fmla="*/ 28 h 71"/>
              <a:gd name="T68" fmla="*/ 10 w 84"/>
              <a:gd name="T69" fmla="*/ 28 h 71"/>
              <a:gd name="T70" fmla="*/ 10 w 84"/>
              <a:gd name="T71" fmla="*/ 43 h 71"/>
              <a:gd name="T72" fmla="*/ 62 w 84"/>
              <a:gd name="T73" fmla="*/ 43 h 71"/>
              <a:gd name="T74" fmla="*/ 62 w 84"/>
              <a:gd name="T75" fmla="*/ 43 h 71"/>
              <a:gd name="T76" fmla="*/ 66 w 84"/>
              <a:gd name="T77" fmla="*/ 41 h 71"/>
              <a:gd name="T78" fmla="*/ 66 w 84"/>
              <a:gd name="T79" fmla="*/ 31 h 71"/>
              <a:gd name="T80" fmla="*/ 62 w 84"/>
              <a:gd name="T81" fmla="*/ 28 h 71"/>
              <a:gd name="T82" fmla="*/ 75 w 84"/>
              <a:gd name="T83" fmla="*/ 50 h 71"/>
              <a:gd name="T84" fmla="*/ 75 w 84"/>
              <a:gd name="T85" fmla="*/ 50 h 71"/>
              <a:gd name="T86" fmla="*/ 23 w 84"/>
              <a:gd name="T87" fmla="*/ 50 h 71"/>
              <a:gd name="T88" fmla="*/ 18 w 84"/>
              <a:gd name="T89" fmla="*/ 52 h 71"/>
              <a:gd name="T90" fmla="*/ 23 w 84"/>
              <a:gd name="T91" fmla="*/ 65 h 71"/>
              <a:gd name="T92" fmla="*/ 75 w 84"/>
              <a:gd name="T93" fmla="*/ 65 h 71"/>
              <a:gd name="T94" fmla="*/ 75 w 84"/>
              <a:gd name="T95" fmla="*/ 50 h 71"/>
              <a:gd name="T96" fmla="*/ 75 w 84"/>
              <a:gd name="T97" fmla="*/ 22 h 71"/>
              <a:gd name="T98" fmla="*/ 75 w 84"/>
              <a:gd name="T99" fmla="*/ 22 h 71"/>
              <a:gd name="T100" fmla="*/ 75 w 84"/>
              <a:gd name="T101" fmla="*/ 7 h 71"/>
              <a:gd name="T102" fmla="*/ 23 w 84"/>
              <a:gd name="T103" fmla="*/ 7 h 71"/>
              <a:gd name="T104" fmla="*/ 18 w 84"/>
              <a:gd name="T105" fmla="*/ 20 h 71"/>
              <a:gd name="T106" fmla="*/ 23 w 84"/>
              <a:gd name="T107" fmla="*/ 22 h 71"/>
              <a:gd name="T108" fmla="*/ 23 w 84"/>
              <a:gd name="T109" fmla="*/ 22 h 71"/>
              <a:gd name="T110" fmla="*/ 75 w 84"/>
              <a:gd name="T111" fmla="*/ 22 h 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" h="71">
                <a:moveTo>
                  <a:pt x="79" y="7"/>
                </a:move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2"/>
                  <a:pt x="84" y="23"/>
                  <a:pt x="84" y="25"/>
                </a:cubicBezTo>
                <a:cubicBezTo>
                  <a:pt x="84" y="27"/>
                  <a:pt x="83" y="28"/>
                  <a:pt x="81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76" y="33"/>
                  <a:pt x="76" y="39"/>
                  <a:pt x="73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3" y="43"/>
                  <a:pt x="84" y="45"/>
                  <a:pt x="84" y="47"/>
                </a:cubicBezTo>
                <a:cubicBezTo>
                  <a:pt x="84" y="48"/>
                  <a:pt x="83" y="50"/>
                  <a:pt x="8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65"/>
                  <a:pt x="79" y="65"/>
                  <a:pt x="79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83" y="65"/>
                  <a:pt x="84" y="66"/>
                  <a:pt x="84" y="68"/>
                </a:cubicBezTo>
                <a:cubicBezTo>
                  <a:pt x="84" y="70"/>
                  <a:pt x="83" y="71"/>
                  <a:pt x="81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2" y="71"/>
                  <a:pt x="6" y="59"/>
                  <a:pt x="12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8"/>
                  <a:pt x="0" y="47"/>
                </a:cubicBezTo>
                <a:cubicBezTo>
                  <a:pt x="0" y="45"/>
                  <a:pt x="2" y="43"/>
                  <a:pt x="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28"/>
                  <a:pt x="6" y="28"/>
                  <a:pt x="6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0" y="27"/>
                  <a:pt x="0" y="25"/>
                </a:cubicBezTo>
                <a:cubicBezTo>
                  <a:pt x="0" y="23"/>
                  <a:pt x="2" y="22"/>
                  <a:pt x="4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6" y="13"/>
                  <a:pt x="12" y="0"/>
                  <a:pt x="2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5"/>
                  <a:pt x="83" y="7"/>
                  <a:pt x="81" y="7"/>
                </a:cubicBezTo>
                <a:cubicBezTo>
                  <a:pt x="79" y="7"/>
                  <a:pt x="79" y="7"/>
                  <a:pt x="79" y="7"/>
                </a:cubicBezTo>
                <a:close/>
                <a:moveTo>
                  <a:pt x="62" y="28"/>
                </a:move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44" y="28"/>
                  <a:pt x="27" y="28"/>
                  <a:pt x="10" y="28"/>
                </a:cubicBezTo>
                <a:cubicBezTo>
                  <a:pt x="10" y="43"/>
                  <a:pt x="10" y="43"/>
                  <a:pt x="10" y="43"/>
                </a:cubicBezTo>
                <a:cubicBezTo>
                  <a:pt x="27" y="43"/>
                  <a:pt x="44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3" y="43"/>
                  <a:pt x="65" y="43"/>
                  <a:pt x="66" y="41"/>
                </a:cubicBezTo>
                <a:cubicBezTo>
                  <a:pt x="69" y="38"/>
                  <a:pt x="69" y="33"/>
                  <a:pt x="66" y="31"/>
                </a:cubicBezTo>
                <a:cubicBezTo>
                  <a:pt x="65" y="29"/>
                  <a:pt x="63" y="28"/>
                  <a:pt x="62" y="28"/>
                </a:cubicBezTo>
                <a:close/>
                <a:moveTo>
                  <a:pt x="75" y="50"/>
                </a:moveTo>
                <a:cubicBezTo>
                  <a:pt x="75" y="50"/>
                  <a:pt x="75" y="50"/>
                  <a:pt x="75" y="50"/>
                </a:cubicBezTo>
                <a:cubicBezTo>
                  <a:pt x="58" y="50"/>
                  <a:pt x="40" y="50"/>
                  <a:pt x="23" y="50"/>
                </a:cubicBezTo>
                <a:cubicBezTo>
                  <a:pt x="21" y="50"/>
                  <a:pt x="20" y="51"/>
                  <a:pt x="18" y="52"/>
                </a:cubicBezTo>
                <a:cubicBezTo>
                  <a:pt x="14" y="56"/>
                  <a:pt x="17" y="65"/>
                  <a:pt x="23" y="65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50"/>
                  <a:pt x="75" y="50"/>
                  <a:pt x="75" y="50"/>
                </a:cubicBezTo>
                <a:close/>
                <a:moveTo>
                  <a:pt x="75" y="22"/>
                </a:moveTo>
                <a:cubicBezTo>
                  <a:pt x="75" y="22"/>
                  <a:pt x="75" y="22"/>
                  <a:pt x="75" y="22"/>
                </a:cubicBezTo>
                <a:cubicBezTo>
                  <a:pt x="75" y="7"/>
                  <a:pt x="75" y="7"/>
                  <a:pt x="75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17" y="7"/>
                  <a:pt x="14" y="15"/>
                  <a:pt x="18" y="20"/>
                </a:cubicBezTo>
                <a:cubicBezTo>
                  <a:pt x="20" y="21"/>
                  <a:pt x="21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40" y="22"/>
                  <a:pt x="58" y="22"/>
                  <a:pt x="75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/>
          </a:p>
        </p:txBody>
      </p:sp>
      <p:sp>
        <p:nvSpPr>
          <p:cNvPr id="27" name="淘宝店chenying0907 28"/>
          <p:cNvSpPr>
            <a:spLocks noEditPoints="1"/>
          </p:cNvSpPr>
          <p:nvPr/>
        </p:nvSpPr>
        <p:spPr bwMode="auto">
          <a:xfrm>
            <a:off x="3776106" y="3373356"/>
            <a:ext cx="179915" cy="179915"/>
          </a:xfrm>
          <a:custGeom>
            <a:gdLst>
              <a:gd name="T0" fmla="*/ 74 w 77"/>
              <a:gd name="T1" fmla="*/ 17 h 77"/>
              <a:gd name="T2" fmla="*/ 52 w 77"/>
              <a:gd name="T3" fmla="*/ 0 h 77"/>
              <a:gd name="T4" fmla="*/ 1 w 77"/>
              <a:gd name="T5" fmla="*/ 46 h 77"/>
              <a:gd name="T6" fmla="*/ 0 w 77"/>
              <a:gd name="T7" fmla="*/ 46 h 77"/>
              <a:gd name="T8" fmla="*/ 0 w 77"/>
              <a:gd name="T9" fmla="*/ 46 h 77"/>
              <a:gd name="T10" fmla="*/ 0 w 77"/>
              <a:gd name="T11" fmla="*/ 46 h 77"/>
              <a:gd name="T12" fmla="*/ 0 w 77"/>
              <a:gd name="T13" fmla="*/ 46 h 77"/>
              <a:gd name="T14" fmla="*/ 0 w 77"/>
              <a:gd name="T15" fmla="*/ 46 h 77"/>
              <a:gd name="T16" fmla="*/ 0 w 77"/>
              <a:gd name="T17" fmla="*/ 46 h 77"/>
              <a:gd name="T18" fmla="*/ 0 w 77"/>
              <a:gd name="T19" fmla="*/ 46 h 77"/>
              <a:gd name="T20" fmla="*/ 0 w 77"/>
              <a:gd name="T21" fmla="*/ 46 h 77"/>
              <a:gd name="T22" fmla="*/ 0 w 77"/>
              <a:gd name="T23" fmla="*/ 47 h 77"/>
              <a:gd name="T24" fmla="*/ 0 w 77"/>
              <a:gd name="T25" fmla="*/ 47 h 77"/>
              <a:gd name="T26" fmla="*/ 0 w 77"/>
              <a:gd name="T27" fmla="*/ 47 h 77"/>
              <a:gd name="T28" fmla="*/ 0 w 77"/>
              <a:gd name="T29" fmla="*/ 47 h 77"/>
              <a:gd name="T30" fmla="*/ 0 w 77"/>
              <a:gd name="T31" fmla="*/ 47 h 77"/>
              <a:gd name="T32" fmla="*/ 0 w 77"/>
              <a:gd name="T33" fmla="*/ 47 h 77"/>
              <a:gd name="T34" fmla="*/ 0 w 77"/>
              <a:gd name="T35" fmla="*/ 47 h 77"/>
              <a:gd name="T36" fmla="*/ 0 w 77"/>
              <a:gd name="T37" fmla="*/ 47 h 77"/>
              <a:gd name="T38" fmla="*/ 0 w 77"/>
              <a:gd name="T39" fmla="*/ 47 h 77"/>
              <a:gd name="T40" fmla="*/ 0 w 77"/>
              <a:gd name="T41" fmla="*/ 48 h 77"/>
              <a:gd name="T42" fmla="*/ 0 w 77"/>
              <a:gd name="T43" fmla="*/ 48 h 77"/>
              <a:gd name="T44" fmla="*/ 0 w 77"/>
              <a:gd name="T45" fmla="*/ 48 h 77"/>
              <a:gd name="T46" fmla="*/ 0 w 77"/>
              <a:gd name="T47" fmla="*/ 48 h 77"/>
              <a:gd name="T48" fmla="*/ 0 w 77"/>
              <a:gd name="T49" fmla="*/ 74 h 77"/>
              <a:gd name="T50" fmla="*/ 29 w 77"/>
              <a:gd name="T51" fmla="*/ 77 h 77"/>
              <a:gd name="T52" fmla="*/ 29 w 77"/>
              <a:gd name="T53" fmla="*/ 77 h 77"/>
              <a:gd name="T54" fmla="*/ 29 w 77"/>
              <a:gd name="T55" fmla="*/ 77 h 77"/>
              <a:gd name="T56" fmla="*/ 29 w 77"/>
              <a:gd name="T57" fmla="*/ 77 h 77"/>
              <a:gd name="T58" fmla="*/ 30 w 77"/>
              <a:gd name="T59" fmla="*/ 77 h 77"/>
              <a:gd name="T60" fmla="*/ 30 w 77"/>
              <a:gd name="T61" fmla="*/ 77 h 77"/>
              <a:gd name="T62" fmla="*/ 30 w 77"/>
              <a:gd name="T63" fmla="*/ 77 h 77"/>
              <a:gd name="T64" fmla="*/ 30 w 77"/>
              <a:gd name="T65" fmla="*/ 77 h 77"/>
              <a:gd name="T66" fmla="*/ 30 w 77"/>
              <a:gd name="T67" fmla="*/ 77 h 77"/>
              <a:gd name="T68" fmla="*/ 31 w 77"/>
              <a:gd name="T69" fmla="*/ 77 h 77"/>
              <a:gd name="T70" fmla="*/ 31 w 77"/>
              <a:gd name="T71" fmla="*/ 76 h 77"/>
              <a:gd name="T72" fmla="*/ 74 w 77"/>
              <a:gd name="T73" fmla="*/ 34 h 77"/>
              <a:gd name="T74" fmla="*/ 77 w 77"/>
              <a:gd name="T75" fmla="*/ 25 h 77"/>
              <a:gd name="T76" fmla="*/ 38 w 77"/>
              <a:gd name="T77" fmla="*/ 18 h 77"/>
              <a:gd name="T78" fmla="*/ 11 w 77"/>
              <a:gd name="T79" fmla="*/ 52 h 77"/>
              <a:gd name="T80" fmla="*/ 38 w 77"/>
              <a:gd name="T81" fmla="*/ 18 h 77"/>
              <a:gd name="T82" fmla="*/ 6 w 77"/>
              <a:gd name="T83" fmla="*/ 71 h 77"/>
              <a:gd name="T84" fmla="*/ 21 w 77"/>
              <a:gd name="T85" fmla="*/ 71 h 77"/>
              <a:gd name="T86" fmla="*/ 14 w 77"/>
              <a:gd name="T87" fmla="*/ 55 h 77"/>
              <a:gd name="T88" fmla="*/ 44 w 77"/>
              <a:gd name="T89" fmla="*/ 24 h 77"/>
              <a:gd name="T90" fmla="*/ 22 w 77"/>
              <a:gd name="T91" fmla="*/ 63 h 77"/>
              <a:gd name="T92" fmla="*/ 29 w 77"/>
              <a:gd name="T93" fmla="*/ 69 h 77"/>
              <a:gd name="T94" fmla="*/ 25 w 77"/>
              <a:gd name="T95" fmla="*/ 66 h 77"/>
              <a:gd name="T96" fmla="*/ 59 w 77"/>
              <a:gd name="T97" fmla="*/ 39 h 77"/>
              <a:gd name="T98" fmla="*/ 71 w 77"/>
              <a:gd name="T99" fmla="*/ 25 h 77"/>
              <a:gd name="T100" fmla="*/ 71 w 77"/>
              <a:gd name="T101" fmla="*/ 25 h 77"/>
              <a:gd name="T102" fmla="*/ 66 w 77"/>
              <a:gd name="T103" fmla="*/ 32 h 77"/>
              <a:gd name="T104" fmla="*/ 64 w 77"/>
              <a:gd name="T105" fmla="*/ 34 h 77"/>
              <a:gd name="T106" fmla="*/ 45 w 77"/>
              <a:gd name="T107" fmla="*/ 11 h 77"/>
              <a:gd name="T108" fmla="*/ 52 w 77"/>
              <a:gd name="T109" fmla="*/ 6 h 77"/>
              <a:gd name="T110" fmla="*/ 69 w 77"/>
              <a:gd name="T111" fmla="*/ 21 h 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" h="77">
                <a:moveTo>
                  <a:pt x="77" y="25"/>
                </a:moveTo>
                <a:cubicBezTo>
                  <a:pt x="77" y="22"/>
                  <a:pt x="76" y="19"/>
                  <a:pt x="74" y="17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1"/>
                  <a:pt x="55" y="0"/>
                  <a:pt x="52" y="0"/>
                </a:cubicBezTo>
                <a:cubicBezTo>
                  <a:pt x="49" y="0"/>
                  <a:pt x="45" y="1"/>
                  <a:pt x="43" y="3"/>
                </a:cubicBezTo>
                <a:cubicBezTo>
                  <a:pt x="29" y="17"/>
                  <a:pt x="15" y="32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1" y="77"/>
                  <a:pt x="3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45" y="62"/>
                  <a:pt x="59" y="48"/>
                  <a:pt x="74" y="34"/>
                </a:cubicBezTo>
                <a:cubicBezTo>
                  <a:pt x="76" y="31"/>
                  <a:pt x="77" y="28"/>
                  <a:pt x="77" y="25"/>
                </a:cubicBezTo>
                <a:cubicBezTo>
                  <a:pt x="77" y="25"/>
                  <a:pt x="77" y="25"/>
                  <a:pt x="77" y="25"/>
                </a:cubicBezTo>
                <a:close/>
                <a:moveTo>
                  <a:pt x="38" y="18"/>
                </a:moveTo>
                <a:cubicBezTo>
                  <a:pt x="38" y="18"/>
                  <a:pt x="38" y="18"/>
                  <a:pt x="38" y="18"/>
                </a:cubicBezTo>
                <a:cubicBezTo>
                  <a:pt x="42" y="22"/>
                  <a:pt x="42" y="22"/>
                  <a:pt x="42" y="22"/>
                </a:cubicBezTo>
                <a:cubicBezTo>
                  <a:pt x="11" y="52"/>
                  <a:pt x="11" y="52"/>
                  <a:pt x="11" y="52"/>
                </a:cubicBezTo>
                <a:cubicBezTo>
                  <a:pt x="7" y="48"/>
                  <a:pt x="7" y="48"/>
                  <a:pt x="7" y="48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6" y="71"/>
                </a:moveTo>
                <a:cubicBezTo>
                  <a:pt x="6" y="71"/>
                  <a:pt x="6" y="71"/>
                  <a:pt x="6" y="71"/>
                </a:cubicBezTo>
                <a:cubicBezTo>
                  <a:pt x="6" y="56"/>
                  <a:pt x="6" y="56"/>
                  <a:pt x="6" y="56"/>
                </a:cubicBezTo>
                <a:cubicBezTo>
                  <a:pt x="21" y="71"/>
                  <a:pt x="21" y="71"/>
                  <a:pt x="21" y="71"/>
                </a:cubicBezTo>
                <a:cubicBezTo>
                  <a:pt x="6" y="71"/>
                  <a:pt x="6" y="71"/>
                  <a:pt x="6" y="71"/>
                </a:cubicBezTo>
                <a:close/>
                <a:moveTo>
                  <a:pt x="14" y="55"/>
                </a:moveTo>
                <a:cubicBezTo>
                  <a:pt x="14" y="55"/>
                  <a:pt x="14" y="55"/>
                  <a:pt x="14" y="55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3"/>
                  <a:pt x="22" y="63"/>
                  <a:pt x="22" y="63"/>
                </a:cubicBezTo>
                <a:cubicBezTo>
                  <a:pt x="14" y="55"/>
                  <a:pt x="14" y="55"/>
                  <a:pt x="14" y="55"/>
                </a:cubicBezTo>
                <a:close/>
                <a:moveTo>
                  <a:pt x="29" y="69"/>
                </a:moveTo>
                <a:cubicBezTo>
                  <a:pt x="29" y="69"/>
                  <a:pt x="29" y="69"/>
                  <a:pt x="29" y="69"/>
                </a:cubicBezTo>
                <a:cubicBezTo>
                  <a:pt x="25" y="66"/>
                  <a:pt x="25" y="66"/>
                  <a:pt x="25" y="66"/>
                </a:cubicBezTo>
                <a:cubicBezTo>
                  <a:pt x="55" y="35"/>
                  <a:pt x="55" y="35"/>
                  <a:pt x="55" y="35"/>
                </a:cubicBezTo>
                <a:cubicBezTo>
                  <a:pt x="59" y="39"/>
                  <a:pt x="59" y="39"/>
                  <a:pt x="59" y="39"/>
                </a:cubicBezTo>
                <a:cubicBezTo>
                  <a:pt x="29" y="69"/>
                  <a:pt x="29" y="69"/>
                  <a:pt x="29" y="69"/>
                </a:cubicBezTo>
                <a:close/>
                <a:moveTo>
                  <a:pt x="71" y="25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7"/>
                  <a:pt x="70" y="28"/>
                  <a:pt x="69" y="29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5" y="11"/>
                  <a:pt x="45" y="11"/>
                  <a:pt x="45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7"/>
                  <a:pt x="50" y="6"/>
                  <a:pt x="52" y="6"/>
                </a:cubicBezTo>
                <a:cubicBezTo>
                  <a:pt x="53" y="6"/>
                  <a:pt x="54" y="7"/>
                  <a:pt x="55" y="8"/>
                </a:cubicBezTo>
                <a:cubicBezTo>
                  <a:pt x="69" y="21"/>
                  <a:pt x="69" y="21"/>
                  <a:pt x="69" y="21"/>
                </a:cubicBezTo>
                <a:cubicBezTo>
                  <a:pt x="70" y="22"/>
                  <a:pt x="71" y="24"/>
                  <a:pt x="71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/>
          </a:p>
        </p:txBody>
      </p:sp>
      <p:sp>
        <p:nvSpPr>
          <p:cNvPr id="28" name="淘宝店chenying0907 29"/>
          <p:cNvSpPr>
            <a:spLocks noEditPoints="1"/>
          </p:cNvSpPr>
          <p:nvPr/>
        </p:nvSpPr>
        <p:spPr bwMode="auto">
          <a:xfrm>
            <a:off x="5149890" y="1962639"/>
            <a:ext cx="197787" cy="203745"/>
          </a:xfrm>
          <a:custGeom>
            <a:gdLst>
              <a:gd name="T0" fmla="*/ 80 w 85"/>
              <a:gd name="T1" fmla="*/ 48 h 87"/>
              <a:gd name="T2" fmla="*/ 76 w 85"/>
              <a:gd name="T3" fmla="*/ 45 h 87"/>
              <a:gd name="T4" fmla="*/ 77 w 85"/>
              <a:gd name="T5" fmla="*/ 43 h 87"/>
              <a:gd name="T6" fmla="*/ 36 w 85"/>
              <a:gd name="T7" fmla="*/ 16 h 87"/>
              <a:gd name="T8" fmla="*/ 39 w 85"/>
              <a:gd name="T9" fmla="*/ 12 h 87"/>
              <a:gd name="T10" fmla="*/ 26 w 85"/>
              <a:gd name="T11" fmla="*/ 1 h 87"/>
              <a:gd name="T12" fmla="*/ 21 w 85"/>
              <a:gd name="T13" fmla="*/ 2 h 87"/>
              <a:gd name="T14" fmla="*/ 1 w 85"/>
              <a:gd name="T15" fmla="*/ 37 h 87"/>
              <a:gd name="T16" fmla="*/ 14 w 85"/>
              <a:gd name="T17" fmla="*/ 48 h 87"/>
              <a:gd name="T18" fmla="*/ 18 w 85"/>
              <a:gd name="T19" fmla="*/ 47 h 87"/>
              <a:gd name="T20" fmla="*/ 23 w 85"/>
              <a:gd name="T21" fmla="*/ 45 h 87"/>
              <a:gd name="T22" fmla="*/ 22 w 85"/>
              <a:gd name="T23" fmla="*/ 49 h 87"/>
              <a:gd name="T24" fmla="*/ 39 w 85"/>
              <a:gd name="T25" fmla="*/ 69 h 87"/>
              <a:gd name="T26" fmla="*/ 22 w 85"/>
              <a:gd name="T27" fmla="*/ 81 h 87"/>
              <a:gd name="T28" fmla="*/ 22 w 85"/>
              <a:gd name="T29" fmla="*/ 87 h 87"/>
              <a:gd name="T30" fmla="*/ 67 w 85"/>
              <a:gd name="T31" fmla="*/ 84 h 87"/>
              <a:gd name="T32" fmla="*/ 46 w 85"/>
              <a:gd name="T33" fmla="*/ 81 h 87"/>
              <a:gd name="T34" fmla="*/ 51 w 85"/>
              <a:gd name="T35" fmla="*/ 67 h 87"/>
              <a:gd name="T36" fmla="*/ 60 w 85"/>
              <a:gd name="T37" fmla="*/ 66 h 87"/>
              <a:gd name="T38" fmla="*/ 64 w 85"/>
              <a:gd name="T39" fmla="*/ 65 h 87"/>
              <a:gd name="T40" fmla="*/ 70 w 85"/>
              <a:gd name="T41" fmla="*/ 65 h 87"/>
              <a:gd name="T42" fmla="*/ 73 w 85"/>
              <a:gd name="T43" fmla="*/ 67 h 87"/>
              <a:gd name="T44" fmla="*/ 80 w 85"/>
              <a:gd name="T45" fmla="*/ 60 h 87"/>
              <a:gd name="T46" fmla="*/ 84 w 85"/>
              <a:gd name="T47" fmla="*/ 54 h 87"/>
              <a:gd name="T48" fmla="*/ 84 w 85"/>
              <a:gd name="T49" fmla="*/ 54 h 87"/>
              <a:gd name="T50" fmla="*/ 17 w 85"/>
              <a:gd name="T51" fmla="*/ 37 h 87"/>
              <a:gd name="T52" fmla="*/ 16 w 85"/>
              <a:gd name="T53" fmla="*/ 37 h 87"/>
              <a:gd name="T54" fmla="*/ 14 w 85"/>
              <a:gd name="T55" fmla="*/ 41 h 87"/>
              <a:gd name="T56" fmla="*/ 25 w 85"/>
              <a:gd name="T57" fmla="*/ 8 h 87"/>
              <a:gd name="T58" fmla="*/ 30 w 85"/>
              <a:gd name="T59" fmla="*/ 14 h 87"/>
              <a:gd name="T60" fmla="*/ 29 w 85"/>
              <a:gd name="T61" fmla="*/ 15 h 87"/>
              <a:gd name="T62" fmla="*/ 48 w 85"/>
              <a:gd name="T63" fmla="*/ 62 h 87"/>
              <a:gd name="T64" fmla="*/ 43 w 85"/>
              <a:gd name="T65" fmla="*/ 63 h 87"/>
              <a:gd name="T66" fmla="*/ 33 w 85"/>
              <a:gd name="T67" fmla="*/ 59 h 87"/>
              <a:gd name="T68" fmla="*/ 29 w 85"/>
              <a:gd name="T69" fmla="*/ 48 h 87"/>
              <a:gd name="T70" fmla="*/ 48 w 85"/>
              <a:gd name="T71" fmla="*/ 62 h 87"/>
              <a:gd name="T72" fmla="*/ 62 w 85"/>
              <a:gd name="T73" fmla="*/ 56 h 87"/>
              <a:gd name="T74" fmla="*/ 60 w 85"/>
              <a:gd name="T75" fmla="*/ 59 h 87"/>
              <a:gd name="T76" fmla="*/ 57 w 85"/>
              <a:gd name="T77" fmla="*/ 57 h 87"/>
              <a:gd name="T78" fmla="*/ 28 w 85"/>
              <a:gd name="T79" fmla="*/ 40 h 87"/>
              <a:gd name="T80" fmla="*/ 28 w 85"/>
              <a:gd name="T81" fmla="*/ 40 h 87"/>
              <a:gd name="T82" fmla="*/ 28 w 85"/>
              <a:gd name="T83" fmla="*/ 40 h 87"/>
              <a:gd name="T84" fmla="*/ 31 w 85"/>
              <a:gd name="T85" fmla="*/ 20 h 87"/>
              <a:gd name="T86" fmla="*/ 69 w 85"/>
              <a:gd name="T87" fmla="*/ 44 h 87"/>
              <a:gd name="T88" fmla="*/ 68 w 85"/>
              <a:gd name="T89" fmla="*/ 45 h 87"/>
              <a:gd name="T90" fmla="*/ 62 w 85"/>
              <a:gd name="T91" fmla="*/ 56 h 87"/>
              <a:gd name="T92" fmla="*/ 75 w 85"/>
              <a:gd name="T93" fmla="*/ 57 h 87"/>
              <a:gd name="T94" fmla="*/ 73 w 85"/>
              <a:gd name="T95" fmla="*/ 60 h 87"/>
              <a:gd name="T96" fmla="*/ 70 w 85"/>
              <a:gd name="T97" fmla="*/ 50 h 87"/>
              <a:gd name="T98" fmla="*/ 75 w 85"/>
              <a:gd name="T99" fmla="*/ 57 h 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" h="87">
                <a:moveTo>
                  <a:pt x="83" y="49"/>
                </a:moveTo>
                <a:cubicBezTo>
                  <a:pt x="80" y="48"/>
                  <a:pt x="80" y="48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8" y="41"/>
                  <a:pt x="77" y="39"/>
                  <a:pt x="76" y="39"/>
                </a:cubicBezTo>
                <a:cubicBezTo>
                  <a:pt x="36" y="16"/>
                  <a:pt x="36" y="16"/>
                  <a:pt x="36" y="16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0"/>
                  <a:pt x="39" y="8"/>
                  <a:pt x="37" y="8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1"/>
                  <a:pt x="21" y="2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9"/>
                  <a:pt x="1" y="41"/>
                  <a:pt x="2" y="42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7" y="49"/>
                  <a:pt x="18" y="47"/>
                </a:cubicBezTo>
                <a:cubicBezTo>
                  <a:pt x="20" y="43"/>
                  <a:pt x="20" y="43"/>
                  <a:pt x="20" y="43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6"/>
                  <a:pt x="22" y="48"/>
                  <a:pt x="22" y="49"/>
                </a:cubicBezTo>
                <a:cubicBezTo>
                  <a:pt x="22" y="54"/>
                  <a:pt x="24" y="60"/>
                  <a:pt x="28" y="63"/>
                </a:cubicBezTo>
                <a:cubicBezTo>
                  <a:pt x="31" y="66"/>
                  <a:pt x="35" y="68"/>
                  <a:pt x="39" y="69"/>
                </a:cubicBezTo>
                <a:cubicBezTo>
                  <a:pt x="39" y="81"/>
                  <a:pt x="39" y="81"/>
                  <a:pt x="39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0" y="81"/>
                  <a:pt x="19" y="82"/>
                  <a:pt x="19" y="84"/>
                </a:cubicBezTo>
                <a:cubicBezTo>
                  <a:pt x="19" y="86"/>
                  <a:pt x="20" y="87"/>
                  <a:pt x="22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65" y="87"/>
                  <a:pt x="67" y="86"/>
                  <a:pt x="67" y="84"/>
                </a:cubicBezTo>
                <a:cubicBezTo>
                  <a:pt x="67" y="82"/>
                  <a:pt x="65" y="81"/>
                  <a:pt x="6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69"/>
                  <a:pt x="46" y="69"/>
                  <a:pt x="46" y="69"/>
                </a:cubicBezTo>
                <a:cubicBezTo>
                  <a:pt x="48" y="69"/>
                  <a:pt x="49" y="68"/>
                  <a:pt x="51" y="67"/>
                </a:cubicBezTo>
                <a:cubicBezTo>
                  <a:pt x="53" y="66"/>
                  <a:pt x="55" y="65"/>
                  <a:pt x="56" y="64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1" y="67"/>
                  <a:pt x="63" y="6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5"/>
                  <a:pt x="70" y="65"/>
                  <a:pt x="70" y="65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4" y="68"/>
                  <a:pt x="76" y="67"/>
                  <a:pt x="77" y="66"/>
                </a:cubicBezTo>
                <a:cubicBezTo>
                  <a:pt x="80" y="60"/>
                  <a:pt x="80" y="60"/>
                  <a:pt x="80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2"/>
                  <a:pt x="84" y="50"/>
                  <a:pt x="83" y="49"/>
                </a:cubicBezTo>
                <a:close/>
                <a:moveTo>
                  <a:pt x="17" y="37"/>
                </a:move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8"/>
                  <a:pt x="16" y="38"/>
                  <a:pt x="16" y="38"/>
                </a:cubicBezTo>
                <a:cubicBezTo>
                  <a:pt x="14" y="41"/>
                  <a:pt x="14" y="41"/>
                  <a:pt x="14" y="41"/>
                </a:cubicBezTo>
                <a:cubicBezTo>
                  <a:pt x="8" y="38"/>
                  <a:pt x="8" y="38"/>
                  <a:pt x="8" y="38"/>
                </a:cubicBezTo>
                <a:cubicBezTo>
                  <a:pt x="25" y="8"/>
                  <a:pt x="25" y="8"/>
                  <a:pt x="25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7" y="37"/>
                  <a:pt x="17" y="37"/>
                  <a:pt x="17" y="37"/>
                </a:cubicBezTo>
                <a:close/>
                <a:moveTo>
                  <a:pt x="48" y="62"/>
                </a:moveTo>
                <a:cubicBezTo>
                  <a:pt x="48" y="62"/>
                  <a:pt x="48" y="62"/>
                  <a:pt x="48" y="62"/>
                </a:cubicBezTo>
                <a:cubicBezTo>
                  <a:pt x="47" y="62"/>
                  <a:pt x="45" y="63"/>
                  <a:pt x="43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39" y="63"/>
                  <a:pt x="35" y="61"/>
                  <a:pt x="33" y="59"/>
                </a:cubicBezTo>
                <a:cubicBezTo>
                  <a:pt x="30" y="56"/>
                  <a:pt x="29" y="53"/>
                  <a:pt x="29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49" y="61"/>
                  <a:pt x="48" y="62"/>
                </a:cubicBezTo>
                <a:close/>
                <a:moveTo>
                  <a:pt x="62" y="56"/>
                </a:moveTo>
                <a:cubicBezTo>
                  <a:pt x="62" y="56"/>
                  <a:pt x="62" y="56"/>
                  <a:pt x="62" y="56"/>
                </a:cubicBezTo>
                <a:cubicBezTo>
                  <a:pt x="62" y="57"/>
                  <a:pt x="62" y="57"/>
                  <a:pt x="62" y="57"/>
                </a:cubicBezTo>
                <a:cubicBezTo>
                  <a:pt x="60" y="59"/>
                  <a:pt x="60" y="59"/>
                  <a:pt x="60" y="59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1" y="37"/>
                  <a:pt x="21" y="37"/>
                  <a:pt x="21" y="37"/>
                </a:cubicBezTo>
                <a:cubicBezTo>
                  <a:pt x="31" y="20"/>
                  <a:pt x="31" y="20"/>
                  <a:pt x="31" y="20"/>
                </a:cubicBezTo>
                <a:cubicBezTo>
                  <a:pt x="70" y="43"/>
                  <a:pt x="70" y="43"/>
                  <a:pt x="70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2" y="56"/>
                  <a:pt x="62" y="56"/>
                  <a:pt x="62" y="56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5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0"/>
                  <a:pt x="70" y="50"/>
                  <a:pt x="70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5" y="57"/>
                  <a:pt x="75" y="57"/>
                  <a:pt x="75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5408442" y="1729110"/>
            <a:ext cx="652136" cy="154416"/>
          </a:xfrm>
          <a:custGeom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V="1">
            <a:off x="5408442" y="3636753"/>
            <a:ext cx="652136" cy="153145"/>
          </a:xfrm>
          <a:custGeom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flipH="1">
            <a:off x="2987991" y="1729110"/>
            <a:ext cx="717817" cy="154416"/>
          </a:xfrm>
          <a:custGeom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 flipV="1">
            <a:off x="2987991" y="3636753"/>
            <a:ext cx="717817" cy="153145"/>
          </a:xfrm>
          <a:custGeom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114097" y="1663522"/>
            <a:ext cx="1422050" cy="1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>
                <a:solidFill>
                  <a:srgbClr val="FFFFFF">
                    <a:lumMod val="50000"/>
                  </a:srgbClr>
                </a:solidFill>
              </a:rPr>
              <a:t>TOPIC HEADER HERE</a:t>
            </a:r>
            <a:endParaRPr lang="zh-CN" altLang="en-US" sz="1000" b="1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9" name="淘宝店chenying0907 38"/>
          <p:cNvSpPr/>
          <p:nvPr/>
        </p:nvSpPr>
        <p:spPr>
          <a:xfrm>
            <a:off x="6114097" y="1870972"/>
            <a:ext cx="1952176" cy="59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6136189" y="3712968"/>
            <a:ext cx="1422050" cy="1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>
                <a:solidFill>
                  <a:srgbClr val="FFFFFF">
                    <a:lumMod val="50000"/>
                  </a:srgbClr>
                </a:solidFill>
              </a:rPr>
              <a:t>TOPIC HEADER HERE</a:t>
            </a:r>
            <a:endParaRPr lang="zh-CN" altLang="en-US" sz="1000" b="1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淘宝店chenying0907 41"/>
          <p:cNvSpPr/>
          <p:nvPr/>
        </p:nvSpPr>
        <p:spPr>
          <a:xfrm>
            <a:off x="6136189" y="3920418"/>
            <a:ext cx="1952176" cy="59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1464286" y="1663522"/>
            <a:ext cx="1422050" cy="1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>
                <a:solidFill>
                  <a:srgbClr val="FFFFFF">
                    <a:lumMod val="50000"/>
                  </a:srgbClr>
                </a:solidFill>
              </a:rPr>
              <a:t>TOPIC HEADER HERE</a:t>
            </a:r>
            <a:endParaRPr lang="zh-CN" altLang="en-US" sz="1000" b="1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5" name="淘宝店chenying0907 44"/>
          <p:cNvSpPr/>
          <p:nvPr/>
        </p:nvSpPr>
        <p:spPr>
          <a:xfrm>
            <a:off x="956252" y="1870972"/>
            <a:ext cx="1952176" cy="59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486378" y="3712968"/>
            <a:ext cx="1422050" cy="1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>
                <a:solidFill>
                  <a:srgbClr val="FFFFFF">
                    <a:lumMod val="50000"/>
                  </a:srgbClr>
                </a:solidFill>
              </a:rPr>
              <a:t>TOPIC HEADER HERE</a:t>
            </a:r>
            <a:endParaRPr lang="zh-CN" altLang="en-US" sz="1000" b="1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7" name="淘宝店chenying0907 46"/>
          <p:cNvSpPr/>
          <p:nvPr/>
        </p:nvSpPr>
        <p:spPr>
          <a:xfrm>
            <a:off x="978344" y="3920418"/>
            <a:ext cx="1952176" cy="59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3250">
        <p15:prstTrans prst="origami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321474" y="1894116"/>
            <a:ext cx="1130851" cy="11308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557585" y="2049972"/>
            <a:ext cx="384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2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3617239" y="2520549"/>
            <a:ext cx="2519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CLICK TO ADD UP YOUR TITLE HERE</a:t>
            </a:r>
            <a:endParaRPr lang="zh-CN" altLang="en-US" sz="800">
              <a:solidFill>
                <a:schemeClr val="tx1">
                  <a:lumMod val="75000"/>
                  <a:lumOff val="25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2433444" y="1767008"/>
            <a:ext cx="1547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02</a:t>
            </a:r>
            <a:endParaRPr lang="zh-CN" altLang="en-US" sz="8800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3653233" y="2808492"/>
            <a:ext cx="3475356" cy="282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8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41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" name="Freeform 15"/>
          <p:cNvSpPr>
            <a:spLocks noChangeAspect="1" noEditPoints="1"/>
          </p:cNvSpPr>
          <p:nvPr/>
        </p:nvSpPr>
        <p:spPr bwMode="auto">
          <a:xfrm>
            <a:off x="4272571" y="2781203"/>
            <a:ext cx="513534" cy="374080"/>
          </a:xfrm>
          <a:custGeom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6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07"/>
          <p:cNvGrpSpPr/>
          <p:nvPr/>
        </p:nvGrpSpPr>
        <p:grpSpPr>
          <a:xfrm rot="2700000">
            <a:off x="3334645" y="1792497"/>
            <a:ext cx="2376998" cy="2376265"/>
            <a:chOff x="6336196" y="1009196"/>
            <a:chExt cx="2376264" cy="2376265"/>
          </a:xfrm>
          <a:effectLst/>
        </p:grpSpPr>
        <p:sp>
          <p:nvSpPr>
            <p:cNvPr id="109" name="矩形 28"/>
            <p:cNvSpPr/>
            <p:nvPr/>
          </p:nvSpPr>
          <p:spPr>
            <a:xfrm>
              <a:off x="6336196" y="1009196"/>
              <a:ext cx="2376264" cy="909519"/>
            </a:xfrm>
            <a:custGeom>
              <a:rect l="l" t="t" r="r" b="b"/>
              <a:pathLst>
                <a:path w="2376264" h="909518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矩形 28"/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rect l="l" t="t" r="r" b="b"/>
              <a:pathLst>
                <a:path w="2376264" h="909518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矩形 28"/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rect l="l" t="t" r="r" b="b"/>
              <a:pathLst>
                <a:path w="2376264" h="909518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矩形 28"/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rect l="l" t="t" r="r" b="b"/>
              <a:pathLst>
                <a:path w="1567916" h="909518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3" name="矩形 112"/>
          <p:cNvSpPr/>
          <p:nvPr/>
        </p:nvSpPr>
        <p:spPr>
          <a:xfrm>
            <a:off x="4276323" y="1628450"/>
            <a:ext cx="466794" cy="46180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14" name="直接连接符 113"/>
          <p:cNvCxnSpPr/>
          <p:nvPr/>
        </p:nvCxnSpPr>
        <p:spPr>
          <a:xfrm flipH="1">
            <a:off x="2771803" y="1803569"/>
            <a:ext cx="95741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611766" y="1582267"/>
            <a:ext cx="2016018" cy="55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127330" y="2749725"/>
            <a:ext cx="503664" cy="46180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flipH="1">
            <a:off x="2771803" y="3384218"/>
            <a:ext cx="39336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611766" y="3115441"/>
            <a:ext cx="2016018" cy="55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239453" y="3859890"/>
            <a:ext cx="513282" cy="46180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 flipH="1">
            <a:off x="5270768" y="4220039"/>
            <a:ext cx="95741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3942955"/>
            <a:ext cx="2016018" cy="55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492834" y="2737340"/>
            <a:ext cx="503664" cy="46180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 flipH="1">
            <a:off x="5834822" y="2461895"/>
            <a:ext cx="39336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6372200" y="2203193"/>
            <a:ext cx="2016018" cy="55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7" dur="1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13" grpId="0"/>
      <p:bldP spid="113" grpId="1"/>
      <p:bldP spid="115" grpId="0"/>
      <p:bldP spid="116" grpId="0"/>
      <p:bldP spid="116" grpId="1"/>
      <p:bldP spid="118" grpId="0"/>
      <p:bldP spid="119" grpId="0"/>
      <p:bldP spid="119" grpId="1"/>
      <p:bldP spid="121" grpId="0"/>
      <p:bldP spid="122" grpId="0"/>
      <p:bldP spid="122" grpId="1"/>
      <p:bldP spid="12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自定义 10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B322"/>
      </a:accent1>
      <a:accent2>
        <a:srgbClr val="3B3B3B"/>
      </a:accent2>
      <a:accent3>
        <a:srgbClr val="F1B322"/>
      </a:accent3>
      <a:accent4>
        <a:srgbClr val="3B3B3B"/>
      </a:accent4>
      <a:accent5>
        <a:srgbClr val="F1B322"/>
      </a:accent5>
      <a:accent6>
        <a:srgbClr val="3B3B3B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Manager>PPT汇_PPT模板免费下载_www.ppthui.com</Manager>
  <Company>PPT汇_PPT模板免费下载_www.ppthui.com</Company>
  <PresentationFormat>自定义</PresentationFormat>
  <Paragraphs>224</Paragraphs>
  <Slides>26</Slides>
  <Notes>24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29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56">
      <vt:lpstr>Arial</vt:lpstr>
      <vt:lpstr>Calibri Light</vt:lpstr>
      <vt:lpstr>Calibri</vt:lpstr>
      <vt:lpstr>微软雅黑</vt:lpstr>
      <vt:lpstr>宋体</vt:lpstr>
      <vt:lpstr>Glegoo</vt:lpstr>
      <vt:lpstr>Open Sans</vt:lpstr>
      <vt:lpstr>Lato Light</vt:lpstr>
      <vt:lpstr>Mission Gothic Regular</vt:lpstr>
      <vt:lpstr>等线 Light</vt:lpstr>
      <vt:lpstr>等线</vt:lpstr>
      <vt:lpstr>方正姚体</vt:lpstr>
      <vt:lpstr>Consolas</vt:lpstr>
      <vt:lpstr>方正兰亭中黑_GBK</vt:lpstr>
      <vt:lpstr>Century Gothic</vt:lpstr>
      <vt:lpstr>Simply City Light</vt:lpstr>
      <vt:lpstr>SimSun-ExtB</vt:lpstr>
      <vt:lpstr>造字工房悦黑演示版常规体</vt:lpstr>
      <vt:lpstr>IrisUPC</vt:lpstr>
      <vt:lpstr>微软雅黑 Light</vt:lpstr>
      <vt:lpstr>Impact</vt:lpstr>
      <vt:lpstr>MS PGothic</vt:lpstr>
      <vt:lpstr>方正兰亭黑_GBK</vt:lpstr>
      <vt:lpstr>Lato Regular</vt:lpstr>
      <vt:lpstr>Gill Sans</vt:lpstr>
      <vt:lpstr>GulimChe</vt:lpstr>
      <vt:lpstr>Open Sans Light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</cp:revision>
  <dcterms:created xsi:type="dcterms:W3CDTF">2017-06-21T00:50:00Z</dcterms:created>
  <dcterms:modified xsi:type="dcterms:W3CDTF">2023-05-08T04:45:32Z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