
<file path=[Content_Types].xml><?xml version="1.0" encoding="utf-8"?>
<Types xmlns="http://schemas.openxmlformats.org/package/2006/content-types">
  <Default Extension="dat" ContentType="application/unknown"/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Default Extension="wma" ContentType="audio/x-ms-wma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  <p:sldMasterId id="2147483671" r:id="rId2"/>
  </p:sldMasterIdLst>
  <p:notesMasterIdLst>
    <p:notesMasterId r:id="rId3"/>
  </p:notesMasterIdLst>
  <p:handoutMasterIdLst>
    <p:handoutMasterId r:id="rId4"/>
  </p:handoutMasterIdLst>
  <p:sldIdLst>
    <p:sldId id="256" r:id="rId5"/>
    <p:sldId id="257" r:id="rId6"/>
    <p:sldId id="258" r:id="rId7"/>
    <p:sldId id="26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283" r:id="rId32"/>
    <p:sldId id="308" r:id="rId33"/>
    <p:sldId id="335" r:id="rId34"/>
  </p:sldIdLst>
  <p:sldSz cx="12192000" cy="6858000"/>
  <p:notesSz cx="6858000" cy="9144000"/>
  <p:embeddedFontLst>
    <p:embeddedFont>
      <p:font typeface="李旭科书法 v1.4" panose="02000603000000000000" pitchFamily="2" charset="-122"/>
      <p:regular r:id="rId36"/>
    </p:embeddedFont>
    <p:embeddedFont>
      <p:font typeface="微软雅黑" panose="020B0503020204020204" pitchFamily="34" charset="-122"/>
      <p:regular r:id="rId37"/>
    </p:embeddedFont>
    <p:embeddedFont>
      <p:font typeface="Calibri" panose="020F0502020204030204" charset="0"/>
      <p:regular r:id="rId38"/>
      <p:bold r:id="rId39"/>
      <p:italic r:id="rId40"/>
      <p:boldItalic r:id="rId41"/>
    </p:embeddedFont>
  </p:embeddedFontLst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414" autoAdjust="0"/>
  </p:normalViewPr>
  <p:slideViewPr>
    <p:cSldViewPr snapToGrid="0">
      <p:cViewPr varScale="1">
        <p:scale>
          <a:sx n="107" d="100"/>
          <a:sy n="107" d="100"/>
        </p:scale>
        <p:origin x="732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1956" y="72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6.xml" /><Relationship Id="rId31" Type="http://schemas.openxmlformats.org/officeDocument/2006/relationships/slide" Target="slides/slide27.xml" /><Relationship Id="rId32" Type="http://schemas.openxmlformats.org/officeDocument/2006/relationships/slide" Target="slides/slide28.xml" /><Relationship Id="rId33" Type="http://schemas.openxmlformats.org/officeDocument/2006/relationships/slide" Target="slides/slide29.xml" /><Relationship Id="rId34" Type="http://schemas.openxmlformats.org/officeDocument/2006/relationships/slide" Target="slides/slide30.xml" /><Relationship Id="rId35" Type="http://schemas.openxmlformats.org/officeDocument/2006/relationships/tags" Target="tags/tag61.xml" /><Relationship Id="rId36" Type="http://schemas.openxmlformats.org/officeDocument/2006/relationships/font" Target="fonts/font1.fntdata" /><Relationship Id="rId37" Type="http://schemas.openxmlformats.org/officeDocument/2006/relationships/font" Target="fonts/font2.fntdata" /><Relationship Id="rId38" Type="http://schemas.openxmlformats.org/officeDocument/2006/relationships/font" Target="fonts/font3.fntdata" /><Relationship Id="rId39" Type="http://schemas.openxmlformats.org/officeDocument/2006/relationships/font" Target="fonts/font4.fntdata" /><Relationship Id="rId4" Type="http://schemas.openxmlformats.org/officeDocument/2006/relationships/handoutMaster" Target="handoutMasters/handoutMaster1.xml" /><Relationship Id="rId40" Type="http://schemas.openxmlformats.org/officeDocument/2006/relationships/font" Target="fonts/font5.fntdata" /><Relationship Id="rId41" Type="http://schemas.openxmlformats.org/officeDocument/2006/relationships/font" Target="fonts/font6.fntdata" /><Relationship Id="rId42" Type="http://schemas.openxmlformats.org/officeDocument/2006/relationships/presProps" Target="presProps.xml" /><Relationship Id="rId43" Type="http://schemas.openxmlformats.org/officeDocument/2006/relationships/viewProps" Target="viewProps.xml" /><Relationship Id="rId44" Type="http://schemas.openxmlformats.org/officeDocument/2006/relationships/theme" Target="theme/theme1.xml" /><Relationship Id="rId45" Type="http://schemas.openxmlformats.org/officeDocument/2006/relationships/tableStyles" Target="tableStyles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F3E3C-FBCD-46C1-BA32-1D7590B6F119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E4A17-252F-4AA7-BDE4-ECC957CC3CE2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00691-BC26-4A87-A8FA-24BEF44534A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384D0-E8C0-4FB2-93D8-B1A58490B2C5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29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30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push dir="u"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7D22-9896-4CDC-AC41-67924EE0DE7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B3FB-6FDD-43B6-ACB1-4F3BF8EFAC8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7D22-9896-4CDC-AC41-67924EE0DE7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B3FB-6FDD-43B6-ACB1-4F3BF8EFAC8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push dir="u"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4966305" y="2074410"/>
            <a:ext cx="1912352" cy="461665"/>
          </a:xfrm>
        </p:spPr>
        <p:txBody>
          <a:bodyPr wrap="none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240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zh-CN" altLang="en-US"/>
              <a:t>文本样式</a:t>
            </a:r>
            <a:endParaRPr lang="zh-CN" altLang="en-US"/>
          </a:p>
        </p:txBody>
      </p:sp>
      <p:sp>
        <p:nvSpPr>
          <p:cNvPr id="9" name="文本占位符 20"/>
          <p:cNvSpPr>
            <a:spLocks noGrp="1"/>
          </p:cNvSpPr>
          <p:nvPr>
            <p:ph type="body" sz="quarter" idx="15" hasCustomPrompt="1"/>
          </p:nvPr>
        </p:nvSpPr>
        <p:spPr>
          <a:xfrm>
            <a:off x="4966305" y="2810051"/>
            <a:ext cx="1912352" cy="461665"/>
          </a:xfrm>
        </p:spPr>
        <p:txBody>
          <a:bodyPr vert="horz" wrap="none" lIns="91440" tIns="45720" rIns="91440" bIns="45720" rtlCol="0" anchor="ctr" anchorCtr="0">
            <a:noAutofit/>
          </a:bodyPr>
          <a:lstStyle>
            <a:lvl1pPr algn="l">
              <a:defRPr lang="zh-CN" altLang="en-US" sz="2400">
                <a:solidFill>
                  <a:sysClr val="windowText" lastClr="000000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/>
              <a:t>文本样式</a:t>
            </a:r>
            <a:endParaRPr lang="zh-CN" altLang="en-US"/>
          </a:p>
        </p:txBody>
      </p:sp>
      <p:sp>
        <p:nvSpPr>
          <p:cNvPr id="11" name="文本占位符 25"/>
          <p:cNvSpPr>
            <a:spLocks noGrp="1"/>
          </p:cNvSpPr>
          <p:nvPr>
            <p:ph type="body" sz="quarter" idx="17" hasCustomPrompt="1"/>
          </p:nvPr>
        </p:nvSpPr>
        <p:spPr>
          <a:xfrm>
            <a:off x="4966305" y="3545692"/>
            <a:ext cx="1912352" cy="461665"/>
          </a:xfrm>
        </p:spPr>
        <p:txBody>
          <a:bodyPr vert="horz" wrap="none" lIns="91440" tIns="45720" rIns="91440" bIns="45720" rtlCol="0" anchor="ctr" anchorCtr="0">
            <a:noAutofit/>
          </a:bodyPr>
          <a:lstStyle>
            <a:lvl1pPr algn="l">
              <a:defRPr lang="zh-CN" altLang="en-US" sz="2400">
                <a:solidFill>
                  <a:sysClr val="windowText" lastClr="000000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/>
              <a:t>文本样式</a:t>
            </a:r>
            <a:endParaRPr lang="zh-CN" altLang="en-US"/>
          </a:p>
        </p:txBody>
      </p:sp>
      <p:sp>
        <p:nvSpPr>
          <p:cNvPr id="13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4966305" y="4281332"/>
            <a:ext cx="1912352" cy="461665"/>
          </a:xfrm>
        </p:spPr>
        <p:txBody>
          <a:bodyPr vert="horz" wrap="none" lIns="91440" tIns="45720" rIns="91440" bIns="45720" rtlCol="0" anchor="ctr" anchorCtr="0">
            <a:noAutofit/>
          </a:bodyPr>
          <a:lstStyle>
            <a:lvl1pPr algn="l">
              <a:defRPr lang="zh-CN" altLang="en-US" sz="2400">
                <a:solidFill>
                  <a:sysClr val="windowText" lastClr="000000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/>
              <a:t>文本样式</a:t>
            </a:r>
            <a:endParaRPr lang="zh-CN" altLang="en-US"/>
          </a:p>
        </p:txBody>
      </p:sp>
      <p:sp>
        <p:nvSpPr>
          <p:cNvPr id="17" name="文本占位符 14"/>
          <p:cNvSpPr>
            <a:spLocks noGrp="1"/>
          </p:cNvSpPr>
          <p:nvPr>
            <p:ph type="body" sz="quarter" idx="20" hasCustomPrompt="1"/>
          </p:nvPr>
        </p:nvSpPr>
        <p:spPr>
          <a:xfrm>
            <a:off x="3633564" y="3411934"/>
            <a:ext cx="1050569" cy="3194178"/>
          </a:xfrm>
        </p:spPr>
        <p:txBody>
          <a:bodyPr vert="eaVert" wrap="none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文本样式</a:t>
            </a:r>
            <a:endParaRPr lang="zh-CN" altLang="en-US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14" hasCustomPrompt="1"/>
          </p:nvPr>
        </p:nvSpPr>
        <p:spPr>
          <a:xfrm>
            <a:off x="4022725" y="4409019"/>
            <a:ext cx="1050569" cy="2505960"/>
          </a:xfrm>
        </p:spPr>
        <p:txBody>
          <a:bodyPr vert="eaVert" wrap="none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160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altLang="zh-CN"/>
              <a:t>WENBENYANGSHI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1406403"/>
            <a:ext cx="4022725" cy="4023824"/>
          </a:xfrm>
        </p:spPr>
        <p:txBody>
          <a:bodyPr>
            <a:noAutofit/>
          </a:bodyPr>
          <a:lstStyle>
            <a:lvl1pPr marL="0" indent="0" algn="ctr">
              <a:buNone/>
              <a:defRPr sz="27000">
                <a:latin typeface="李旭科书法 v1.4" panose="02000603000000000000" pitchFamily="2" charset="-122"/>
                <a:ea typeface="李旭科书法 v1.4" panose="02000603000000000000" pitchFamily="2" charset="-122"/>
              </a:defRPr>
            </a:lvl1pPr>
          </a:lstStyle>
          <a:p>
            <a:pPr lvl="0"/>
            <a:r>
              <a:rPr lang="zh-CN" altLang="en-US"/>
              <a:t>壹</a:t>
            </a:r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 flipH="1">
            <a:off x="4825219" y="2068469"/>
            <a:ext cx="0" cy="26869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148328" y="-36576"/>
            <a:ext cx="3895344" cy="877824"/>
          </a:xfrm>
        </p:spPr>
        <p:txBody>
          <a:bodyPr wrap="none">
            <a:noAutofit/>
          </a:bodyPr>
          <a:lstStyle>
            <a:lvl1pPr algn="ctr">
              <a:defRPr sz="4000" b="0">
                <a:solidFill>
                  <a:schemeClr val="tx1"/>
                </a:solidFill>
                <a:effectLst/>
                <a:latin typeface="李旭科书法 v1.4" panose="02000603000000000000" pitchFamily="2" charset="-122"/>
                <a:ea typeface="李旭科书法 v1.4" panose="02000603000000000000" pitchFamily="2" charset="-122"/>
              </a:defRPr>
            </a:lvl1pPr>
          </a:lstStyle>
          <a:p>
            <a:r>
              <a:rPr lang="zh-CN" altLang="en-US"/>
              <a:t>输入标题</a:t>
            </a:r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5227320" y="687359"/>
            <a:ext cx="1737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/>
              <a:t>PAGE </a:t>
            </a:r>
            <a:fld id="{347E76A8-E649-47F8-9896-B9B1665B6176}" type="slidenum">
              <a:rPr lang="en-US" altLang="zh-CN" sz="1400" smtClean="0"/>
              <a:t/>
            </a:fld>
            <a:endParaRPr lang="zh-CN" altLang="en-US" sz="1400"/>
          </a:p>
        </p:txBody>
      </p:sp>
      <p:cxnSp>
        <p:nvCxnSpPr>
          <p:cNvPr id="5" name="直接连接符 4"/>
          <p:cNvCxnSpPr/>
          <p:nvPr userDrawn="1"/>
        </p:nvCxnSpPr>
        <p:spPr>
          <a:xfrm flipH="1">
            <a:off x="4517136" y="822959"/>
            <a:ext cx="1021080" cy="0"/>
          </a:xfrm>
          <a:prstGeom prst="line">
            <a:avLst/>
          </a:prstGeom>
          <a:ln>
            <a:gradFill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6653784" y="822959"/>
            <a:ext cx="1021080" cy="0"/>
          </a:xfrm>
          <a:prstGeom prst="line">
            <a:avLst/>
          </a:prstGeom>
          <a:ln>
            <a:gradFill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7D22-9896-4CDC-AC41-67924EE0DE7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B3FB-6FDD-43B6-ACB1-4F3BF8EFAC8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7D22-9896-4CDC-AC41-67924EE0DE7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B3FB-6FDD-43B6-ACB1-4F3BF8EFAC8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7D22-9896-4CDC-AC41-67924EE0DE7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B3FB-6FDD-43B6-ACB1-4F3BF8EFAC8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7D22-9896-4CDC-AC41-67924EE0DE7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B3FB-6FDD-43B6-ACB1-4F3BF8EFAC8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7D22-9896-4CDC-AC41-67924EE0DE7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B3FB-6FDD-43B6-ACB1-4F3BF8EFAC8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47D22-9896-4CDC-AC41-67924EE0DE7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4B3FB-6FDD-43B6-ACB1-4F3BF8EFAC8C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Relationship Id="rId4" Type="http://schemas.openxmlformats.org/officeDocument/2006/relationships/audio" Target="../media/media1.wma" /><Relationship Id="rId5" Type="http://schemas.microsoft.com/office/2007/relationships/media" Target="../media/media1.wma" TargetMode="Internal" /><Relationship Id="rId6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0.jpeg" /><Relationship Id="rId4" Type="http://schemas.openxmlformats.org/officeDocument/2006/relationships/image" Target="../media/image11.jpeg" /><Relationship Id="rId5" Type="http://schemas.openxmlformats.org/officeDocument/2006/relationships/image" Target="../media/image12.jpeg" /><Relationship Id="rId6" Type="http://schemas.openxmlformats.org/officeDocument/2006/relationships/image" Target="../media/image13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4.jpeg" /><Relationship Id="rId4" Type="http://schemas.openxmlformats.org/officeDocument/2006/relationships/image" Target="../media/image15.jpeg" /><Relationship Id="rId5" Type="http://schemas.openxmlformats.org/officeDocument/2006/relationships/image" Target="../media/image16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17.jpeg" /><Relationship Id="rId4" Type="http://schemas.openxmlformats.org/officeDocument/2006/relationships/image" Target="../media/image18.jpeg" /><Relationship Id="rId5" Type="http://schemas.openxmlformats.org/officeDocument/2006/relationships/image" Target="../media/image19.jpeg" /><Relationship Id="rId6" Type="http://schemas.openxmlformats.org/officeDocument/2006/relationships/image" Target="../media/image20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21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22.jpeg" /><Relationship Id="rId4" Type="http://schemas.openxmlformats.org/officeDocument/2006/relationships/image" Target="../media/image23.jpeg" /><Relationship Id="rId5" Type="http://schemas.openxmlformats.org/officeDocument/2006/relationships/image" Target="../media/image24.jpeg" /><Relationship Id="rId6" Type="http://schemas.openxmlformats.org/officeDocument/2006/relationships/image" Target="../media/image25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8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26.png" /><Relationship Id="rId4" Type="http://schemas.openxmlformats.org/officeDocument/2006/relationships/image" Target="../media/image27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0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22.jpeg" /><Relationship Id="rId4" Type="http://schemas.openxmlformats.org/officeDocument/2006/relationships/image" Target="../media/image23.jpeg" /><Relationship Id="rId5" Type="http://schemas.openxmlformats.org/officeDocument/2006/relationships/image" Target="../media/image24.jpeg" /><Relationship Id="rId6" Type="http://schemas.openxmlformats.org/officeDocument/2006/relationships/image" Target="../media/image25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3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28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29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6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30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2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9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31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31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30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4.jpeg" /><Relationship Id="rId4" Type="http://schemas.openxmlformats.org/officeDocument/2006/relationships/image" Target="../media/image5.jpeg" /><Relationship Id="rId5" Type="http://schemas.openxmlformats.org/officeDocument/2006/relationships/image" Target="../media/image6.jpeg" /><Relationship Id="rId6" Type="http://schemas.openxmlformats.org/officeDocument/2006/relationships/image" Target="../media/image7.jpeg" /><Relationship Id="rId7" Type="http://schemas.openxmlformats.org/officeDocument/2006/relationships/image" Target="../media/image8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9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9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文本框 13"/>
          <p:cNvSpPr txBox="1"/>
          <p:nvPr/>
        </p:nvSpPr>
        <p:spPr>
          <a:xfrm>
            <a:off x="3653768" y="2582353"/>
            <a:ext cx="4447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chemeClr val="accent1"/>
                </a:solidFill>
              </a:rPr>
              <a:t>PLACED LOGO</a:t>
            </a:r>
            <a:endParaRPr lang="en-US" altLang="zh-CN" sz="4000" b="1">
              <a:solidFill>
                <a:schemeClr val="accent1"/>
              </a:solidFill>
            </a:endParaRPr>
          </a:p>
          <a:p>
            <a:pPr algn="ctr"/>
            <a:r>
              <a:rPr lang="en-US" altLang="zh-CN" sz="2000"/>
              <a:t>YOUR COMPANY NAME HERE</a:t>
            </a:r>
            <a:endParaRPr lang="zh-CN" altLang="en-US" sz="2000"/>
          </a:p>
        </p:txBody>
      </p:sp>
      <p:pic>
        <p:nvPicPr>
          <p:cNvPr id="15" name="aily_wma16">
            <a:hlinkClick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791200" y="7075784"/>
            <a:ext cx="609600" cy="6096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267652" y="-1006612"/>
            <a:ext cx="4601260" cy="8174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700">
                <a:blipFill dpi="0" rotWithShape="1">
                  <a:blip r:embed="rId6"/>
                  <a:stretch>
                    <a:fillRect/>
                  </a:stretch>
                </a:blip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招聘</a:t>
            </a:r>
            <a:endParaRPr lang="zh-CN" altLang="en-US" sz="28700">
              <a:blipFill dpi="0" rotWithShape="1">
                <a:blip r:embed="rId6"/>
                <a:stretch>
                  <a:fillRect/>
                </a:stretch>
              </a:blip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295005" y="3598016"/>
            <a:ext cx="1661993" cy="8174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>
                <a:blipFill dpi="0" rotWithShape="1">
                  <a:blip r:embed="rId6"/>
                  <a:stretch>
                    <a:fillRect/>
                  </a:stretch>
                </a:blip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等你来</a:t>
            </a:r>
            <a:endParaRPr lang="zh-CN" altLang="en-US" sz="9600">
              <a:blipFill dpi="0" rotWithShape="1">
                <a:blip r:embed="rId6"/>
                <a:stretch>
                  <a:fillRect/>
                </a:stretch>
              </a:blip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4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产品介绍</a:t>
            </a: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26059" y="3364922"/>
            <a:ext cx="2463029" cy="13854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点击此处输入与此小标题或图形相关的文字描述内容或数据分析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96968" y="3364922"/>
            <a:ext cx="2463029" cy="13854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点击此处输入与此小标题或图形相关的文字描述内容或数据分析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67877" y="3364922"/>
            <a:ext cx="2463029" cy="13854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点击此处输入与此小标题或图形相关的文字描述内容或数据分析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938786" y="3364922"/>
            <a:ext cx="2463029" cy="13854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点击此处输入与此小标题或图形相关的文字描述内容或数据分析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6059" y="5192692"/>
            <a:ext cx="126610" cy="6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52500" y="5143220"/>
            <a:ext cx="10449315" cy="82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597" y="1685485"/>
            <a:ext cx="2462400" cy="164240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8"/>
          <a:stretch>
            <a:fillRect/>
          </a:stretch>
        </p:blipFill>
        <p:spPr>
          <a:xfrm>
            <a:off x="6167877" y="1685227"/>
            <a:ext cx="2462400" cy="16426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5"/>
          <a:stretch>
            <a:fillRect/>
          </a:stretch>
        </p:blipFill>
        <p:spPr>
          <a:xfrm>
            <a:off x="626688" y="1685485"/>
            <a:ext cx="2462400" cy="164240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9" b="11791"/>
          <a:stretch>
            <a:fillRect/>
          </a:stretch>
        </p:blipFill>
        <p:spPr>
          <a:xfrm>
            <a:off x="8939415" y="1685227"/>
            <a:ext cx="2462400" cy="164266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行业地位</a:t>
            </a: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78427" y="1533831"/>
            <a:ext cx="2521974" cy="25219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78427" y="1533831"/>
            <a:ext cx="2521974" cy="9438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716594" y="1533831"/>
            <a:ext cx="2521974" cy="25219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716594" y="1533831"/>
            <a:ext cx="2521974" cy="94389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>
            <a:spLocks noChangeAspect="1"/>
          </p:cNvSpPr>
          <p:nvPr/>
        </p:nvSpPr>
        <p:spPr>
          <a:xfrm>
            <a:off x="4793226" y="1821425"/>
            <a:ext cx="368710" cy="368710"/>
          </a:xfrm>
          <a:custGeom>
            <a:gdLst>
              <a:gd name="connsiteX0" fmla="*/ 2880510 w 6121022"/>
              <a:gd name="connsiteY0" fmla="*/ 1007091 h 6121022"/>
              <a:gd name="connsiteX1" fmla="*/ 3240510 w 6121022"/>
              <a:gd name="connsiteY1" fmla="*/ 1007091 h 6121022"/>
              <a:gd name="connsiteX2" fmla="*/ 3240510 w 6121022"/>
              <a:gd name="connsiteY2" fmla="*/ 2880510 h 6121022"/>
              <a:gd name="connsiteX3" fmla="*/ 4517409 w 6121022"/>
              <a:gd name="connsiteY3" fmla="*/ 2880510 h 6121022"/>
              <a:gd name="connsiteX4" fmla="*/ 4517409 w 6121022"/>
              <a:gd name="connsiteY4" fmla="*/ 3240510 h 6121022"/>
              <a:gd name="connsiteX5" fmla="*/ 3240510 w 6121022"/>
              <a:gd name="connsiteY5" fmla="*/ 3240510 h 6121022"/>
              <a:gd name="connsiteX6" fmla="*/ 3240510 w 6121022"/>
              <a:gd name="connsiteY6" fmla="*/ 3245324 h 6121022"/>
              <a:gd name="connsiteX7" fmla="*/ 2880510 w 6121022"/>
              <a:gd name="connsiteY7" fmla="*/ 3245324 h 6121022"/>
              <a:gd name="connsiteX8" fmla="*/ 2880510 w 6121022"/>
              <a:gd name="connsiteY8" fmla="*/ 3240510 h 6121022"/>
              <a:gd name="connsiteX9" fmla="*/ 2880510 w 6121022"/>
              <a:gd name="connsiteY9" fmla="*/ 2880510 h 6121022"/>
              <a:gd name="connsiteX10" fmla="*/ 3060510 w 6121022"/>
              <a:gd name="connsiteY10" fmla="*/ 417638 h 6121022"/>
              <a:gd name="connsiteX11" fmla="*/ 417637 w 6121022"/>
              <a:gd name="connsiteY11" fmla="*/ 3060511 h 6121022"/>
              <a:gd name="connsiteX12" fmla="*/ 3060510 w 6121022"/>
              <a:gd name="connsiteY12" fmla="*/ 5703384 h 6121022"/>
              <a:gd name="connsiteX13" fmla="*/ 5703383 w 6121022"/>
              <a:gd name="connsiteY13" fmla="*/ 3060511 h 6121022"/>
              <a:gd name="connsiteX14" fmla="*/ 3060510 w 6121022"/>
              <a:gd name="connsiteY14" fmla="*/ 417638 h 6121022"/>
              <a:gd name="connsiteX15" fmla="*/ 3060511 w 6121022"/>
              <a:gd name="connsiteY15" fmla="*/ 0 h 6121022"/>
              <a:gd name="connsiteX16" fmla="*/ 6121022 w 6121022"/>
              <a:gd name="connsiteY16" fmla="*/ 3060511 h 6121022"/>
              <a:gd name="connsiteX17" fmla="*/ 3060511 w 6121022"/>
              <a:gd name="connsiteY17" fmla="*/ 6121022 h 6121022"/>
              <a:gd name="connsiteX18" fmla="*/ 0 w 6121022"/>
              <a:gd name="connsiteY18" fmla="*/ 3060511 h 6121022"/>
              <a:gd name="connsiteX19" fmla="*/ 3060511 w 6121022"/>
              <a:gd name="connsiteY19" fmla="*/ 0 h 61210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121022" h="6121022">
                <a:moveTo>
                  <a:pt x="2880510" y="1007091"/>
                </a:moveTo>
                <a:lnTo>
                  <a:pt x="3240510" y="1007091"/>
                </a:lnTo>
                <a:lnTo>
                  <a:pt x="3240510" y="2880510"/>
                </a:lnTo>
                <a:lnTo>
                  <a:pt x="4517409" y="2880510"/>
                </a:lnTo>
                <a:lnTo>
                  <a:pt x="4517409" y="3240510"/>
                </a:lnTo>
                <a:lnTo>
                  <a:pt x="3240510" y="3240510"/>
                </a:lnTo>
                <a:lnTo>
                  <a:pt x="3240510" y="3245324"/>
                </a:lnTo>
                <a:lnTo>
                  <a:pt x="2880510" y="3245324"/>
                </a:lnTo>
                <a:lnTo>
                  <a:pt x="2880510" y="3240510"/>
                </a:lnTo>
                <a:lnTo>
                  <a:pt x="2880510" y="2880510"/>
                </a:lnTo>
                <a:close/>
                <a:moveTo>
                  <a:pt x="3060510" y="417638"/>
                </a:moveTo>
                <a:cubicBezTo>
                  <a:pt x="1600892" y="417638"/>
                  <a:pt x="417637" y="1600893"/>
                  <a:pt x="417637" y="3060511"/>
                </a:cubicBezTo>
                <a:cubicBezTo>
                  <a:pt x="417637" y="4520129"/>
                  <a:pt x="1600892" y="5703384"/>
                  <a:pt x="3060510" y="5703384"/>
                </a:cubicBezTo>
                <a:cubicBezTo>
                  <a:pt x="4520128" y="5703384"/>
                  <a:pt x="5703383" y="4520129"/>
                  <a:pt x="5703383" y="3060511"/>
                </a:cubicBezTo>
                <a:cubicBezTo>
                  <a:pt x="5703383" y="1600893"/>
                  <a:pt x="4520128" y="417638"/>
                  <a:pt x="3060510" y="417638"/>
                </a:cubicBezTo>
                <a:close/>
                <a:moveTo>
                  <a:pt x="3060511" y="0"/>
                </a:moveTo>
                <a:cubicBezTo>
                  <a:pt x="4750785" y="0"/>
                  <a:pt x="6121022" y="1370237"/>
                  <a:pt x="6121022" y="3060511"/>
                </a:cubicBezTo>
                <a:cubicBezTo>
                  <a:pt x="6121022" y="4750785"/>
                  <a:pt x="4750785" y="6121022"/>
                  <a:pt x="3060511" y="6121022"/>
                </a:cubicBezTo>
                <a:cubicBezTo>
                  <a:pt x="1370237" y="6121022"/>
                  <a:pt x="0" y="4750785"/>
                  <a:pt x="0" y="3060511"/>
                </a:cubicBezTo>
                <a:cubicBezTo>
                  <a:pt x="0" y="1370237"/>
                  <a:pt x="1370237" y="0"/>
                  <a:pt x="3060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>
            <a:spLocks noChangeAspect="1"/>
          </p:cNvSpPr>
          <p:nvPr/>
        </p:nvSpPr>
        <p:spPr>
          <a:xfrm>
            <a:off x="1786689" y="1821425"/>
            <a:ext cx="305450" cy="368710"/>
          </a:xfrm>
          <a:custGeom>
            <a:gdLst>
              <a:gd name="connsiteX0" fmla="*/ 483834 w 967669"/>
              <a:gd name="connsiteY0" fmla="*/ 124292 h 1168081"/>
              <a:gd name="connsiteX1" fmla="*/ 124291 w 967669"/>
              <a:gd name="connsiteY1" fmla="*/ 483835 h 1168081"/>
              <a:gd name="connsiteX2" fmla="*/ 483834 w 967669"/>
              <a:gd name="connsiteY2" fmla="*/ 843378 h 1168081"/>
              <a:gd name="connsiteX3" fmla="*/ 843377 w 967669"/>
              <a:gd name="connsiteY3" fmla="*/ 483835 h 1168081"/>
              <a:gd name="connsiteX4" fmla="*/ 483834 w 967669"/>
              <a:gd name="connsiteY4" fmla="*/ 124292 h 1168081"/>
              <a:gd name="connsiteX5" fmla="*/ 483835 w 967669"/>
              <a:gd name="connsiteY5" fmla="*/ 0 h 1168081"/>
              <a:gd name="connsiteX6" fmla="*/ 825958 w 967669"/>
              <a:gd name="connsiteY6" fmla="*/ 141712 h 1168081"/>
              <a:gd name="connsiteX7" fmla="*/ 825957 w 967669"/>
              <a:gd name="connsiteY7" fmla="*/ 141713 h 1168081"/>
              <a:gd name="connsiteX8" fmla="*/ 825957 w 967669"/>
              <a:gd name="connsiteY8" fmla="*/ 825959 h 1168081"/>
              <a:gd name="connsiteX9" fmla="*/ 483835 w 967669"/>
              <a:gd name="connsiteY9" fmla="*/ 1168081 h 1168081"/>
              <a:gd name="connsiteX10" fmla="*/ 141712 w 967669"/>
              <a:gd name="connsiteY10" fmla="*/ 825958 h 1168081"/>
              <a:gd name="connsiteX11" fmla="*/ 141712 w 967669"/>
              <a:gd name="connsiteY11" fmla="*/ 141712 h 1168081"/>
              <a:gd name="connsiteX12" fmla="*/ 483835 w 967669"/>
              <a:gd name="connsiteY12" fmla="*/ 0 h 116808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67669" h="1168081">
                <a:moveTo>
                  <a:pt x="483834" y="124292"/>
                </a:moveTo>
                <a:cubicBezTo>
                  <a:pt x="285264" y="124292"/>
                  <a:pt x="124291" y="285265"/>
                  <a:pt x="124291" y="483835"/>
                </a:cubicBezTo>
                <a:cubicBezTo>
                  <a:pt x="124291" y="682405"/>
                  <a:pt x="285264" y="843378"/>
                  <a:pt x="483834" y="843378"/>
                </a:cubicBezTo>
                <a:cubicBezTo>
                  <a:pt x="682404" y="843378"/>
                  <a:pt x="843377" y="682405"/>
                  <a:pt x="843377" y="483835"/>
                </a:cubicBezTo>
                <a:cubicBezTo>
                  <a:pt x="843377" y="285265"/>
                  <a:pt x="682404" y="124292"/>
                  <a:pt x="483834" y="124292"/>
                </a:cubicBezTo>
                <a:close/>
                <a:moveTo>
                  <a:pt x="483835" y="0"/>
                </a:moveTo>
                <a:cubicBezTo>
                  <a:pt x="607659" y="0"/>
                  <a:pt x="731483" y="47237"/>
                  <a:pt x="825958" y="141712"/>
                </a:cubicBezTo>
                <a:lnTo>
                  <a:pt x="825957" y="141713"/>
                </a:lnTo>
                <a:cubicBezTo>
                  <a:pt x="1014907" y="330662"/>
                  <a:pt x="1014907" y="637009"/>
                  <a:pt x="825957" y="825959"/>
                </a:cubicBezTo>
                <a:lnTo>
                  <a:pt x="483835" y="1168081"/>
                </a:lnTo>
                <a:lnTo>
                  <a:pt x="141712" y="825958"/>
                </a:lnTo>
                <a:cubicBezTo>
                  <a:pt x="-47238" y="637008"/>
                  <a:pt x="-47238" y="330661"/>
                  <a:pt x="141712" y="141712"/>
                </a:cubicBezTo>
                <a:cubicBezTo>
                  <a:pt x="236187" y="47237"/>
                  <a:pt x="360011" y="0"/>
                  <a:pt x="483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78428" y="2765323"/>
            <a:ext cx="2521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>
                <a:solidFill>
                  <a:schemeClr val="bg1"/>
                </a:solidFill>
              </a:rPr>
              <a:t>1234</a:t>
            </a:r>
            <a:endParaRPr lang="zh-CN" altLang="en-US" sz="400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8428" y="3395889"/>
            <a:ext cx="2521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</a:rPr>
              <a:t>输入文字描述内容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16594" y="2765323"/>
            <a:ext cx="2521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>
                <a:solidFill>
                  <a:schemeClr val="bg1"/>
                </a:solidFill>
              </a:rPr>
              <a:t>5678</a:t>
            </a:r>
            <a:endParaRPr lang="zh-CN" altLang="en-US" sz="400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16594" y="3395889"/>
            <a:ext cx="2521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</a:rPr>
              <a:t>输入文字描述内容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8427" y="4365522"/>
            <a:ext cx="2521974" cy="153888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342900" indent="-342900">
              <a:spcAft>
                <a:spcPts val="24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输入文字描述内容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Aft>
                <a:spcPts val="24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文字描述内容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Aft>
                <a:spcPts val="24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相关的文字描述内容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716594" y="4365522"/>
            <a:ext cx="2521974" cy="153888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342900" indent="-342900">
              <a:spcAft>
                <a:spcPts val="24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输入文字描述内容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Aft>
                <a:spcPts val="24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文字描述内容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Aft>
                <a:spcPts val="24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相关的文字描述内容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197209" y="1445341"/>
            <a:ext cx="3470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在此输入小标题</a:t>
            </a:r>
            <a:endParaRPr lang="zh-CN" altLang="en-US" sz="24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197208" y="2124673"/>
            <a:ext cx="4350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7310346" y="3322149"/>
            <a:ext cx="118472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7197208" y="3609410"/>
            <a:ext cx="4350779" cy="228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成绩展示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2452686"/>
            <a:ext cx="1638303" cy="122872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947" y="2452685"/>
            <a:ext cx="1638303" cy="122872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4" y="2038350"/>
            <a:ext cx="2057400" cy="20574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339012" y="2324100"/>
            <a:ext cx="1981200" cy="148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13%</a:t>
            </a:r>
            <a:endParaRPr lang="en-US" altLang="zh-CN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点击此处输入相关文字描述内容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28937" y="2324100"/>
            <a:ext cx="1981200" cy="148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87%</a:t>
            </a:r>
            <a:endParaRPr lang="en-US" altLang="zh-CN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点击此处输入相关文字描述内容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062204" y="4600909"/>
            <a:ext cx="4124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在此输入小标题</a:t>
            </a:r>
            <a:endParaRPr lang="zh-CN" altLang="en-US" sz="24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04900" y="5085575"/>
            <a:ext cx="10039350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点击此处输入与此小标题或图形相关的文字描述内容或数据分析。点击此处输入与此小标题或者与此图形相关的内容介绍、数据统计、事件分析、总结概述等文字描述内容。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团队简介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/>
              <a:t>核心成员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/>
              <a:t>成功案例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/>
              <a:t>合作伙伴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团队介绍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/>
              <a:t>Our team</a:t>
            </a:r>
            <a:endParaRPr lang="zh-CN" alt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zh-CN" altLang="en-US"/>
              <a:t>叁</a:t>
            </a:r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团队简介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08562" y="2171603"/>
            <a:ext cx="425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/>
              <a:t>“</a:t>
            </a:r>
            <a:endParaRPr lang="zh-CN" altLang="en-US" sz="3600"/>
          </a:p>
        </p:txBody>
      </p:sp>
      <p:sp>
        <p:nvSpPr>
          <p:cNvPr id="4" name="矩形 3"/>
          <p:cNvSpPr/>
          <p:nvPr/>
        </p:nvSpPr>
        <p:spPr>
          <a:xfrm>
            <a:off x="875489" y="2392845"/>
            <a:ext cx="28905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/>
              <a:t>点击此处输入与此小标题或者与此图形相关的内容介绍、数据统计、事件分析、总结概述等文字描述内容。</a:t>
            </a:r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893777" y="4224528"/>
            <a:ext cx="25796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任意多边形 5"/>
          <p:cNvSpPr>
            <a:spLocks noChangeAspect="1"/>
          </p:cNvSpPr>
          <p:nvPr/>
        </p:nvSpPr>
        <p:spPr>
          <a:xfrm>
            <a:off x="893777" y="4741836"/>
            <a:ext cx="363692" cy="360000"/>
          </a:xfrm>
          <a:custGeom>
            <a:gdLst>
              <a:gd name="connsiteX0" fmla="*/ 0 w 5663821"/>
              <a:gd name="connsiteY0" fmla="*/ 1046580 h 5606328"/>
              <a:gd name="connsiteX1" fmla="*/ 288000 w 5663821"/>
              <a:gd name="connsiteY1" fmla="*/ 1046580 h 5606328"/>
              <a:gd name="connsiteX2" fmla="*/ 2006220 w 5663821"/>
              <a:gd name="connsiteY2" fmla="*/ 1046580 h 5606328"/>
              <a:gd name="connsiteX3" fmla="*/ 2006220 w 5663821"/>
              <a:gd name="connsiteY3" fmla="*/ 1334580 h 5606328"/>
              <a:gd name="connsiteX4" fmla="*/ 288000 w 5663821"/>
              <a:gd name="connsiteY4" fmla="*/ 1334580 h 5606328"/>
              <a:gd name="connsiteX5" fmla="*/ 288000 w 5663821"/>
              <a:gd name="connsiteY5" fmla="*/ 5318328 h 5606328"/>
              <a:gd name="connsiteX6" fmla="*/ 5375821 w 5663821"/>
              <a:gd name="connsiteY6" fmla="*/ 5318328 h 5606328"/>
              <a:gd name="connsiteX7" fmla="*/ 5375821 w 5663821"/>
              <a:gd name="connsiteY7" fmla="*/ 2726328 h 5606328"/>
              <a:gd name="connsiteX8" fmla="*/ 5663821 w 5663821"/>
              <a:gd name="connsiteY8" fmla="*/ 2726328 h 5606328"/>
              <a:gd name="connsiteX9" fmla="*/ 5663821 w 5663821"/>
              <a:gd name="connsiteY9" fmla="*/ 5318328 h 5606328"/>
              <a:gd name="connsiteX10" fmla="*/ 5663821 w 5663821"/>
              <a:gd name="connsiteY10" fmla="*/ 5606328 h 5606328"/>
              <a:gd name="connsiteX11" fmla="*/ 5375821 w 5663821"/>
              <a:gd name="connsiteY11" fmla="*/ 5606328 h 5606328"/>
              <a:gd name="connsiteX12" fmla="*/ 288000 w 5663821"/>
              <a:gd name="connsiteY12" fmla="*/ 5606328 h 5606328"/>
              <a:gd name="connsiteX13" fmla="*/ 0 w 5663821"/>
              <a:gd name="connsiteY13" fmla="*/ 5606328 h 5606328"/>
              <a:gd name="connsiteX14" fmla="*/ 0 w 5663821"/>
              <a:gd name="connsiteY14" fmla="*/ 5318328 h 5606328"/>
              <a:gd name="connsiteX15" fmla="*/ 0 w 5663821"/>
              <a:gd name="connsiteY15" fmla="*/ 1334580 h 5606328"/>
              <a:gd name="connsiteX16" fmla="*/ 5134362 w 5663821"/>
              <a:gd name="connsiteY16" fmla="*/ 938920 h 5606328"/>
              <a:gd name="connsiteX17" fmla="*/ 5133839 w 5663821"/>
              <a:gd name="connsiteY17" fmla="*/ 962678 h 5606328"/>
              <a:gd name="connsiteX18" fmla="*/ 5145979 w 5663821"/>
              <a:gd name="connsiteY18" fmla="*/ 950538 h 5606328"/>
              <a:gd name="connsiteX19" fmla="*/ 4602735 w 5663821"/>
              <a:gd name="connsiteY19" fmla="*/ 0 h 5606328"/>
              <a:gd name="connsiteX20" fmla="*/ 5547117 w 5663821"/>
              <a:gd name="connsiteY20" fmla="*/ 944381 h 5606328"/>
              <a:gd name="connsiteX21" fmla="*/ 5540962 w 5663821"/>
              <a:gd name="connsiteY21" fmla="*/ 950537 h 5606328"/>
              <a:gd name="connsiteX22" fmla="*/ 5547118 w 5663821"/>
              <a:gd name="connsiteY22" fmla="*/ 956693 h 5606328"/>
              <a:gd name="connsiteX23" fmla="*/ 4602736 w 5663821"/>
              <a:gd name="connsiteY23" fmla="*/ 1901074 h 5606328"/>
              <a:gd name="connsiteX24" fmla="*/ 4399090 w 5663821"/>
              <a:gd name="connsiteY24" fmla="*/ 1697427 h 5606328"/>
              <a:gd name="connsiteX25" fmla="*/ 4982421 w 5663821"/>
              <a:gd name="connsiteY25" fmla="*/ 1114096 h 5606328"/>
              <a:gd name="connsiteX26" fmla="*/ 4976892 w 5663821"/>
              <a:gd name="connsiteY26" fmla="*/ 1114113 h 5606328"/>
              <a:gd name="connsiteX27" fmla="*/ 2928105 w 5663821"/>
              <a:gd name="connsiteY27" fmla="*/ 1983595 h 5606328"/>
              <a:gd name="connsiteX28" fmla="*/ 2009885 w 5663821"/>
              <a:gd name="connsiteY28" fmla="*/ 4166327 h 5606328"/>
              <a:gd name="connsiteX29" fmla="*/ 1665027 w 5663821"/>
              <a:gd name="connsiteY29" fmla="*/ 4166328 h 5606328"/>
              <a:gd name="connsiteX30" fmla="*/ 2686952 w 5663821"/>
              <a:gd name="connsiteY30" fmla="*/ 1737075 h 5606328"/>
              <a:gd name="connsiteX31" fmla="*/ 4797163 w 5663821"/>
              <a:gd name="connsiteY31" fmla="*/ 778463 h 5606328"/>
              <a:gd name="connsiteX32" fmla="*/ 4964951 w 5663821"/>
              <a:gd name="connsiteY32" fmla="*/ 769509 h 5606328"/>
              <a:gd name="connsiteX33" fmla="*/ 4399089 w 5663821"/>
              <a:gd name="connsiteY33" fmla="*/ 203647 h 560632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663821" h="5606328">
                <a:moveTo>
                  <a:pt x="0" y="1046580"/>
                </a:moveTo>
                <a:lnTo>
                  <a:pt x="288000" y="1046580"/>
                </a:lnTo>
                <a:lnTo>
                  <a:pt x="2006220" y="1046580"/>
                </a:lnTo>
                <a:lnTo>
                  <a:pt x="2006220" y="1334580"/>
                </a:lnTo>
                <a:lnTo>
                  <a:pt x="288000" y="1334580"/>
                </a:lnTo>
                <a:lnTo>
                  <a:pt x="288000" y="5318328"/>
                </a:lnTo>
                <a:lnTo>
                  <a:pt x="5375821" y="5318328"/>
                </a:lnTo>
                <a:lnTo>
                  <a:pt x="5375821" y="2726328"/>
                </a:lnTo>
                <a:lnTo>
                  <a:pt x="5663821" y="2726328"/>
                </a:lnTo>
                <a:lnTo>
                  <a:pt x="5663821" y="5318328"/>
                </a:lnTo>
                <a:lnTo>
                  <a:pt x="5663821" y="5606328"/>
                </a:lnTo>
                <a:lnTo>
                  <a:pt x="5375821" y="5606328"/>
                </a:lnTo>
                <a:lnTo>
                  <a:pt x="288000" y="5606328"/>
                </a:lnTo>
                <a:lnTo>
                  <a:pt x="0" y="5606328"/>
                </a:lnTo>
                <a:lnTo>
                  <a:pt x="0" y="5318328"/>
                </a:lnTo>
                <a:lnTo>
                  <a:pt x="0" y="1334580"/>
                </a:lnTo>
                <a:close/>
                <a:moveTo>
                  <a:pt x="5134362" y="938920"/>
                </a:moveTo>
                <a:lnTo>
                  <a:pt x="5133839" y="962678"/>
                </a:lnTo>
                <a:lnTo>
                  <a:pt x="5145979" y="950538"/>
                </a:lnTo>
                <a:close/>
                <a:moveTo>
                  <a:pt x="4602735" y="0"/>
                </a:moveTo>
                <a:lnTo>
                  <a:pt x="5547117" y="944381"/>
                </a:lnTo>
                <a:lnTo>
                  <a:pt x="5540962" y="950537"/>
                </a:lnTo>
                <a:lnTo>
                  <a:pt x="5547118" y="956693"/>
                </a:lnTo>
                <a:lnTo>
                  <a:pt x="4602736" y="1901074"/>
                </a:lnTo>
                <a:lnTo>
                  <a:pt x="4399090" y="1697427"/>
                </a:lnTo>
                <a:lnTo>
                  <a:pt x="4982421" y="1114096"/>
                </a:lnTo>
                <a:lnTo>
                  <a:pt x="4976892" y="1114113"/>
                </a:lnTo>
                <a:cubicBezTo>
                  <a:pt x="4210812" y="1135774"/>
                  <a:pt x="3478629" y="1445058"/>
                  <a:pt x="2928105" y="1983595"/>
                </a:cubicBezTo>
                <a:cubicBezTo>
                  <a:pt x="2340881" y="2558036"/>
                  <a:pt x="2009885" y="3344856"/>
                  <a:pt x="2009885" y="4166327"/>
                </a:cubicBezTo>
                <a:lnTo>
                  <a:pt x="1665027" y="4166328"/>
                </a:lnTo>
                <a:cubicBezTo>
                  <a:pt x="1665027" y="3252079"/>
                  <a:pt x="2033405" y="2376394"/>
                  <a:pt x="2686952" y="1737075"/>
                </a:cubicBezTo>
                <a:cubicBezTo>
                  <a:pt x="3258805" y="1177671"/>
                  <a:pt x="4006778" y="840529"/>
                  <a:pt x="4797163" y="778463"/>
                </a:cubicBezTo>
                <a:lnTo>
                  <a:pt x="4964951" y="769509"/>
                </a:lnTo>
                <a:lnTo>
                  <a:pt x="4399089" y="2036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30621" y="4706393"/>
            <a:ext cx="21595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>
                <a:solidFill>
                  <a:schemeClr val="accent1"/>
                </a:solidFill>
              </a:rPr>
              <a:t>在此输入小标题</a:t>
            </a:r>
            <a:endParaRPr lang="zh-CN" altLang="en-US" sz="2200">
              <a:solidFill>
                <a:schemeClr val="accent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39314" y="2171603"/>
            <a:ext cx="425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/>
              <a:t>“</a:t>
            </a:r>
            <a:endParaRPr lang="zh-CN" altLang="en-US" sz="3600"/>
          </a:p>
        </p:txBody>
      </p:sp>
      <p:sp>
        <p:nvSpPr>
          <p:cNvPr id="10" name="矩形 9"/>
          <p:cNvSpPr/>
          <p:nvPr/>
        </p:nvSpPr>
        <p:spPr>
          <a:xfrm>
            <a:off x="4606241" y="2392845"/>
            <a:ext cx="28905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/>
              <a:t>点击此处输入与此小标题或者与此图形相关的内容介绍、数据统计、事件分析、总结概述等文字描述内容。</a:t>
            </a:r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4624529" y="4224528"/>
            <a:ext cx="25796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061373" y="4706393"/>
            <a:ext cx="21595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>
                <a:solidFill>
                  <a:schemeClr val="accent1"/>
                </a:solidFill>
              </a:rPr>
              <a:t>在此输入小标题</a:t>
            </a:r>
            <a:endParaRPr lang="zh-CN" altLang="en-US" sz="2200">
              <a:solidFill>
                <a:schemeClr val="accent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70066" y="2171603"/>
            <a:ext cx="425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/>
              <a:t>“</a:t>
            </a:r>
            <a:endParaRPr lang="zh-CN" altLang="en-US" sz="3600"/>
          </a:p>
        </p:txBody>
      </p:sp>
      <p:sp>
        <p:nvSpPr>
          <p:cNvPr id="14" name="矩形 13"/>
          <p:cNvSpPr/>
          <p:nvPr/>
        </p:nvSpPr>
        <p:spPr>
          <a:xfrm>
            <a:off x="8336993" y="2392845"/>
            <a:ext cx="28905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/>
              <a:t>点击此处输入与此小标题或者与此图形相关的内容介绍、数据统计、事件分析、总结概述等文字描述内容。</a:t>
            </a:r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8355281" y="4224528"/>
            <a:ext cx="25796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8792125" y="4706393"/>
            <a:ext cx="21595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>
                <a:solidFill>
                  <a:schemeClr val="accent1"/>
                </a:solidFill>
              </a:rPr>
              <a:t>在此输入小标题</a:t>
            </a:r>
            <a:endParaRPr lang="zh-CN" altLang="en-US" sz="2200">
              <a:solidFill>
                <a:schemeClr val="accent1"/>
              </a:solidFill>
            </a:endParaRPr>
          </a:p>
        </p:txBody>
      </p:sp>
      <p:sp>
        <p:nvSpPr>
          <p:cNvPr id="17" name="任意多边形 16"/>
          <p:cNvSpPr>
            <a:spLocks noChangeAspect="1"/>
          </p:cNvSpPr>
          <p:nvPr/>
        </p:nvSpPr>
        <p:spPr>
          <a:xfrm>
            <a:off x="4624529" y="4741836"/>
            <a:ext cx="360000" cy="360000"/>
          </a:xfrm>
          <a:custGeom>
            <a:gdLst>
              <a:gd name="connsiteX0" fmla="*/ 5191247 w 5745708"/>
              <a:gd name="connsiteY0" fmla="*/ 4142095 h 5745708"/>
              <a:gd name="connsiteX1" fmla="*/ 5745708 w 5745708"/>
              <a:gd name="connsiteY1" fmla="*/ 4142095 h 5745708"/>
              <a:gd name="connsiteX2" fmla="*/ 5745708 w 5745708"/>
              <a:gd name="connsiteY2" fmla="*/ 5745708 h 5745708"/>
              <a:gd name="connsiteX3" fmla="*/ 4142095 w 5745708"/>
              <a:gd name="connsiteY3" fmla="*/ 5745708 h 5745708"/>
              <a:gd name="connsiteX4" fmla="*/ 4142095 w 5745708"/>
              <a:gd name="connsiteY4" fmla="*/ 5191247 h 5745708"/>
              <a:gd name="connsiteX5" fmla="*/ 5191247 w 5745708"/>
              <a:gd name="connsiteY5" fmla="*/ 5191247 h 5745708"/>
              <a:gd name="connsiteX6" fmla="*/ 0 w 5745708"/>
              <a:gd name="connsiteY6" fmla="*/ 4142095 h 5745708"/>
              <a:gd name="connsiteX7" fmla="*/ 554461 w 5745708"/>
              <a:gd name="connsiteY7" fmla="*/ 4142095 h 5745708"/>
              <a:gd name="connsiteX8" fmla="*/ 554461 w 5745708"/>
              <a:gd name="connsiteY8" fmla="*/ 5191247 h 5745708"/>
              <a:gd name="connsiteX9" fmla="*/ 1603612 w 5745708"/>
              <a:gd name="connsiteY9" fmla="*/ 5191247 h 5745708"/>
              <a:gd name="connsiteX10" fmla="*/ 1603612 w 5745708"/>
              <a:gd name="connsiteY10" fmla="*/ 5745708 h 5745708"/>
              <a:gd name="connsiteX11" fmla="*/ 0 w 5745708"/>
              <a:gd name="connsiteY11" fmla="*/ 5745708 h 5745708"/>
              <a:gd name="connsiteX12" fmla="*/ 4142095 w 5745708"/>
              <a:gd name="connsiteY12" fmla="*/ 0 h 5745708"/>
              <a:gd name="connsiteX13" fmla="*/ 5745708 w 5745708"/>
              <a:gd name="connsiteY13" fmla="*/ 0 h 5745708"/>
              <a:gd name="connsiteX14" fmla="*/ 5745708 w 5745708"/>
              <a:gd name="connsiteY14" fmla="*/ 1603612 h 5745708"/>
              <a:gd name="connsiteX15" fmla="*/ 5191247 w 5745708"/>
              <a:gd name="connsiteY15" fmla="*/ 1603612 h 5745708"/>
              <a:gd name="connsiteX16" fmla="*/ 5191247 w 5745708"/>
              <a:gd name="connsiteY16" fmla="*/ 554461 h 5745708"/>
              <a:gd name="connsiteX17" fmla="*/ 4142095 w 5745708"/>
              <a:gd name="connsiteY17" fmla="*/ 554461 h 5745708"/>
              <a:gd name="connsiteX18" fmla="*/ 0 w 5745708"/>
              <a:gd name="connsiteY18" fmla="*/ 0 h 5745708"/>
              <a:gd name="connsiteX19" fmla="*/ 1603612 w 5745708"/>
              <a:gd name="connsiteY19" fmla="*/ 0 h 5745708"/>
              <a:gd name="connsiteX20" fmla="*/ 1603612 w 5745708"/>
              <a:gd name="connsiteY20" fmla="*/ 554461 h 5745708"/>
              <a:gd name="connsiteX21" fmla="*/ 554461 w 5745708"/>
              <a:gd name="connsiteY21" fmla="*/ 554461 h 5745708"/>
              <a:gd name="connsiteX22" fmla="*/ 554461 w 5745708"/>
              <a:gd name="connsiteY22" fmla="*/ 1603612 h 5745708"/>
              <a:gd name="connsiteX23" fmla="*/ 0 w 5745708"/>
              <a:gd name="connsiteY23" fmla="*/ 1603612 h 574570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745708" h="5745708">
                <a:moveTo>
                  <a:pt x="5191247" y="4142095"/>
                </a:moveTo>
                <a:lnTo>
                  <a:pt x="5745708" y="4142095"/>
                </a:lnTo>
                <a:lnTo>
                  <a:pt x="5745708" y="5745708"/>
                </a:lnTo>
                <a:lnTo>
                  <a:pt x="4142095" y="5745708"/>
                </a:lnTo>
                <a:lnTo>
                  <a:pt x="4142095" y="5191247"/>
                </a:lnTo>
                <a:lnTo>
                  <a:pt x="5191247" y="5191247"/>
                </a:lnTo>
                <a:close/>
                <a:moveTo>
                  <a:pt x="0" y="4142095"/>
                </a:moveTo>
                <a:lnTo>
                  <a:pt x="554461" y="4142095"/>
                </a:lnTo>
                <a:lnTo>
                  <a:pt x="554461" y="5191247"/>
                </a:lnTo>
                <a:lnTo>
                  <a:pt x="1603612" y="5191247"/>
                </a:lnTo>
                <a:lnTo>
                  <a:pt x="1603612" y="5745708"/>
                </a:lnTo>
                <a:lnTo>
                  <a:pt x="0" y="5745708"/>
                </a:lnTo>
                <a:close/>
                <a:moveTo>
                  <a:pt x="4142095" y="0"/>
                </a:moveTo>
                <a:lnTo>
                  <a:pt x="5745708" y="0"/>
                </a:lnTo>
                <a:lnTo>
                  <a:pt x="5745708" y="1603612"/>
                </a:lnTo>
                <a:lnTo>
                  <a:pt x="5191247" y="1603612"/>
                </a:lnTo>
                <a:lnTo>
                  <a:pt x="5191247" y="554461"/>
                </a:lnTo>
                <a:lnTo>
                  <a:pt x="4142095" y="554461"/>
                </a:lnTo>
                <a:close/>
                <a:moveTo>
                  <a:pt x="0" y="0"/>
                </a:moveTo>
                <a:lnTo>
                  <a:pt x="1603612" y="0"/>
                </a:lnTo>
                <a:lnTo>
                  <a:pt x="1603612" y="554461"/>
                </a:lnTo>
                <a:lnTo>
                  <a:pt x="554461" y="554461"/>
                </a:lnTo>
                <a:lnTo>
                  <a:pt x="554461" y="1603612"/>
                </a:lnTo>
                <a:lnTo>
                  <a:pt x="0" y="16036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任意多边形 17"/>
          <p:cNvSpPr>
            <a:spLocks noChangeAspect="1"/>
          </p:cNvSpPr>
          <p:nvPr/>
        </p:nvSpPr>
        <p:spPr>
          <a:xfrm>
            <a:off x="8357118" y="4741836"/>
            <a:ext cx="360018" cy="360000"/>
          </a:xfrm>
          <a:custGeom>
            <a:gdLst>
              <a:gd name="connsiteX0" fmla="*/ 3019603 w 5127246"/>
              <a:gd name="connsiteY0" fmla="*/ 1 h 5126995"/>
              <a:gd name="connsiteX1" fmla="*/ 3415388 w 5127246"/>
              <a:gd name="connsiteY1" fmla="*/ 1 h 5126995"/>
              <a:gd name="connsiteX2" fmla="*/ 3415388 w 5127246"/>
              <a:gd name="connsiteY2" fmla="*/ 1 h 5126995"/>
              <a:gd name="connsiteX3" fmla="*/ 4698278 w 5127246"/>
              <a:gd name="connsiteY3" fmla="*/ 1 h 5126995"/>
              <a:gd name="connsiteX4" fmla="*/ 4698278 w 5127246"/>
              <a:gd name="connsiteY4" fmla="*/ 395786 h 5126995"/>
              <a:gd name="connsiteX5" fmla="*/ 3932325 w 5127246"/>
              <a:gd name="connsiteY5" fmla="*/ 395786 h 5126995"/>
              <a:gd name="connsiteX6" fmla="*/ 4124806 w 5127246"/>
              <a:gd name="connsiteY6" fmla="*/ 529731 h 5126995"/>
              <a:gd name="connsiteX7" fmla="*/ 5072600 w 5127246"/>
              <a:gd name="connsiteY7" fmla="*/ 3087840 h 5126995"/>
              <a:gd name="connsiteX8" fmla="*/ 2206701 w 5127246"/>
              <a:gd name="connsiteY8" fmla="*/ 5101785 h 5126995"/>
              <a:gd name="connsiteX9" fmla="*/ 6960 w 5127246"/>
              <a:gd name="connsiteY9" fmla="*/ 2375891 h 5126995"/>
              <a:gd name="connsiteX10" fmla="*/ 2580824 w 5127246"/>
              <a:gd name="connsiteY10" fmla="*/ 59 h 5126995"/>
              <a:gd name="connsiteX11" fmla="*/ 2578183 w 5127246"/>
              <a:gd name="connsiteY11" fmla="*/ 390041 h 5126995"/>
              <a:gd name="connsiteX12" fmla="*/ 395907 w 5127246"/>
              <a:gd name="connsiteY12" fmla="*/ 2404414 h 5126995"/>
              <a:gd name="connsiteX13" fmla="*/ 2260979 w 5127246"/>
              <a:gd name="connsiteY13" fmla="*/ 4715589 h 5126995"/>
              <a:gd name="connsiteX14" fmla="*/ 4690859 w 5127246"/>
              <a:gd name="connsiteY14" fmla="*/ 3008045 h 5126995"/>
              <a:gd name="connsiteX15" fmla="*/ 3540680 w 5127246"/>
              <a:gd name="connsiteY15" fmla="*/ 621706 h 5126995"/>
              <a:gd name="connsiteX16" fmla="*/ 3415388 w 5127246"/>
              <a:gd name="connsiteY16" fmla="*/ 566161 h 5126995"/>
              <a:gd name="connsiteX17" fmla="*/ 3415388 w 5127246"/>
              <a:gd name="connsiteY17" fmla="*/ 1678676 h 5126995"/>
              <a:gd name="connsiteX18" fmla="*/ 3019603 w 5127246"/>
              <a:gd name="connsiteY18" fmla="*/ 1678676 h 5126995"/>
              <a:gd name="connsiteX19" fmla="*/ 3019603 w 5127246"/>
              <a:gd name="connsiteY19" fmla="*/ 395786 h 5126995"/>
              <a:gd name="connsiteX20" fmla="*/ 3019603 w 5127246"/>
              <a:gd name="connsiteY20" fmla="*/ 1 h 512699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27246" h="5126995">
                <a:moveTo>
                  <a:pt x="3019603" y="1"/>
                </a:moveTo>
                <a:lnTo>
                  <a:pt x="3415388" y="1"/>
                </a:lnTo>
                <a:lnTo>
                  <a:pt x="3415388" y="1"/>
                </a:lnTo>
                <a:lnTo>
                  <a:pt x="4698278" y="1"/>
                </a:lnTo>
                <a:lnTo>
                  <a:pt x="4698278" y="395786"/>
                </a:lnTo>
                <a:lnTo>
                  <a:pt x="3932325" y="395786"/>
                </a:lnTo>
                <a:lnTo>
                  <a:pt x="4124806" y="529731"/>
                </a:lnTo>
                <a:cubicBezTo>
                  <a:pt x="4883989" y="1113031"/>
                  <a:pt x="5279709" y="2097011"/>
                  <a:pt x="5072600" y="3087840"/>
                </a:cubicBezTo>
                <a:cubicBezTo>
                  <a:pt x="4796456" y="4408946"/>
                  <a:pt x="3543223" y="5289627"/>
                  <a:pt x="2206701" y="5101785"/>
                </a:cubicBezTo>
                <a:cubicBezTo>
                  <a:pt x="870179" y="4913944"/>
                  <a:pt x="-91749" y="3721935"/>
                  <a:pt x="6960" y="2375891"/>
                </a:cubicBezTo>
                <a:cubicBezTo>
                  <a:pt x="105669" y="1029848"/>
                  <a:pt x="1231197" y="-9083"/>
                  <a:pt x="2580824" y="59"/>
                </a:cubicBezTo>
                <a:lnTo>
                  <a:pt x="2578183" y="390041"/>
                </a:lnTo>
                <a:cubicBezTo>
                  <a:pt x="1433889" y="382290"/>
                  <a:pt x="479599" y="1263158"/>
                  <a:pt x="395907" y="2404414"/>
                </a:cubicBezTo>
                <a:cubicBezTo>
                  <a:pt x="312216" y="3545670"/>
                  <a:pt x="1127796" y="4556327"/>
                  <a:pt x="2260979" y="4715589"/>
                </a:cubicBezTo>
                <a:cubicBezTo>
                  <a:pt x="3394163" y="4874852"/>
                  <a:pt x="4456728" y="4128158"/>
                  <a:pt x="4690859" y="3008045"/>
                </a:cubicBezTo>
                <a:cubicBezTo>
                  <a:pt x="4895724" y="2027946"/>
                  <a:pt x="4404906" y="1055754"/>
                  <a:pt x="3540680" y="621706"/>
                </a:cubicBezTo>
                <a:lnTo>
                  <a:pt x="3415388" y="566161"/>
                </a:lnTo>
                <a:lnTo>
                  <a:pt x="3415388" y="1678676"/>
                </a:lnTo>
                <a:lnTo>
                  <a:pt x="3019603" y="1678676"/>
                </a:lnTo>
                <a:lnTo>
                  <a:pt x="3019603" y="395786"/>
                </a:lnTo>
                <a:lnTo>
                  <a:pt x="301960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/>
      <p:bldP spid="9" grpId="0"/>
      <p:bldP spid="10" grpId="0"/>
      <p:bldP spid="12" grpId="0"/>
      <p:bldP spid="13" grpId="0"/>
      <p:bldP spid="14" grpId="0"/>
      <p:bldP spid="16" grpId="0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核心人员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92923" y="1351082"/>
            <a:ext cx="8406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在此输入小标题</a:t>
            </a:r>
            <a:endParaRPr lang="zh-CN" altLang="en-US" sz="24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92907" y="1908831"/>
            <a:ext cx="7406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936" y="2880370"/>
            <a:ext cx="2135748" cy="21357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65" y="2880370"/>
            <a:ext cx="2135748" cy="21357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707" y="2880370"/>
            <a:ext cx="2135748" cy="21357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477" y="2880370"/>
            <a:ext cx="2135748" cy="213574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29165" y="5112202"/>
            <a:ext cx="2135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中文姓名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29165" y="5508534"/>
            <a:ext cx="2135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公司职务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职称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42936" y="5112202"/>
            <a:ext cx="2135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中文姓名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42936" y="5508534"/>
            <a:ext cx="2135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公司职务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职称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56707" y="5112202"/>
            <a:ext cx="2135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中文姓名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56707" y="5508534"/>
            <a:ext cx="2135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公司职务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职称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770477" y="5112202"/>
            <a:ext cx="2135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中文姓名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770477" y="5508534"/>
            <a:ext cx="2135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公司职务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职称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成功案例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21516"/>
            <a:ext cx="5905500" cy="44291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048250" y="2079655"/>
            <a:ext cx="6667500" cy="160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97833" y="3843150"/>
            <a:ext cx="4108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任意多边形 5"/>
          <p:cNvSpPr>
            <a:spLocks noChangeAspect="1"/>
          </p:cNvSpPr>
          <p:nvPr/>
        </p:nvSpPr>
        <p:spPr>
          <a:xfrm>
            <a:off x="7002577" y="3929477"/>
            <a:ext cx="430162" cy="419355"/>
          </a:xfrm>
          <a:custGeom>
            <a:gdLst>
              <a:gd name="connsiteX0" fmla="*/ 371036 w 3082990"/>
              <a:gd name="connsiteY0" fmla="*/ 371036 h 3005540"/>
              <a:gd name="connsiteX1" fmla="*/ 371036 w 3082990"/>
              <a:gd name="connsiteY1" fmla="*/ 1921998 h 3005540"/>
              <a:gd name="connsiteX2" fmla="*/ 2711954 w 3082990"/>
              <a:gd name="connsiteY2" fmla="*/ 1921998 h 3005540"/>
              <a:gd name="connsiteX3" fmla="*/ 2711954 w 3082990"/>
              <a:gd name="connsiteY3" fmla="*/ 371036 h 3005540"/>
              <a:gd name="connsiteX4" fmla="*/ 0 w 3082990"/>
              <a:gd name="connsiteY4" fmla="*/ 0 h 3005540"/>
              <a:gd name="connsiteX5" fmla="*/ 3082990 w 3082990"/>
              <a:gd name="connsiteY5" fmla="*/ 0 h 3005540"/>
              <a:gd name="connsiteX6" fmla="*/ 3082990 w 3082990"/>
              <a:gd name="connsiteY6" fmla="*/ 2293034 h 3005540"/>
              <a:gd name="connsiteX7" fmla="*/ 1825302 w 3082990"/>
              <a:gd name="connsiteY7" fmla="*/ 2293034 h 3005540"/>
              <a:gd name="connsiteX8" fmla="*/ 1825302 w 3082990"/>
              <a:gd name="connsiteY8" fmla="*/ 2639780 h 3005540"/>
              <a:gd name="connsiteX9" fmla="*/ 2423592 w 3082990"/>
              <a:gd name="connsiteY9" fmla="*/ 2639780 h 3005540"/>
              <a:gd name="connsiteX10" fmla="*/ 2423592 w 3082990"/>
              <a:gd name="connsiteY10" fmla="*/ 3005540 h 3005540"/>
              <a:gd name="connsiteX11" fmla="*/ 659398 w 3082990"/>
              <a:gd name="connsiteY11" fmla="*/ 3005540 h 3005540"/>
              <a:gd name="connsiteX12" fmla="*/ 659398 w 3082990"/>
              <a:gd name="connsiteY12" fmla="*/ 2639780 h 3005540"/>
              <a:gd name="connsiteX13" fmla="*/ 1257688 w 3082990"/>
              <a:gd name="connsiteY13" fmla="*/ 2639780 h 3005540"/>
              <a:gd name="connsiteX14" fmla="*/ 1257688 w 3082990"/>
              <a:gd name="connsiteY14" fmla="*/ 2293034 h 3005540"/>
              <a:gd name="connsiteX15" fmla="*/ 0 w 3082990"/>
              <a:gd name="connsiteY15" fmla="*/ 2293034 h 300554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82990" h="3005540">
                <a:moveTo>
                  <a:pt x="371036" y="371036"/>
                </a:moveTo>
                <a:lnTo>
                  <a:pt x="371036" y="1921998"/>
                </a:lnTo>
                <a:lnTo>
                  <a:pt x="2711954" y="1921998"/>
                </a:lnTo>
                <a:lnTo>
                  <a:pt x="2711954" y="371036"/>
                </a:lnTo>
                <a:close/>
                <a:moveTo>
                  <a:pt x="0" y="0"/>
                </a:moveTo>
                <a:lnTo>
                  <a:pt x="3082990" y="0"/>
                </a:lnTo>
                <a:lnTo>
                  <a:pt x="3082990" y="2293034"/>
                </a:lnTo>
                <a:lnTo>
                  <a:pt x="1825302" y="2293034"/>
                </a:lnTo>
                <a:lnTo>
                  <a:pt x="1825302" y="2639780"/>
                </a:lnTo>
                <a:lnTo>
                  <a:pt x="2423592" y="2639780"/>
                </a:lnTo>
                <a:lnTo>
                  <a:pt x="2423592" y="3005540"/>
                </a:lnTo>
                <a:lnTo>
                  <a:pt x="659398" y="3005540"/>
                </a:lnTo>
                <a:lnTo>
                  <a:pt x="659398" y="2639780"/>
                </a:lnTo>
                <a:lnTo>
                  <a:pt x="1257688" y="2639780"/>
                </a:lnTo>
                <a:lnTo>
                  <a:pt x="1257688" y="2293034"/>
                </a:lnTo>
                <a:lnTo>
                  <a:pt x="0" y="22930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497833" y="4709925"/>
            <a:ext cx="4108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97833" y="5461460"/>
            <a:ext cx="4170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任意多边形 9"/>
          <p:cNvSpPr>
            <a:spLocks noChangeAspect="1"/>
          </p:cNvSpPr>
          <p:nvPr/>
        </p:nvSpPr>
        <p:spPr>
          <a:xfrm>
            <a:off x="6976710" y="4796252"/>
            <a:ext cx="481897" cy="419355"/>
          </a:xfrm>
          <a:custGeom>
            <a:gdLst>
              <a:gd name="connsiteX0" fmla="*/ 2136838 w 4244134"/>
              <a:gd name="connsiteY0" fmla="*/ 2537631 h 3693319"/>
              <a:gd name="connsiteX1" fmla="*/ 2299844 w 4244134"/>
              <a:gd name="connsiteY1" fmla="*/ 2700637 h 3693319"/>
              <a:gd name="connsiteX2" fmla="*/ 2462850 w 4244134"/>
              <a:gd name="connsiteY2" fmla="*/ 2537631 h 3693319"/>
              <a:gd name="connsiteX3" fmla="*/ 616723 w 4244134"/>
              <a:gd name="connsiteY3" fmla="*/ 1748051 h 3693319"/>
              <a:gd name="connsiteX4" fmla="*/ 2488723 w 4244134"/>
              <a:gd name="connsiteY4" fmla="*/ 1748051 h 3693319"/>
              <a:gd name="connsiteX5" fmla="*/ 2488723 w 4244134"/>
              <a:gd name="connsiteY5" fmla="*/ 1884677 h 3693319"/>
              <a:gd name="connsiteX6" fmla="*/ 616723 w 4244134"/>
              <a:gd name="connsiteY6" fmla="*/ 1884677 h 3693319"/>
              <a:gd name="connsiteX7" fmla="*/ 616723 w 4244134"/>
              <a:gd name="connsiteY7" fmla="*/ 1421574 h 3693319"/>
              <a:gd name="connsiteX8" fmla="*/ 2488723 w 4244134"/>
              <a:gd name="connsiteY8" fmla="*/ 1421574 h 3693319"/>
              <a:gd name="connsiteX9" fmla="*/ 2488723 w 4244134"/>
              <a:gd name="connsiteY9" fmla="*/ 1558200 h 3693319"/>
              <a:gd name="connsiteX10" fmla="*/ 616723 w 4244134"/>
              <a:gd name="connsiteY10" fmla="*/ 1558200 h 3693319"/>
              <a:gd name="connsiteX11" fmla="*/ 616723 w 4244134"/>
              <a:gd name="connsiteY11" fmla="*/ 1095097 h 3693319"/>
              <a:gd name="connsiteX12" fmla="*/ 2488723 w 4244134"/>
              <a:gd name="connsiteY12" fmla="*/ 1095097 h 3693319"/>
              <a:gd name="connsiteX13" fmla="*/ 2488723 w 4244134"/>
              <a:gd name="connsiteY13" fmla="*/ 1231723 h 3693319"/>
              <a:gd name="connsiteX14" fmla="*/ 616723 w 4244134"/>
              <a:gd name="connsiteY14" fmla="*/ 1231723 h 3693319"/>
              <a:gd name="connsiteX15" fmla="*/ 204718 w 4244134"/>
              <a:gd name="connsiteY15" fmla="*/ 204718 h 3693319"/>
              <a:gd name="connsiteX16" fmla="*/ 204718 w 4244134"/>
              <a:gd name="connsiteY16" fmla="*/ 3488601 h 3693319"/>
              <a:gd name="connsiteX17" fmla="*/ 2907082 w 4244134"/>
              <a:gd name="connsiteY17" fmla="*/ 3488601 h 3693319"/>
              <a:gd name="connsiteX18" fmla="*/ 2907082 w 4244134"/>
              <a:gd name="connsiteY18" fmla="*/ 3096000 h 3693319"/>
              <a:gd name="connsiteX19" fmla="*/ 2907082 w 4244134"/>
              <a:gd name="connsiteY19" fmla="*/ 2973318 h 3693319"/>
              <a:gd name="connsiteX20" fmla="*/ 2907082 w 4244134"/>
              <a:gd name="connsiteY20" fmla="*/ 2619924 h 3693319"/>
              <a:gd name="connsiteX21" fmla="*/ 2302633 w 4244134"/>
              <a:gd name="connsiteY21" fmla="*/ 3224372 h 3693319"/>
              <a:gd name="connsiteX22" fmla="*/ 2288873 w 4244134"/>
              <a:gd name="connsiteY22" fmla="*/ 3210611 h 3693319"/>
              <a:gd name="connsiteX23" fmla="*/ 2286083 w 4244134"/>
              <a:gd name="connsiteY23" fmla="*/ 3213400 h 3693319"/>
              <a:gd name="connsiteX24" fmla="*/ 1610314 w 4244134"/>
              <a:gd name="connsiteY24" fmla="*/ 2537631 h 3693319"/>
              <a:gd name="connsiteX25" fmla="*/ 616723 w 4244134"/>
              <a:gd name="connsiteY25" fmla="*/ 2537631 h 3693319"/>
              <a:gd name="connsiteX26" fmla="*/ 616723 w 4244134"/>
              <a:gd name="connsiteY26" fmla="*/ 2401005 h 3693319"/>
              <a:gd name="connsiteX27" fmla="*/ 1473688 w 4244134"/>
              <a:gd name="connsiteY27" fmla="*/ 2401005 h 3693319"/>
              <a:gd name="connsiteX28" fmla="*/ 1340342 w 4244134"/>
              <a:gd name="connsiteY28" fmla="*/ 2267659 h 3693319"/>
              <a:gd name="connsiteX29" fmla="*/ 1396846 w 4244134"/>
              <a:gd name="connsiteY29" fmla="*/ 2211154 h 3693319"/>
              <a:gd name="connsiteX30" fmla="*/ 616723 w 4244134"/>
              <a:gd name="connsiteY30" fmla="*/ 2211154 h 3693319"/>
              <a:gd name="connsiteX31" fmla="*/ 616723 w 4244134"/>
              <a:gd name="connsiteY31" fmla="*/ 2074528 h 3693319"/>
              <a:gd name="connsiteX32" fmla="*/ 1533472 w 4244134"/>
              <a:gd name="connsiteY32" fmla="*/ 2074528 h 3693319"/>
              <a:gd name="connsiteX33" fmla="*/ 1603604 w 4244134"/>
              <a:gd name="connsiteY33" fmla="*/ 2004396 h 3693319"/>
              <a:gd name="connsiteX34" fmla="*/ 1673735 w 4244134"/>
              <a:gd name="connsiteY34" fmla="*/ 2074528 h 3693319"/>
              <a:gd name="connsiteX35" fmla="*/ 2488723 w 4244134"/>
              <a:gd name="connsiteY35" fmla="*/ 2074528 h 3693319"/>
              <a:gd name="connsiteX36" fmla="*/ 2488723 w 4244134"/>
              <a:gd name="connsiteY36" fmla="*/ 2211154 h 3693319"/>
              <a:gd name="connsiteX37" fmla="*/ 1810361 w 4244134"/>
              <a:gd name="connsiteY37" fmla="*/ 2211154 h 3693319"/>
              <a:gd name="connsiteX38" fmla="*/ 2000212 w 4244134"/>
              <a:gd name="connsiteY38" fmla="*/ 2401005 h 3693319"/>
              <a:gd name="connsiteX39" fmla="*/ 2488723 w 4244134"/>
              <a:gd name="connsiteY39" fmla="*/ 2401005 h 3693319"/>
              <a:gd name="connsiteX40" fmla="*/ 2488723 w 4244134"/>
              <a:gd name="connsiteY40" fmla="*/ 2511758 h 3693319"/>
              <a:gd name="connsiteX41" fmla="*/ 2907082 w 4244134"/>
              <a:gd name="connsiteY41" fmla="*/ 2093399 h 3693319"/>
              <a:gd name="connsiteX42" fmla="*/ 2907082 w 4244134"/>
              <a:gd name="connsiteY42" fmla="*/ 204718 h 3693319"/>
              <a:gd name="connsiteX43" fmla="*/ 0 w 4244134"/>
              <a:gd name="connsiteY43" fmla="*/ 0 h 3693319"/>
              <a:gd name="connsiteX44" fmla="*/ 204718 w 4244134"/>
              <a:gd name="connsiteY44" fmla="*/ 0 h 3693319"/>
              <a:gd name="connsiteX45" fmla="*/ 204718 w 4244134"/>
              <a:gd name="connsiteY45" fmla="*/ 1 h 3693319"/>
              <a:gd name="connsiteX46" fmla="*/ 2907082 w 4244134"/>
              <a:gd name="connsiteY46" fmla="*/ 1 h 3693319"/>
              <a:gd name="connsiteX47" fmla="*/ 2907082 w 4244134"/>
              <a:gd name="connsiteY47" fmla="*/ 0 h 3693319"/>
              <a:gd name="connsiteX48" fmla="*/ 3111799 w 4244134"/>
              <a:gd name="connsiteY48" fmla="*/ 0 h 3693319"/>
              <a:gd name="connsiteX49" fmla="*/ 3111799 w 4244134"/>
              <a:gd name="connsiteY49" fmla="*/ 1888682 h 3693319"/>
              <a:gd name="connsiteX50" fmla="*/ 3980872 w 4244134"/>
              <a:gd name="connsiteY50" fmla="*/ 1019609 h 3693319"/>
              <a:gd name="connsiteX51" fmla="*/ 4244134 w 4244134"/>
              <a:gd name="connsiteY51" fmla="*/ 1282871 h 3693319"/>
              <a:gd name="connsiteX52" fmla="*/ 3111799 w 4244134"/>
              <a:gd name="connsiteY52" fmla="*/ 2415207 h 3693319"/>
              <a:gd name="connsiteX53" fmla="*/ 3111799 w 4244134"/>
              <a:gd name="connsiteY53" fmla="*/ 2973318 h 3693319"/>
              <a:gd name="connsiteX54" fmla="*/ 3111799 w 4244134"/>
              <a:gd name="connsiteY54" fmla="*/ 3096000 h 3693319"/>
              <a:gd name="connsiteX55" fmla="*/ 3111799 w 4244134"/>
              <a:gd name="connsiteY55" fmla="*/ 3693319 h 3693319"/>
              <a:gd name="connsiteX56" fmla="*/ 2907082 w 4244134"/>
              <a:gd name="connsiteY56" fmla="*/ 3693319 h 3693319"/>
              <a:gd name="connsiteX57" fmla="*/ 2907082 w 4244134"/>
              <a:gd name="connsiteY57" fmla="*/ 3693318 h 3693319"/>
              <a:gd name="connsiteX58" fmla="*/ 1 w 4244134"/>
              <a:gd name="connsiteY58" fmla="*/ 3693318 h 3693319"/>
              <a:gd name="connsiteX59" fmla="*/ 1 w 4244134"/>
              <a:gd name="connsiteY59" fmla="*/ 3636000 h 3693319"/>
              <a:gd name="connsiteX60" fmla="*/ 0 w 4244134"/>
              <a:gd name="connsiteY60" fmla="*/ 3636000 h 36933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244134" h="3693319">
                <a:moveTo>
                  <a:pt x="2136838" y="2537631"/>
                </a:moveTo>
                <a:lnTo>
                  <a:pt x="2299844" y="2700637"/>
                </a:lnTo>
                <a:lnTo>
                  <a:pt x="2462850" y="2537631"/>
                </a:lnTo>
                <a:close/>
                <a:moveTo>
                  <a:pt x="616723" y="1748051"/>
                </a:moveTo>
                <a:lnTo>
                  <a:pt x="2488723" y="1748051"/>
                </a:lnTo>
                <a:lnTo>
                  <a:pt x="2488723" y="1884677"/>
                </a:lnTo>
                <a:lnTo>
                  <a:pt x="616723" y="1884677"/>
                </a:lnTo>
                <a:close/>
                <a:moveTo>
                  <a:pt x="616723" y="1421574"/>
                </a:moveTo>
                <a:lnTo>
                  <a:pt x="2488723" y="1421574"/>
                </a:lnTo>
                <a:lnTo>
                  <a:pt x="2488723" y="1558200"/>
                </a:lnTo>
                <a:lnTo>
                  <a:pt x="616723" y="1558200"/>
                </a:lnTo>
                <a:close/>
                <a:moveTo>
                  <a:pt x="616723" y="1095097"/>
                </a:moveTo>
                <a:lnTo>
                  <a:pt x="2488723" y="1095097"/>
                </a:lnTo>
                <a:lnTo>
                  <a:pt x="2488723" y="1231723"/>
                </a:lnTo>
                <a:lnTo>
                  <a:pt x="616723" y="1231723"/>
                </a:lnTo>
                <a:close/>
                <a:moveTo>
                  <a:pt x="204718" y="204718"/>
                </a:moveTo>
                <a:lnTo>
                  <a:pt x="204718" y="3488601"/>
                </a:lnTo>
                <a:lnTo>
                  <a:pt x="2907082" y="3488601"/>
                </a:lnTo>
                <a:lnTo>
                  <a:pt x="2907082" y="3096000"/>
                </a:lnTo>
                <a:lnTo>
                  <a:pt x="2907082" y="2973318"/>
                </a:lnTo>
                <a:lnTo>
                  <a:pt x="2907082" y="2619924"/>
                </a:lnTo>
                <a:lnTo>
                  <a:pt x="2302633" y="3224372"/>
                </a:lnTo>
                <a:lnTo>
                  <a:pt x="2288873" y="3210611"/>
                </a:lnTo>
                <a:lnTo>
                  <a:pt x="2286083" y="3213400"/>
                </a:lnTo>
                <a:lnTo>
                  <a:pt x="1610314" y="2537631"/>
                </a:lnTo>
                <a:lnTo>
                  <a:pt x="616723" y="2537631"/>
                </a:lnTo>
                <a:lnTo>
                  <a:pt x="616723" y="2401005"/>
                </a:lnTo>
                <a:lnTo>
                  <a:pt x="1473688" y="2401005"/>
                </a:lnTo>
                <a:lnTo>
                  <a:pt x="1340342" y="2267659"/>
                </a:lnTo>
                <a:lnTo>
                  <a:pt x="1396846" y="2211154"/>
                </a:lnTo>
                <a:lnTo>
                  <a:pt x="616723" y="2211154"/>
                </a:lnTo>
                <a:lnTo>
                  <a:pt x="616723" y="2074528"/>
                </a:lnTo>
                <a:lnTo>
                  <a:pt x="1533472" y="2074528"/>
                </a:lnTo>
                <a:lnTo>
                  <a:pt x="1603604" y="2004396"/>
                </a:lnTo>
                <a:lnTo>
                  <a:pt x="1673735" y="2074528"/>
                </a:lnTo>
                <a:lnTo>
                  <a:pt x="2488723" y="2074528"/>
                </a:lnTo>
                <a:lnTo>
                  <a:pt x="2488723" y="2211154"/>
                </a:lnTo>
                <a:lnTo>
                  <a:pt x="1810361" y="2211154"/>
                </a:lnTo>
                <a:lnTo>
                  <a:pt x="2000212" y="2401005"/>
                </a:lnTo>
                <a:lnTo>
                  <a:pt x="2488723" y="2401005"/>
                </a:lnTo>
                <a:lnTo>
                  <a:pt x="2488723" y="2511758"/>
                </a:lnTo>
                <a:lnTo>
                  <a:pt x="2907082" y="2093399"/>
                </a:lnTo>
                <a:lnTo>
                  <a:pt x="2907082" y="204718"/>
                </a:lnTo>
                <a:close/>
                <a:moveTo>
                  <a:pt x="0" y="0"/>
                </a:moveTo>
                <a:lnTo>
                  <a:pt x="204718" y="0"/>
                </a:lnTo>
                <a:lnTo>
                  <a:pt x="204718" y="1"/>
                </a:lnTo>
                <a:lnTo>
                  <a:pt x="2907082" y="1"/>
                </a:lnTo>
                <a:lnTo>
                  <a:pt x="2907082" y="0"/>
                </a:lnTo>
                <a:lnTo>
                  <a:pt x="3111799" y="0"/>
                </a:lnTo>
                <a:lnTo>
                  <a:pt x="3111799" y="1888682"/>
                </a:lnTo>
                <a:lnTo>
                  <a:pt x="3980872" y="1019609"/>
                </a:lnTo>
                <a:lnTo>
                  <a:pt x="4244134" y="1282871"/>
                </a:lnTo>
                <a:lnTo>
                  <a:pt x="3111799" y="2415207"/>
                </a:lnTo>
                <a:lnTo>
                  <a:pt x="3111799" y="2973318"/>
                </a:lnTo>
                <a:lnTo>
                  <a:pt x="3111799" y="3096000"/>
                </a:lnTo>
                <a:lnTo>
                  <a:pt x="3111799" y="3693319"/>
                </a:lnTo>
                <a:lnTo>
                  <a:pt x="2907082" y="3693319"/>
                </a:lnTo>
                <a:lnTo>
                  <a:pt x="2907082" y="3693318"/>
                </a:lnTo>
                <a:lnTo>
                  <a:pt x="1" y="3693318"/>
                </a:lnTo>
                <a:lnTo>
                  <a:pt x="1" y="3636000"/>
                </a:lnTo>
                <a:lnTo>
                  <a:pt x="0" y="36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7007981" y="5543606"/>
            <a:ext cx="419355" cy="419355"/>
          </a:xfrm>
          <a:custGeom>
            <a:gdLst>
              <a:gd name="connsiteX0" fmla="*/ 233325 w 327309"/>
              <a:gd name="connsiteY0" fmla="*/ 56528 h 327309"/>
              <a:gd name="connsiteX1" fmla="*/ 50285 w 327309"/>
              <a:gd name="connsiteY1" fmla="*/ 239568 h 327309"/>
              <a:gd name="connsiteX2" fmla="*/ 87741 w 327309"/>
              <a:gd name="connsiteY2" fmla="*/ 277025 h 327309"/>
              <a:gd name="connsiteX3" fmla="*/ 270781 w 327309"/>
              <a:gd name="connsiteY3" fmla="*/ 93985 h 327309"/>
              <a:gd name="connsiteX4" fmla="*/ 239171 w 327309"/>
              <a:gd name="connsiteY4" fmla="*/ 31038 h 327309"/>
              <a:gd name="connsiteX5" fmla="*/ 296272 w 327309"/>
              <a:gd name="connsiteY5" fmla="*/ 88139 h 327309"/>
              <a:gd name="connsiteX6" fmla="*/ 80982 w 327309"/>
              <a:gd name="connsiteY6" fmla="*/ 303429 h 327309"/>
              <a:gd name="connsiteX7" fmla="*/ 59606 w 327309"/>
              <a:gd name="connsiteY7" fmla="*/ 282053 h 327309"/>
              <a:gd name="connsiteX8" fmla="*/ 59606 w 327309"/>
              <a:gd name="connsiteY8" fmla="*/ 282053 h 327309"/>
              <a:gd name="connsiteX9" fmla="*/ 80982 w 327309"/>
              <a:gd name="connsiteY9" fmla="*/ 303429 h 327309"/>
              <a:gd name="connsiteX10" fmla="*/ 0 w 327309"/>
              <a:gd name="connsiteY10" fmla="*/ 327309 h 327309"/>
              <a:gd name="connsiteX11" fmla="*/ 23881 w 327309"/>
              <a:gd name="connsiteY11" fmla="*/ 246328 h 327309"/>
              <a:gd name="connsiteX12" fmla="*/ 38193 w 327309"/>
              <a:gd name="connsiteY12" fmla="*/ 260640 h 327309"/>
              <a:gd name="connsiteX13" fmla="*/ 38193 w 327309"/>
              <a:gd name="connsiteY13" fmla="*/ 260640 h 327309"/>
              <a:gd name="connsiteX14" fmla="*/ 23881 w 327309"/>
              <a:gd name="connsiteY14" fmla="*/ 246328 h 327309"/>
              <a:gd name="connsiteX15" fmla="*/ 278071 w 327309"/>
              <a:gd name="connsiteY15" fmla="*/ 63 h 327309"/>
              <a:gd name="connsiteX16" fmla="*/ 292270 w 327309"/>
              <a:gd name="connsiteY16" fmla="*/ 4998 h 327309"/>
              <a:gd name="connsiteX17" fmla="*/ 322311 w 327309"/>
              <a:gd name="connsiteY17" fmla="*/ 35039 h 327309"/>
              <a:gd name="connsiteX18" fmla="*/ 320026 w 327309"/>
              <a:gd name="connsiteY18" fmla="*/ 64385 h 327309"/>
              <a:gd name="connsiteX19" fmla="*/ 304210 w 327309"/>
              <a:gd name="connsiteY19" fmla="*/ 80200 h 327309"/>
              <a:gd name="connsiteX20" fmla="*/ 247109 w 327309"/>
              <a:gd name="connsiteY20" fmla="*/ 23099 h 327309"/>
              <a:gd name="connsiteX21" fmla="*/ 262925 w 327309"/>
              <a:gd name="connsiteY21" fmla="*/ 7284 h 327309"/>
              <a:gd name="connsiteX22" fmla="*/ 278071 w 327309"/>
              <a:gd name="connsiteY22" fmla="*/ 63 h 32730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27309" h="327309">
                <a:moveTo>
                  <a:pt x="233325" y="56528"/>
                </a:moveTo>
                <a:lnTo>
                  <a:pt x="50285" y="239568"/>
                </a:lnTo>
                <a:lnTo>
                  <a:pt x="87741" y="277025"/>
                </a:lnTo>
                <a:lnTo>
                  <a:pt x="270781" y="93985"/>
                </a:lnTo>
                <a:close/>
                <a:moveTo>
                  <a:pt x="239171" y="31038"/>
                </a:moveTo>
                <a:lnTo>
                  <a:pt x="296272" y="88139"/>
                </a:lnTo>
                <a:lnTo>
                  <a:pt x="80982" y="303429"/>
                </a:lnTo>
                <a:lnTo>
                  <a:pt x="59606" y="282053"/>
                </a:lnTo>
                <a:lnTo>
                  <a:pt x="59606" y="282053"/>
                </a:lnTo>
                <a:lnTo>
                  <a:pt x="80982" y="303429"/>
                </a:lnTo>
                <a:lnTo>
                  <a:pt x="0" y="327309"/>
                </a:lnTo>
                <a:lnTo>
                  <a:pt x="23881" y="246328"/>
                </a:lnTo>
                <a:lnTo>
                  <a:pt x="38193" y="260640"/>
                </a:lnTo>
                <a:lnTo>
                  <a:pt x="38193" y="260640"/>
                </a:lnTo>
                <a:lnTo>
                  <a:pt x="23881" y="246328"/>
                </a:lnTo>
                <a:close/>
                <a:moveTo>
                  <a:pt x="278071" y="63"/>
                </a:moveTo>
                <a:cubicBezTo>
                  <a:pt x="283381" y="-350"/>
                  <a:pt x="288534" y="1262"/>
                  <a:pt x="292270" y="4998"/>
                </a:cubicBezTo>
                <a:lnTo>
                  <a:pt x="322311" y="35039"/>
                </a:lnTo>
                <a:cubicBezTo>
                  <a:pt x="329784" y="42512"/>
                  <a:pt x="328760" y="55650"/>
                  <a:pt x="320026" y="64385"/>
                </a:cubicBezTo>
                <a:cubicBezTo>
                  <a:pt x="314754" y="69657"/>
                  <a:pt x="309482" y="74928"/>
                  <a:pt x="304210" y="80200"/>
                </a:cubicBezTo>
                <a:lnTo>
                  <a:pt x="247109" y="23099"/>
                </a:lnTo>
                <a:lnTo>
                  <a:pt x="262925" y="7284"/>
                </a:lnTo>
                <a:cubicBezTo>
                  <a:pt x="267292" y="2917"/>
                  <a:pt x="272760" y="477"/>
                  <a:pt x="278071" y="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9" grpId="0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合作伙伴</a:t>
            </a:r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308" y="2206170"/>
            <a:ext cx="1705429" cy="170542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308" y="4003542"/>
            <a:ext cx="1705429" cy="170542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34" y="4003542"/>
            <a:ext cx="1705429" cy="170542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259" y="2206170"/>
            <a:ext cx="1705429" cy="170542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567334" y="2206169"/>
            <a:ext cx="1682426" cy="17054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输入标题或关键字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134285" y="2206167"/>
            <a:ext cx="1682426" cy="17054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输入标题或关键字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847127" y="2953431"/>
            <a:ext cx="3764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847126" y="2423883"/>
            <a:ext cx="376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在此输入标题或关键词</a:t>
            </a:r>
            <a:endParaRPr lang="zh-CN" altLang="en-US" sz="24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4590094" y="4093010"/>
            <a:ext cx="330250" cy="340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1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920344" y="4093010"/>
            <a:ext cx="6869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>
            <a:off x="4590094" y="4770924"/>
            <a:ext cx="330250" cy="340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2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920344" y="4770924"/>
            <a:ext cx="6869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8" name="椭圆 27"/>
          <p:cNvSpPr>
            <a:spLocks noChangeAspect="1"/>
          </p:cNvSpPr>
          <p:nvPr/>
        </p:nvSpPr>
        <p:spPr>
          <a:xfrm>
            <a:off x="4590094" y="5415904"/>
            <a:ext cx="330250" cy="340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2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920344" y="5415904"/>
            <a:ext cx="6869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工作环境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/>
              <a:t>团建活动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/>
              <a:t>学习培训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/>
              <a:t>旅游休假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员工福利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/>
              <a:t>Welfare</a:t>
            </a:r>
            <a:endParaRPr lang="zh-CN" alt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zh-CN" altLang="en-US"/>
              <a:t>肆</a:t>
            </a:r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工作环境</a:t>
            </a: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1712686"/>
            <a:ext cx="12192000" cy="2438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4" y="1842728"/>
            <a:ext cx="3297940" cy="267121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5" y="1959429"/>
            <a:ext cx="3070578" cy="17272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704528" y="2721203"/>
            <a:ext cx="71681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04528" y="2191655"/>
            <a:ext cx="5308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在此输入标题或关键词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703294" y="4975283"/>
            <a:ext cx="461665" cy="46166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62033" y="4975283"/>
            <a:ext cx="233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在此输入标题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03294" y="5561395"/>
            <a:ext cx="3643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408565" y="4975283"/>
            <a:ext cx="461665" cy="46166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67304" y="4975283"/>
            <a:ext cx="233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在此输入标题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08565" y="5561395"/>
            <a:ext cx="3643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149477" y="4975283"/>
            <a:ext cx="461665" cy="46166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608216" y="4975283"/>
            <a:ext cx="233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在此输入标题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149477" y="5561395"/>
            <a:ext cx="3643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任意多边形 17"/>
          <p:cNvSpPr>
            <a:spLocks noChangeAspect="1"/>
          </p:cNvSpPr>
          <p:nvPr/>
        </p:nvSpPr>
        <p:spPr>
          <a:xfrm>
            <a:off x="803598" y="5096938"/>
            <a:ext cx="252000" cy="252000"/>
          </a:xfrm>
          <a:custGeom>
            <a:gdLst>
              <a:gd name="connsiteX0" fmla="*/ 2880510 w 6121022"/>
              <a:gd name="connsiteY0" fmla="*/ 1007091 h 6121022"/>
              <a:gd name="connsiteX1" fmla="*/ 3240510 w 6121022"/>
              <a:gd name="connsiteY1" fmla="*/ 1007091 h 6121022"/>
              <a:gd name="connsiteX2" fmla="*/ 3240510 w 6121022"/>
              <a:gd name="connsiteY2" fmla="*/ 2880510 h 6121022"/>
              <a:gd name="connsiteX3" fmla="*/ 4517409 w 6121022"/>
              <a:gd name="connsiteY3" fmla="*/ 2880510 h 6121022"/>
              <a:gd name="connsiteX4" fmla="*/ 4517409 w 6121022"/>
              <a:gd name="connsiteY4" fmla="*/ 3240510 h 6121022"/>
              <a:gd name="connsiteX5" fmla="*/ 3240510 w 6121022"/>
              <a:gd name="connsiteY5" fmla="*/ 3240510 h 6121022"/>
              <a:gd name="connsiteX6" fmla="*/ 3240510 w 6121022"/>
              <a:gd name="connsiteY6" fmla="*/ 3245324 h 6121022"/>
              <a:gd name="connsiteX7" fmla="*/ 2880510 w 6121022"/>
              <a:gd name="connsiteY7" fmla="*/ 3245324 h 6121022"/>
              <a:gd name="connsiteX8" fmla="*/ 2880510 w 6121022"/>
              <a:gd name="connsiteY8" fmla="*/ 3240510 h 6121022"/>
              <a:gd name="connsiteX9" fmla="*/ 2880510 w 6121022"/>
              <a:gd name="connsiteY9" fmla="*/ 2880510 h 6121022"/>
              <a:gd name="connsiteX10" fmla="*/ 3060510 w 6121022"/>
              <a:gd name="connsiteY10" fmla="*/ 417638 h 6121022"/>
              <a:gd name="connsiteX11" fmla="*/ 417637 w 6121022"/>
              <a:gd name="connsiteY11" fmla="*/ 3060511 h 6121022"/>
              <a:gd name="connsiteX12" fmla="*/ 3060510 w 6121022"/>
              <a:gd name="connsiteY12" fmla="*/ 5703384 h 6121022"/>
              <a:gd name="connsiteX13" fmla="*/ 5703383 w 6121022"/>
              <a:gd name="connsiteY13" fmla="*/ 3060511 h 6121022"/>
              <a:gd name="connsiteX14" fmla="*/ 3060510 w 6121022"/>
              <a:gd name="connsiteY14" fmla="*/ 417638 h 6121022"/>
              <a:gd name="connsiteX15" fmla="*/ 3060511 w 6121022"/>
              <a:gd name="connsiteY15" fmla="*/ 0 h 6121022"/>
              <a:gd name="connsiteX16" fmla="*/ 6121022 w 6121022"/>
              <a:gd name="connsiteY16" fmla="*/ 3060511 h 6121022"/>
              <a:gd name="connsiteX17" fmla="*/ 3060511 w 6121022"/>
              <a:gd name="connsiteY17" fmla="*/ 6121022 h 6121022"/>
              <a:gd name="connsiteX18" fmla="*/ 0 w 6121022"/>
              <a:gd name="connsiteY18" fmla="*/ 3060511 h 6121022"/>
              <a:gd name="connsiteX19" fmla="*/ 3060511 w 6121022"/>
              <a:gd name="connsiteY19" fmla="*/ 0 h 61210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121022" h="6121022">
                <a:moveTo>
                  <a:pt x="2880510" y="1007091"/>
                </a:moveTo>
                <a:lnTo>
                  <a:pt x="3240510" y="1007091"/>
                </a:lnTo>
                <a:lnTo>
                  <a:pt x="3240510" y="2880510"/>
                </a:lnTo>
                <a:lnTo>
                  <a:pt x="4517409" y="2880510"/>
                </a:lnTo>
                <a:lnTo>
                  <a:pt x="4517409" y="3240510"/>
                </a:lnTo>
                <a:lnTo>
                  <a:pt x="3240510" y="3240510"/>
                </a:lnTo>
                <a:lnTo>
                  <a:pt x="3240510" y="3245324"/>
                </a:lnTo>
                <a:lnTo>
                  <a:pt x="2880510" y="3245324"/>
                </a:lnTo>
                <a:lnTo>
                  <a:pt x="2880510" y="3240510"/>
                </a:lnTo>
                <a:lnTo>
                  <a:pt x="2880510" y="2880510"/>
                </a:lnTo>
                <a:close/>
                <a:moveTo>
                  <a:pt x="3060510" y="417638"/>
                </a:moveTo>
                <a:cubicBezTo>
                  <a:pt x="1600892" y="417638"/>
                  <a:pt x="417637" y="1600893"/>
                  <a:pt x="417637" y="3060511"/>
                </a:cubicBezTo>
                <a:cubicBezTo>
                  <a:pt x="417637" y="4520129"/>
                  <a:pt x="1600892" y="5703384"/>
                  <a:pt x="3060510" y="5703384"/>
                </a:cubicBezTo>
                <a:cubicBezTo>
                  <a:pt x="4520128" y="5703384"/>
                  <a:pt x="5703383" y="4520129"/>
                  <a:pt x="5703383" y="3060511"/>
                </a:cubicBezTo>
                <a:cubicBezTo>
                  <a:pt x="5703383" y="1600893"/>
                  <a:pt x="4520128" y="417638"/>
                  <a:pt x="3060510" y="417638"/>
                </a:cubicBezTo>
                <a:close/>
                <a:moveTo>
                  <a:pt x="3060511" y="0"/>
                </a:moveTo>
                <a:cubicBezTo>
                  <a:pt x="4750785" y="0"/>
                  <a:pt x="6121022" y="1370237"/>
                  <a:pt x="6121022" y="3060511"/>
                </a:cubicBezTo>
                <a:cubicBezTo>
                  <a:pt x="6121022" y="4750785"/>
                  <a:pt x="4750785" y="6121022"/>
                  <a:pt x="3060511" y="6121022"/>
                </a:cubicBezTo>
                <a:cubicBezTo>
                  <a:pt x="1370237" y="6121022"/>
                  <a:pt x="0" y="4750785"/>
                  <a:pt x="0" y="3060511"/>
                </a:cubicBezTo>
                <a:cubicBezTo>
                  <a:pt x="0" y="1370237"/>
                  <a:pt x="1370237" y="0"/>
                  <a:pt x="3060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任意多边形 18"/>
          <p:cNvSpPr>
            <a:spLocks noChangeAspect="1"/>
          </p:cNvSpPr>
          <p:nvPr/>
        </p:nvSpPr>
        <p:spPr>
          <a:xfrm>
            <a:off x="4513933" y="5096938"/>
            <a:ext cx="248003" cy="252000"/>
          </a:xfrm>
          <a:custGeom>
            <a:gdLst>
              <a:gd name="connsiteX0" fmla="*/ 1151077 w 6353108"/>
              <a:gd name="connsiteY0" fmla="*/ 1366122 h 6455498"/>
              <a:gd name="connsiteX1" fmla="*/ 1074114 w 6353108"/>
              <a:gd name="connsiteY1" fmla="*/ 1446102 h 6455498"/>
              <a:gd name="connsiteX2" fmla="*/ 617644 w 6353108"/>
              <a:gd name="connsiteY2" fmla="*/ 2144993 h 6455498"/>
              <a:gd name="connsiteX3" fmla="*/ 1135698 w 6353108"/>
              <a:gd name="connsiteY3" fmla="*/ 5225939 h 6455498"/>
              <a:gd name="connsiteX4" fmla="*/ 4188493 w 6353108"/>
              <a:gd name="connsiteY4" fmla="*/ 5890054 h 6455498"/>
              <a:gd name="connsiteX5" fmla="*/ 5931588 w 6353108"/>
              <a:gd name="connsiteY5" fmla="*/ 3514911 h 6455498"/>
              <a:gd name="connsiteX6" fmla="*/ 5939634 w 6353108"/>
              <a:gd name="connsiteY6" fmla="*/ 3302757 h 6455498"/>
              <a:gd name="connsiteX7" fmla="*/ 3152707 w 6353108"/>
              <a:gd name="connsiteY7" fmla="*/ 3302757 h 6455498"/>
              <a:gd name="connsiteX8" fmla="*/ 3152707 w 6353108"/>
              <a:gd name="connsiteY8" fmla="*/ 3286344 h 6455498"/>
              <a:gd name="connsiteX9" fmla="*/ 3046698 w 6353108"/>
              <a:gd name="connsiteY9" fmla="*/ 517798 h 6455498"/>
              <a:gd name="connsiteX10" fmla="*/ 1531685 w 6353108"/>
              <a:gd name="connsiteY10" fmla="*/ 1035748 h 6455498"/>
              <a:gd name="connsiteX11" fmla="*/ 1418098 w 6353108"/>
              <a:gd name="connsiteY11" fmla="*/ 1123412 h 6455498"/>
              <a:gd name="connsiteX12" fmla="*/ 3152707 w 6353108"/>
              <a:gd name="connsiteY12" fmla="*/ 2787474 h 6455498"/>
              <a:gd name="connsiteX13" fmla="*/ 3152707 w 6353108"/>
              <a:gd name="connsiteY13" fmla="*/ 518327 h 6455498"/>
              <a:gd name="connsiteX14" fmla="*/ 4325663 w 6353108"/>
              <a:gd name="connsiteY14" fmla="*/ 371311 h 6455498"/>
              <a:gd name="connsiteX15" fmla="*/ 4325663 w 6353108"/>
              <a:gd name="connsiteY15" fmla="*/ 1963191 h 6455498"/>
              <a:gd name="connsiteX16" fmla="*/ 5977543 w 6353108"/>
              <a:gd name="connsiteY16" fmla="*/ 1963191 h 6455498"/>
              <a:gd name="connsiteX17" fmla="*/ 5968314 w 6353108"/>
              <a:gd name="connsiteY17" fmla="*/ 1857609 h 6455498"/>
              <a:gd name="connsiteX18" fmla="*/ 5527851 w 6353108"/>
              <a:gd name="connsiteY18" fmla="*/ 924979 h 6455498"/>
              <a:gd name="connsiteX19" fmla="*/ 4461791 w 6353108"/>
              <a:gd name="connsiteY19" fmla="*/ 380456 h 6455498"/>
              <a:gd name="connsiteX20" fmla="*/ 3152707 w 6353108"/>
              <a:gd name="connsiteY20" fmla="*/ 150124 h 6455498"/>
              <a:gd name="connsiteX21" fmla="*/ 3512707 w 6353108"/>
              <a:gd name="connsiteY21" fmla="*/ 150124 h 6455498"/>
              <a:gd name="connsiteX22" fmla="*/ 3512707 w 6353108"/>
              <a:gd name="connsiteY22" fmla="*/ 2942757 h 6455498"/>
              <a:gd name="connsiteX23" fmla="*/ 6305340 w 6353108"/>
              <a:gd name="connsiteY23" fmla="*/ 2942757 h 6455498"/>
              <a:gd name="connsiteX24" fmla="*/ 6305340 w 6353108"/>
              <a:gd name="connsiteY24" fmla="*/ 3302756 h 6455498"/>
              <a:gd name="connsiteX25" fmla="*/ 6305340 w 6353108"/>
              <a:gd name="connsiteY25" fmla="*/ 3302757 h 6455498"/>
              <a:gd name="connsiteX26" fmla="*/ 6305340 w 6353108"/>
              <a:gd name="connsiteY26" fmla="*/ 3302757 h 6455498"/>
              <a:gd name="connsiteX27" fmla="*/ 6296238 w 6353108"/>
              <a:gd name="connsiteY27" fmla="*/ 3542750 h 6455498"/>
              <a:gd name="connsiteX28" fmla="*/ 4324410 w 6353108"/>
              <a:gd name="connsiteY28" fmla="*/ 6229564 h 6455498"/>
              <a:gd name="connsiteX29" fmla="*/ 871021 w 6353108"/>
              <a:gd name="connsiteY29" fmla="*/ 5478303 h 6455498"/>
              <a:gd name="connsiteX30" fmla="*/ 284987 w 6353108"/>
              <a:gd name="connsiteY30" fmla="*/ 1993071 h 6455498"/>
              <a:gd name="connsiteX31" fmla="*/ 3062612 w 6353108"/>
              <a:gd name="connsiteY31" fmla="*/ 151366 h 6455498"/>
              <a:gd name="connsiteX32" fmla="*/ 3152707 w 6353108"/>
              <a:gd name="connsiteY32" fmla="*/ 152240 h 6455498"/>
              <a:gd name="connsiteX33" fmla="*/ 3965663 w 6353108"/>
              <a:gd name="connsiteY33" fmla="*/ 0 h 6455498"/>
              <a:gd name="connsiteX34" fmla="*/ 4325663 w 6353108"/>
              <a:gd name="connsiteY34" fmla="*/ 0 h 6455498"/>
              <a:gd name="connsiteX35" fmla="*/ 4325663 w 6353108"/>
              <a:gd name="connsiteY35" fmla="*/ 2546 h 6455498"/>
              <a:gd name="connsiteX36" fmla="*/ 4505239 w 6353108"/>
              <a:gd name="connsiteY36" fmla="*/ 14610 h 6455498"/>
              <a:gd name="connsiteX37" fmla="*/ 5798782 w 6353108"/>
              <a:gd name="connsiteY37" fmla="*/ 675326 h 6455498"/>
              <a:gd name="connsiteX38" fmla="*/ 6333233 w 6353108"/>
              <a:gd name="connsiteY38" fmla="*/ 1806968 h 6455498"/>
              <a:gd name="connsiteX39" fmla="*/ 6346888 w 6353108"/>
              <a:gd name="connsiteY39" fmla="*/ 1963191 h 6455498"/>
              <a:gd name="connsiteX40" fmla="*/ 6353108 w 6353108"/>
              <a:gd name="connsiteY40" fmla="*/ 1963191 h 6455498"/>
              <a:gd name="connsiteX41" fmla="*/ 6353108 w 6353108"/>
              <a:gd name="connsiteY41" fmla="*/ 2323192 h 6455498"/>
              <a:gd name="connsiteX42" fmla="*/ 4043306 w 6353108"/>
              <a:gd name="connsiteY42" fmla="*/ 2323192 h 6455498"/>
              <a:gd name="connsiteX43" fmla="*/ 4043306 w 6353108"/>
              <a:gd name="connsiteY43" fmla="*/ 2320120 h 6455498"/>
              <a:gd name="connsiteX44" fmla="*/ 3965663 w 6353108"/>
              <a:gd name="connsiteY44" fmla="*/ 2320120 h 64554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353108" h="6455498">
                <a:moveTo>
                  <a:pt x="1151077" y="1366122"/>
                </a:moveTo>
                <a:lnTo>
                  <a:pt x="1074114" y="1446102"/>
                </a:lnTo>
                <a:cubicBezTo>
                  <a:pt x="890736" y="1651354"/>
                  <a:pt x="735967" y="1885910"/>
                  <a:pt x="617644" y="2144993"/>
                </a:cubicBezTo>
                <a:cubicBezTo>
                  <a:pt x="144351" y="3181325"/>
                  <a:pt x="349502" y="4401386"/>
                  <a:pt x="1135698" y="5225939"/>
                </a:cubicBezTo>
                <a:cubicBezTo>
                  <a:pt x="1921894" y="6050491"/>
                  <a:pt x="3130807" y="6313482"/>
                  <a:pt x="4188493" y="5890054"/>
                </a:cubicBezTo>
                <a:cubicBezTo>
                  <a:pt x="5180074" y="5493090"/>
                  <a:pt x="5851530" y="4567774"/>
                  <a:pt x="5931588" y="3514911"/>
                </a:cubicBezTo>
                <a:lnTo>
                  <a:pt x="5939634" y="3302757"/>
                </a:lnTo>
                <a:lnTo>
                  <a:pt x="3152707" y="3302757"/>
                </a:lnTo>
                <a:lnTo>
                  <a:pt x="3152707" y="3286344"/>
                </a:lnTo>
                <a:close/>
                <a:moveTo>
                  <a:pt x="3046698" y="517798"/>
                </a:moveTo>
                <a:cubicBezTo>
                  <a:pt x="2493454" y="538683"/>
                  <a:pt x="1968516" y="723483"/>
                  <a:pt x="1531685" y="1035748"/>
                </a:cubicBezTo>
                <a:lnTo>
                  <a:pt x="1418098" y="1123412"/>
                </a:lnTo>
                <a:lnTo>
                  <a:pt x="3152707" y="2787474"/>
                </a:lnTo>
                <a:lnTo>
                  <a:pt x="3152707" y="518327"/>
                </a:lnTo>
                <a:close/>
                <a:moveTo>
                  <a:pt x="4325663" y="371311"/>
                </a:moveTo>
                <a:lnTo>
                  <a:pt x="4325663" y="1963191"/>
                </a:lnTo>
                <a:lnTo>
                  <a:pt x="5977543" y="1963191"/>
                </a:lnTo>
                <a:lnTo>
                  <a:pt x="5968314" y="1857609"/>
                </a:lnTo>
                <a:cubicBezTo>
                  <a:pt x="5920324" y="1511835"/>
                  <a:pt x="5768128" y="1185736"/>
                  <a:pt x="5527851" y="924979"/>
                </a:cubicBezTo>
                <a:cubicBezTo>
                  <a:pt x="5247528" y="620762"/>
                  <a:pt x="4868778" y="428775"/>
                  <a:pt x="4461791" y="380456"/>
                </a:cubicBezTo>
                <a:close/>
                <a:moveTo>
                  <a:pt x="3152707" y="150124"/>
                </a:moveTo>
                <a:lnTo>
                  <a:pt x="3512707" y="150124"/>
                </a:lnTo>
                <a:lnTo>
                  <a:pt x="3512707" y="2942757"/>
                </a:lnTo>
                <a:lnTo>
                  <a:pt x="6305340" y="2942757"/>
                </a:lnTo>
                <a:lnTo>
                  <a:pt x="6305340" y="3302756"/>
                </a:lnTo>
                <a:lnTo>
                  <a:pt x="6305340" y="3302757"/>
                </a:lnTo>
                <a:lnTo>
                  <a:pt x="6305340" y="3302757"/>
                </a:lnTo>
                <a:lnTo>
                  <a:pt x="6296238" y="3542750"/>
                </a:lnTo>
                <a:cubicBezTo>
                  <a:pt x="6205674" y="4733772"/>
                  <a:pt x="5446108" y="5780510"/>
                  <a:pt x="4324410" y="6229564"/>
                </a:cubicBezTo>
                <a:cubicBezTo>
                  <a:pt x="3127933" y="6708556"/>
                  <a:pt x="1760383" y="6411055"/>
                  <a:pt x="871021" y="5478303"/>
                </a:cubicBezTo>
                <a:cubicBezTo>
                  <a:pt x="-18341" y="4545551"/>
                  <a:pt x="-250412" y="3165391"/>
                  <a:pt x="284987" y="1993071"/>
                </a:cubicBezTo>
                <a:cubicBezTo>
                  <a:pt x="786924" y="894018"/>
                  <a:pt x="1868629" y="185137"/>
                  <a:pt x="3062612" y="151366"/>
                </a:cubicBezTo>
                <a:lnTo>
                  <a:pt x="3152707" y="152240"/>
                </a:lnTo>
                <a:close/>
                <a:moveTo>
                  <a:pt x="3965663" y="0"/>
                </a:moveTo>
                <a:lnTo>
                  <a:pt x="4325663" y="0"/>
                </a:lnTo>
                <a:lnTo>
                  <a:pt x="4325663" y="2546"/>
                </a:lnTo>
                <a:lnTo>
                  <a:pt x="4505239" y="14610"/>
                </a:lnTo>
                <a:cubicBezTo>
                  <a:pt x="4999072" y="73239"/>
                  <a:pt x="5458643" y="306195"/>
                  <a:pt x="5798782" y="675326"/>
                </a:cubicBezTo>
                <a:cubicBezTo>
                  <a:pt x="6090331" y="991725"/>
                  <a:pt x="6275003" y="1387411"/>
                  <a:pt x="6333233" y="1806968"/>
                </a:cubicBezTo>
                <a:lnTo>
                  <a:pt x="6346888" y="1963191"/>
                </a:lnTo>
                <a:lnTo>
                  <a:pt x="6353108" y="1963191"/>
                </a:lnTo>
                <a:lnTo>
                  <a:pt x="6353108" y="2323192"/>
                </a:lnTo>
                <a:lnTo>
                  <a:pt x="4043306" y="2323192"/>
                </a:lnTo>
                <a:lnTo>
                  <a:pt x="4043306" y="2320120"/>
                </a:lnTo>
                <a:lnTo>
                  <a:pt x="3965663" y="23201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任意多边形 19"/>
          <p:cNvSpPr>
            <a:spLocks noChangeAspect="1"/>
          </p:cNvSpPr>
          <p:nvPr/>
        </p:nvSpPr>
        <p:spPr>
          <a:xfrm>
            <a:off x="8275927" y="5088337"/>
            <a:ext cx="208764" cy="252000"/>
          </a:xfrm>
          <a:custGeom>
            <a:gdLst>
              <a:gd name="connsiteX0" fmla="*/ 483834 w 967669"/>
              <a:gd name="connsiteY0" fmla="*/ 124292 h 1168081"/>
              <a:gd name="connsiteX1" fmla="*/ 124291 w 967669"/>
              <a:gd name="connsiteY1" fmla="*/ 483835 h 1168081"/>
              <a:gd name="connsiteX2" fmla="*/ 483834 w 967669"/>
              <a:gd name="connsiteY2" fmla="*/ 843378 h 1168081"/>
              <a:gd name="connsiteX3" fmla="*/ 843377 w 967669"/>
              <a:gd name="connsiteY3" fmla="*/ 483835 h 1168081"/>
              <a:gd name="connsiteX4" fmla="*/ 483834 w 967669"/>
              <a:gd name="connsiteY4" fmla="*/ 124292 h 1168081"/>
              <a:gd name="connsiteX5" fmla="*/ 483835 w 967669"/>
              <a:gd name="connsiteY5" fmla="*/ 0 h 1168081"/>
              <a:gd name="connsiteX6" fmla="*/ 825958 w 967669"/>
              <a:gd name="connsiteY6" fmla="*/ 141712 h 1168081"/>
              <a:gd name="connsiteX7" fmla="*/ 825957 w 967669"/>
              <a:gd name="connsiteY7" fmla="*/ 141713 h 1168081"/>
              <a:gd name="connsiteX8" fmla="*/ 825957 w 967669"/>
              <a:gd name="connsiteY8" fmla="*/ 825959 h 1168081"/>
              <a:gd name="connsiteX9" fmla="*/ 483835 w 967669"/>
              <a:gd name="connsiteY9" fmla="*/ 1168081 h 1168081"/>
              <a:gd name="connsiteX10" fmla="*/ 141712 w 967669"/>
              <a:gd name="connsiteY10" fmla="*/ 825958 h 1168081"/>
              <a:gd name="connsiteX11" fmla="*/ 141712 w 967669"/>
              <a:gd name="connsiteY11" fmla="*/ 141712 h 1168081"/>
              <a:gd name="connsiteX12" fmla="*/ 483835 w 967669"/>
              <a:gd name="connsiteY12" fmla="*/ 0 h 116808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67669" h="1168081">
                <a:moveTo>
                  <a:pt x="483834" y="124292"/>
                </a:moveTo>
                <a:cubicBezTo>
                  <a:pt x="285264" y="124292"/>
                  <a:pt x="124291" y="285265"/>
                  <a:pt x="124291" y="483835"/>
                </a:cubicBezTo>
                <a:cubicBezTo>
                  <a:pt x="124291" y="682405"/>
                  <a:pt x="285264" y="843378"/>
                  <a:pt x="483834" y="843378"/>
                </a:cubicBezTo>
                <a:cubicBezTo>
                  <a:pt x="682404" y="843378"/>
                  <a:pt x="843377" y="682405"/>
                  <a:pt x="843377" y="483835"/>
                </a:cubicBezTo>
                <a:cubicBezTo>
                  <a:pt x="843377" y="285265"/>
                  <a:pt x="682404" y="124292"/>
                  <a:pt x="483834" y="124292"/>
                </a:cubicBezTo>
                <a:close/>
                <a:moveTo>
                  <a:pt x="483835" y="0"/>
                </a:moveTo>
                <a:cubicBezTo>
                  <a:pt x="607659" y="0"/>
                  <a:pt x="731483" y="47237"/>
                  <a:pt x="825958" y="141712"/>
                </a:cubicBezTo>
                <a:lnTo>
                  <a:pt x="825957" y="141713"/>
                </a:lnTo>
                <a:cubicBezTo>
                  <a:pt x="1014907" y="330662"/>
                  <a:pt x="1014907" y="637009"/>
                  <a:pt x="825957" y="825959"/>
                </a:cubicBezTo>
                <a:lnTo>
                  <a:pt x="483835" y="1168081"/>
                </a:lnTo>
                <a:lnTo>
                  <a:pt x="141712" y="825958"/>
                </a:lnTo>
                <a:cubicBezTo>
                  <a:pt x="-47238" y="637008"/>
                  <a:pt x="-47238" y="330661"/>
                  <a:pt x="141712" y="141712"/>
                </a:cubicBezTo>
                <a:cubicBezTo>
                  <a:pt x="236187" y="47237"/>
                  <a:pt x="360011" y="0"/>
                  <a:pt x="483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文本框 33"/>
          <p:cNvSpPr txBox="1"/>
          <p:nvPr/>
        </p:nvSpPr>
        <p:spPr>
          <a:xfrm>
            <a:off x="69514" y="-1006612"/>
            <a:ext cx="4339650" cy="8174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7000">
                <a:blipFill dpi="0" rotWithShape="1">
                  <a:blip r:embed="rId3"/>
                  <a:stretch>
                    <a:fillRect/>
                  </a:stretch>
                </a:blip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目录</a:t>
            </a:r>
            <a:endParaRPr lang="zh-CN" altLang="en-US" sz="27000">
              <a:blipFill dpi="0" rotWithShape="1">
                <a:blip r:embed="rId3"/>
                <a:stretch>
                  <a:fillRect/>
                </a:stretch>
              </a:blip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814220" y="4653877"/>
            <a:ext cx="1107996" cy="39374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6000">
                <a:blipFill dpi="0" rotWithShape="1">
                  <a:blip r:embed="rId3"/>
                  <a:stretch>
                    <a:fillRect/>
                  </a:stretch>
                </a:blip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content</a:t>
            </a:r>
            <a:endParaRPr lang="zh-CN" altLang="en-US" sz="6000">
              <a:blipFill dpi="0" rotWithShape="1">
                <a:blip r:embed="rId3"/>
                <a:stretch>
                  <a:fillRect/>
                </a:stretch>
              </a:blip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03444" y="2729992"/>
            <a:ext cx="553998" cy="154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/>
              <a:t>关于我们</a:t>
            </a:r>
            <a:endParaRPr lang="zh-CN" altLang="en-US" sz="2400"/>
          </a:p>
        </p:txBody>
      </p:sp>
      <p:sp>
        <p:nvSpPr>
          <p:cNvPr id="25" name="文本框 24"/>
          <p:cNvSpPr txBox="1"/>
          <p:nvPr/>
        </p:nvSpPr>
        <p:spPr>
          <a:xfrm>
            <a:off x="4592668" y="2729992"/>
            <a:ext cx="553998" cy="154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/>
              <a:t>公司业务</a:t>
            </a:r>
            <a:endParaRPr lang="zh-CN" altLang="en-US" sz="2400"/>
          </a:p>
        </p:txBody>
      </p:sp>
      <p:sp>
        <p:nvSpPr>
          <p:cNvPr id="26" name="文本框 25"/>
          <p:cNvSpPr txBox="1"/>
          <p:nvPr/>
        </p:nvSpPr>
        <p:spPr>
          <a:xfrm>
            <a:off x="5481891" y="2729992"/>
            <a:ext cx="553998" cy="154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/>
              <a:t>团队介绍</a:t>
            </a:r>
            <a:endParaRPr lang="zh-CN" altLang="en-US" sz="2400"/>
          </a:p>
        </p:txBody>
      </p:sp>
      <p:sp>
        <p:nvSpPr>
          <p:cNvPr id="27" name="文本框 26"/>
          <p:cNvSpPr txBox="1"/>
          <p:nvPr/>
        </p:nvSpPr>
        <p:spPr>
          <a:xfrm>
            <a:off x="6371114" y="2729992"/>
            <a:ext cx="553998" cy="154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/>
              <a:t>员工福利</a:t>
            </a:r>
            <a:endParaRPr lang="zh-CN" altLang="en-US" sz="2400"/>
          </a:p>
        </p:txBody>
      </p:sp>
      <p:sp>
        <p:nvSpPr>
          <p:cNvPr id="28" name="文本框 27"/>
          <p:cNvSpPr txBox="1"/>
          <p:nvPr/>
        </p:nvSpPr>
        <p:spPr>
          <a:xfrm>
            <a:off x="7260338" y="2729992"/>
            <a:ext cx="553998" cy="154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/>
              <a:t>招聘岗位</a:t>
            </a:r>
            <a:endParaRPr lang="zh-CN" altLang="en-US" sz="2400"/>
          </a:p>
        </p:txBody>
      </p:sp>
      <p:sp>
        <p:nvSpPr>
          <p:cNvPr id="29" name="文本框 28"/>
          <p:cNvSpPr txBox="1"/>
          <p:nvPr/>
        </p:nvSpPr>
        <p:spPr>
          <a:xfrm>
            <a:off x="3780388" y="4137877"/>
            <a:ext cx="400110" cy="10320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400"/>
              <a:t>About us</a:t>
            </a:r>
            <a:endParaRPr lang="zh-CN" altLang="en-US" sz="1400"/>
          </a:p>
        </p:txBody>
      </p:sp>
      <p:sp>
        <p:nvSpPr>
          <p:cNvPr id="30" name="文本框 29"/>
          <p:cNvSpPr txBox="1"/>
          <p:nvPr/>
        </p:nvSpPr>
        <p:spPr>
          <a:xfrm>
            <a:off x="4669612" y="4137877"/>
            <a:ext cx="400110" cy="10320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400"/>
              <a:t>Business</a:t>
            </a:r>
            <a:endParaRPr lang="zh-CN" altLang="en-US" sz="1400"/>
          </a:p>
        </p:txBody>
      </p:sp>
      <p:sp>
        <p:nvSpPr>
          <p:cNvPr id="31" name="文本框 30"/>
          <p:cNvSpPr txBox="1"/>
          <p:nvPr/>
        </p:nvSpPr>
        <p:spPr>
          <a:xfrm>
            <a:off x="5558835" y="4137877"/>
            <a:ext cx="400110" cy="10320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400"/>
              <a:t>Our team</a:t>
            </a:r>
            <a:endParaRPr lang="zh-CN" altLang="en-US" sz="1400"/>
          </a:p>
        </p:txBody>
      </p:sp>
      <p:sp>
        <p:nvSpPr>
          <p:cNvPr id="32" name="文本框 31"/>
          <p:cNvSpPr txBox="1"/>
          <p:nvPr/>
        </p:nvSpPr>
        <p:spPr>
          <a:xfrm>
            <a:off x="6448058" y="4137877"/>
            <a:ext cx="400110" cy="10320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400"/>
              <a:t>Welfare</a:t>
            </a:r>
            <a:endParaRPr lang="zh-CN" altLang="en-US" sz="1400"/>
          </a:p>
        </p:txBody>
      </p:sp>
      <p:sp>
        <p:nvSpPr>
          <p:cNvPr id="33" name="文本框 32"/>
          <p:cNvSpPr txBox="1"/>
          <p:nvPr/>
        </p:nvSpPr>
        <p:spPr>
          <a:xfrm>
            <a:off x="7337282" y="4137877"/>
            <a:ext cx="400110" cy="10320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400"/>
              <a:t>Position</a:t>
            </a:r>
            <a:endParaRPr lang="zh-CN" altLang="en-US" sz="1400"/>
          </a:p>
        </p:txBody>
      </p:sp>
      <p:sp>
        <p:nvSpPr>
          <p:cNvPr id="14" name="任意多边形 13"/>
          <p:cNvSpPr>
            <a:spLocks noChangeAspect="1"/>
          </p:cNvSpPr>
          <p:nvPr/>
        </p:nvSpPr>
        <p:spPr>
          <a:xfrm>
            <a:off x="3832692" y="2314269"/>
            <a:ext cx="295502" cy="302972"/>
          </a:xfrm>
          <a:custGeom>
            <a:gdLst>
              <a:gd name="connsiteX0" fmla="*/ 2429303 w 4858607"/>
              <a:gd name="connsiteY0" fmla="*/ 566170 h 4981435"/>
              <a:gd name="connsiteX1" fmla="*/ 408311 w 4858607"/>
              <a:gd name="connsiteY1" fmla="*/ 2468125 h 4981435"/>
              <a:gd name="connsiteX2" fmla="*/ 1023582 w 4858607"/>
              <a:gd name="connsiteY2" fmla="*/ 2468125 h 4981435"/>
              <a:gd name="connsiteX3" fmla="*/ 1023582 w 4858607"/>
              <a:gd name="connsiteY3" fmla="*/ 2523405 h 4981435"/>
              <a:gd name="connsiteX4" fmla="*/ 1028702 w 4858607"/>
              <a:gd name="connsiteY4" fmla="*/ 2523405 h 4981435"/>
              <a:gd name="connsiteX5" fmla="*/ 1028702 w 4858607"/>
              <a:gd name="connsiteY5" fmla="*/ 4599293 h 4981435"/>
              <a:gd name="connsiteX6" fmla="*/ 1675256 w 4858607"/>
              <a:gd name="connsiteY6" fmla="*/ 4599293 h 4981435"/>
              <a:gd name="connsiteX7" fmla="*/ 1675256 w 4858607"/>
              <a:gd name="connsiteY7" fmla="*/ 2850266 h 4981435"/>
              <a:gd name="connsiteX8" fmla="*/ 1675265 w 4858607"/>
              <a:gd name="connsiteY8" fmla="*/ 2850266 h 4981435"/>
              <a:gd name="connsiteX9" fmla="*/ 1675265 w 4858607"/>
              <a:gd name="connsiteY9" fmla="*/ 2850266 h 4981435"/>
              <a:gd name="connsiteX10" fmla="*/ 2801200 w 4858607"/>
              <a:gd name="connsiteY10" fmla="*/ 2850266 h 4981435"/>
              <a:gd name="connsiteX11" fmla="*/ 2801200 w 4858607"/>
              <a:gd name="connsiteY11" fmla="*/ 2850265 h 4981435"/>
              <a:gd name="connsiteX12" fmla="*/ 3183342 w 4858607"/>
              <a:gd name="connsiteY12" fmla="*/ 2850265 h 4981435"/>
              <a:gd name="connsiteX13" fmla="*/ 3183342 w 4858607"/>
              <a:gd name="connsiteY13" fmla="*/ 2850266 h 4981435"/>
              <a:gd name="connsiteX14" fmla="*/ 3183342 w 4858607"/>
              <a:gd name="connsiteY14" fmla="*/ 2850266 h 4981435"/>
              <a:gd name="connsiteX15" fmla="*/ 3183342 w 4858607"/>
              <a:gd name="connsiteY15" fmla="*/ 3232407 h 4981435"/>
              <a:gd name="connsiteX16" fmla="*/ 3183342 w 4858607"/>
              <a:gd name="connsiteY16" fmla="*/ 3232407 h 4981435"/>
              <a:gd name="connsiteX17" fmla="*/ 3183342 w 4858607"/>
              <a:gd name="connsiteY17" fmla="*/ 4599293 h 4981435"/>
              <a:gd name="connsiteX18" fmla="*/ 3829904 w 4858607"/>
              <a:gd name="connsiteY18" fmla="*/ 4599293 h 4981435"/>
              <a:gd name="connsiteX19" fmla="*/ 3829904 w 4858607"/>
              <a:gd name="connsiteY19" fmla="*/ 2523405 h 4981435"/>
              <a:gd name="connsiteX20" fmla="*/ 3835025 w 4858607"/>
              <a:gd name="connsiteY20" fmla="*/ 2523405 h 4981435"/>
              <a:gd name="connsiteX21" fmla="*/ 3835025 w 4858607"/>
              <a:gd name="connsiteY21" fmla="*/ 2468125 h 4981435"/>
              <a:gd name="connsiteX22" fmla="*/ 4450297 w 4858607"/>
              <a:gd name="connsiteY22" fmla="*/ 2468125 h 4981435"/>
              <a:gd name="connsiteX23" fmla="*/ 2429303 w 4858607"/>
              <a:gd name="connsiteY23" fmla="*/ 0 h 4981435"/>
              <a:gd name="connsiteX24" fmla="*/ 4858607 w 4858607"/>
              <a:gd name="connsiteY24" fmla="*/ 2286215 h 4981435"/>
              <a:gd name="connsiteX25" fmla="*/ 4858607 w 4858607"/>
              <a:gd name="connsiteY25" fmla="*/ 2468125 h 4981435"/>
              <a:gd name="connsiteX26" fmla="*/ 4858607 w 4858607"/>
              <a:gd name="connsiteY26" fmla="*/ 2468125 h 4981435"/>
              <a:gd name="connsiteX27" fmla="*/ 4858607 w 4858607"/>
              <a:gd name="connsiteY27" fmla="*/ 2850266 h 4981435"/>
              <a:gd name="connsiteX28" fmla="*/ 4858607 w 4858607"/>
              <a:gd name="connsiteY28" fmla="*/ 2850266 h 4981435"/>
              <a:gd name="connsiteX29" fmla="*/ 4858607 w 4858607"/>
              <a:gd name="connsiteY29" fmla="*/ 2852385 h 4981435"/>
              <a:gd name="connsiteX30" fmla="*/ 4856355 w 4858607"/>
              <a:gd name="connsiteY30" fmla="*/ 2850266 h 4981435"/>
              <a:gd name="connsiteX31" fmla="*/ 4212045 w 4858607"/>
              <a:gd name="connsiteY31" fmla="*/ 2850266 h 4981435"/>
              <a:gd name="connsiteX32" fmla="*/ 4212045 w 4858607"/>
              <a:gd name="connsiteY32" fmla="*/ 4981434 h 4981435"/>
              <a:gd name="connsiteX33" fmla="*/ 4088357 w 4858607"/>
              <a:gd name="connsiteY33" fmla="*/ 4981434 h 4981435"/>
              <a:gd name="connsiteX34" fmla="*/ 3829904 w 4858607"/>
              <a:gd name="connsiteY34" fmla="*/ 4981434 h 4981435"/>
              <a:gd name="connsiteX35" fmla="*/ 2924889 w 4858607"/>
              <a:gd name="connsiteY35" fmla="*/ 4981434 h 4981435"/>
              <a:gd name="connsiteX36" fmla="*/ 2924889 w 4858607"/>
              <a:gd name="connsiteY36" fmla="*/ 4981434 h 4981435"/>
              <a:gd name="connsiteX37" fmla="*/ 2801200 w 4858607"/>
              <a:gd name="connsiteY37" fmla="*/ 4981434 h 4981435"/>
              <a:gd name="connsiteX38" fmla="*/ 2801200 w 4858607"/>
              <a:gd name="connsiteY38" fmla="*/ 3232407 h 4981435"/>
              <a:gd name="connsiteX39" fmla="*/ 2057397 w 4858607"/>
              <a:gd name="connsiteY39" fmla="*/ 3232407 h 4981435"/>
              <a:gd name="connsiteX40" fmla="*/ 2057397 w 4858607"/>
              <a:gd name="connsiteY40" fmla="*/ 4981435 h 4981435"/>
              <a:gd name="connsiteX41" fmla="*/ 1675256 w 4858607"/>
              <a:gd name="connsiteY41" fmla="*/ 4981435 h 4981435"/>
              <a:gd name="connsiteX42" fmla="*/ 1675256 w 4858607"/>
              <a:gd name="connsiteY42" fmla="*/ 4981434 h 4981435"/>
              <a:gd name="connsiteX43" fmla="*/ 1028702 w 4858607"/>
              <a:gd name="connsiteY43" fmla="*/ 4981434 h 4981435"/>
              <a:gd name="connsiteX44" fmla="*/ 733573 w 4858607"/>
              <a:gd name="connsiteY44" fmla="*/ 4981434 h 4981435"/>
              <a:gd name="connsiteX45" fmla="*/ 646561 w 4858607"/>
              <a:gd name="connsiteY45" fmla="*/ 4981434 h 4981435"/>
              <a:gd name="connsiteX46" fmla="*/ 646561 w 4858607"/>
              <a:gd name="connsiteY46" fmla="*/ 2850266 h 4981435"/>
              <a:gd name="connsiteX47" fmla="*/ 2253 w 4858607"/>
              <a:gd name="connsiteY47" fmla="*/ 2850266 h 4981435"/>
              <a:gd name="connsiteX48" fmla="*/ 0 w 4858607"/>
              <a:gd name="connsiteY48" fmla="*/ 2852385 h 4981435"/>
              <a:gd name="connsiteX49" fmla="*/ 0 w 4858607"/>
              <a:gd name="connsiteY49" fmla="*/ 2850266 h 4981435"/>
              <a:gd name="connsiteX50" fmla="*/ 0 w 4858607"/>
              <a:gd name="connsiteY50" fmla="*/ 2850266 h 4981435"/>
              <a:gd name="connsiteX51" fmla="*/ 0 w 4858607"/>
              <a:gd name="connsiteY51" fmla="*/ 2468125 h 4981435"/>
              <a:gd name="connsiteX52" fmla="*/ 0 w 4858607"/>
              <a:gd name="connsiteY52" fmla="*/ 2468125 h 4981435"/>
              <a:gd name="connsiteX53" fmla="*/ 0 w 4858607"/>
              <a:gd name="connsiteY53" fmla="*/ 2286215 h 49814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858607" h="4981435">
                <a:moveTo>
                  <a:pt x="2429303" y="566170"/>
                </a:moveTo>
                <a:lnTo>
                  <a:pt x="408311" y="2468125"/>
                </a:lnTo>
                <a:lnTo>
                  <a:pt x="1023582" y="2468125"/>
                </a:lnTo>
                <a:lnTo>
                  <a:pt x="1023582" y="2523405"/>
                </a:lnTo>
                <a:lnTo>
                  <a:pt x="1028702" y="2523405"/>
                </a:lnTo>
                <a:lnTo>
                  <a:pt x="1028702" y="4599293"/>
                </a:lnTo>
                <a:lnTo>
                  <a:pt x="1675256" y="4599293"/>
                </a:lnTo>
                <a:lnTo>
                  <a:pt x="1675256" y="2850266"/>
                </a:lnTo>
                <a:lnTo>
                  <a:pt x="1675265" y="2850266"/>
                </a:lnTo>
                <a:lnTo>
                  <a:pt x="1675265" y="2850266"/>
                </a:lnTo>
                <a:lnTo>
                  <a:pt x="2801200" y="2850266"/>
                </a:lnTo>
                <a:lnTo>
                  <a:pt x="2801200" y="2850265"/>
                </a:lnTo>
                <a:lnTo>
                  <a:pt x="3183342" y="2850265"/>
                </a:lnTo>
                <a:lnTo>
                  <a:pt x="3183342" y="2850266"/>
                </a:lnTo>
                <a:lnTo>
                  <a:pt x="3183342" y="2850266"/>
                </a:lnTo>
                <a:lnTo>
                  <a:pt x="3183342" y="3232407"/>
                </a:lnTo>
                <a:lnTo>
                  <a:pt x="3183342" y="3232407"/>
                </a:lnTo>
                <a:lnTo>
                  <a:pt x="3183342" y="4599293"/>
                </a:lnTo>
                <a:lnTo>
                  <a:pt x="3829904" y="4599293"/>
                </a:lnTo>
                <a:lnTo>
                  <a:pt x="3829904" y="2523405"/>
                </a:lnTo>
                <a:lnTo>
                  <a:pt x="3835025" y="2523405"/>
                </a:lnTo>
                <a:lnTo>
                  <a:pt x="3835025" y="2468125"/>
                </a:lnTo>
                <a:lnTo>
                  <a:pt x="4450297" y="2468125"/>
                </a:lnTo>
                <a:close/>
                <a:moveTo>
                  <a:pt x="2429303" y="0"/>
                </a:moveTo>
                <a:lnTo>
                  <a:pt x="4858607" y="2286215"/>
                </a:lnTo>
                <a:lnTo>
                  <a:pt x="4858607" y="2468125"/>
                </a:lnTo>
                <a:lnTo>
                  <a:pt x="4858607" y="2468125"/>
                </a:lnTo>
                <a:lnTo>
                  <a:pt x="4858607" y="2850266"/>
                </a:lnTo>
                <a:lnTo>
                  <a:pt x="4858607" y="2850266"/>
                </a:lnTo>
                <a:lnTo>
                  <a:pt x="4858607" y="2852385"/>
                </a:lnTo>
                <a:lnTo>
                  <a:pt x="4856355" y="2850266"/>
                </a:lnTo>
                <a:lnTo>
                  <a:pt x="4212045" y="2850266"/>
                </a:lnTo>
                <a:lnTo>
                  <a:pt x="4212045" y="4981434"/>
                </a:lnTo>
                <a:lnTo>
                  <a:pt x="4088357" y="4981434"/>
                </a:lnTo>
                <a:lnTo>
                  <a:pt x="3829904" y="4981434"/>
                </a:lnTo>
                <a:lnTo>
                  <a:pt x="2924889" y="4981434"/>
                </a:lnTo>
                <a:lnTo>
                  <a:pt x="2924889" y="4981434"/>
                </a:lnTo>
                <a:lnTo>
                  <a:pt x="2801200" y="4981434"/>
                </a:lnTo>
                <a:lnTo>
                  <a:pt x="2801200" y="3232407"/>
                </a:lnTo>
                <a:lnTo>
                  <a:pt x="2057397" y="3232407"/>
                </a:lnTo>
                <a:lnTo>
                  <a:pt x="2057397" y="4981435"/>
                </a:lnTo>
                <a:lnTo>
                  <a:pt x="1675256" y="4981435"/>
                </a:lnTo>
                <a:lnTo>
                  <a:pt x="1675256" y="4981434"/>
                </a:lnTo>
                <a:lnTo>
                  <a:pt x="1028702" y="4981434"/>
                </a:lnTo>
                <a:lnTo>
                  <a:pt x="733573" y="4981434"/>
                </a:lnTo>
                <a:lnTo>
                  <a:pt x="646561" y="4981434"/>
                </a:lnTo>
                <a:lnTo>
                  <a:pt x="646561" y="2850266"/>
                </a:lnTo>
                <a:lnTo>
                  <a:pt x="2253" y="2850266"/>
                </a:lnTo>
                <a:lnTo>
                  <a:pt x="0" y="2852385"/>
                </a:lnTo>
                <a:lnTo>
                  <a:pt x="0" y="2850266"/>
                </a:lnTo>
                <a:lnTo>
                  <a:pt x="0" y="2850266"/>
                </a:lnTo>
                <a:lnTo>
                  <a:pt x="0" y="2468125"/>
                </a:lnTo>
                <a:lnTo>
                  <a:pt x="0" y="2468125"/>
                </a:lnTo>
                <a:lnTo>
                  <a:pt x="0" y="22862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>
            <a:spLocks noChangeAspect="1"/>
          </p:cNvSpPr>
          <p:nvPr/>
        </p:nvSpPr>
        <p:spPr>
          <a:xfrm>
            <a:off x="4698003" y="2314269"/>
            <a:ext cx="310780" cy="302972"/>
          </a:xfrm>
          <a:custGeom>
            <a:gdLst>
              <a:gd name="connsiteX0" fmla="*/ 371036 w 3082990"/>
              <a:gd name="connsiteY0" fmla="*/ 371036 h 3005540"/>
              <a:gd name="connsiteX1" fmla="*/ 371036 w 3082990"/>
              <a:gd name="connsiteY1" fmla="*/ 1921998 h 3005540"/>
              <a:gd name="connsiteX2" fmla="*/ 2711954 w 3082990"/>
              <a:gd name="connsiteY2" fmla="*/ 1921998 h 3005540"/>
              <a:gd name="connsiteX3" fmla="*/ 2711954 w 3082990"/>
              <a:gd name="connsiteY3" fmla="*/ 371036 h 3005540"/>
              <a:gd name="connsiteX4" fmla="*/ 0 w 3082990"/>
              <a:gd name="connsiteY4" fmla="*/ 0 h 3005540"/>
              <a:gd name="connsiteX5" fmla="*/ 3082990 w 3082990"/>
              <a:gd name="connsiteY5" fmla="*/ 0 h 3005540"/>
              <a:gd name="connsiteX6" fmla="*/ 3082990 w 3082990"/>
              <a:gd name="connsiteY6" fmla="*/ 2293034 h 3005540"/>
              <a:gd name="connsiteX7" fmla="*/ 1825302 w 3082990"/>
              <a:gd name="connsiteY7" fmla="*/ 2293034 h 3005540"/>
              <a:gd name="connsiteX8" fmla="*/ 1825302 w 3082990"/>
              <a:gd name="connsiteY8" fmla="*/ 2639780 h 3005540"/>
              <a:gd name="connsiteX9" fmla="*/ 2423592 w 3082990"/>
              <a:gd name="connsiteY9" fmla="*/ 2639780 h 3005540"/>
              <a:gd name="connsiteX10" fmla="*/ 2423592 w 3082990"/>
              <a:gd name="connsiteY10" fmla="*/ 3005540 h 3005540"/>
              <a:gd name="connsiteX11" fmla="*/ 659398 w 3082990"/>
              <a:gd name="connsiteY11" fmla="*/ 3005540 h 3005540"/>
              <a:gd name="connsiteX12" fmla="*/ 659398 w 3082990"/>
              <a:gd name="connsiteY12" fmla="*/ 2639780 h 3005540"/>
              <a:gd name="connsiteX13" fmla="*/ 1257688 w 3082990"/>
              <a:gd name="connsiteY13" fmla="*/ 2639780 h 3005540"/>
              <a:gd name="connsiteX14" fmla="*/ 1257688 w 3082990"/>
              <a:gd name="connsiteY14" fmla="*/ 2293034 h 3005540"/>
              <a:gd name="connsiteX15" fmla="*/ 0 w 3082990"/>
              <a:gd name="connsiteY15" fmla="*/ 2293034 h 300554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82990" h="3005540">
                <a:moveTo>
                  <a:pt x="371036" y="371036"/>
                </a:moveTo>
                <a:lnTo>
                  <a:pt x="371036" y="1921998"/>
                </a:lnTo>
                <a:lnTo>
                  <a:pt x="2711954" y="1921998"/>
                </a:lnTo>
                <a:lnTo>
                  <a:pt x="2711954" y="371036"/>
                </a:lnTo>
                <a:close/>
                <a:moveTo>
                  <a:pt x="0" y="0"/>
                </a:moveTo>
                <a:lnTo>
                  <a:pt x="3082990" y="0"/>
                </a:lnTo>
                <a:lnTo>
                  <a:pt x="3082990" y="2293034"/>
                </a:lnTo>
                <a:lnTo>
                  <a:pt x="1825302" y="2293034"/>
                </a:lnTo>
                <a:lnTo>
                  <a:pt x="1825302" y="2639780"/>
                </a:lnTo>
                <a:lnTo>
                  <a:pt x="2423592" y="2639780"/>
                </a:lnTo>
                <a:lnTo>
                  <a:pt x="2423592" y="3005540"/>
                </a:lnTo>
                <a:lnTo>
                  <a:pt x="659398" y="3005540"/>
                </a:lnTo>
                <a:lnTo>
                  <a:pt x="659398" y="2639780"/>
                </a:lnTo>
                <a:lnTo>
                  <a:pt x="1257688" y="2639780"/>
                </a:lnTo>
                <a:lnTo>
                  <a:pt x="1257688" y="2293034"/>
                </a:lnTo>
                <a:lnTo>
                  <a:pt x="0" y="22930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>
            <a:spLocks noChangeAspect="1"/>
          </p:cNvSpPr>
          <p:nvPr/>
        </p:nvSpPr>
        <p:spPr>
          <a:xfrm>
            <a:off x="7395134" y="2315850"/>
            <a:ext cx="284406" cy="302972"/>
          </a:xfrm>
          <a:custGeom>
            <a:gdLst>
              <a:gd name="connsiteX0" fmla="*/ 135791 w 272724"/>
              <a:gd name="connsiteY0" fmla="*/ 153023 h 290527"/>
              <a:gd name="connsiteX1" fmla="*/ 204213 w 272724"/>
              <a:gd name="connsiteY1" fmla="*/ 171101 h 290527"/>
              <a:gd name="connsiteX2" fmla="*/ 272724 w 272724"/>
              <a:gd name="connsiteY2" fmla="*/ 289384 h 290527"/>
              <a:gd name="connsiteX3" fmla="*/ 136361 w 272724"/>
              <a:gd name="connsiteY3" fmla="*/ 289384 h 290527"/>
              <a:gd name="connsiteX4" fmla="*/ 4 w 272724"/>
              <a:gd name="connsiteY4" fmla="*/ 290527 h 290527"/>
              <a:gd name="connsiteX5" fmla="*/ 67522 w 272724"/>
              <a:gd name="connsiteY5" fmla="*/ 171674 h 290527"/>
              <a:gd name="connsiteX6" fmla="*/ 135791 w 272724"/>
              <a:gd name="connsiteY6" fmla="*/ 153023 h 290527"/>
              <a:gd name="connsiteX7" fmla="*/ 136361 w 272724"/>
              <a:gd name="connsiteY7" fmla="*/ 0 h 290527"/>
              <a:gd name="connsiteX8" fmla="*/ 210263 w 272724"/>
              <a:gd name="connsiteY8" fmla="*/ 73902 h 290527"/>
              <a:gd name="connsiteX9" fmla="*/ 136361 w 272724"/>
              <a:gd name="connsiteY9" fmla="*/ 147804 h 290527"/>
              <a:gd name="connsiteX10" fmla="*/ 62459 w 272724"/>
              <a:gd name="connsiteY10" fmla="*/ 73902 h 290527"/>
              <a:gd name="connsiteX11" fmla="*/ 136361 w 272724"/>
              <a:gd name="connsiteY11" fmla="*/ 0 h 29052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2724" h="290527">
                <a:moveTo>
                  <a:pt x="135791" y="153023"/>
                </a:moveTo>
                <a:cubicBezTo>
                  <a:pt x="159395" y="152925"/>
                  <a:pt x="183025" y="158947"/>
                  <a:pt x="204213" y="171101"/>
                </a:cubicBezTo>
                <a:cubicBezTo>
                  <a:pt x="246589" y="195410"/>
                  <a:pt x="272724" y="240530"/>
                  <a:pt x="272724" y="289384"/>
                </a:cubicBezTo>
                <a:lnTo>
                  <a:pt x="136361" y="289384"/>
                </a:lnTo>
                <a:lnTo>
                  <a:pt x="4" y="290527"/>
                </a:lnTo>
                <a:cubicBezTo>
                  <a:pt x="-405" y="241675"/>
                  <a:pt x="25350" y="196337"/>
                  <a:pt x="67522" y="171674"/>
                </a:cubicBezTo>
                <a:cubicBezTo>
                  <a:pt x="88608" y="159343"/>
                  <a:pt x="112186" y="153122"/>
                  <a:pt x="135791" y="153023"/>
                </a:cubicBezTo>
                <a:close/>
                <a:moveTo>
                  <a:pt x="136361" y="0"/>
                </a:moveTo>
                <a:cubicBezTo>
                  <a:pt x="177176" y="0"/>
                  <a:pt x="210263" y="33087"/>
                  <a:pt x="210263" y="73902"/>
                </a:cubicBezTo>
                <a:cubicBezTo>
                  <a:pt x="210263" y="114717"/>
                  <a:pt x="177176" y="147804"/>
                  <a:pt x="136361" y="147804"/>
                </a:cubicBezTo>
                <a:cubicBezTo>
                  <a:pt x="95546" y="147804"/>
                  <a:pt x="62459" y="114717"/>
                  <a:pt x="62459" y="73902"/>
                </a:cubicBezTo>
                <a:cubicBezTo>
                  <a:pt x="62459" y="33087"/>
                  <a:pt x="95546" y="0"/>
                  <a:pt x="13636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6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任意多边形 16"/>
          <p:cNvSpPr>
            <a:spLocks noChangeAspect="1"/>
          </p:cNvSpPr>
          <p:nvPr/>
        </p:nvSpPr>
        <p:spPr>
          <a:xfrm>
            <a:off x="5578591" y="2314269"/>
            <a:ext cx="373954" cy="302972"/>
          </a:xfrm>
          <a:custGeom>
            <a:gdLst>
              <a:gd name="connsiteX0" fmla="*/ 1842717 w 2353487"/>
              <a:gd name="connsiteY0" fmla="*/ 244620 h 1487606"/>
              <a:gd name="connsiteX1" fmla="*/ 2173419 w 2353487"/>
              <a:gd name="connsiteY1" fmla="*/ 575323 h 1487606"/>
              <a:gd name="connsiteX2" fmla="*/ 2076558 w 2353487"/>
              <a:gd name="connsiteY2" fmla="*/ 809165 h 1487606"/>
              <a:gd name="connsiteX3" fmla="*/ 2039813 w 2353487"/>
              <a:gd name="connsiteY3" fmla="*/ 839482 h 1487606"/>
              <a:gd name="connsiteX4" fmla="*/ 2098144 w 2353487"/>
              <a:gd name="connsiteY4" fmla="*/ 878789 h 1487606"/>
              <a:gd name="connsiteX5" fmla="*/ 2345450 w 2353487"/>
              <a:gd name="connsiteY5" fmla="*/ 1372432 h 1487606"/>
              <a:gd name="connsiteX6" fmla="*/ 2353487 w 2353487"/>
              <a:gd name="connsiteY6" fmla="*/ 1487606 h 1487606"/>
              <a:gd name="connsiteX7" fmla="*/ 1842715 w 2353487"/>
              <a:gd name="connsiteY7" fmla="*/ 1487606 h 1487606"/>
              <a:gd name="connsiteX8" fmla="*/ 1833096 w 2353487"/>
              <a:gd name="connsiteY8" fmla="*/ 1349765 h 1487606"/>
              <a:gd name="connsiteX9" fmla="*/ 1641630 w 2353487"/>
              <a:gd name="connsiteY9" fmla="*/ 868329 h 1487606"/>
              <a:gd name="connsiteX10" fmla="*/ 1627418 w 2353487"/>
              <a:gd name="connsiteY10" fmla="*/ 851747 h 1487606"/>
              <a:gd name="connsiteX11" fmla="*/ 1645619 w 2353487"/>
              <a:gd name="connsiteY11" fmla="*/ 839482 h 1487606"/>
              <a:gd name="connsiteX12" fmla="*/ 1608875 w 2353487"/>
              <a:gd name="connsiteY12" fmla="*/ 809165 h 1487606"/>
              <a:gd name="connsiteX13" fmla="*/ 1538002 w 2353487"/>
              <a:gd name="connsiteY13" fmla="*/ 704047 h 1487606"/>
              <a:gd name="connsiteX14" fmla="*/ 1524293 w 2353487"/>
              <a:gd name="connsiteY14" fmla="*/ 659883 h 1487606"/>
              <a:gd name="connsiteX15" fmla="*/ 1559616 w 2353487"/>
              <a:gd name="connsiteY15" fmla="*/ 617072 h 1487606"/>
              <a:gd name="connsiteX16" fmla="*/ 1627210 w 2353487"/>
              <a:gd name="connsiteY16" fmla="*/ 395785 h 1487606"/>
              <a:gd name="connsiteX17" fmla="*/ 1620748 w 2353487"/>
              <a:gd name="connsiteY17" fmla="*/ 331684 h 1487606"/>
              <a:gd name="connsiteX18" fmla="*/ 1657818 w 2353487"/>
              <a:gd name="connsiteY18" fmla="*/ 301099 h 1487606"/>
              <a:gd name="connsiteX19" fmla="*/ 1842717 w 2353487"/>
              <a:gd name="connsiteY19" fmla="*/ 244620 h 1487606"/>
              <a:gd name="connsiteX20" fmla="*/ 510770 w 2353487"/>
              <a:gd name="connsiteY20" fmla="*/ 244620 h 1487606"/>
              <a:gd name="connsiteX21" fmla="*/ 695669 w 2353487"/>
              <a:gd name="connsiteY21" fmla="*/ 301099 h 1487606"/>
              <a:gd name="connsiteX22" fmla="*/ 732739 w 2353487"/>
              <a:gd name="connsiteY22" fmla="*/ 331684 h 1487606"/>
              <a:gd name="connsiteX23" fmla="*/ 726277 w 2353487"/>
              <a:gd name="connsiteY23" fmla="*/ 395785 h 1487606"/>
              <a:gd name="connsiteX24" fmla="*/ 793871 w 2353487"/>
              <a:gd name="connsiteY24" fmla="*/ 617072 h 1487606"/>
              <a:gd name="connsiteX25" fmla="*/ 829194 w 2353487"/>
              <a:gd name="connsiteY25" fmla="*/ 659883 h 1487606"/>
              <a:gd name="connsiteX26" fmla="*/ 815485 w 2353487"/>
              <a:gd name="connsiteY26" fmla="*/ 704047 h 1487606"/>
              <a:gd name="connsiteX27" fmla="*/ 744612 w 2353487"/>
              <a:gd name="connsiteY27" fmla="*/ 809165 h 1487606"/>
              <a:gd name="connsiteX28" fmla="*/ 707868 w 2353487"/>
              <a:gd name="connsiteY28" fmla="*/ 839482 h 1487606"/>
              <a:gd name="connsiteX29" fmla="*/ 726069 w 2353487"/>
              <a:gd name="connsiteY29" fmla="*/ 851747 h 1487606"/>
              <a:gd name="connsiteX30" fmla="*/ 711857 w 2353487"/>
              <a:gd name="connsiteY30" fmla="*/ 868329 h 1487606"/>
              <a:gd name="connsiteX31" fmla="*/ 520391 w 2353487"/>
              <a:gd name="connsiteY31" fmla="*/ 1349765 h 1487606"/>
              <a:gd name="connsiteX32" fmla="*/ 510772 w 2353487"/>
              <a:gd name="connsiteY32" fmla="*/ 1487606 h 1487606"/>
              <a:gd name="connsiteX33" fmla="*/ 0 w 2353487"/>
              <a:gd name="connsiteY33" fmla="*/ 1487606 h 1487606"/>
              <a:gd name="connsiteX34" fmla="*/ 8037 w 2353487"/>
              <a:gd name="connsiteY34" fmla="*/ 1372432 h 1487606"/>
              <a:gd name="connsiteX35" fmla="*/ 255343 w 2353487"/>
              <a:gd name="connsiteY35" fmla="*/ 878789 h 1487606"/>
              <a:gd name="connsiteX36" fmla="*/ 313674 w 2353487"/>
              <a:gd name="connsiteY36" fmla="*/ 839482 h 1487606"/>
              <a:gd name="connsiteX37" fmla="*/ 276929 w 2353487"/>
              <a:gd name="connsiteY37" fmla="*/ 809165 h 1487606"/>
              <a:gd name="connsiteX38" fmla="*/ 180068 w 2353487"/>
              <a:gd name="connsiteY38" fmla="*/ 575323 h 1487606"/>
              <a:gd name="connsiteX39" fmla="*/ 510770 w 2353487"/>
              <a:gd name="connsiteY39" fmla="*/ 244620 h 1487606"/>
              <a:gd name="connsiteX40" fmla="*/ 1176742 w 2353487"/>
              <a:gd name="connsiteY40" fmla="*/ 0 h 1487606"/>
              <a:gd name="connsiteX41" fmla="*/ 1572527 w 2353487"/>
              <a:gd name="connsiteY41" fmla="*/ 395785 h 1487606"/>
              <a:gd name="connsiteX42" fmla="*/ 1456604 w 2353487"/>
              <a:gd name="connsiteY42" fmla="*/ 675647 h 1487606"/>
              <a:gd name="connsiteX43" fmla="*/ 1412629 w 2353487"/>
              <a:gd name="connsiteY43" fmla="*/ 711931 h 1487606"/>
              <a:gd name="connsiteX44" fmla="*/ 1482440 w 2353487"/>
              <a:gd name="connsiteY44" fmla="*/ 758974 h 1487606"/>
              <a:gd name="connsiteX45" fmla="*/ 1778415 w 2353487"/>
              <a:gd name="connsiteY45" fmla="*/ 1349765 h 1487606"/>
              <a:gd name="connsiteX46" fmla="*/ 1788035 w 2353487"/>
              <a:gd name="connsiteY46" fmla="*/ 1487606 h 1487606"/>
              <a:gd name="connsiteX47" fmla="*/ 565452 w 2353487"/>
              <a:gd name="connsiteY47" fmla="*/ 1487606 h 1487606"/>
              <a:gd name="connsiteX48" fmla="*/ 575071 w 2353487"/>
              <a:gd name="connsiteY48" fmla="*/ 1349765 h 1487606"/>
              <a:gd name="connsiteX49" fmla="*/ 871046 w 2353487"/>
              <a:gd name="connsiteY49" fmla="*/ 758974 h 1487606"/>
              <a:gd name="connsiteX50" fmla="*/ 940857 w 2353487"/>
              <a:gd name="connsiteY50" fmla="*/ 711931 h 1487606"/>
              <a:gd name="connsiteX51" fmla="*/ 896880 w 2353487"/>
              <a:gd name="connsiteY51" fmla="*/ 675647 h 1487606"/>
              <a:gd name="connsiteX52" fmla="*/ 780957 w 2353487"/>
              <a:gd name="connsiteY52" fmla="*/ 395785 h 1487606"/>
              <a:gd name="connsiteX53" fmla="*/ 1176742 w 2353487"/>
              <a:gd name="connsiteY53" fmla="*/ 0 h 148760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353487" h="1487606">
                <a:moveTo>
                  <a:pt x="1842717" y="244620"/>
                </a:moveTo>
                <a:cubicBezTo>
                  <a:pt x="2025359" y="244620"/>
                  <a:pt x="2173419" y="392681"/>
                  <a:pt x="2173419" y="575323"/>
                </a:cubicBezTo>
                <a:cubicBezTo>
                  <a:pt x="2173419" y="666644"/>
                  <a:pt x="2136404" y="749319"/>
                  <a:pt x="2076558" y="809165"/>
                </a:cubicBezTo>
                <a:lnTo>
                  <a:pt x="2039813" y="839482"/>
                </a:lnTo>
                <a:lnTo>
                  <a:pt x="2098144" y="878789"/>
                </a:lnTo>
                <a:cubicBezTo>
                  <a:pt x="2223508" y="982914"/>
                  <a:pt x="2315543" y="1161328"/>
                  <a:pt x="2345450" y="1372432"/>
                </a:cubicBezTo>
                <a:lnTo>
                  <a:pt x="2353487" y="1487606"/>
                </a:lnTo>
                <a:lnTo>
                  <a:pt x="1842715" y="1487606"/>
                </a:lnTo>
                <a:lnTo>
                  <a:pt x="1833096" y="1349765"/>
                </a:lnTo>
                <a:cubicBezTo>
                  <a:pt x="1806252" y="1160278"/>
                  <a:pt x="1737583" y="992798"/>
                  <a:pt x="1641630" y="868329"/>
                </a:cubicBezTo>
                <a:lnTo>
                  <a:pt x="1627418" y="851747"/>
                </a:lnTo>
                <a:lnTo>
                  <a:pt x="1645619" y="839482"/>
                </a:lnTo>
                <a:lnTo>
                  <a:pt x="1608875" y="809165"/>
                </a:lnTo>
                <a:cubicBezTo>
                  <a:pt x="1578952" y="779242"/>
                  <a:pt x="1554737" y="743612"/>
                  <a:pt x="1538002" y="704047"/>
                </a:cubicBezTo>
                <a:lnTo>
                  <a:pt x="1524293" y="659883"/>
                </a:lnTo>
                <a:lnTo>
                  <a:pt x="1559616" y="617072"/>
                </a:lnTo>
                <a:cubicBezTo>
                  <a:pt x="1602291" y="553904"/>
                  <a:pt x="1627210" y="477755"/>
                  <a:pt x="1627210" y="395785"/>
                </a:cubicBezTo>
                <a:lnTo>
                  <a:pt x="1620748" y="331684"/>
                </a:lnTo>
                <a:lnTo>
                  <a:pt x="1657818" y="301099"/>
                </a:lnTo>
                <a:cubicBezTo>
                  <a:pt x="1710598" y="265441"/>
                  <a:pt x="1774226" y="244620"/>
                  <a:pt x="1842717" y="244620"/>
                </a:cubicBezTo>
                <a:close/>
                <a:moveTo>
                  <a:pt x="510770" y="244620"/>
                </a:moveTo>
                <a:cubicBezTo>
                  <a:pt x="579261" y="244620"/>
                  <a:pt x="642889" y="265441"/>
                  <a:pt x="695669" y="301099"/>
                </a:cubicBezTo>
                <a:lnTo>
                  <a:pt x="732739" y="331684"/>
                </a:lnTo>
                <a:lnTo>
                  <a:pt x="726277" y="395785"/>
                </a:lnTo>
                <a:cubicBezTo>
                  <a:pt x="726277" y="477755"/>
                  <a:pt x="751196" y="553904"/>
                  <a:pt x="793871" y="617072"/>
                </a:cubicBezTo>
                <a:lnTo>
                  <a:pt x="829194" y="659883"/>
                </a:lnTo>
                <a:lnTo>
                  <a:pt x="815485" y="704047"/>
                </a:lnTo>
                <a:cubicBezTo>
                  <a:pt x="798750" y="743612"/>
                  <a:pt x="774535" y="779242"/>
                  <a:pt x="744612" y="809165"/>
                </a:cubicBezTo>
                <a:lnTo>
                  <a:pt x="707868" y="839482"/>
                </a:lnTo>
                <a:lnTo>
                  <a:pt x="726069" y="851747"/>
                </a:lnTo>
                <a:lnTo>
                  <a:pt x="711857" y="868329"/>
                </a:lnTo>
                <a:cubicBezTo>
                  <a:pt x="615904" y="992798"/>
                  <a:pt x="547235" y="1160278"/>
                  <a:pt x="520391" y="1349765"/>
                </a:cubicBezTo>
                <a:lnTo>
                  <a:pt x="510772" y="1487606"/>
                </a:lnTo>
                <a:lnTo>
                  <a:pt x="0" y="1487606"/>
                </a:lnTo>
                <a:lnTo>
                  <a:pt x="8037" y="1372432"/>
                </a:lnTo>
                <a:cubicBezTo>
                  <a:pt x="37944" y="1161328"/>
                  <a:pt x="129979" y="982914"/>
                  <a:pt x="255343" y="878789"/>
                </a:cubicBezTo>
                <a:lnTo>
                  <a:pt x="313674" y="839482"/>
                </a:lnTo>
                <a:lnTo>
                  <a:pt x="276929" y="809165"/>
                </a:lnTo>
                <a:cubicBezTo>
                  <a:pt x="217083" y="749319"/>
                  <a:pt x="180068" y="666644"/>
                  <a:pt x="180068" y="575323"/>
                </a:cubicBezTo>
                <a:cubicBezTo>
                  <a:pt x="180068" y="392681"/>
                  <a:pt x="328128" y="244620"/>
                  <a:pt x="510770" y="244620"/>
                </a:cubicBezTo>
                <a:close/>
                <a:moveTo>
                  <a:pt x="1176742" y="0"/>
                </a:moveTo>
                <a:cubicBezTo>
                  <a:pt x="1395328" y="0"/>
                  <a:pt x="1572527" y="177199"/>
                  <a:pt x="1572527" y="395785"/>
                </a:cubicBezTo>
                <a:cubicBezTo>
                  <a:pt x="1572527" y="505078"/>
                  <a:pt x="1528227" y="604024"/>
                  <a:pt x="1456604" y="675647"/>
                </a:cubicBezTo>
                <a:lnTo>
                  <a:pt x="1412629" y="711931"/>
                </a:lnTo>
                <a:lnTo>
                  <a:pt x="1482440" y="758974"/>
                </a:lnTo>
                <a:cubicBezTo>
                  <a:pt x="1632476" y="883590"/>
                  <a:pt x="1742623" y="1097116"/>
                  <a:pt x="1778415" y="1349765"/>
                </a:cubicBezTo>
                <a:lnTo>
                  <a:pt x="1788035" y="1487606"/>
                </a:lnTo>
                <a:lnTo>
                  <a:pt x="565452" y="1487606"/>
                </a:lnTo>
                <a:lnTo>
                  <a:pt x="575071" y="1349765"/>
                </a:lnTo>
                <a:cubicBezTo>
                  <a:pt x="610863" y="1097116"/>
                  <a:pt x="721011" y="883590"/>
                  <a:pt x="871046" y="758974"/>
                </a:cubicBezTo>
                <a:lnTo>
                  <a:pt x="940857" y="711931"/>
                </a:lnTo>
                <a:lnTo>
                  <a:pt x="896880" y="675647"/>
                </a:lnTo>
                <a:cubicBezTo>
                  <a:pt x="825257" y="604024"/>
                  <a:pt x="780957" y="505078"/>
                  <a:pt x="780957" y="395785"/>
                </a:cubicBezTo>
                <a:cubicBezTo>
                  <a:pt x="780957" y="177199"/>
                  <a:pt x="958156" y="0"/>
                  <a:pt x="11767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任意多边形 17"/>
          <p:cNvSpPr>
            <a:spLocks noChangeAspect="1"/>
          </p:cNvSpPr>
          <p:nvPr/>
        </p:nvSpPr>
        <p:spPr>
          <a:xfrm>
            <a:off x="6522353" y="2314269"/>
            <a:ext cx="302972" cy="302972"/>
          </a:xfrm>
          <a:custGeom>
            <a:gdLst>
              <a:gd name="connsiteX0" fmla="*/ 3568894 w 5445456"/>
              <a:gd name="connsiteY0" fmla="*/ 1433015 h 5445456"/>
              <a:gd name="connsiteX1" fmla="*/ 3650777 w 5445456"/>
              <a:gd name="connsiteY1" fmla="*/ 1433015 h 5445456"/>
              <a:gd name="connsiteX2" fmla="*/ 3875967 w 5445456"/>
              <a:gd name="connsiteY2" fmla="*/ 1658205 h 5445456"/>
              <a:gd name="connsiteX3" fmla="*/ 3875967 w 5445456"/>
              <a:gd name="connsiteY3" fmla="*/ 2654487 h 5445456"/>
              <a:gd name="connsiteX4" fmla="*/ 3650777 w 5445456"/>
              <a:gd name="connsiteY4" fmla="*/ 2879677 h 5445456"/>
              <a:gd name="connsiteX5" fmla="*/ 3568894 w 5445456"/>
              <a:gd name="connsiteY5" fmla="*/ 2879677 h 5445456"/>
              <a:gd name="connsiteX6" fmla="*/ 3343704 w 5445456"/>
              <a:gd name="connsiteY6" fmla="*/ 2654487 h 5445456"/>
              <a:gd name="connsiteX7" fmla="*/ 3343704 w 5445456"/>
              <a:gd name="connsiteY7" fmla="*/ 1658205 h 5445456"/>
              <a:gd name="connsiteX8" fmla="*/ 3568894 w 5445456"/>
              <a:gd name="connsiteY8" fmla="*/ 1433015 h 5445456"/>
              <a:gd name="connsiteX9" fmla="*/ 1890218 w 5445456"/>
              <a:gd name="connsiteY9" fmla="*/ 1433015 h 5445456"/>
              <a:gd name="connsiteX10" fmla="*/ 1972101 w 5445456"/>
              <a:gd name="connsiteY10" fmla="*/ 1433015 h 5445456"/>
              <a:gd name="connsiteX11" fmla="*/ 2197291 w 5445456"/>
              <a:gd name="connsiteY11" fmla="*/ 1658205 h 5445456"/>
              <a:gd name="connsiteX12" fmla="*/ 2197291 w 5445456"/>
              <a:gd name="connsiteY12" fmla="*/ 2654487 h 5445456"/>
              <a:gd name="connsiteX13" fmla="*/ 1972101 w 5445456"/>
              <a:gd name="connsiteY13" fmla="*/ 2879677 h 5445456"/>
              <a:gd name="connsiteX14" fmla="*/ 1890218 w 5445456"/>
              <a:gd name="connsiteY14" fmla="*/ 2879677 h 5445456"/>
              <a:gd name="connsiteX15" fmla="*/ 1665028 w 5445456"/>
              <a:gd name="connsiteY15" fmla="*/ 2654487 h 5445456"/>
              <a:gd name="connsiteX16" fmla="*/ 1665028 w 5445456"/>
              <a:gd name="connsiteY16" fmla="*/ 1658205 h 5445456"/>
              <a:gd name="connsiteX17" fmla="*/ 1890218 w 5445456"/>
              <a:gd name="connsiteY17" fmla="*/ 1433015 h 5445456"/>
              <a:gd name="connsiteX18" fmla="*/ 2722728 w 5445456"/>
              <a:gd name="connsiteY18" fmla="*/ 569431 h 5445456"/>
              <a:gd name="connsiteX19" fmla="*/ 569431 w 5445456"/>
              <a:gd name="connsiteY19" fmla="*/ 2722728 h 5445456"/>
              <a:gd name="connsiteX20" fmla="*/ 2722728 w 5445456"/>
              <a:gd name="connsiteY20" fmla="*/ 4876025 h 5445456"/>
              <a:gd name="connsiteX21" fmla="*/ 4876025 w 5445456"/>
              <a:gd name="connsiteY21" fmla="*/ 2722728 h 5445456"/>
              <a:gd name="connsiteX22" fmla="*/ 2722728 w 5445456"/>
              <a:gd name="connsiteY22" fmla="*/ 569431 h 5445456"/>
              <a:gd name="connsiteX23" fmla="*/ 2722728 w 5445456"/>
              <a:gd name="connsiteY23" fmla="*/ 0 h 5445456"/>
              <a:gd name="connsiteX24" fmla="*/ 5445456 w 5445456"/>
              <a:gd name="connsiteY24" fmla="*/ 2722728 h 5445456"/>
              <a:gd name="connsiteX25" fmla="*/ 2722728 w 5445456"/>
              <a:gd name="connsiteY25" fmla="*/ 5445456 h 5445456"/>
              <a:gd name="connsiteX26" fmla="*/ 0 w 5445456"/>
              <a:gd name="connsiteY26" fmla="*/ 2722728 h 5445456"/>
              <a:gd name="connsiteX27" fmla="*/ 2722728 w 5445456"/>
              <a:gd name="connsiteY27" fmla="*/ 0 h 54454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445456" h="5445456">
                <a:moveTo>
                  <a:pt x="3568894" y="1433015"/>
                </a:moveTo>
                <a:lnTo>
                  <a:pt x="3650777" y="1433015"/>
                </a:lnTo>
                <a:cubicBezTo>
                  <a:pt x="3775146" y="1433015"/>
                  <a:pt x="3875967" y="1533836"/>
                  <a:pt x="3875967" y="1658205"/>
                </a:cubicBezTo>
                <a:lnTo>
                  <a:pt x="3875967" y="2654487"/>
                </a:lnTo>
                <a:cubicBezTo>
                  <a:pt x="3875967" y="2778856"/>
                  <a:pt x="3775146" y="2879677"/>
                  <a:pt x="3650777" y="2879677"/>
                </a:cubicBezTo>
                <a:lnTo>
                  <a:pt x="3568894" y="2879677"/>
                </a:lnTo>
                <a:cubicBezTo>
                  <a:pt x="3444525" y="2879677"/>
                  <a:pt x="3343704" y="2778856"/>
                  <a:pt x="3343704" y="2654487"/>
                </a:cubicBezTo>
                <a:lnTo>
                  <a:pt x="3343704" y="1658205"/>
                </a:lnTo>
                <a:cubicBezTo>
                  <a:pt x="3343704" y="1533836"/>
                  <a:pt x="3444525" y="1433015"/>
                  <a:pt x="3568894" y="1433015"/>
                </a:cubicBezTo>
                <a:close/>
                <a:moveTo>
                  <a:pt x="1890218" y="1433015"/>
                </a:moveTo>
                <a:lnTo>
                  <a:pt x="1972101" y="1433015"/>
                </a:lnTo>
                <a:cubicBezTo>
                  <a:pt x="2096470" y="1433015"/>
                  <a:pt x="2197291" y="1533836"/>
                  <a:pt x="2197291" y="1658205"/>
                </a:cubicBezTo>
                <a:lnTo>
                  <a:pt x="2197291" y="2654487"/>
                </a:lnTo>
                <a:cubicBezTo>
                  <a:pt x="2197291" y="2778856"/>
                  <a:pt x="2096470" y="2879677"/>
                  <a:pt x="1972101" y="2879677"/>
                </a:cubicBezTo>
                <a:lnTo>
                  <a:pt x="1890218" y="2879677"/>
                </a:lnTo>
                <a:cubicBezTo>
                  <a:pt x="1765849" y="2879677"/>
                  <a:pt x="1665028" y="2778856"/>
                  <a:pt x="1665028" y="2654487"/>
                </a:cubicBezTo>
                <a:lnTo>
                  <a:pt x="1665028" y="1658205"/>
                </a:lnTo>
                <a:cubicBezTo>
                  <a:pt x="1665028" y="1533836"/>
                  <a:pt x="1765849" y="1433015"/>
                  <a:pt x="1890218" y="1433015"/>
                </a:cubicBezTo>
                <a:close/>
                <a:moveTo>
                  <a:pt x="2722728" y="569431"/>
                </a:moveTo>
                <a:cubicBezTo>
                  <a:pt x="1533495" y="569431"/>
                  <a:pt x="569431" y="1533495"/>
                  <a:pt x="569431" y="2722728"/>
                </a:cubicBezTo>
                <a:cubicBezTo>
                  <a:pt x="569431" y="3911961"/>
                  <a:pt x="1533495" y="4876025"/>
                  <a:pt x="2722728" y="4876025"/>
                </a:cubicBezTo>
                <a:cubicBezTo>
                  <a:pt x="3911961" y="4876025"/>
                  <a:pt x="4876025" y="3911961"/>
                  <a:pt x="4876025" y="2722728"/>
                </a:cubicBezTo>
                <a:cubicBezTo>
                  <a:pt x="4876025" y="1533495"/>
                  <a:pt x="3911961" y="569431"/>
                  <a:pt x="2722728" y="569431"/>
                </a:cubicBezTo>
                <a:close/>
                <a:moveTo>
                  <a:pt x="2722728" y="0"/>
                </a:moveTo>
                <a:cubicBezTo>
                  <a:pt x="4226449" y="0"/>
                  <a:pt x="5445456" y="1219007"/>
                  <a:pt x="5445456" y="2722728"/>
                </a:cubicBezTo>
                <a:cubicBezTo>
                  <a:pt x="5445456" y="4226449"/>
                  <a:pt x="4226449" y="5445456"/>
                  <a:pt x="2722728" y="5445456"/>
                </a:cubicBezTo>
                <a:cubicBezTo>
                  <a:pt x="1219007" y="5445456"/>
                  <a:pt x="0" y="4226449"/>
                  <a:pt x="0" y="2722728"/>
                </a:cubicBezTo>
                <a:cubicBezTo>
                  <a:pt x="0" y="1219007"/>
                  <a:pt x="1219007" y="0"/>
                  <a:pt x="27227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团建活动</a:t>
            </a:r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02335" y="1737360"/>
            <a:ext cx="2852928" cy="40782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2920" y="2183630"/>
            <a:ext cx="2651759" cy="46166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在此输入小标题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2919" y="3776472"/>
            <a:ext cx="2651761" cy="175432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任意多边形 17"/>
          <p:cNvSpPr>
            <a:spLocks noChangeAspect="1"/>
          </p:cNvSpPr>
          <p:nvPr/>
        </p:nvSpPr>
        <p:spPr>
          <a:xfrm>
            <a:off x="1648799" y="3013041"/>
            <a:ext cx="360000" cy="360000"/>
          </a:xfrm>
          <a:custGeom>
            <a:gdLst>
              <a:gd name="connsiteX0" fmla="*/ 747215 w 6100549"/>
              <a:gd name="connsiteY0" fmla="*/ 2549634 h 6100550"/>
              <a:gd name="connsiteX1" fmla="*/ 2018456 w 6100549"/>
              <a:gd name="connsiteY1" fmla="*/ 2549634 h 6100550"/>
              <a:gd name="connsiteX2" fmla="*/ 1591104 w 6100549"/>
              <a:gd name="connsiteY2" fmla="*/ 2957013 h 6100550"/>
              <a:gd name="connsiteX3" fmla="*/ 1592571 w 6100549"/>
              <a:gd name="connsiteY3" fmla="*/ 2965656 h 6100550"/>
              <a:gd name="connsiteX4" fmla="*/ 3125335 w 6100549"/>
              <a:gd name="connsiteY4" fmla="*/ 4183202 h 6100550"/>
              <a:gd name="connsiteX5" fmla="*/ 4598598 w 6100549"/>
              <a:gd name="connsiteY5" fmla="*/ 3087297 h 6100550"/>
              <a:gd name="connsiteX6" fmla="*/ 4632640 w 6100549"/>
              <a:gd name="connsiteY6" fmla="*/ 2954095 h 6100550"/>
              <a:gd name="connsiteX7" fmla="*/ 4210334 w 6100549"/>
              <a:gd name="connsiteY7" fmla="*/ 2549634 h 6100550"/>
              <a:gd name="connsiteX8" fmla="*/ 5479575 w 6100549"/>
              <a:gd name="connsiteY8" fmla="*/ 2549634 h 6100550"/>
              <a:gd name="connsiteX9" fmla="*/ 5046008 w 6100549"/>
              <a:gd name="connsiteY9" fmla="*/ 2964881 h 6100550"/>
              <a:gd name="connsiteX10" fmla="*/ 5037502 w 6100549"/>
              <a:gd name="connsiteY10" fmla="*/ 3020944 h 6100550"/>
              <a:gd name="connsiteX11" fmla="*/ 3128924 w 6100549"/>
              <a:gd name="connsiteY11" fmla="*/ 4592396 h 6100550"/>
              <a:gd name="connsiteX12" fmla="*/ 1193077 w 6100549"/>
              <a:gd name="connsiteY12" fmla="*/ 3054662 h 6100550"/>
              <a:gd name="connsiteX13" fmla="*/ 1177269 w 6100549"/>
              <a:gd name="connsiteY13" fmla="*/ 2961515 h 6100550"/>
              <a:gd name="connsiteX14" fmla="*/ 382136 w 6100549"/>
              <a:gd name="connsiteY14" fmla="*/ 2038675 h 6100550"/>
              <a:gd name="connsiteX15" fmla="*/ 382136 w 6100549"/>
              <a:gd name="connsiteY15" fmla="*/ 5270699 h 6100550"/>
              <a:gd name="connsiteX16" fmla="*/ 829849 w 6100549"/>
              <a:gd name="connsiteY16" fmla="*/ 5718412 h 6100550"/>
              <a:gd name="connsiteX17" fmla="*/ 5270698 w 6100549"/>
              <a:gd name="connsiteY17" fmla="*/ 5718412 h 6100550"/>
              <a:gd name="connsiteX18" fmla="*/ 5718411 w 6100549"/>
              <a:gd name="connsiteY18" fmla="*/ 5270699 h 6100550"/>
              <a:gd name="connsiteX19" fmla="*/ 5718411 w 6100549"/>
              <a:gd name="connsiteY19" fmla="*/ 2038675 h 6100550"/>
              <a:gd name="connsiteX20" fmla="*/ 829849 w 6100549"/>
              <a:gd name="connsiteY20" fmla="*/ 382137 h 6100550"/>
              <a:gd name="connsiteX21" fmla="*/ 382136 w 6100549"/>
              <a:gd name="connsiteY21" fmla="*/ 829851 h 6100550"/>
              <a:gd name="connsiteX22" fmla="*/ 382136 w 6100549"/>
              <a:gd name="connsiteY22" fmla="*/ 1678675 h 6100550"/>
              <a:gd name="connsiteX23" fmla="*/ 5718411 w 6100549"/>
              <a:gd name="connsiteY23" fmla="*/ 1678675 h 6100550"/>
              <a:gd name="connsiteX24" fmla="*/ 5718411 w 6100549"/>
              <a:gd name="connsiteY24" fmla="*/ 829851 h 6100550"/>
              <a:gd name="connsiteX25" fmla="*/ 5270698 w 6100549"/>
              <a:gd name="connsiteY25" fmla="*/ 382137 h 6100550"/>
              <a:gd name="connsiteX26" fmla="*/ 511835 w 6100549"/>
              <a:gd name="connsiteY26" fmla="*/ 0 h 6100550"/>
              <a:gd name="connsiteX27" fmla="*/ 5588713 w 6100549"/>
              <a:gd name="connsiteY27" fmla="*/ 0 h 6100550"/>
              <a:gd name="connsiteX28" fmla="*/ 6100549 w 6100549"/>
              <a:gd name="connsiteY28" fmla="*/ 511836 h 6100550"/>
              <a:gd name="connsiteX29" fmla="*/ 6100549 w 6100549"/>
              <a:gd name="connsiteY29" fmla="*/ 5588714 h 6100550"/>
              <a:gd name="connsiteX30" fmla="*/ 5588713 w 6100549"/>
              <a:gd name="connsiteY30" fmla="*/ 6100550 h 6100550"/>
              <a:gd name="connsiteX31" fmla="*/ 511835 w 6100549"/>
              <a:gd name="connsiteY31" fmla="*/ 6100550 h 6100550"/>
              <a:gd name="connsiteX32" fmla="*/ 0 w 6100549"/>
              <a:gd name="connsiteY32" fmla="*/ 5588714 h 6100550"/>
              <a:gd name="connsiteX33" fmla="*/ 0 w 6100549"/>
              <a:gd name="connsiteY33" fmla="*/ 511836 h 6100550"/>
              <a:gd name="connsiteX34" fmla="*/ 511835 w 6100549"/>
              <a:gd name="connsiteY34" fmla="*/ 0 h 61005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100549" h="6100550">
                <a:moveTo>
                  <a:pt x="747215" y="2549634"/>
                </a:moveTo>
                <a:lnTo>
                  <a:pt x="2018456" y="2549634"/>
                </a:lnTo>
                <a:lnTo>
                  <a:pt x="1591104" y="2957013"/>
                </a:lnTo>
                <a:lnTo>
                  <a:pt x="1592571" y="2965656"/>
                </a:lnTo>
                <a:cubicBezTo>
                  <a:pt x="1748356" y="3668215"/>
                  <a:pt x="2378055" y="4189757"/>
                  <a:pt x="3125335" y="4183202"/>
                </a:cubicBezTo>
                <a:cubicBezTo>
                  <a:pt x="3819238" y="4177116"/>
                  <a:pt x="4403787" y="3717530"/>
                  <a:pt x="4598598" y="3087297"/>
                </a:cubicBezTo>
                <a:lnTo>
                  <a:pt x="4632640" y="2954095"/>
                </a:lnTo>
                <a:lnTo>
                  <a:pt x="4210334" y="2549634"/>
                </a:lnTo>
                <a:lnTo>
                  <a:pt x="5479575" y="2549634"/>
                </a:lnTo>
                <a:lnTo>
                  <a:pt x="5046008" y="2964881"/>
                </a:lnTo>
                <a:lnTo>
                  <a:pt x="5037502" y="3020944"/>
                </a:lnTo>
                <a:cubicBezTo>
                  <a:pt x="4856344" y="3911574"/>
                  <a:pt x="4072723" y="4584119"/>
                  <a:pt x="3128924" y="4592396"/>
                </a:cubicBezTo>
                <a:cubicBezTo>
                  <a:pt x="2185126" y="4600674"/>
                  <a:pt x="1389829" y="3941978"/>
                  <a:pt x="1193077" y="3054662"/>
                </a:cubicBezTo>
                <a:lnTo>
                  <a:pt x="1177269" y="2961515"/>
                </a:lnTo>
                <a:close/>
                <a:moveTo>
                  <a:pt x="382136" y="2038675"/>
                </a:moveTo>
                <a:lnTo>
                  <a:pt x="382136" y="5270699"/>
                </a:lnTo>
                <a:cubicBezTo>
                  <a:pt x="382136" y="5517964"/>
                  <a:pt x="582584" y="5718412"/>
                  <a:pt x="829849" y="5718412"/>
                </a:cubicBezTo>
                <a:lnTo>
                  <a:pt x="5270698" y="5718412"/>
                </a:lnTo>
                <a:cubicBezTo>
                  <a:pt x="5517963" y="5718412"/>
                  <a:pt x="5718411" y="5517964"/>
                  <a:pt x="5718411" y="5270699"/>
                </a:cubicBezTo>
                <a:lnTo>
                  <a:pt x="5718411" y="2038675"/>
                </a:lnTo>
                <a:close/>
                <a:moveTo>
                  <a:pt x="829849" y="382137"/>
                </a:moveTo>
                <a:cubicBezTo>
                  <a:pt x="582584" y="382137"/>
                  <a:pt x="382136" y="582585"/>
                  <a:pt x="382136" y="829851"/>
                </a:cubicBezTo>
                <a:lnTo>
                  <a:pt x="382136" y="1678675"/>
                </a:lnTo>
                <a:lnTo>
                  <a:pt x="5718411" y="1678675"/>
                </a:lnTo>
                <a:lnTo>
                  <a:pt x="5718411" y="829851"/>
                </a:lnTo>
                <a:cubicBezTo>
                  <a:pt x="5718411" y="582585"/>
                  <a:pt x="5517963" y="382137"/>
                  <a:pt x="5270698" y="382137"/>
                </a:cubicBezTo>
                <a:close/>
                <a:moveTo>
                  <a:pt x="511835" y="0"/>
                </a:moveTo>
                <a:lnTo>
                  <a:pt x="5588713" y="0"/>
                </a:lnTo>
                <a:cubicBezTo>
                  <a:pt x="5871392" y="0"/>
                  <a:pt x="6100549" y="229157"/>
                  <a:pt x="6100549" y="511836"/>
                </a:cubicBezTo>
                <a:lnTo>
                  <a:pt x="6100549" y="5588714"/>
                </a:lnTo>
                <a:cubicBezTo>
                  <a:pt x="6100549" y="5871393"/>
                  <a:pt x="5871392" y="6100550"/>
                  <a:pt x="5588713" y="6100550"/>
                </a:cubicBezTo>
                <a:lnTo>
                  <a:pt x="511835" y="6100550"/>
                </a:lnTo>
                <a:cubicBezTo>
                  <a:pt x="229157" y="6100550"/>
                  <a:pt x="0" y="5871393"/>
                  <a:pt x="0" y="5588714"/>
                </a:cubicBezTo>
                <a:lnTo>
                  <a:pt x="0" y="511836"/>
                </a:lnTo>
                <a:cubicBezTo>
                  <a:pt x="0" y="229157"/>
                  <a:pt x="229157" y="0"/>
                  <a:pt x="5118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255263" y="1737360"/>
            <a:ext cx="2852928" cy="40782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355848" y="2183630"/>
            <a:ext cx="2651759" cy="46166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在此输入小标题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355847" y="3776472"/>
            <a:ext cx="2651761" cy="175432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108191" y="1737360"/>
            <a:ext cx="2852928" cy="40782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208776" y="2183630"/>
            <a:ext cx="2651759" cy="46166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在此输入小标题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208775" y="3776472"/>
            <a:ext cx="2651761" cy="175432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961119" y="1737360"/>
            <a:ext cx="2852928" cy="40782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061704" y="2183630"/>
            <a:ext cx="2651759" cy="46166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在此输入小标题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061703" y="3776472"/>
            <a:ext cx="2651761" cy="175432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任意多边形 27"/>
          <p:cNvSpPr>
            <a:spLocks noChangeAspect="1"/>
          </p:cNvSpPr>
          <p:nvPr/>
        </p:nvSpPr>
        <p:spPr>
          <a:xfrm>
            <a:off x="4507962" y="3013041"/>
            <a:ext cx="354308" cy="360000"/>
          </a:xfrm>
          <a:custGeom>
            <a:gdLst>
              <a:gd name="connsiteX0" fmla="*/ 4292221 w 6318915"/>
              <a:gd name="connsiteY0" fmla="*/ 4599042 h 6420422"/>
              <a:gd name="connsiteX1" fmla="*/ 3542191 w 6318915"/>
              <a:gd name="connsiteY1" fmla="*/ 5349072 h 6420422"/>
              <a:gd name="connsiteX2" fmla="*/ 4292221 w 6318915"/>
              <a:gd name="connsiteY2" fmla="*/ 6099102 h 6420422"/>
              <a:gd name="connsiteX3" fmla="*/ 5042251 w 6318915"/>
              <a:gd name="connsiteY3" fmla="*/ 5349072 h 6420422"/>
              <a:gd name="connsiteX4" fmla="*/ 4292221 w 6318915"/>
              <a:gd name="connsiteY4" fmla="*/ 4599042 h 6420422"/>
              <a:gd name="connsiteX5" fmla="*/ 1071349 w 6318915"/>
              <a:gd name="connsiteY5" fmla="*/ 2122825 h 6420422"/>
              <a:gd name="connsiteX6" fmla="*/ 321319 w 6318915"/>
              <a:gd name="connsiteY6" fmla="*/ 2872855 h 6420422"/>
              <a:gd name="connsiteX7" fmla="*/ 1071349 w 6318915"/>
              <a:gd name="connsiteY7" fmla="*/ 3622885 h 6420422"/>
              <a:gd name="connsiteX8" fmla="*/ 1821379 w 6318915"/>
              <a:gd name="connsiteY8" fmla="*/ 2872855 h 6420422"/>
              <a:gd name="connsiteX9" fmla="*/ 1071349 w 6318915"/>
              <a:gd name="connsiteY9" fmla="*/ 2122825 h 6420422"/>
              <a:gd name="connsiteX10" fmla="*/ 5247564 w 6318915"/>
              <a:gd name="connsiteY10" fmla="*/ 321320 h 6420422"/>
              <a:gd name="connsiteX11" fmla="*/ 4497534 w 6318915"/>
              <a:gd name="connsiteY11" fmla="*/ 1071350 h 6420422"/>
              <a:gd name="connsiteX12" fmla="*/ 5247564 w 6318915"/>
              <a:gd name="connsiteY12" fmla="*/ 1821380 h 6420422"/>
              <a:gd name="connsiteX13" fmla="*/ 5997594 w 6318915"/>
              <a:gd name="connsiteY13" fmla="*/ 1071350 h 6420422"/>
              <a:gd name="connsiteX14" fmla="*/ 5247564 w 6318915"/>
              <a:gd name="connsiteY14" fmla="*/ 321320 h 6420422"/>
              <a:gd name="connsiteX15" fmla="*/ 5247565 w 6318915"/>
              <a:gd name="connsiteY15" fmla="*/ 0 h 6420422"/>
              <a:gd name="connsiteX16" fmla="*/ 6318915 w 6318915"/>
              <a:gd name="connsiteY16" fmla="*/ 1071350 h 6420422"/>
              <a:gd name="connsiteX17" fmla="*/ 5247565 w 6318915"/>
              <a:gd name="connsiteY17" fmla="*/ 2142700 h 6420422"/>
              <a:gd name="connsiteX18" fmla="*/ 4305522 w 6318915"/>
              <a:gd name="connsiteY18" fmla="*/ 1582019 h 6420422"/>
              <a:gd name="connsiteX19" fmla="*/ 4298770 w 6318915"/>
              <a:gd name="connsiteY19" fmla="*/ 1568005 h 6420422"/>
              <a:gd name="connsiteX20" fmla="*/ 2092134 w 6318915"/>
              <a:gd name="connsiteY20" fmla="*/ 2547711 h 6420422"/>
              <a:gd name="connsiteX21" fmla="*/ 2094534 w 6318915"/>
              <a:gd name="connsiteY21" fmla="*/ 2554269 h 6420422"/>
              <a:gd name="connsiteX22" fmla="*/ 2142700 w 6318915"/>
              <a:gd name="connsiteY22" fmla="*/ 2872855 h 6420422"/>
              <a:gd name="connsiteX23" fmla="*/ 2013394 w 6318915"/>
              <a:gd name="connsiteY23" fmla="*/ 3383524 h 6420422"/>
              <a:gd name="connsiteX24" fmla="*/ 2003499 w 6318915"/>
              <a:gd name="connsiteY24" fmla="*/ 3399811 h 6420422"/>
              <a:gd name="connsiteX25" fmla="*/ 3522306 w 6318915"/>
              <a:gd name="connsiteY25" fmla="*/ 4605110 h 6420422"/>
              <a:gd name="connsiteX26" fmla="*/ 3534663 w 6318915"/>
              <a:gd name="connsiteY26" fmla="*/ 4591513 h 6420422"/>
              <a:gd name="connsiteX27" fmla="*/ 4292222 w 6318915"/>
              <a:gd name="connsiteY27" fmla="*/ 4277722 h 6420422"/>
              <a:gd name="connsiteX28" fmla="*/ 5363572 w 6318915"/>
              <a:gd name="connsiteY28" fmla="*/ 5349072 h 6420422"/>
              <a:gd name="connsiteX29" fmla="*/ 4292222 w 6318915"/>
              <a:gd name="connsiteY29" fmla="*/ 6420422 h 6420422"/>
              <a:gd name="connsiteX30" fmla="*/ 3220872 w 6318915"/>
              <a:gd name="connsiteY30" fmla="*/ 5349072 h 6420422"/>
              <a:gd name="connsiteX31" fmla="*/ 3305064 w 6318915"/>
              <a:gd name="connsiteY31" fmla="*/ 4932055 h 6420422"/>
              <a:gd name="connsiteX32" fmla="*/ 3334936 w 6318915"/>
              <a:gd name="connsiteY32" fmla="*/ 4870044 h 6420422"/>
              <a:gd name="connsiteX33" fmla="*/ 1802786 w 6318915"/>
              <a:gd name="connsiteY33" fmla="*/ 3654155 h 6420422"/>
              <a:gd name="connsiteX34" fmla="*/ 1752828 w 6318915"/>
              <a:gd name="connsiteY34" fmla="*/ 3699561 h 6420422"/>
              <a:gd name="connsiteX35" fmla="*/ 1071350 w 6318915"/>
              <a:gd name="connsiteY35" fmla="*/ 3944205 h 6420422"/>
              <a:gd name="connsiteX36" fmla="*/ 0 w 6318915"/>
              <a:gd name="connsiteY36" fmla="*/ 2872855 h 6420422"/>
              <a:gd name="connsiteX37" fmla="*/ 1071350 w 6318915"/>
              <a:gd name="connsiteY37" fmla="*/ 1801505 h 6420422"/>
              <a:gd name="connsiteX38" fmla="*/ 1898056 w 6318915"/>
              <a:gd name="connsiteY38" fmla="*/ 2191377 h 6420422"/>
              <a:gd name="connsiteX39" fmla="*/ 1947460 w 6318915"/>
              <a:gd name="connsiteY39" fmla="*/ 2257445 h 6420422"/>
              <a:gd name="connsiteX40" fmla="*/ 4193835 w 6318915"/>
              <a:gd name="connsiteY40" fmla="*/ 1260096 h 6420422"/>
              <a:gd name="connsiteX41" fmla="*/ 4181747 w 6318915"/>
              <a:gd name="connsiteY41" fmla="*/ 1180890 h 6420422"/>
              <a:gd name="connsiteX42" fmla="*/ 4176215 w 6318915"/>
              <a:gd name="connsiteY42" fmla="*/ 1071350 h 6420422"/>
              <a:gd name="connsiteX43" fmla="*/ 5247565 w 6318915"/>
              <a:gd name="connsiteY43" fmla="*/ 0 h 64204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318915" h="6420422">
                <a:moveTo>
                  <a:pt x="4292221" y="4599042"/>
                </a:moveTo>
                <a:cubicBezTo>
                  <a:pt x="3877991" y="4599042"/>
                  <a:pt x="3542191" y="4934842"/>
                  <a:pt x="3542191" y="5349072"/>
                </a:cubicBezTo>
                <a:cubicBezTo>
                  <a:pt x="3542191" y="5763302"/>
                  <a:pt x="3877991" y="6099102"/>
                  <a:pt x="4292221" y="6099102"/>
                </a:cubicBezTo>
                <a:cubicBezTo>
                  <a:pt x="4706451" y="6099102"/>
                  <a:pt x="5042251" y="5763302"/>
                  <a:pt x="5042251" y="5349072"/>
                </a:cubicBezTo>
                <a:cubicBezTo>
                  <a:pt x="5042251" y="4934842"/>
                  <a:pt x="4706451" y="4599042"/>
                  <a:pt x="4292221" y="4599042"/>
                </a:cubicBezTo>
                <a:close/>
                <a:moveTo>
                  <a:pt x="1071349" y="2122825"/>
                </a:moveTo>
                <a:cubicBezTo>
                  <a:pt x="657119" y="2122825"/>
                  <a:pt x="321319" y="2458625"/>
                  <a:pt x="321319" y="2872855"/>
                </a:cubicBezTo>
                <a:cubicBezTo>
                  <a:pt x="321319" y="3287085"/>
                  <a:pt x="657119" y="3622885"/>
                  <a:pt x="1071349" y="3622885"/>
                </a:cubicBezTo>
                <a:cubicBezTo>
                  <a:pt x="1485579" y="3622885"/>
                  <a:pt x="1821379" y="3287085"/>
                  <a:pt x="1821379" y="2872855"/>
                </a:cubicBezTo>
                <a:cubicBezTo>
                  <a:pt x="1821379" y="2458625"/>
                  <a:pt x="1485579" y="2122825"/>
                  <a:pt x="1071349" y="2122825"/>
                </a:cubicBezTo>
                <a:close/>
                <a:moveTo>
                  <a:pt x="5247564" y="321320"/>
                </a:moveTo>
                <a:cubicBezTo>
                  <a:pt x="4833334" y="321320"/>
                  <a:pt x="4497534" y="657120"/>
                  <a:pt x="4497534" y="1071350"/>
                </a:cubicBezTo>
                <a:cubicBezTo>
                  <a:pt x="4497534" y="1485580"/>
                  <a:pt x="4833334" y="1821380"/>
                  <a:pt x="5247564" y="1821380"/>
                </a:cubicBezTo>
                <a:cubicBezTo>
                  <a:pt x="5661794" y="1821380"/>
                  <a:pt x="5997594" y="1485580"/>
                  <a:pt x="5997594" y="1071350"/>
                </a:cubicBezTo>
                <a:cubicBezTo>
                  <a:pt x="5997594" y="657120"/>
                  <a:pt x="5661794" y="321320"/>
                  <a:pt x="5247564" y="321320"/>
                </a:cubicBezTo>
                <a:close/>
                <a:moveTo>
                  <a:pt x="5247565" y="0"/>
                </a:moveTo>
                <a:cubicBezTo>
                  <a:pt x="5839255" y="0"/>
                  <a:pt x="6318915" y="479660"/>
                  <a:pt x="6318915" y="1071350"/>
                </a:cubicBezTo>
                <a:cubicBezTo>
                  <a:pt x="6318915" y="1663040"/>
                  <a:pt x="5839255" y="2142700"/>
                  <a:pt x="5247565" y="2142700"/>
                </a:cubicBezTo>
                <a:cubicBezTo>
                  <a:pt x="4840778" y="2142700"/>
                  <a:pt x="4486943" y="1915986"/>
                  <a:pt x="4305522" y="1582019"/>
                </a:cubicBezTo>
                <a:lnTo>
                  <a:pt x="4298770" y="1568005"/>
                </a:lnTo>
                <a:lnTo>
                  <a:pt x="2092134" y="2547711"/>
                </a:lnTo>
                <a:lnTo>
                  <a:pt x="2094534" y="2554269"/>
                </a:lnTo>
                <a:cubicBezTo>
                  <a:pt x="2125837" y="2654910"/>
                  <a:pt x="2142700" y="2761914"/>
                  <a:pt x="2142700" y="2872855"/>
                </a:cubicBezTo>
                <a:cubicBezTo>
                  <a:pt x="2142700" y="3057758"/>
                  <a:pt x="2095858" y="3231721"/>
                  <a:pt x="2013394" y="3383524"/>
                </a:cubicBezTo>
                <a:lnTo>
                  <a:pt x="2003499" y="3399811"/>
                </a:lnTo>
                <a:lnTo>
                  <a:pt x="3522306" y="4605110"/>
                </a:lnTo>
                <a:lnTo>
                  <a:pt x="3534663" y="4591513"/>
                </a:lnTo>
                <a:cubicBezTo>
                  <a:pt x="3728539" y="4397637"/>
                  <a:pt x="3996377" y="4277722"/>
                  <a:pt x="4292222" y="4277722"/>
                </a:cubicBezTo>
                <a:cubicBezTo>
                  <a:pt x="4883912" y="4277722"/>
                  <a:pt x="5363572" y="4757382"/>
                  <a:pt x="5363572" y="5349072"/>
                </a:cubicBezTo>
                <a:cubicBezTo>
                  <a:pt x="5363572" y="5940762"/>
                  <a:pt x="4883912" y="6420422"/>
                  <a:pt x="4292222" y="6420422"/>
                </a:cubicBezTo>
                <a:cubicBezTo>
                  <a:pt x="3700532" y="6420422"/>
                  <a:pt x="3220872" y="5940762"/>
                  <a:pt x="3220872" y="5349072"/>
                </a:cubicBezTo>
                <a:cubicBezTo>
                  <a:pt x="3220872" y="5201150"/>
                  <a:pt x="3250851" y="5060229"/>
                  <a:pt x="3305064" y="4932055"/>
                </a:cubicBezTo>
                <a:lnTo>
                  <a:pt x="3334936" y="4870044"/>
                </a:lnTo>
                <a:lnTo>
                  <a:pt x="1802786" y="3654155"/>
                </a:lnTo>
                <a:lnTo>
                  <a:pt x="1752828" y="3699561"/>
                </a:lnTo>
                <a:cubicBezTo>
                  <a:pt x="1567635" y="3852395"/>
                  <a:pt x="1330214" y="3944205"/>
                  <a:pt x="1071350" y="3944205"/>
                </a:cubicBezTo>
                <a:cubicBezTo>
                  <a:pt x="479660" y="3944205"/>
                  <a:pt x="0" y="3464545"/>
                  <a:pt x="0" y="2872855"/>
                </a:cubicBezTo>
                <a:cubicBezTo>
                  <a:pt x="0" y="2281166"/>
                  <a:pt x="479660" y="1801505"/>
                  <a:pt x="1071350" y="1801505"/>
                </a:cubicBezTo>
                <a:cubicBezTo>
                  <a:pt x="1404176" y="1801505"/>
                  <a:pt x="1701554" y="1953273"/>
                  <a:pt x="1898056" y="2191377"/>
                </a:cubicBezTo>
                <a:lnTo>
                  <a:pt x="1947460" y="2257445"/>
                </a:lnTo>
                <a:lnTo>
                  <a:pt x="4193835" y="1260096"/>
                </a:lnTo>
                <a:lnTo>
                  <a:pt x="4181747" y="1180890"/>
                </a:lnTo>
                <a:cubicBezTo>
                  <a:pt x="4178089" y="1144874"/>
                  <a:pt x="4176215" y="1108331"/>
                  <a:pt x="4176215" y="1071350"/>
                </a:cubicBezTo>
                <a:cubicBezTo>
                  <a:pt x="4176215" y="479660"/>
                  <a:pt x="4655875" y="0"/>
                  <a:pt x="52475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任意多边形 28"/>
          <p:cNvSpPr>
            <a:spLocks noChangeAspect="1"/>
          </p:cNvSpPr>
          <p:nvPr/>
        </p:nvSpPr>
        <p:spPr>
          <a:xfrm>
            <a:off x="7361433" y="3013041"/>
            <a:ext cx="346986" cy="360000"/>
          </a:xfrm>
          <a:custGeom>
            <a:gdLst>
              <a:gd name="connsiteX0" fmla="*/ 2518170 w 5227516"/>
              <a:gd name="connsiteY0" fmla="*/ 5415 h 5423577"/>
              <a:gd name="connsiteX1" fmla="*/ 5179628 w 5227516"/>
              <a:gd name="connsiteY1" fmla="*/ 2208765 h 5423577"/>
              <a:gd name="connsiteX2" fmla="*/ 4136074 w 5227516"/>
              <a:gd name="connsiteY2" fmla="*/ 4887819 h 5423577"/>
              <a:gd name="connsiteX3" fmla="*/ 3946730 w 5227516"/>
              <a:gd name="connsiteY3" fmla="*/ 5016261 h 5423577"/>
              <a:gd name="connsiteX4" fmla="*/ 5049613 w 5227516"/>
              <a:gd name="connsiteY4" fmla="*/ 5016261 h 5423577"/>
              <a:gd name="connsiteX5" fmla="*/ 5049613 w 5227516"/>
              <a:gd name="connsiteY5" fmla="*/ 5412261 h 5423577"/>
              <a:gd name="connsiteX6" fmla="*/ 3548575 w 5227516"/>
              <a:gd name="connsiteY6" fmla="*/ 5412261 h 5423577"/>
              <a:gd name="connsiteX7" fmla="*/ 3548575 w 5227516"/>
              <a:gd name="connsiteY7" fmla="*/ 5420011 h 5423577"/>
              <a:gd name="connsiteX8" fmla="*/ 3152575 w 5227516"/>
              <a:gd name="connsiteY8" fmla="*/ 5420011 h 5423577"/>
              <a:gd name="connsiteX9" fmla="*/ 3152575 w 5227516"/>
              <a:gd name="connsiteY9" fmla="*/ 5412261 h 5423577"/>
              <a:gd name="connsiteX10" fmla="*/ 3152574 w 5227516"/>
              <a:gd name="connsiteY10" fmla="*/ 5412261 h 5423577"/>
              <a:gd name="connsiteX11" fmla="*/ 3152574 w 5227516"/>
              <a:gd name="connsiteY11" fmla="*/ 5016261 h 5423577"/>
              <a:gd name="connsiteX12" fmla="*/ 3152575 w 5227516"/>
              <a:gd name="connsiteY12" fmla="*/ 5016261 h 5423577"/>
              <a:gd name="connsiteX13" fmla="*/ 3152575 w 5227516"/>
              <a:gd name="connsiteY13" fmla="*/ 3522972 h 5423577"/>
              <a:gd name="connsiteX14" fmla="*/ 3548575 w 5227516"/>
              <a:gd name="connsiteY14" fmla="*/ 3522972 h 5423577"/>
              <a:gd name="connsiteX15" fmla="*/ 3548575 w 5227516"/>
              <a:gd name="connsiteY15" fmla="*/ 4778420 h 5423577"/>
              <a:gd name="connsiteX16" fmla="*/ 3552441 w 5227516"/>
              <a:gd name="connsiteY16" fmla="*/ 4776695 h 5423577"/>
              <a:gd name="connsiteX17" fmla="*/ 4784560 w 5227516"/>
              <a:gd name="connsiteY17" fmla="*/ 2283836 h 5423577"/>
              <a:gd name="connsiteX18" fmla="*/ 2518169 w 5227516"/>
              <a:gd name="connsiteY18" fmla="*/ 407551 h 5423577"/>
              <a:gd name="connsiteX19" fmla="*/ 2006163 w 5227516"/>
              <a:gd name="connsiteY19" fmla="*/ 0 h 5423577"/>
              <a:gd name="connsiteX20" fmla="*/ 2402163 w 5227516"/>
              <a:gd name="connsiteY20" fmla="*/ 0 h 5423577"/>
              <a:gd name="connsiteX21" fmla="*/ 2402163 w 5227516"/>
              <a:gd name="connsiteY21" fmla="*/ 5415 h 5423577"/>
              <a:gd name="connsiteX22" fmla="*/ 2402163 w 5227516"/>
              <a:gd name="connsiteY22" fmla="*/ 5415 h 5423577"/>
              <a:gd name="connsiteX23" fmla="*/ 2402163 w 5227516"/>
              <a:gd name="connsiteY23" fmla="*/ 401415 h 5423577"/>
              <a:gd name="connsiteX24" fmla="*/ 2402163 w 5227516"/>
              <a:gd name="connsiteY24" fmla="*/ 401415 h 5423577"/>
              <a:gd name="connsiteX25" fmla="*/ 2402163 w 5227516"/>
              <a:gd name="connsiteY25" fmla="*/ 1897039 h 5423577"/>
              <a:gd name="connsiteX26" fmla="*/ 2006163 w 5227516"/>
              <a:gd name="connsiteY26" fmla="*/ 1897039 h 5423577"/>
              <a:gd name="connsiteX27" fmla="*/ 2006163 w 5227516"/>
              <a:gd name="connsiteY27" fmla="*/ 551133 h 5423577"/>
              <a:gd name="connsiteX28" fmla="*/ 1835056 w 5227516"/>
              <a:gd name="connsiteY28" fmla="*/ 612916 h 5423577"/>
              <a:gd name="connsiteX29" fmla="*/ 445379 w 5227516"/>
              <a:gd name="connsiteY29" fmla="*/ 2947743 h 5423577"/>
              <a:gd name="connsiteX30" fmla="*/ 2709240 w 5227516"/>
              <a:gd name="connsiteY30" fmla="*/ 4990342 h 5423577"/>
              <a:gd name="connsiteX31" fmla="*/ 2709239 w 5227516"/>
              <a:gd name="connsiteY31" fmla="*/ 5423577 h 5423577"/>
              <a:gd name="connsiteX32" fmla="*/ 14423 w 5227516"/>
              <a:gd name="connsiteY32" fmla="*/ 2992144 h 5423577"/>
              <a:gd name="connsiteX33" fmla="*/ 1228552 w 5227516"/>
              <a:gd name="connsiteY33" fmla="*/ 445308 h 5423577"/>
              <a:gd name="connsiteX34" fmla="*/ 1303046 w 5227516"/>
              <a:gd name="connsiteY34" fmla="*/ 401415 h 5423577"/>
              <a:gd name="connsiteX35" fmla="*/ 505124 w 5227516"/>
              <a:gd name="connsiteY35" fmla="*/ 401415 h 5423577"/>
              <a:gd name="connsiteX36" fmla="*/ 505124 w 5227516"/>
              <a:gd name="connsiteY36" fmla="*/ 5415 h 5423577"/>
              <a:gd name="connsiteX37" fmla="*/ 2006163 w 5227516"/>
              <a:gd name="connsiteY37" fmla="*/ 5415 h 542357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227516" h="5423577">
                <a:moveTo>
                  <a:pt x="2518170" y="5415"/>
                </a:moveTo>
                <a:cubicBezTo>
                  <a:pt x="3819337" y="5415"/>
                  <a:pt x="4936726" y="930472"/>
                  <a:pt x="5179628" y="2208765"/>
                </a:cubicBezTo>
                <a:cubicBezTo>
                  <a:pt x="5376986" y="3247379"/>
                  <a:pt x="4951749" y="4280805"/>
                  <a:pt x="4136074" y="4887819"/>
                </a:cubicBezTo>
                <a:lnTo>
                  <a:pt x="3946730" y="5016261"/>
                </a:lnTo>
                <a:lnTo>
                  <a:pt x="5049613" y="5016261"/>
                </a:lnTo>
                <a:lnTo>
                  <a:pt x="5049613" y="5412261"/>
                </a:lnTo>
                <a:lnTo>
                  <a:pt x="3548575" y="5412261"/>
                </a:lnTo>
                <a:lnTo>
                  <a:pt x="3548575" y="5420011"/>
                </a:lnTo>
                <a:lnTo>
                  <a:pt x="3152575" y="5420011"/>
                </a:lnTo>
                <a:lnTo>
                  <a:pt x="3152575" y="5412261"/>
                </a:lnTo>
                <a:lnTo>
                  <a:pt x="3152574" y="5412261"/>
                </a:lnTo>
                <a:lnTo>
                  <a:pt x="3152574" y="5016261"/>
                </a:lnTo>
                <a:lnTo>
                  <a:pt x="3152575" y="5016261"/>
                </a:lnTo>
                <a:lnTo>
                  <a:pt x="3152575" y="3522972"/>
                </a:lnTo>
                <a:lnTo>
                  <a:pt x="3548575" y="3522972"/>
                </a:lnTo>
                <a:lnTo>
                  <a:pt x="3548575" y="4778420"/>
                </a:lnTo>
                <a:lnTo>
                  <a:pt x="3552441" y="4776695"/>
                </a:lnTo>
                <a:cubicBezTo>
                  <a:pt x="4466539" y="4318974"/>
                  <a:pt x="4978478" y="3304346"/>
                  <a:pt x="4784560" y="2283836"/>
                </a:cubicBezTo>
                <a:cubicBezTo>
                  <a:pt x="4577715" y="1195292"/>
                  <a:pt x="3626191" y="407551"/>
                  <a:pt x="2518169" y="407551"/>
                </a:cubicBezTo>
                <a:close/>
                <a:moveTo>
                  <a:pt x="2006163" y="0"/>
                </a:moveTo>
                <a:lnTo>
                  <a:pt x="2402163" y="0"/>
                </a:lnTo>
                <a:lnTo>
                  <a:pt x="2402163" y="5415"/>
                </a:lnTo>
                <a:lnTo>
                  <a:pt x="2402163" y="5415"/>
                </a:lnTo>
                <a:lnTo>
                  <a:pt x="2402163" y="401415"/>
                </a:lnTo>
                <a:lnTo>
                  <a:pt x="2402163" y="401415"/>
                </a:lnTo>
                <a:lnTo>
                  <a:pt x="2402163" y="1897039"/>
                </a:lnTo>
                <a:lnTo>
                  <a:pt x="2006163" y="1897039"/>
                </a:lnTo>
                <a:lnTo>
                  <a:pt x="2006163" y="551133"/>
                </a:lnTo>
                <a:lnTo>
                  <a:pt x="1835056" y="612916"/>
                </a:lnTo>
                <a:cubicBezTo>
                  <a:pt x="922795" y="991590"/>
                  <a:pt x="340761" y="1932338"/>
                  <a:pt x="445379" y="2947743"/>
                </a:cubicBezTo>
                <a:cubicBezTo>
                  <a:pt x="564942" y="4108206"/>
                  <a:pt x="1542634" y="4990342"/>
                  <a:pt x="2709240" y="4990342"/>
                </a:cubicBezTo>
                <a:lnTo>
                  <a:pt x="2709239" y="5423577"/>
                </a:lnTo>
                <a:cubicBezTo>
                  <a:pt x="1320555" y="5423577"/>
                  <a:pt x="156747" y="4373516"/>
                  <a:pt x="14423" y="2992144"/>
                </a:cubicBezTo>
                <a:cubicBezTo>
                  <a:pt x="-92319" y="1956115"/>
                  <a:pt x="401451" y="985378"/>
                  <a:pt x="1228552" y="445308"/>
                </a:cubicBezTo>
                <a:lnTo>
                  <a:pt x="1303046" y="401415"/>
                </a:lnTo>
                <a:lnTo>
                  <a:pt x="505124" y="401415"/>
                </a:lnTo>
                <a:lnTo>
                  <a:pt x="505124" y="5415"/>
                </a:lnTo>
                <a:lnTo>
                  <a:pt x="2006163" y="54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" name="任意多边形 29"/>
          <p:cNvSpPr>
            <a:spLocks noChangeAspect="1"/>
          </p:cNvSpPr>
          <p:nvPr/>
        </p:nvSpPr>
        <p:spPr>
          <a:xfrm>
            <a:off x="10207583" y="3013041"/>
            <a:ext cx="360000" cy="360000"/>
          </a:xfrm>
          <a:custGeom>
            <a:gdLst>
              <a:gd name="connsiteX0" fmla="*/ 3817270 w 6400799"/>
              <a:gd name="connsiteY0" fmla="*/ 3323047 h 6400800"/>
              <a:gd name="connsiteX1" fmla="*/ 5066529 w 6400799"/>
              <a:gd name="connsiteY1" fmla="*/ 4572306 h 6400800"/>
              <a:gd name="connsiteX2" fmla="*/ 5272152 w 6400799"/>
              <a:gd name="connsiteY2" fmla="*/ 4366683 h 6400800"/>
              <a:gd name="connsiteX3" fmla="*/ 5272152 w 6400799"/>
              <a:gd name="connsiteY3" fmla="*/ 5189175 h 6400800"/>
              <a:gd name="connsiteX4" fmla="*/ 4449659 w 6400799"/>
              <a:gd name="connsiteY4" fmla="*/ 5189176 h 6400800"/>
              <a:gd name="connsiteX5" fmla="*/ 4655282 w 6400799"/>
              <a:gd name="connsiteY5" fmla="*/ 4983553 h 6400800"/>
              <a:gd name="connsiteX6" fmla="*/ 3406023 w 6400799"/>
              <a:gd name="connsiteY6" fmla="*/ 3734293 h 6400800"/>
              <a:gd name="connsiteX7" fmla="*/ 2583528 w 6400799"/>
              <a:gd name="connsiteY7" fmla="*/ 3323047 h 6400800"/>
              <a:gd name="connsiteX8" fmla="*/ 2994775 w 6400799"/>
              <a:gd name="connsiteY8" fmla="*/ 3734293 h 6400800"/>
              <a:gd name="connsiteX9" fmla="*/ 1745516 w 6400799"/>
              <a:gd name="connsiteY9" fmla="*/ 4983553 h 6400800"/>
              <a:gd name="connsiteX10" fmla="*/ 1951139 w 6400799"/>
              <a:gd name="connsiteY10" fmla="*/ 5189176 h 6400800"/>
              <a:gd name="connsiteX11" fmla="*/ 1128646 w 6400799"/>
              <a:gd name="connsiteY11" fmla="*/ 5189175 h 6400800"/>
              <a:gd name="connsiteX12" fmla="*/ 1128646 w 6400799"/>
              <a:gd name="connsiteY12" fmla="*/ 4366683 h 6400800"/>
              <a:gd name="connsiteX13" fmla="*/ 1334269 w 6400799"/>
              <a:gd name="connsiteY13" fmla="*/ 4572306 h 6400800"/>
              <a:gd name="connsiteX14" fmla="*/ 4449660 w 6400799"/>
              <a:gd name="connsiteY14" fmla="*/ 1211625 h 6400800"/>
              <a:gd name="connsiteX15" fmla="*/ 5272153 w 6400799"/>
              <a:gd name="connsiteY15" fmla="*/ 1211626 h 6400800"/>
              <a:gd name="connsiteX16" fmla="*/ 5272153 w 6400799"/>
              <a:gd name="connsiteY16" fmla="*/ 2034118 h 6400800"/>
              <a:gd name="connsiteX17" fmla="*/ 5066530 w 6400799"/>
              <a:gd name="connsiteY17" fmla="*/ 1828495 h 6400800"/>
              <a:gd name="connsiteX18" fmla="*/ 3817271 w 6400799"/>
              <a:gd name="connsiteY18" fmla="*/ 3077754 h 6400800"/>
              <a:gd name="connsiteX19" fmla="*/ 3406024 w 6400799"/>
              <a:gd name="connsiteY19" fmla="*/ 2666508 h 6400800"/>
              <a:gd name="connsiteX20" fmla="*/ 4655283 w 6400799"/>
              <a:gd name="connsiteY20" fmla="*/ 1417248 h 6400800"/>
              <a:gd name="connsiteX21" fmla="*/ 1951140 w 6400799"/>
              <a:gd name="connsiteY21" fmla="*/ 1211625 h 6400800"/>
              <a:gd name="connsiteX22" fmla="*/ 1745517 w 6400799"/>
              <a:gd name="connsiteY22" fmla="*/ 1417248 h 6400800"/>
              <a:gd name="connsiteX23" fmla="*/ 2994776 w 6400799"/>
              <a:gd name="connsiteY23" fmla="*/ 2666507 h 6400800"/>
              <a:gd name="connsiteX24" fmla="*/ 2583529 w 6400799"/>
              <a:gd name="connsiteY24" fmla="*/ 3077754 h 6400800"/>
              <a:gd name="connsiteX25" fmla="*/ 1334270 w 6400799"/>
              <a:gd name="connsiteY25" fmla="*/ 1828495 h 6400800"/>
              <a:gd name="connsiteX26" fmla="*/ 1128647 w 6400799"/>
              <a:gd name="connsiteY26" fmla="*/ 2034118 h 6400800"/>
              <a:gd name="connsiteX27" fmla="*/ 1128647 w 6400799"/>
              <a:gd name="connsiteY27" fmla="*/ 1211626 h 6400800"/>
              <a:gd name="connsiteX28" fmla="*/ 1079141 w 6400799"/>
              <a:gd name="connsiteY28" fmla="*/ 428327 h 6400800"/>
              <a:gd name="connsiteX29" fmla="*/ 426570 w 6400799"/>
              <a:gd name="connsiteY29" fmla="*/ 1080899 h 6400800"/>
              <a:gd name="connsiteX30" fmla="*/ 426570 w 6400799"/>
              <a:gd name="connsiteY30" fmla="*/ 5323416 h 6400800"/>
              <a:gd name="connsiteX31" fmla="*/ 1079141 w 6400799"/>
              <a:gd name="connsiteY31" fmla="*/ 5975988 h 6400800"/>
              <a:gd name="connsiteX32" fmla="*/ 5321659 w 6400799"/>
              <a:gd name="connsiteY32" fmla="*/ 5975988 h 6400800"/>
              <a:gd name="connsiteX33" fmla="*/ 5974230 w 6400799"/>
              <a:gd name="connsiteY33" fmla="*/ 5323416 h 6400800"/>
              <a:gd name="connsiteX34" fmla="*/ 5974230 w 6400799"/>
              <a:gd name="connsiteY34" fmla="*/ 1080899 h 6400800"/>
              <a:gd name="connsiteX35" fmla="*/ 5321659 w 6400799"/>
              <a:gd name="connsiteY35" fmla="*/ 428327 h 6400800"/>
              <a:gd name="connsiteX36" fmla="*/ 752926 w 6400799"/>
              <a:gd name="connsiteY36" fmla="*/ 0 h 6400800"/>
              <a:gd name="connsiteX37" fmla="*/ 5647873 w 6400799"/>
              <a:gd name="connsiteY37" fmla="*/ 0 h 6400800"/>
              <a:gd name="connsiteX38" fmla="*/ 6400799 w 6400799"/>
              <a:gd name="connsiteY38" fmla="*/ 752926 h 6400800"/>
              <a:gd name="connsiteX39" fmla="*/ 6400799 w 6400799"/>
              <a:gd name="connsiteY39" fmla="*/ 5647874 h 6400800"/>
              <a:gd name="connsiteX40" fmla="*/ 5647873 w 6400799"/>
              <a:gd name="connsiteY40" fmla="*/ 6400800 h 6400800"/>
              <a:gd name="connsiteX41" fmla="*/ 752926 w 6400799"/>
              <a:gd name="connsiteY41" fmla="*/ 6400800 h 6400800"/>
              <a:gd name="connsiteX42" fmla="*/ 0 w 6400799"/>
              <a:gd name="connsiteY42" fmla="*/ 5647874 h 6400800"/>
              <a:gd name="connsiteX43" fmla="*/ 0 w 6400799"/>
              <a:gd name="connsiteY43" fmla="*/ 752926 h 6400800"/>
              <a:gd name="connsiteX44" fmla="*/ 752926 w 6400799"/>
              <a:gd name="connsiteY44" fmla="*/ 0 h 64008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400799" h="6400800">
                <a:moveTo>
                  <a:pt x="3817270" y="3323047"/>
                </a:moveTo>
                <a:lnTo>
                  <a:pt x="5066529" y="4572306"/>
                </a:lnTo>
                <a:lnTo>
                  <a:pt x="5272152" y="4366683"/>
                </a:lnTo>
                <a:lnTo>
                  <a:pt x="5272152" y="5189175"/>
                </a:lnTo>
                <a:lnTo>
                  <a:pt x="4449659" y="5189176"/>
                </a:lnTo>
                <a:lnTo>
                  <a:pt x="4655282" y="4983553"/>
                </a:lnTo>
                <a:lnTo>
                  <a:pt x="3406023" y="3734293"/>
                </a:lnTo>
                <a:close/>
                <a:moveTo>
                  <a:pt x="2583528" y="3323047"/>
                </a:moveTo>
                <a:lnTo>
                  <a:pt x="2994775" y="3734293"/>
                </a:lnTo>
                <a:lnTo>
                  <a:pt x="1745516" y="4983553"/>
                </a:lnTo>
                <a:lnTo>
                  <a:pt x="1951139" y="5189176"/>
                </a:lnTo>
                <a:lnTo>
                  <a:pt x="1128646" y="5189175"/>
                </a:lnTo>
                <a:lnTo>
                  <a:pt x="1128646" y="4366683"/>
                </a:lnTo>
                <a:lnTo>
                  <a:pt x="1334269" y="4572306"/>
                </a:lnTo>
                <a:close/>
                <a:moveTo>
                  <a:pt x="4449660" y="1211625"/>
                </a:moveTo>
                <a:lnTo>
                  <a:pt x="5272153" y="1211626"/>
                </a:lnTo>
                <a:lnTo>
                  <a:pt x="5272153" y="2034118"/>
                </a:lnTo>
                <a:lnTo>
                  <a:pt x="5066530" y="1828495"/>
                </a:lnTo>
                <a:lnTo>
                  <a:pt x="3817271" y="3077754"/>
                </a:lnTo>
                <a:lnTo>
                  <a:pt x="3406024" y="2666508"/>
                </a:lnTo>
                <a:lnTo>
                  <a:pt x="4655283" y="1417248"/>
                </a:lnTo>
                <a:close/>
                <a:moveTo>
                  <a:pt x="1951140" y="1211625"/>
                </a:moveTo>
                <a:lnTo>
                  <a:pt x="1745517" y="1417248"/>
                </a:lnTo>
                <a:lnTo>
                  <a:pt x="2994776" y="2666507"/>
                </a:lnTo>
                <a:lnTo>
                  <a:pt x="2583529" y="3077754"/>
                </a:lnTo>
                <a:lnTo>
                  <a:pt x="1334270" y="1828495"/>
                </a:lnTo>
                <a:lnTo>
                  <a:pt x="1128647" y="2034118"/>
                </a:lnTo>
                <a:lnTo>
                  <a:pt x="1128647" y="1211626"/>
                </a:lnTo>
                <a:close/>
                <a:moveTo>
                  <a:pt x="1079141" y="428327"/>
                </a:moveTo>
                <a:cubicBezTo>
                  <a:pt x="718736" y="428327"/>
                  <a:pt x="426570" y="720493"/>
                  <a:pt x="426570" y="1080899"/>
                </a:cubicBezTo>
                <a:lnTo>
                  <a:pt x="426570" y="5323416"/>
                </a:lnTo>
                <a:cubicBezTo>
                  <a:pt x="426570" y="5683822"/>
                  <a:pt x="718736" y="5975988"/>
                  <a:pt x="1079141" y="5975988"/>
                </a:cubicBezTo>
                <a:lnTo>
                  <a:pt x="5321659" y="5975988"/>
                </a:lnTo>
                <a:cubicBezTo>
                  <a:pt x="5682065" y="5975988"/>
                  <a:pt x="5974230" y="5683822"/>
                  <a:pt x="5974230" y="5323416"/>
                </a:cubicBezTo>
                <a:lnTo>
                  <a:pt x="5974230" y="1080899"/>
                </a:lnTo>
                <a:cubicBezTo>
                  <a:pt x="5974230" y="720493"/>
                  <a:pt x="5682065" y="428327"/>
                  <a:pt x="5321659" y="428327"/>
                </a:cubicBezTo>
                <a:close/>
                <a:moveTo>
                  <a:pt x="752926" y="0"/>
                </a:moveTo>
                <a:lnTo>
                  <a:pt x="5647873" y="0"/>
                </a:lnTo>
                <a:cubicBezTo>
                  <a:pt x="6063703" y="0"/>
                  <a:pt x="6400799" y="337096"/>
                  <a:pt x="6400799" y="752926"/>
                </a:cubicBezTo>
                <a:lnTo>
                  <a:pt x="6400799" y="5647874"/>
                </a:lnTo>
                <a:cubicBezTo>
                  <a:pt x="6400799" y="6063704"/>
                  <a:pt x="6063703" y="6400800"/>
                  <a:pt x="5647873" y="6400800"/>
                </a:cubicBezTo>
                <a:lnTo>
                  <a:pt x="752926" y="6400800"/>
                </a:lnTo>
                <a:cubicBezTo>
                  <a:pt x="337096" y="6400800"/>
                  <a:pt x="0" y="6063704"/>
                  <a:pt x="0" y="5647874"/>
                </a:cubicBezTo>
                <a:lnTo>
                  <a:pt x="0" y="752926"/>
                </a:lnTo>
                <a:cubicBezTo>
                  <a:pt x="0" y="337096"/>
                  <a:pt x="337096" y="0"/>
                  <a:pt x="7529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 animBg="1"/>
      <p:bldP spid="19" grpId="0" animBg="1"/>
      <p:bldP spid="20" grpId="0"/>
      <p:bldP spid="21" grpId="0"/>
      <p:bldP spid="22" grpId="0" animBg="1"/>
      <p:bldP spid="23" grpId="0"/>
      <p:bldP spid="24" grpId="0"/>
      <p:bldP spid="25" grpId="0" animBg="1"/>
      <p:bldP spid="26" grpId="0"/>
      <p:bldP spid="27" grpId="0"/>
      <p:bldP spid="28" grpId="0" animBg="1"/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学习培训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72" y="2090056"/>
            <a:ext cx="1705429" cy="17054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346" y="3887428"/>
            <a:ext cx="1705429" cy="17054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398" y="3887428"/>
            <a:ext cx="1705429" cy="17054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346" y="2090056"/>
            <a:ext cx="1705429" cy="170542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352398" y="2090055"/>
            <a:ext cx="1682426" cy="17054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输入标题或关键字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124372" y="3887428"/>
            <a:ext cx="1682426" cy="17054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输入标题或关键字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3155" y="2619603"/>
            <a:ext cx="5308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13155" y="2090055"/>
            <a:ext cx="5308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在此输入标题或关键词</a:t>
            </a:r>
            <a:endParaRPr lang="zh-CN" altLang="en-US" sz="24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711202" y="3483429"/>
            <a:ext cx="5138056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任意多边形 12"/>
          <p:cNvSpPr>
            <a:spLocks noChangeAspect="1"/>
          </p:cNvSpPr>
          <p:nvPr/>
        </p:nvSpPr>
        <p:spPr>
          <a:xfrm>
            <a:off x="711202" y="4049488"/>
            <a:ext cx="469087" cy="484190"/>
          </a:xfrm>
          <a:custGeom>
            <a:gdLst>
              <a:gd name="connsiteX0" fmla="*/ 4122295 w 5404520"/>
              <a:gd name="connsiteY0" fmla="*/ 771209 h 5578522"/>
              <a:gd name="connsiteX1" fmla="*/ 1625087 w 5404520"/>
              <a:gd name="connsiteY1" fmla="*/ 3268417 h 5578522"/>
              <a:gd name="connsiteX2" fmla="*/ 2136098 w 5404520"/>
              <a:gd name="connsiteY2" fmla="*/ 3779441 h 5578522"/>
              <a:gd name="connsiteX3" fmla="*/ 4633306 w 5404520"/>
              <a:gd name="connsiteY3" fmla="*/ 1282234 h 5578522"/>
              <a:gd name="connsiteX4" fmla="*/ 572320 w 5404520"/>
              <a:gd name="connsiteY4" fmla="*/ 713095 h 5578522"/>
              <a:gd name="connsiteX5" fmla="*/ 2852382 w 5404520"/>
              <a:gd name="connsiteY5" fmla="*/ 713095 h 5578522"/>
              <a:gd name="connsiteX6" fmla="*/ 2852382 w 5404520"/>
              <a:gd name="connsiteY6" fmla="*/ 1038678 h 5578522"/>
              <a:gd name="connsiteX7" fmla="*/ 820286 w 5404520"/>
              <a:gd name="connsiteY7" fmla="*/ 1038678 h 5578522"/>
              <a:gd name="connsiteX8" fmla="*/ 324248 w 5404520"/>
              <a:gd name="connsiteY8" fmla="*/ 1534716 h 5578522"/>
              <a:gd name="connsiteX9" fmla="*/ 324248 w 5404520"/>
              <a:gd name="connsiteY9" fmla="*/ 4759572 h 5578522"/>
              <a:gd name="connsiteX10" fmla="*/ 820286 w 5404520"/>
              <a:gd name="connsiteY10" fmla="*/ 5255611 h 5578522"/>
              <a:gd name="connsiteX11" fmla="*/ 4045143 w 5404520"/>
              <a:gd name="connsiteY11" fmla="*/ 5255611 h 5578522"/>
              <a:gd name="connsiteX12" fmla="*/ 4541180 w 5404520"/>
              <a:gd name="connsiteY12" fmla="*/ 4759572 h 5578522"/>
              <a:gd name="connsiteX13" fmla="*/ 4541180 w 5404520"/>
              <a:gd name="connsiteY13" fmla="*/ 2466832 h 5578522"/>
              <a:gd name="connsiteX14" fmla="*/ 4865427 w 5404520"/>
              <a:gd name="connsiteY14" fmla="*/ 2466832 h 5578522"/>
              <a:gd name="connsiteX15" fmla="*/ 4865427 w 5404520"/>
              <a:gd name="connsiteY15" fmla="*/ 5006202 h 5578522"/>
              <a:gd name="connsiteX16" fmla="*/ 4293107 w 5404520"/>
              <a:gd name="connsiteY16" fmla="*/ 5578522 h 5578522"/>
              <a:gd name="connsiteX17" fmla="*/ 572320 w 5404520"/>
              <a:gd name="connsiteY17" fmla="*/ 5578522 h 5578522"/>
              <a:gd name="connsiteX18" fmla="*/ 0 w 5404520"/>
              <a:gd name="connsiteY18" fmla="*/ 5006202 h 5578522"/>
              <a:gd name="connsiteX19" fmla="*/ 0 w 5404520"/>
              <a:gd name="connsiteY19" fmla="*/ 1285415 h 5578522"/>
              <a:gd name="connsiteX20" fmla="*/ 572320 w 5404520"/>
              <a:gd name="connsiteY20" fmla="*/ 713095 h 5578522"/>
              <a:gd name="connsiteX21" fmla="*/ 4202052 w 5404520"/>
              <a:gd name="connsiteY21" fmla="*/ 423450 h 5578522"/>
              <a:gd name="connsiteX22" fmla="*/ 4981079 w 5404520"/>
              <a:gd name="connsiteY22" fmla="*/ 1202477 h 5578522"/>
              <a:gd name="connsiteX23" fmla="*/ 2043885 w 5404520"/>
              <a:gd name="connsiteY23" fmla="*/ 4139670 h 5578522"/>
              <a:gd name="connsiteX24" fmla="*/ 939051 w 5404520"/>
              <a:gd name="connsiteY24" fmla="*/ 4465464 h 5578522"/>
              <a:gd name="connsiteX25" fmla="*/ 1264859 w 5404520"/>
              <a:gd name="connsiteY25" fmla="*/ 3360643 h 5578522"/>
              <a:gd name="connsiteX26" fmla="*/ 4732763 w 5404520"/>
              <a:gd name="connsiteY26" fmla="*/ 860 h 5578522"/>
              <a:gd name="connsiteX27" fmla="*/ 4926479 w 5404520"/>
              <a:gd name="connsiteY27" fmla="*/ 68188 h 5578522"/>
              <a:gd name="connsiteX28" fmla="*/ 5336328 w 5404520"/>
              <a:gd name="connsiteY28" fmla="*/ 478036 h 5578522"/>
              <a:gd name="connsiteX29" fmla="*/ 5305154 w 5404520"/>
              <a:gd name="connsiteY29" fmla="*/ 878402 h 5578522"/>
              <a:gd name="connsiteX30" fmla="*/ 5089376 w 5404520"/>
              <a:gd name="connsiteY30" fmla="*/ 1094166 h 5578522"/>
              <a:gd name="connsiteX31" fmla="*/ 4310350 w 5404520"/>
              <a:gd name="connsiteY31" fmla="*/ 315139 h 5578522"/>
              <a:gd name="connsiteX32" fmla="*/ 4526127 w 5404520"/>
              <a:gd name="connsiteY32" fmla="*/ 99375 h 5578522"/>
              <a:gd name="connsiteX33" fmla="*/ 4732763 w 5404520"/>
              <a:gd name="connsiteY33" fmla="*/ 860 h 55785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404520" h="5578522">
                <a:moveTo>
                  <a:pt x="4122295" y="771209"/>
                </a:moveTo>
                <a:lnTo>
                  <a:pt x="1625087" y="3268417"/>
                </a:lnTo>
                <a:lnTo>
                  <a:pt x="2136098" y="3779441"/>
                </a:lnTo>
                <a:lnTo>
                  <a:pt x="4633306" y="1282234"/>
                </a:lnTo>
                <a:close/>
                <a:moveTo>
                  <a:pt x="572320" y="713095"/>
                </a:moveTo>
                <a:lnTo>
                  <a:pt x="2852382" y="713095"/>
                </a:lnTo>
                <a:lnTo>
                  <a:pt x="2852382" y="1038678"/>
                </a:lnTo>
                <a:lnTo>
                  <a:pt x="820286" y="1038678"/>
                </a:lnTo>
                <a:cubicBezTo>
                  <a:pt x="546332" y="1038678"/>
                  <a:pt x="324248" y="1260762"/>
                  <a:pt x="324248" y="1534716"/>
                </a:cubicBezTo>
                <a:lnTo>
                  <a:pt x="324248" y="4759572"/>
                </a:lnTo>
                <a:cubicBezTo>
                  <a:pt x="324248" y="5033527"/>
                  <a:pt x="546332" y="5255611"/>
                  <a:pt x="820286" y="5255611"/>
                </a:cubicBezTo>
                <a:lnTo>
                  <a:pt x="4045143" y="5255611"/>
                </a:lnTo>
                <a:cubicBezTo>
                  <a:pt x="4319097" y="5255611"/>
                  <a:pt x="4541180" y="5033527"/>
                  <a:pt x="4541180" y="4759572"/>
                </a:cubicBezTo>
                <a:lnTo>
                  <a:pt x="4541180" y="2466832"/>
                </a:lnTo>
                <a:lnTo>
                  <a:pt x="4865427" y="2466832"/>
                </a:lnTo>
                <a:lnTo>
                  <a:pt x="4865427" y="5006202"/>
                </a:lnTo>
                <a:cubicBezTo>
                  <a:pt x="4865427" y="5322286"/>
                  <a:pt x="4609191" y="5578522"/>
                  <a:pt x="4293107" y="5578522"/>
                </a:cubicBezTo>
                <a:lnTo>
                  <a:pt x="572320" y="5578522"/>
                </a:lnTo>
                <a:cubicBezTo>
                  <a:pt x="256236" y="5578522"/>
                  <a:pt x="0" y="5322286"/>
                  <a:pt x="0" y="5006202"/>
                </a:cubicBezTo>
                <a:lnTo>
                  <a:pt x="0" y="1285415"/>
                </a:lnTo>
                <a:cubicBezTo>
                  <a:pt x="0" y="969331"/>
                  <a:pt x="256236" y="713095"/>
                  <a:pt x="572320" y="713095"/>
                </a:cubicBezTo>
                <a:close/>
                <a:moveTo>
                  <a:pt x="4202052" y="423450"/>
                </a:moveTo>
                <a:lnTo>
                  <a:pt x="4981079" y="1202477"/>
                </a:lnTo>
                <a:lnTo>
                  <a:pt x="2043885" y="4139670"/>
                </a:lnTo>
                <a:lnTo>
                  <a:pt x="939051" y="4465464"/>
                </a:lnTo>
                <a:lnTo>
                  <a:pt x="1264859" y="3360643"/>
                </a:lnTo>
                <a:close/>
                <a:moveTo>
                  <a:pt x="4732763" y="860"/>
                </a:moveTo>
                <a:cubicBezTo>
                  <a:pt x="4805207" y="-4775"/>
                  <a:pt x="4875509" y="17218"/>
                  <a:pt x="4926479" y="68188"/>
                </a:cubicBezTo>
                <a:lnTo>
                  <a:pt x="5336328" y="478036"/>
                </a:lnTo>
                <a:cubicBezTo>
                  <a:pt x="5438282" y="579990"/>
                  <a:pt x="5424311" y="759231"/>
                  <a:pt x="5305154" y="878402"/>
                </a:cubicBezTo>
                <a:cubicBezTo>
                  <a:pt x="5233228" y="950328"/>
                  <a:pt x="5161302" y="1022240"/>
                  <a:pt x="5089376" y="1094166"/>
                </a:cubicBezTo>
                <a:lnTo>
                  <a:pt x="4310350" y="315139"/>
                </a:lnTo>
                <a:lnTo>
                  <a:pt x="4526127" y="99375"/>
                </a:lnTo>
                <a:cubicBezTo>
                  <a:pt x="4585706" y="39797"/>
                  <a:pt x="4660305" y="6508"/>
                  <a:pt x="4732763" y="8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69837" y="3930888"/>
            <a:ext cx="4579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任意多边形 14"/>
          <p:cNvSpPr>
            <a:spLocks noChangeAspect="1"/>
          </p:cNvSpPr>
          <p:nvPr/>
        </p:nvSpPr>
        <p:spPr>
          <a:xfrm>
            <a:off x="711202" y="4895170"/>
            <a:ext cx="469087" cy="484190"/>
          </a:xfrm>
          <a:custGeom>
            <a:gdLst>
              <a:gd name="connsiteX0" fmla="*/ 4122295 w 5404520"/>
              <a:gd name="connsiteY0" fmla="*/ 771209 h 5578522"/>
              <a:gd name="connsiteX1" fmla="*/ 1625087 w 5404520"/>
              <a:gd name="connsiteY1" fmla="*/ 3268417 h 5578522"/>
              <a:gd name="connsiteX2" fmla="*/ 2136098 w 5404520"/>
              <a:gd name="connsiteY2" fmla="*/ 3779441 h 5578522"/>
              <a:gd name="connsiteX3" fmla="*/ 4633306 w 5404520"/>
              <a:gd name="connsiteY3" fmla="*/ 1282234 h 5578522"/>
              <a:gd name="connsiteX4" fmla="*/ 572320 w 5404520"/>
              <a:gd name="connsiteY4" fmla="*/ 713095 h 5578522"/>
              <a:gd name="connsiteX5" fmla="*/ 2852382 w 5404520"/>
              <a:gd name="connsiteY5" fmla="*/ 713095 h 5578522"/>
              <a:gd name="connsiteX6" fmla="*/ 2852382 w 5404520"/>
              <a:gd name="connsiteY6" fmla="*/ 1038678 h 5578522"/>
              <a:gd name="connsiteX7" fmla="*/ 820286 w 5404520"/>
              <a:gd name="connsiteY7" fmla="*/ 1038678 h 5578522"/>
              <a:gd name="connsiteX8" fmla="*/ 324248 w 5404520"/>
              <a:gd name="connsiteY8" fmla="*/ 1534716 h 5578522"/>
              <a:gd name="connsiteX9" fmla="*/ 324248 w 5404520"/>
              <a:gd name="connsiteY9" fmla="*/ 4759572 h 5578522"/>
              <a:gd name="connsiteX10" fmla="*/ 820286 w 5404520"/>
              <a:gd name="connsiteY10" fmla="*/ 5255611 h 5578522"/>
              <a:gd name="connsiteX11" fmla="*/ 4045143 w 5404520"/>
              <a:gd name="connsiteY11" fmla="*/ 5255611 h 5578522"/>
              <a:gd name="connsiteX12" fmla="*/ 4541180 w 5404520"/>
              <a:gd name="connsiteY12" fmla="*/ 4759572 h 5578522"/>
              <a:gd name="connsiteX13" fmla="*/ 4541180 w 5404520"/>
              <a:gd name="connsiteY13" fmla="*/ 2466832 h 5578522"/>
              <a:gd name="connsiteX14" fmla="*/ 4865427 w 5404520"/>
              <a:gd name="connsiteY14" fmla="*/ 2466832 h 5578522"/>
              <a:gd name="connsiteX15" fmla="*/ 4865427 w 5404520"/>
              <a:gd name="connsiteY15" fmla="*/ 5006202 h 5578522"/>
              <a:gd name="connsiteX16" fmla="*/ 4293107 w 5404520"/>
              <a:gd name="connsiteY16" fmla="*/ 5578522 h 5578522"/>
              <a:gd name="connsiteX17" fmla="*/ 572320 w 5404520"/>
              <a:gd name="connsiteY17" fmla="*/ 5578522 h 5578522"/>
              <a:gd name="connsiteX18" fmla="*/ 0 w 5404520"/>
              <a:gd name="connsiteY18" fmla="*/ 5006202 h 5578522"/>
              <a:gd name="connsiteX19" fmla="*/ 0 w 5404520"/>
              <a:gd name="connsiteY19" fmla="*/ 1285415 h 5578522"/>
              <a:gd name="connsiteX20" fmla="*/ 572320 w 5404520"/>
              <a:gd name="connsiteY20" fmla="*/ 713095 h 5578522"/>
              <a:gd name="connsiteX21" fmla="*/ 4202052 w 5404520"/>
              <a:gd name="connsiteY21" fmla="*/ 423450 h 5578522"/>
              <a:gd name="connsiteX22" fmla="*/ 4981079 w 5404520"/>
              <a:gd name="connsiteY22" fmla="*/ 1202477 h 5578522"/>
              <a:gd name="connsiteX23" fmla="*/ 2043885 w 5404520"/>
              <a:gd name="connsiteY23" fmla="*/ 4139670 h 5578522"/>
              <a:gd name="connsiteX24" fmla="*/ 939051 w 5404520"/>
              <a:gd name="connsiteY24" fmla="*/ 4465464 h 5578522"/>
              <a:gd name="connsiteX25" fmla="*/ 1264859 w 5404520"/>
              <a:gd name="connsiteY25" fmla="*/ 3360643 h 5578522"/>
              <a:gd name="connsiteX26" fmla="*/ 4732763 w 5404520"/>
              <a:gd name="connsiteY26" fmla="*/ 860 h 5578522"/>
              <a:gd name="connsiteX27" fmla="*/ 4926479 w 5404520"/>
              <a:gd name="connsiteY27" fmla="*/ 68188 h 5578522"/>
              <a:gd name="connsiteX28" fmla="*/ 5336328 w 5404520"/>
              <a:gd name="connsiteY28" fmla="*/ 478036 h 5578522"/>
              <a:gd name="connsiteX29" fmla="*/ 5305154 w 5404520"/>
              <a:gd name="connsiteY29" fmla="*/ 878402 h 5578522"/>
              <a:gd name="connsiteX30" fmla="*/ 5089376 w 5404520"/>
              <a:gd name="connsiteY30" fmla="*/ 1094166 h 5578522"/>
              <a:gd name="connsiteX31" fmla="*/ 4310350 w 5404520"/>
              <a:gd name="connsiteY31" fmla="*/ 315139 h 5578522"/>
              <a:gd name="connsiteX32" fmla="*/ 4526127 w 5404520"/>
              <a:gd name="connsiteY32" fmla="*/ 99375 h 5578522"/>
              <a:gd name="connsiteX33" fmla="*/ 4732763 w 5404520"/>
              <a:gd name="connsiteY33" fmla="*/ 860 h 55785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404520" h="5578522">
                <a:moveTo>
                  <a:pt x="4122295" y="771209"/>
                </a:moveTo>
                <a:lnTo>
                  <a:pt x="1625087" y="3268417"/>
                </a:lnTo>
                <a:lnTo>
                  <a:pt x="2136098" y="3779441"/>
                </a:lnTo>
                <a:lnTo>
                  <a:pt x="4633306" y="1282234"/>
                </a:lnTo>
                <a:close/>
                <a:moveTo>
                  <a:pt x="572320" y="713095"/>
                </a:moveTo>
                <a:lnTo>
                  <a:pt x="2852382" y="713095"/>
                </a:lnTo>
                <a:lnTo>
                  <a:pt x="2852382" y="1038678"/>
                </a:lnTo>
                <a:lnTo>
                  <a:pt x="820286" y="1038678"/>
                </a:lnTo>
                <a:cubicBezTo>
                  <a:pt x="546332" y="1038678"/>
                  <a:pt x="324248" y="1260762"/>
                  <a:pt x="324248" y="1534716"/>
                </a:cubicBezTo>
                <a:lnTo>
                  <a:pt x="324248" y="4759572"/>
                </a:lnTo>
                <a:cubicBezTo>
                  <a:pt x="324248" y="5033527"/>
                  <a:pt x="546332" y="5255611"/>
                  <a:pt x="820286" y="5255611"/>
                </a:cubicBezTo>
                <a:lnTo>
                  <a:pt x="4045143" y="5255611"/>
                </a:lnTo>
                <a:cubicBezTo>
                  <a:pt x="4319097" y="5255611"/>
                  <a:pt x="4541180" y="5033527"/>
                  <a:pt x="4541180" y="4759572"/>
                </a:cubicBezTo>
                <a:lnTo>
                  <a:pt x="4541180" y="2466832"/>
                </a:lnTo>
                <a:lnTo>
                  <a:pt x="4865427" y="2466832"/>
                </a:lnTo>
                <a:lnTo>
                  <a:pt x="4865427" y="5006202"/>
                </a:lnTo>
                <a:cubicBezTo>
                  <a:pt x="4865427" y="5322286"/>
                  <a:pt x="4609191" y="5578522"/>
                  <a:pt x="4293107" y="5578522"/>
                </a:cubicBezTo>
                <a:lnTo>
                  <a:pt x="572320" y="5578522"/>
                </a:lnTo>
                <a:cubicBezTo>
                  <a:pt x="256236" y="5578522"/>
                  <a:pt x="0" y="5322286"/>
                  <a:pt x="0" y="5006202"/>
                </a:cubicBezTo>
                <a:lnTo>
                  <a:pt x="0" y="1285415"/>
                </a:lnTo>
                <a:cubicBezTo>
                  <a:pt x="0" y="969331"/>
                  <a:pt x="256236" y="713095"/>
                  <a:pt x="572320" y="713095"/>
                </a:cubicBezTo>
                <a:close/>
                <a:moveTo>
                  <a:pt x="4202052" y="423450"/>
                </a:moveTo>
                <a:lnTo>
                  <a:pt x="4981079" y="1202477"/>
                </a:lnTo>
                <a:lnTo>
                  <a:pt x="2043885" y="4139670"/>
                </a:lnTo>
                <a:lnTo>
                  <a:pt x="939051" y="4465464"/>
                </a:lnTo>
                <a:lnTo>
                  <a:pt x="1264859" y="3360643"/>
                </a:lnTo>
                <a:close/>
                <a:moveTo>
                  <a:pt x="4732763" y="860"/>
                </a:moveTo>
                <a:cubicBezTo>
                  <a:pt x="4805207" y="-4775"/>
                  <a:pt x="4875509" y="17218"/>
                  <a:pt x="4926479" y="68188"/>
                </a:cubicBezTo>
                <a:lnTo>
                  <a:pt x="5336328" y="478036"/>
                </a:lnTo>
                <a:cubicBezTo>
                  <a:pt x="5438282" y="579990"/>
                  <a:pt x="5424311" y="759231"/>
                  <a:pt x="5305154" y="878402"/>
                </a:cubicBezTo>
                <a:cubicBezTo>
                  <a:pt x="5233228" y="950328"/>
                  <a:pt x="5161302" y="1022240"/>
                  <a:pt x="5089376" y="1094166"/>
                </a:cubicBezTo>
                <a:lnTo>
                  <a:pt x="4310350" y="315139"/>
                </a:lnTo>
                <a:lnTo>
                  <a:pt x="4526127" y="99375"/>
                </a:lnTo>
                <a:cubicBezTo>
                  <a:pt x="4585706" y="39797"/>
                  <a:pt x="4660305" y="6508"/>
                  <a:pt x="4732763" y="8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69837" y="4776570"/>
            <a:ext cx="4579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1" grpId="0"/>
      <p:bldP spid="13" grpId="0" animBg="1"/>
      <p:bldP spid="14" grpId="0"/>
      <p:bldP spid="15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旅游休假</a:t>
            </a: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148300" y="1626504"/>
            <a:ext cx="182880" cy="4304391"/>
            <a:chOff x="4431323" y="1772529"/>
            <a:chExt cx="180000" cy="4236605"/>
          </a:xfrm>
        </p:grpSpPr>
        <p:sp>
          <p:nvSpPr>
            <p:cNvPr id="4" name="椭圆 3"/>
            <p:cNvSpPr/>
            <p:nvPr/>
          </p:nvSpPr>
          <p:spPr>
            <a:xfrm>
              <a:off x="4431323" y="1772529"/>
              <a:ext cx="180000" cy="180000"/>
            </a:xfrm>
            <a:prstGeom prst="ellips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4431323" y="3124731"/>
              <a:ext cx="180000" cy="180000"/>
            </a:xfrm>
            <a:prstGeom prst="ellips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4431323" y="4476933"/>
              <a:ext cx="180000" cy="180000"/>
            </a:xfrm>
            <a:prstGeom prst="ellips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4431323" y="5829134"/>
              <a:ext cx="180000" cy="180000"/>
            </a:xfrm>
            <a:prstGeom prst="ellips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cxnSp>
          <p:nvCxnSpPr>
            <p:cNvPr id="9" name="直接箭头连接符 8"/>
            <p:cNvCxnSpPr>
              <a:stCxn id="4" idx="4"/>
              <a:endCxn id="5" idx="0"/>
            </p:cNvCxnSpPr>
            <p:nvPr/>
          </p:nvCxnSpPr>
          <p:spPr>
            <a:xfrm flipH="1">
              <a:off x="4521323" y="1952529"/>
              <a:ext cx="0" cy="1172202"/>
            </a:xfrm>
            <a:prstGeom prst="straightConnector1">
              <a:avLst/>
            </a:prstGeom>
            <a:ln w="9525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>
              <a:stCxn id="5" idx="4"/>
              <a:endCxn id="6" idx="0"/>
            </p:cNvCxnSpPr>
            <p:nvPr/>
          </p:nvCxnSpPr>
          <p:spPr>
            <a:xfrm flipH="1">
              <a:off x="4521323" y="3304731"/>
              <a:ext cx="0" cy="1172202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6" idx="4"/>
              <a:endCxn id="7" idx="0"/>
            </p:cNvCxnSpPr>
            <p:nvPr/>
          </p:nvCxnSpPr>
          <p:spPr>
            <a:xfrm flipH="1">
              <a:off x="4521323" y="4656933"/>
              <a:ext cx="0" cy="117220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椭圆形标注 11"/>
          <p:cNvSpPr/>
          <p:nvPr/>
        </p:nvSpPr>
        <p:spPr>
          <a:xfrm>
            <a:off x="972612" y="1276202"/>
            <a:ext cx="866174" cy="883484"/>
          </a:xfrm>
          <a:prstGeom prst="wedgeEllipseCallout">
            <a:avLst>
              <a:gd name="adj1" fmla="val 68164"/>
              <a:gd name="adj2" fmla="val 2746"/>
            </a:avLst>
          </a:prstGeom>
          <a:solidFill>
            <a:schemeClr val="accent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内容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422619" y="1274807"/>
            <a:ext cx="3447241" cy="75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椭圆形标注 13"/>
          <p:cNvSpPr/>
          <p:nvPr/>
        </p:nvSpPr>
        <p:spPr>
          <a:xfrm>
            <a:off x="972612" y="2620543"/>
            <a:ext cx="866174" cy="883484"/>
          </a:xfrm>
          <a:prstGeom prst="wedgeEllipseCallout">
            <a:avLst>
              <a:gd name="adj1" fmla="val 66461"/>
              <a:gd name="adj2" fmla="val 1077"/>
            </a:avLst>
          </a:prstGeom>
          <a:solidFill>
            <a:schemeClr val="accent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内容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22619" y="2648644"/>
            <a:ext cx="3447241" cy="75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椭圆形标注 15"/>
          <p:cNvSpPr/>
          <p:nvPr/>
        </p:nvSpPr>
        <p:spPr>
          <a:xfrm>
            <a:off x="972612" y="4015706"/>
            <a:ext cx="866174" cy="883484"/>
          </a:xfrm>
          <a:prstGeom prst="wedgeEllipseCallout">
            <a:avLst>
              <a:gd name="adj1" fmla="val 66461"/>
              <a:gd name="adj2" fmla="val 1077"/>
            </a:avLst>
          </a:prstGeom>
          <a:solidFill>
            <a:schemeClr val="accent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内容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422619" y="4043807"/>
            <a:ext cx="3447241" cy="75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椭圆形标注 17"/>
          <p:cNvSpPr/>
          <p:nvPr/>
        </p:nvSpPr>
        <p:spPr>
          <a:xfrm>
            <a:off x="972612" y="5376830"/>
            <a:ext cx="866174" cy="883484"/>
          </a:xfrm>
          <a:prstGeom prst="wedgeEllipseCallout">
            <a:avLst>
              <a:gd name="adj1" fmla="val 63056"/>
              <a:gd name="adj2" fmla="val 2746"/>
            </a:avLst>
          </a:prstGeom>
          <a:solidFill>
            <a:schemeClr val="accent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内容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422619" y="5425857"/>
            <a:ext cx="3447241" cy="75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923106" y="3508832"/>
            <a:ext cx="4684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在此输入小标题</a:t>
            </a:r>
            <a:endParaRPr lang="zh-CN" altLang="en-US" sz="24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923106" y="4101026"/>
            <a:ext cx="468449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岗位介绍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/>
              <a:t>岗位职责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/>
              <a:t>工作内容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/>
              <a:t>任职要求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招聘岗位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/>
              <a:t>Position</a:t>
            </a:r>
            <a:endParaRPr lang="zh-CN" alt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zh-CN" altLang="en-US"/>
              <a:t>伍</a:t>
            </a:r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岗位介绍</a:t>
            </a: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751885" y="3386995"/>
            <a:ext cx="3110421" cy="2663389"/>
            <a:chOff x="418070" y="3756072"/>
            <a:chExt cx="2740703" cy="2346807"/>
          </a:xfrm>
          <a:solidFill>
            <a:schemeClr val="accent1"/>
          </a:solidFill>
        </p:grpSpPr>
        <p:sp>
          <p:nvSpPr>
            <p:cNvPr id="4" name="矩形 3"/>
            <p:cNvSpPr/>
            <p:nvPr/>
          </p:nvSpPr>
          <p:spPr>
            <a:xfrm>
              <a:off x="418070" y="3756072"/>
              <a:ext cx="2346807" cy="23468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点击此处输入与此小标题或图形相关的文字描述内容或数据分析。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 rot="5400000">
              <a:off x="2733365" y="4732527"/>
              <a:ext cx="456919" cy="3938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815421" y="1854966"/>
            <a:ext cx="2525208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600"/>
              </a:spcBef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30368" y="1600905"/>
            <a:ext cx="722660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在此输入小标题</a:t>
            </a:r>
            <a:endParaRPr lang="en-US" altLang="zh-CN" sz="20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0368" y="3212915"/>
            <a:ext cx="722660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在此输入小标题</a:t>
            </a:r>
            <a:endParaRPr lang="en-US" altLang="zh-CN" sz="20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30368" y="4824925"/>
            <a:ext cx="722660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在此输入小标题</a:t>
            </a:r>
            <a:endParaRPr lang="en-US" altLang="zh-CN" sz="20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rcRect l="45838" t="24405" r="34957" b="32282"/>
          <a:stretch>
            <a:fillRect/>
          </a:stretch>
        </p:blipFill>
        <p:spPr>
          <a:xfrm>
            <a:off x="751885" y="1586319"/>
            <a:ext cx="576064" cy="160020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l="45838" t="24405" r="34957" b="32282"/>
          <a:stretch>
            <a:fillRect/>
          </a:stretch>
        </p:blipFill>
        <p:spPr>
          <a:xfrm flipH="1">
            <a:off x="2906273" y="1586319"/>
            <a:ext cx="576064" cy="160020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岗位职责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1"/>
          <a:stretch>
            <a:fillRect/>
          </a:stretch>
        </p:blipFill>
        <p:spPr>
          <a:xfrm>
            <a:off x="725333" y="1764631"/>
            <a:ext cx="3771781" cy="234214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37734" y="4106778"/>
            <a:ext cx="3759379" cy="21656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在此输入小标题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algn="ctr">
              <a:spcAft>
                <a:spcPts val="1200"/>
              </a:spcAft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58063" y="1764631"/>
            <a:ext cx="493430" cy="13390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01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51493" y="1764631"/>
            <a:ext cx="5361939" cy="13390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58063" y="3349020"/>
            <a:ext cx="493430" cy="13390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02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51493" y="3349020"/>
            <a:ext cx="5361939" cy="13390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58063" y="4933409"/>
            <a:ext cx="493430" cy="13390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03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51493" y="4933409"/>
            <a:ext cx="5361939" cy="13390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工作内容</a:t>
            </a:r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6083559" y="1177539"/>
            <a:ext cx="0" cy="52472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5993559" y="1641772"/>
            <a:ext cx="180000" cy="1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993559" y="2689995"/>
            <a:ext cx="180000" cy="1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993559" y="3738218"/>
            <a:ext cx="180000" cy="1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993559" y="4786442"/>
            <a:ext cx="180000" cy="1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01884" y="1510205"/>
            <a:ext cx="5087104" cy="443133"/>
            <a:chOff x="371346" y="1484141"/>
            <a:chExt cx="3753430" cy="503557"/>
          </a:xfrm>
          <a:solidFill>
            <a:schemeClr val="accent1"/>
          </a:solidFill>
        </p:grpSpPr>
        <p:sp>
          <p:nvSpPr>
            <p:cNvPr id="10" name="矩形 9"/>
            <p:cNvSpPr/>
            <p:nvPr/>
          </p:nvSpPr>
          <p:spPr>
            <a:xfrm>
              <a:off x="371346" y="1484141"/>
              <a:ext cx="3553540" cy="5035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在此输入小标题</a:t>
              </a:r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5400000">
              <a:off x="3908894" y="1635974"/>
              <a:ext cx="231874" cy="19989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01884" y="2072879"/>
            <a:ext cx="4816187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492700" y="2528740"/>
            <a:ext cx="5087108" cy="443133"/>
            <a:chOff x="171453" y="1484141"/>
            <a:chExt cx="3753433" cy="503557"/>
          </a:xfrm>
          <a:solidFill>
            <a:schemeClr val="accent1"/>
          </a:solidFill>
        </p:grpSpPr>
        <p:sp>
          <p:nvSpPr>
            <p:cNvPr id="14" name="矩形 13"/>
            <p:cNvSpPr/>
            <p:nvPr/>
          </p:nvSpPr>
          <p:spPr>
            <a:xfrm>
              <a:off x="371346" y="1484141"/>
              <a:ext cx="3553540" cy="5035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在此输入小标题</a:t>
              </a:r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6200000" flipH="1">
              <a:off x="155462" y="1635976"/>
              <a:ext cx="231874" cy="19989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6511176" y="3091414"/>
            <a:ext cx="4816187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01884" y="3574476"/>
            <a:ext cx="5087104" cy="443133"/>
            <a:chOff x="371346" y="1484141"/>
            <a:chExt cx="3753430" cy="503557"/>
          </a:xfrm>
          <a:solidFill>
            <a:schemeClr val="accent1"/>
          </a:solidFill>
        </p:grpSpPr>
        <p:sp>
          <p:nvSpPr>
            <p:cNvPr id="18" name="矩形 17"/>
            <p:cNvSpPr/>
            <p:nvPr/>
          </p:nvSpPr>
          <p:spPr>
            <a:xfrm>
              <a:off x="371346" y="1484141"/>
              <a:ext cx="3553540" cy="5035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在此输入小标题</a:t>
              </a:r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5400000">
              <a:off x="3908894" y="1635974"/>
              <a:ext cx="231874" cy="19989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701884" y="4137150"/>
            <a:ext cx="4816187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92700" y="4593011"/>
            <a:ext cx="5087108" cy="443133"/>
            <a:chOff x="171453" y="1484141"/>
            <a:chExt cx="3753433" cy="503557"/>
          </a:xfrm>
          <a:solidFill>
            <a:schemeClr val="accent1"/>
          </a:solidFill>
        </p:grpSpPr>
        <p:sp>
          <p:nvSpPr>
            <p:cNvPr id="22" name="矩形 21"/>
            <p:cNvSpPr/>
            <p:nvPr/>
          </p:nvSpPr>
          <p:spPr>
            <a:xfrm>
              <a:off x="371346" y="1484141"/>
              <a:ext cx="3553540" cy="5035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在此输入小标题</a:t>
              </a:r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 rot="16200000" flipH="1">
              <a:off x="155462" y="1635976"/>
              <a:ext cx="231874" cy="19989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6511176" y="5155685"/>
            <a:ext cx="4816187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6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15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/>
      <p:bldP spid="16" grpId="0"/>
      <p:bldP spid="20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任职要求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79" b="21709"/>
          <a:stretch>
            <a:fillRect/>
          </a:stretch>
        </p:blipFill>
        <p:spPr>
          <a:xfrm>
            <a:off x="0" y="1409700"/>
            <a:ext cx="12192000" cy="33337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51807" y="1409700"/>
            <a:ext cx="3676650" cy="333375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58047" y="1808375"/>
            <a:ext cx="306416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点击此处输入与此小标题或图形相关的文字描述内容或数据分析。或者与此图形相关的内容介绍、数据统计、事件分析、总结概述等文字描述内容。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3263" y="5142125"/>
            <a:ext cx="28713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在此输入小标题</a:t>
            </a:r>
            <a:endParaRPr lang="en-US" altLang="zh-CN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73263" y="5542235"/>
            <a:ext cx="28713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61807" y="5142125"/>
            <a:ext cx="28713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在此输入小标题</a:t>
            </a:r>
            <a:endParaRPr lang="en-US" altLang="zh-CN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61807" y="5542235"/>
            <a:ext cx="28713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550351" y="5142125"/>
            <a:ext cx="28713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在此输入小标题</a:t>
            </a:r>
            <a:endParaRPr lang="en-US" altLang="zh-CN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550351" y="5542235"/>
            <a:ext cx="28713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 flipV="1">
            <a:off x="4222216" y="5142125"/>
            <a:ext cx="0" cy="132344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 flipV="1">
            <a:off x="8089366" y="5142125"/>
            <a:ext cx="0" cy="132344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/>
          <p:cNvSpPr txBox="1"/>
          <p:nvPr/>
        </p:nvSpPr>
        <p:spPr>
          <a:xfrm>
            <a:off x="3653768" y="2336132"/>
            <a:ext cx="44478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>
                <a:solidFill>
                  <a:schemeClr val="accent1"/>
                </a:solidFill>
              </a:rPr>
              <a:t>THANKS</a:t>
            </a:r>
            <a:endParaRPr lang="en-US" altLang="zh-CN" sz="4800" b="1">
              <a:solidFill>
                <a:schemeClr val="accent1"/>
              </a:solidFill>
            </a:endParaRPr>
          </a:p>
          <a:p>
            <a:pPr algn="ctr"/>
            <a:r>
              <a:rPr lang="en-US" altLang="zh-CN" sz="2700"/>
              <a:t>FOR WATCHING</a:t>
            </a:r>
            <a:endParaRPr lang="zh-CN" altLang="en-US" sz="2700"/>
          </a:p>
        </p:txBody>
      </p:sp>
      <p:sp>
        <p:nvSpPr>
          <p:cNvPr id="7" name="文本框 6"/>
          <p:cNvSpPr txBox="1"/>
          <p:nvPr/>
        </p:nvSpPr>
        <p:spPr>
          <a:xfrm>
            <a:off x="7267652" y="-1006612"/>
            <a:ext cx="4601260" cy="8174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700">
                <a:blipFill dpi="0" rotWithShape="1">
                  <a:blip r:embed="rId3"/>
                  <a:stretch>
                    <a:fillRect/>
                  </a:stretch>
                </a:blip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有种</a:t>
            </a:r>
            <a:endParaRPr lang="zh-CN" altLang="en-US" sz="28700">
              <a:blipFill dpi="0" rotWithShape="1">
                <a:blip r:embed="rId3"/>
                <a:stretch>
                  <a:fillRect/>
                </a:stretch>
              </a:blip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95005" y="3598016"/>
            <a:ext cx="1661993" cy="81747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>
                <a:blipFill dpi="0" rotWithShape="1">
                  <a:blip r:embed="rId3"/>
                  <a:stretch>
                    <a:fillRect/>
                  </a:stretch>
                </a:blip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你就来</a:t>
            </a:r>
            <a:endParaRPr lang="zh-CN" altLang="en-US" sz="9600">
              <a:blipFill dpi="0" rotWithShape="1">
                <a:blip r:embed="rId3"/>
                <a:stretch>
                  <a:fillRect/>
                </a:stretch>
              </a:blip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公司简介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/>
              <a:t>企业文化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/>
              <a:t>经营目标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/>
              <a:t>未来发展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关于我们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/>
              <a:t>About us</a:t>
            </a:r>
            <a:endParaRPr lang="zh-CN" alt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zh-CN" altLang="en-US"/>
              <a:t>壹</a:t>
            </a:r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公司简介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657" y="1875865"/>
            <a:ext cx="5381766" cy="403632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6392963" y="3080632"/>
            <a:ext cx="68239" cy="2831558"/>
            <a:chOff x="5117910" y="2347415"/>
            <a:chExt cx="68239" cy="2831558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5117910" y="2347415"/>
              <a:ext cx="6823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5117910" y="2460677"/>
              <a:ext cx="6823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5117910" y="2573939"/>
              <a:ext cx="6823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5117910" y="2687201"/>
              <a:ext cx="6823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5117910" y="2800463"/>
              <a:ext cx="6823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5117910" y="2913725"/>
              <a:ext cx="6823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5117910" y="3026987"/>
              <a:ext cx="6823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5117910" y="3140249"/>
              <a:ext cx="6823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5117910" y="3253511"/>
              <a:ext cx="6823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5117910" y="3366773"/>
              <a:ext cx="6823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5117910" y="3480035"/>
              <a:ext cx="6823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5117910" y="3593297"/>
              <a:ext cx="6823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5117910" y="3706559"/>
              <a:ext cx="6823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5117910" y="3819821"/>
              <a:ext cx="6823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5117910" y="3933083"/>
              <a:ext cx="6823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5117910" y="4046345"/>
              <a:ext cx="6823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5117910" y="4159607"/>
              <a:ext cx="6823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117910" y="4272869"/>
              <a:ext cx="6823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5117910" y="4386131"/>
              <a:ext cx="6823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5117910" y="4499393"/>
              <a:ext cx="6823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5117910" y="4612655"/>
              <a:ext cx="6823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5117910" y="4725917"/>
              <a:ext cx="6823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5117910" y="4839179"/>
              <a:ext cx="6823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5117910" y="4952441"/>
              <a:ext cx="6823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5117910" y="5065703"/>
              <a:ext cx="6823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5117910" y="5178973"/>
              <a:ext cx="6823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文本框 31"/>
          <p:cNvSpPr txBox="1"/>
          <p:nvPr/>
        </p:nvSpPr>
        <p:spPr>
          <a:xfrm>
            <a:off x="6801741" y="1861532"/>
            <a:ext cx="2654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在此输入小标题</a:t>
            </a:r>
            <a:endParaRPr lang="zh-CN" altLang="en-US" sz="20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801741" y="2270564"/>
            <a:ext cx="47033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点击此处输入与此小标题或图形相关的文字描述内容或数据分析。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801741" y="4305933"/>
            <a:ext cx="2654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在此输入小标题</a:t>
            </a:r>
            <a:endParaRPr lang="zh-CN" altLang="en-US" sz="20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801741" y="4779562"/>
            <a:ext cx="4798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点击此处输入相关文字描述内容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点击此处输入相关文字描述内容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点击此处输入相关文字描述内容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点击此处输入相关文字描述内容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企业文化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536904" y="1962709"/>
            <a:ext cx="4872533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在此输入小标题</a:t>
            </a:r>
            <a:endParaRPr lang="zh-CN" altLang="en-US" sz="1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22031" y="2915479"/>
            <a:ext cx="1130324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513007" y="3410889"/>
            <a:ext cx="7005790" cy="75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点击此处输入关于此小标题、版块的文字描述内容或者相关数据及分析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13007" y="4400984"/>
            <a:ext cx="7005790" cy="75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点击此处输入关于此小标题、版块的文字描述内容或者相关数据及分析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13007" y="5447484"/>
            <a:ext cx="7005790" cy="75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点击此处输入关于此小标题、版块的文字描述内容或者相关数据及分析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1" b="7370"/>
          <a:stretch>
            <a:fillRect/>
          </a:stretch>
        </p:blipFill>
        <p:spPr>
          <a:xfrm>
            <a:off x="7891584" y="1962709"/>
            <a:ext cx="996185" cy="7694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9" b="5806"/>
          <a:stretch>
            <a:fillRect/>
          </a:stretch>
        </p:blipFill>
        <p:spPr>
          <a:xfrm>
            <a:off x="573186" y="3459922"/>
            <a:ext cx="3540741" cy="27723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8" b="9402"/>
          <a:stretch>
            <a:fillRect/>
          </a:stretch>
        </p:blipFill>
        <p:spPr>
          <a:xfrm>
            <a:off x="9023703" y="1962709"/>
            <a:ext cx="1059166" cy="76944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9" b="5377"/>
          <a:stretch>
            <a:fillRect/>
          </a:stretch>
        </p:blipFill>
        <p:spPr>
          <a:xfrm>
            <a:off x="10218803" y="1962709"/>
            <a:ext cx="982634" cy="76944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6" b="7096"/>
          <a:stretch>
            <a:fillRect/>
          </a:stretch>
        </p:blipFill>
        <p:spPr>
          <a:xfrm>
            <a:off x="6697832" y="1961097"/>
            <a:ext cx="1057818" cy="77105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经营目标</a:t>
            </a: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64025" y="3661278"/>
            <a:ext cx="144000" cy="12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6025" y="3661278"/>
            <a:ext cx="2520000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30054" y="3156311"/>
            <a:ext cx="144000" cy="12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02054" y="3156311"/>
            <a:ext cx="2520000" cy="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83511" y="2545278"/>
            <a:ext cx="144000" cy="12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55511" y="2545278"/>
            <a:ext cx="2520000" cy="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直角三角形 9"/>
          <p:cNvSpPr/>
          <p:nvPr/>
        </p:nvSpPr>
        <p:spPr>
          <a:xfrm rot="16200000">
            <a:off x="2722191" y="3143361"/>
            <a:ext cx="313899" cy="313899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直角三角形 10"/>
          <p:cNvSpPr/>
          <p:nvPr/>
        </p:nvSpPr>
        <p:spPr>
          <a:xfrm rot="16200000">
            <a:off x="5581934" y="2532328"/>
            <a:ext cx="313899" cy="31389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3088" y="3945631"/>
            <a:ext cx="214898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输入小标题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spcAft>
                <a:spcPts val="600"/>
              </a:spcAft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点击此处输入相关的文字描述内容。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554005" y="3387631"/>
            <a:ext cx="214898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输入小标题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spcAft>
                <a:spcPts val="600"/>
              </a:spcAft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点击此处输入相关的文字描述内容。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02574" y="2810664"/>
            <a:ext cx="214898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输入小标题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spcAft>
                <a:spcPts val="600"/>
              </a:spcAft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点击此处输入相关的文字描述内容。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66414" y="5745727"/>
            <a:ext cx="11234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84529" y="5791173"/>
            <a:ext cx="95534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056309" y="1969344"/>
            <a:ext cx="144000" cy="12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128309" y="1969344"/>
            <a:ext cx="2520000" cy="14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直角三角形 18"/>
          <p:cNvSpPr/>
          <p:nvPr/>
        </p:nvSpPr>
        <p:spPr>
          <a:xfrm rot="16200000">
            <a:off x="8454732" y="1956394"/>
            <a:ext cx="313899" cy="313899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275372" y="2234730"/>
            <a:ext cx="214898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输入小标题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spcAft>
                <a:spcPts val="600"/>
              </a:spcAft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点击此处输入相关的文字描述内容。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未来发展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35220" y="2635921"/>
            <a:ext cx="4609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在此输入小标题</a:t>
            </a:r>
            <a:endParaRPr lang="zh-CN" altLang="en-US" sz="24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5220" y="1320580"/>
            <a:ext cx="6127103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94012" y="2337707"/>
            <a:ext cx="1116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35220" y="3120587"/>
            <a:ext cx="11218792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点击此处输入与此小标题或图形相关的文字描述内容或数据分析。点击此处输入与此小标题或者与此图形相关的内容介绍、数据统计、事件分析、总结概述等文字描述内容。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14012" y="4285989"/>
            <a:ext cx="3720000" cy="209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934012" y="4285989"/>
            <a:ext cx="3720000" cy="209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11" y="4285988"/>
            <a:ext cx="3720002" cy="209250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业务介绍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/>
              <a:t>产品介绍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/>
              <a:t>行业地位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/>
              <a:t>成绩展示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公司业务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/>
              <a:t>Business</a:t>
            </a:r>
            <a:endParaRPr lang="zh-CN" alt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zh-CN" altLang="en-US"/>
              <a:t>贰</a:t>
            </a:r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业务介绍</a:t>
            </a: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522667" y="2022894"/>
            <a:ext cx="3081539" cy="1291526"/>
            <a:chOff x="3313936" y="2163127"/>
            <a:chExt cx="1774743" cy="1291526"/>
          </a:xfrm>
        </p:grpSpPr>
        <p:sp>
          <p:nvSpPr>
            <p:cNvPr id="4" name="文本框 3"/>
            <p:cNvSpPr txBox="1"/>
            <p:nvPr/>
          </p:nvSpPr>
          <p:spPr>
            <a:xfrm>
              <a:off x="3313936" y="2163127"/>
              <a:ext cx="10812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>
                  <a:latin typeface="+mj-ea"/>
                  <a:ea typeface="+mj-ea"/>
                </a:rPr>
                <a:t>点击添加标题</a:t>
              </a:r>
              <a:endParaRPr lang="zh-CN" altLang="en-US" sz="2200">
                <a:latin typeface="+mj-ea"/>
                <a:ea typeface="+mj-ea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313936" y="2808322"/>
              <a:ext cx="177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latin typeface="+mn-ea"/>
                </a:rPr>
                <a:t>点击此处输入与此标题相关的文字描述内容</a:t>
              </a:r>
              <a:endParaRPr lang="zh-CN" altLang="en-US">
                <a:latin typeface="+mn-ea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3381740" y="2680118"/>
              <a:ext cx="1706939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8069501" y="2022894"/>
            <a:ext cx="3081539" cy="1291526"/>
            <a:chOff x="3313936" y="2163127"/>
            <a:chExt cx="1774743" cy="1291526"/>
          </a:xfrm>
        </p:grpSpPr>
        <p:sp>
          <p:nvSpPr>
            <p:cNvPr id="9" name="文本框 8"/>
            <p:cNvSpPr txBox="1"/>
            <p:nvPr/>
          </p:nvSpPr>
          <p:spPr>
            <a:xfrm>
              <a:off x="3313936" y="2163127"/>
              <a:ext cx="10812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>
                  <a:latin typeface="+mj-ea"/>
                  <a:ea typeface="+mj-ea"/>
                </a:rPr>
                <a:t>点击添加标题</a:t>
              </a:r>
              <a:endParaRPr lang="zh-CN" altLang="en-US" sz="2200">
                <a:latin typeface="+mj-ea"/>
                <a:ea typeface="+mj-ea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313936" y="2808322"/>
              <a:ext cx="177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latin typeface="+mn-ea"/>
                </a:rPr>
                <a:t>点击此处输入与此标题相关的文字描述内容</a:t>
              </a:r>
              <a:endParaRPr lang="zh-CN" altLang="en-US">
                <a:latin typeface="+mn-ea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381740" y="2680118"/>
              <a:ext cx="1706939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2522667" y="4144989"/>
            <a:ext cx="3081539" cy="1291526"/>
            <a:chOff x="3313936" y="2163127"/>
            <a:chExt cx="1774743" cy="1291526"/>
          </a:xfrm>
        </p:grpSpPr>
        <p:sp>
          <p:nvSpPr>
            <p:cNvPr id="13" name="文本框 12"/>
            <p:cNvSpPr txBox="1"/>
            <p:nvPr/>
          </p:nvSpPr>
          <p:spPr>
            <a:xfrm>
              <a:off x="3313936" y="2163127"/>
              <a:ext cx="10812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>
                  <a:latin typeface="+mj-ea"/>
                  <a:ea typeface="+mj-ea"/>
                </a:rPr>
                <a:t>点击添加标题</a:t>
              </a:r>
              <a:endParaRPr lang="zh-CN" altLang="en-US" sz="2200">
                <a:latin typeface="+mj-ea"/>
                <a:ea typeface="+mj-ea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313936" y="2808322"/>
              <a:ext cx="177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latin typeface="+mn-ea"/>
                </a:rPr>
                <a:t>点击此处输入与此标题相关的文字描述内容</a:t>
              </a:r>
              <a:endParaRPr lang="zh-CN" altLang="en-US">
                <a:latin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3381740" y="2680118"/>
              <a:ext cx="1706939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8069501" y="4144989"/>
            <a:ext cx="3081539" cy="1291526"/>
            <a:chOff x="3313936" y="2163127"/>
            <a:chExt cx="1774743" cy="1291526"/>
          </a:xfrm>
        </p:grpSpPr>
        <p:sp>
          <p:nvSpPr>
            <p:cNvPr id="17" name="文本框 16"/>
            <p:cNvSpPr txBox="1"/>
            <p:nvPr/>
          </p:nvSpPr>
          <p:spPr>
            <a:xfrm>
              <a:off x="3313936" y="2163127"/>
              <a:ext cx="10812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>
                  <a:latin typeface="+mj-ea"/>
                  <a:ea typeface="+mj-ea"/>
                </a:rPr>
                <a:t>点击添加标题</a:t>
              </a:r>
              <a:endParaRPr lang="zh-CN" altLang="en-US" sz="2200">
                <a:latin typeface="+mj-ea"/>
                <a:ea typeface="+mj-ea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313936" y="2808322"/>
              <a:ext cx="177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latin typeface="+mn-ea"/>
                </a:rPr>
                <a:t>点击此处输入与此标题相关的文字描述内容</a:t>
              </a:r>
              <a:endParaRPr lang="zh-CN" altLang="en-US">
                <a:latin typeface="+mn-ea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3381740" y="2680118"/>
              <a:ext cx="1706939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1094027" y="1987052"/>
            <a:ext cx="1355120" cy="1363211"/>
            <a:chOff x="1336675" y="1568450"/>
            <a:chExt cx="1063625" cy="1069975"/>
          </a:xfrm>
        </p:grpSpPr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1336675" y="1568450"/>
              <a:ext cx="1063625" cy="10699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1550988" y="1941513"/>
              <a:ext cx="635000" cy="474663"/>
            </a:xfrm>
            <a:custGeom>
              <a:gdLst>
                <a:gd name="T0" fmla="*/ 150 w 169"/>
                <a:gd name="T1" fmla="*/ 0 h 126"/>
                <a:gd name="T2" fmla="*/ 19 w 169"/>
                <a:gd name="T3" fmla="*/ 0 h 126"/>
                <a:gd name="T4" fmla="*/ 0 w 169"/>
                <a:gd name="T5" fmla="*/ 20 h 126"/>
                <a:gd name="T6" fmla="*/ 0 w 169"/>
                <a:gd name="T7" fmla="*/ 107 h 126"/>
                <a:gd name="T8" fmla="*/ 19 w 169"/>
                <a:gd name="T9" fmla="*/ 126 h 126"/>
                <a:gd name="T10" fmla="*/ 150 w 169"/>
                <a:gd name="T11" fmla="*/ 126 h 126"/>
                <a:gd name="T12" fmla="*/ 169 w 169"/>
                <a:gd name="T13" fmla="*/ 107 h 126"/>
                <a:gd name="T14" fmla="*/ 169 w 169"/>
                <a:gd name="T15" fmla="*/ 20 h 126"/>
                <a:gd name="T16" fmla="*/ 150 w 169"/>
                <a:gd name="T17" fmla="*/ 0 h 126"/>
                <a:gd name="T18" fmla="*/ 121 w 169"/>
                <a:gd name="T19" fmla="*/ 74 h 126"/>
                <a:gd name="T20" fmla="*/ 116 w 169"/>
                <a:gd name="T21" fmla="*/ 79 h 126"/>
                <a:gd name="T22" fmla="*/ 100 w 169"/>
                <a:gd name="T23" fmla="*/ 79 h 126"/>
                <a:gd name="T24" fmla="*/ 100 w 169"/>
                <a:gd name="T25" fmla="*/ 95 h 126"/>
                <a:gd name="T26" fmla="*/ 94 w 169"/>
                <a:gd name="T27" fmla="*/ 100 h 126"/>
                <a:gd name="T28" fmla="*/ 74 w 169"/>
                <a:gd name="T29" fmla="*/ 100 h 126"/>
                <a:gd name="T30" fmla="*/ 69 w 169"/>
                <a:gd name="T31" fmla="*/ 95 h 126"/>
                <a:gd name="T32" fmla="*/ 69 w 169"/>
                <a:gd name="T33" fmla="*/ 79 h 126"/>
                <a:gd name="T34" fmla="*/ 53 w 169"/>
                <a:gd name="T35" fmla="*/ 79 h 126"/>
                <a:gd name="T36" fmla="*/ 47 w 169"/>
                <a:gd name="T37" fmla="*/ 74 h 126"/>
                <a:gd name="T38" fmla="*/ 47 w 169"/>
                <a:gd name="T39" fmla="*/ 53 h 126"/>
                <a:gd name="T40" fmla="*/ 53 w 169"/>
                <a:gd name="T41" fmla="*/ 48 h 126"/>
                <a:gd name="T42" fmla="*/ 69 w 169"/>
                <a:gd name="T43" fmla="*/ 48 h 126"/>
                <a:gd name="T44" fmla="*/ 69 w 169"/>
                <a:gd name="T45" fmla="*/ 32 h 126"/>
                <a:gd name="T46" fmla="*/ 74 w 169"/>
                <a:gd name="T47" fmla="*/ 27 h 126"/>
                <a:gd name="T48" fmla="*/ 94 w 169"/>
                <a:gd name="T49" fmla="*/ 27 h 126"/>
                <a:gd name="T50" fmla="*/ 100 w 169"/>
                <a:gd name="T51" fmla="*/ 32 h 126"/>
                <a:gd name="T52" fmla="*/ 100 w 169"/>
                <a:gd name="T53" fmla="*/ 48 h 126"/>
                <a:gd name="T54" fmla="*/ 116 w 169"/>
                <a:gd name="T55" fmla="*/ 48 h 126"/>
                <a:gd name="T56" fmla="*/ 121 w 169"/>
                <a:gd name="T57" fmla="*/ 53 h 126"/>
                <a:gd name="T58" fmla="*/ 121 w 169"/>
                <a:gd name="T59" fmla="*/ 74 h 1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9" h="125">
                  <a:moveTo>
                    <a:pt x="15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8"/>
                    <a:pt x="8" y="126"/>
                    <a:pt x="19" y="126"/>
                  </a:cubicBezTo>
                  <a:cubicBezTo>
                    <a:pt x="150" y="126"/>
                    <a:pt x="150" y="126"/>
                    <a:pt x="150" y="126"/>
                  </a:cubicBezTo>
                  <a:cubicBezTo>
                    <a:pt x="161" y="126"/>
                    <a:pt x="169" y="118"/>
                    <a:pt x="169" y="107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69" y="9"/>
                    <a:pt x="161" y="0"/>
                    <a:pt x="150" y="0"/>
                  </a:cubicBezTo>
                  <a:close/>
                  <a:moveTo>
                    <a:pt x="121" y="74"/>
                  </a:moveTo>
                  <a:cubicBezTo>
                    <a:pt x="121" y="77"/>
                    <a:pt x="119" y="79"/>
                    <a:pt x="116" y="79"/>
                  </a:cubicBezTo>
                  <a:cubicBezTo>
                    <a:pt x="100" y="79"/>
                    <a:pt x="100" y="79"/>
                    <a:pt x="100" y="79"/>
                  </a:cubicBezTo>
                  <a:cubicBezTo>
                    <a:pt x="100" y="95"/>
                    <a:pt x="100" y="95"/>
                    <a:pt x="100" y="95"/>
                  </a:cubicBezTo>
                  <a:cubicBezTo>
                    <a:pt x="100" y="98"/>
                    <a:pt x="98" y="100"/>
                    <a:pt x="94" y="100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1" y="100"/>
                    <a:pt x="69" y="98"/>
                    <a:pt x="69" y="95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0" y="79"/>
                    <a:pt x="47" y="77"/>
                    <a:pt x="47" y="74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0"/>
                    <a:pt x="50" y="48"/>
                    <a:pt x="53" y="48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29"/>
                    <a:pt x="71" y="27"/>
                    <a:pt x="7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8" y="27"/>
                    <a:pt x="100" y="29"/>
                    <a:pt x="100" y="32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9" y="48"/>
                    <a:pt x="121" y="50"/>
                    <a:pt x="121" y="53"/>
                  </a:cubicBezTo>
                  <a:lnTo>
                    <a:pt x="121" y="74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" name="Freeform 7"/>
            <p:cNvSpPr/>
            <p:nvPr/>
          </p:nvSpPr>
          <p:spPr bwMode="auto">
            <a:xfrm>
              <a:off x="1679575" y="1790700"/>
              <a:ext cx="379413" cy="136525"/>
            </a:xfrm>
            <a:custGeom>
              <a:gdLst>
                <a:gd name="T0" fmla="*/ 11 w 101"/>
                <a:gd name="T1" fmla="*/ 16 h 36"/>
                <a:gd name="T2" fmla="*/ 16 w 101"/>
                <a:gd name="T3" fmla="*/ 11 h 36"/>
                <a:gd name="T4" fmla="*/ 85 w 101"/>
                <a:gd name="T5" fmla="*/ 11 h 36"/>
                <a:gd name="T6" fmla="*/ 90 w 101"/>
                <a:gd name="T7" fmla="*/ 16 h 36"/>
                <a:gd name="T8" fmla="*/ 90 w 101"/>
                <a:gd name="T9" fmla="*/ 36 h 36"/>
                <a:gd name="T10" fmla="*/ 101 w 101"/>
                <a:gd name="T11" fmla="*/ 36 h 36"/>
                <a:gd name="T12" fmla="*/ 101 w 101"/>
                <a:gd name="T13" fmla="*/ 7 h 36"/>
                <a:gd name="T14" fmla="*/ 94 w 101"/>
                <a:gd name="T15" fmla="*/ 0 h 36"/>
                <a:gd name="T16" fmla="*/ 6 w 101"/>
                <a:gd name="T17" fmla="*/ 0 h 36"/>
                <a:gd name="T18" fmla="*/ 0 w 101"/>
                <a:gd name="T19" fmla="*/ 7 h 36"/>
                <a:gd name="T20" fmla="*/ 0 w 101"/>
                <a:gd name="T21" fmla="*/ 36 h 36"/>
                <a:gd name="T22" fmla="*/ 11 w 101"/>
                <a:gd name="T23" fmla="*/ 36 h 36"/>
                <a:gd name="T24" fmla="*/ 11 w 101"/>
                <a:gd name="T25" fmla="*/ 16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36">
                  <a:moveTo>
                    <a:pt x="11" y="16"/>
                  </a:moveTo>
                  <a:cubicBezTo>
                    <a:pt x="11" y="13"/>
                    <a:pt x="13" y="11"/>
                    <a:pt x="16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8" y="11"/>
                    <a:pt x="90" y="13"/>
                    <a:pt x="90" y="1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3"/>
                    <a:pt x="98" y="0"/>
                    <a:pt x="9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1" y="36"/>
                    <a:pt x="11" y="36"/>
                    <a:pt x="11" y="36"/>
                  </a:cubicBezTo>
                  <a:lnTo>
                    <a:pt x="11" y="16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637522" y="1987052"/>
            <a:ext cx="1359166" cy="1363211"/>
            <a:chOff x="5140325" y="1568450"/>
            <a:chExt cx="1066800" cy="1069975"/>
          </a:xfrm>
        </p:grpSpPr>
        <p:sp>
          <p:nvSpPr>
            <p:cNvPr id="25" name="Oval 8"/>
            <p:cNvSpPr>
              <a:spLocks noChangeArrowheads="1"/>
            </p:cNvSpPr>
            <p:nvPr/>
          </p:nvSpPr>
          <p:spPr bwMode="auto">
            <a:xfrm>
              <a:off x="5140325" y="1568450"/>
              <a:ext cx="1066800" cy="10699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5783263" y="1801813"/>
              <a:ext cx="165100" cy="614363"/>
            </a:xfrm>
            <a:custGeom>
              <a:gdLst>
                <a:gd name="T0" fmla="*/ 38 w 44"/>
                <a:gd name="T1" fmla="*/ 0 h 163"/>
                <a:gd name="T2" fmla="*/ 36 w 44"/>
                <a:gd name="T3" fmla="*/ 0 h 163"/>
                <a:gd name="T4" fmla="*/ 36 w 44"/>
                <a:gd name="T5" fmla="*/ 41 h 163"/>
                <a:gd name="T6" fmla="*/ 31 w 44"/>
                <a:gd name="T7" fmla="*/ 45 h 163"/>
                <a:gd name="T8" fmla="*/ 26 w 44"/>
                <a:gd name="T9" fmla="*/ 41 h 163"/>
                <a:gd name="T10" fmla="*/ 26 w 44"/>
                <a:gd name="T11" fmla="*/ 0 h 163"/>
                <a:gd name="T12" fmla="*/ 18 w 44"/>
                <a:gd name="T13" fmla="*/ 0 h 163"/>
                <a:gd name="T14" fmla="*/ 18 w 44"/>
                <a:gd name="T15" fmla="*/ 41 h 163"/>
                <a:gd name="T16" fmla="*/ 13 w 44"/>
                <a:gd name="T17" fmla="*/ 45 h 163"/>
                <a:gd name="T18" fmla="*/ 8 w 44"/>
                <a:gd name="T19" fmla="*/ 41 h 163"/>
                <a:gd name="T20" fmla="*/ 8 w 44"/>
                <a:gd name="T21" fmla="*/ 0 h 163"/>
                <a:gd name="T22" fmla="*/ 6 w 44"/>
                <a:gd name="T23" fmla="*/ 0 h 163"/>
                <a:gd name="T24" fmla="*/ 0 w 44"/>
                <a:gd name="T25" fmla="*/ 6 h 163"/>
                <a:gd name="T26" fmla="*/ 0 w 44"/>
                <a:gd name="T27" fmla="*/ 51 h 163"/>
                <a:gd name="T28" fmla="*/ 6 w 44"/>
                <a:gd name="T29" fmla="*/ 57 h 163"/>
                <a:gd name="T30" fmla="*/ 15 w 44"/>
                <a:gd name="T31" fmla="*/ 57 h 163"/>
                <a:gd name="T32" fmla="*/ 15 w 44"/>
                <a:gd name="T33" fmla="*/ 74 h 163"/>
                <a:gd name="T34" fmla="*/ 11 w 44"/>
                <a:gd name="T35" fmla="*/ 82 h 163"/>
                <a:gd name="T36" fmla="*/ 11 w 44"/>
                <a:gd name="T37" fmla="*/ 152 h 163"/>
                <a:gd name="T38" fmla="*/ 22 w 44"/>
                <a:gd name="T39" fmla="*/ 163 h 163"/>
                <a:gd name="T40" fmla="*/ 33 w 44"/>
                <a:gd name="T41" fmla="*/ 152 h 163"/>
                <a:gd name="T42" fmla="*/ 33 w 44"/>
                <a:gd name="T43" fmla="*/ 82 h 163"/>
                <a:gd name="T44" fmla="*/ 29 w 44"/>
                <a:gd name="T45" fmla="*/ 74 h 163"/>
                <a:gd name="T46" fmla="*/ 29 w 44"/>
                <a:gd name="T47" fmla="*/ 57 h 163"/>
                <a:gd name="T48" fmla="*/ 38 w 44"/>
                <a:gd name="T49" fmla="*/ 57 h 163"/>
                <a:gd name="T50" fmla="*/ 44 w 44"/>
                <a:gd name="T51" fmla="*/ 51 h 163"/>
                <a:gd name="T52" fmla="*/ 44 w 44"/>
                <a:gd name="T53" fmla="*/ 6 h 163"/>
                <a:gd name="T54" fmla="*/ 38 w 44"/>
                <a:gd name="T55" fmla="*/ 0 h 1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" h="163">
                  <a:moveTo>
                    <a:pt x="38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3"/>
                    <a:pt x="34" y="45"/>
                    <a:pt x="31" y="45"/>
                  </a:cubicBezTo>
                  <a:cubicBezTo>
                    <a:pt x="28" y="45"/>
                    <a:pt x="26" y="43"/>
                    <a:pt x="26" y="4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3"/>
                    <a:pt x="16" y="45"/>
                    <a:pt x="13" y="45"/>
                  </a:cubicBezTo>
                  <a:cubicBezTo>
                    <a:pt x="10" y="45"/>
                    <a:pt x="8" y="43"/>
                    <a:pt x="8" y="4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5"/>
                    <a:pt x="3" y="57"/>
                    <a:pt x="6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3" y="76"/>
                    <a:pt x="11" y="79"/>
                    <a:pt x="11" y="82"/>
                  </a:cubicBezTo>
                  <a:cubicBezTo>
                    <a:pt x="11" y="152"/>
                    <a:pt x="11" y="152"/>
                    <a:pt x="11" y="152"/>
                  </a:cubicBezTo>
                  <a:cubicBezTo>
                    <a:pt x="11" y="158"/>
                    <a:pt x="16" y="163"/>
                    <a:pt x="22" y="163"/>
                  </a:cubicBezTo>
                  <a:cubicBezTo>
                    <a:pt x="28" y="163"/>
                    <a:pt x="33" y="158"/>
                    <a:pt x="33" y="15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3" y="79"/>
                    <a:pt x="31" y="76"/>
                    <a:pt x="29" y="74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1" y="57"/>
                    <a:pt x="44" y="55"/>
                    <a:pt x="44" y="51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3"/>
                    <a:pt x="41" y="0"/>
                    <a:pt x="38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5399088" y="1795463"/>
              <a:ext cx="153988" cy="620713"/>
            </a:xfrm>
            <a:custGeom>
              <a:gdLst>
                <a:gd name="T0" fmla="*/ 21 w 41"/>
                <a:gd name="T1" fmla="*/ 0 h 165"/>
                <a:gd name="T2" fmla="*/ 0 w 41"/>
                <a:gd name="T3" fmla="*/ 30 h 165"/>
                <a:gd name="T4" fmla="*/ 14 w 41"/>
                <a:gd name="T5" fmla="*/ 58 h 165"/>
                <a:gd name="T6" fmla="*/ 14 w 41"/>
                <a:gd name="T7" fmla="*/ 76 h 165"/>
                <a:gd name="T8" fmla="*/ 10 w 41"/>
                <a:gd name="T9" fmla="*/ 84 h 165"/>
                <a:gd name="T10" fmla="*/ 10 w 41"/>
                <a:gd name="T11" fmla="*/ 154 h 165"/>
                <a:gd name="T12" fmla="*/ 21 w 41"/>
                <a:gd name="T13" fmla="*/ 165 h 165"/>
                <a:gd name="T14" fmla="*/ 31 w 41"/>
                <a:gd name="T15" fmla="*/ 154 h 165"/>
                <a:gd name="T16" fmla="*/ 31 w 41"/>
                <a:gd name="T17" fmla="*/ 84 h 165"/>
                <a:gd name="T18" fmla="*/ 27 w 41"/>
                <a:gd name="T19" fmla="*/ 76 h 165"/>
                <a:gd name="T20" fmla="*/ 27 w 41"/>
                <a:gd name="T21" fmla="*/ 58 h 165"/>
                <a:gd name="T22" fmla="*/ 41 w 41"/>
                <a:gd name="T23" fmla="*/ 30 h 165"/>
                <a:gd name="T24" fmla="*/ 21 w 41"/>
                <a:gd name="T25" fmla="*/ 0 h 1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65">
                  <a:moveTo>
                    <a:pt x="21" y="0"/>
                  </a:moveTo>
                  <a:cubicBezTo>
                    <a:pt x="9" y="0"/>
                    <a:pt x="0" y="13"/>
                    <a:pt x="0" y="30"/>
                  </a:cubicBezTo>
                  <a:cubicBezTo>
                    <a:pt x="0" y="42"/>
                    <a:pt x="6" y="53"/>
                    <a:pt x="14" y="58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1" y="78"/>
                    <a:pt x="10" y="81"/>
                    <a:pt x="10" y="84"/>
                  </a:cubicBezTo>
                  <a:cubicBezTo>
                    <a:pt x="10" y="154"/>
                    <a:pt x="10" y="154"/>
                    <a:pt x="10" y="154"/>
                  </a:cubicBezTo>
                  <a:cubicBezTo>
                    <a:pt x="10" y="160"/>
                    <a:pt x="15" y="165"/>
                    <a:pt x="21" y="165"/>
                  </a:cubicBezTo>
                  <a:cubicBezTo>
                    <a:pt x="27" y="165"/>
                    <a:pt x="31" y="160"/>
                    <a:pt x="31" y="154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31" y="81"/>
                    <a:pt x="30" y="78"/>
                    <a:pt x="27" y="76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5" y="53"/>
                    <a:pt x="41" y="42"/>
                    <a:pt x="41" y="30"/>
                  </a:cubicBezTo>
                  <a:cubicBezTo>
                    <a:pt x="41" y="13"/>
                    <a:pt x="32" y="0"/>
                    <a:pt x="2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8" name="Freeform 11"/>
            <p:cNvSpPr/>
            <p:nvPr/>
          </p:nvSpPr>
          <p:spPr bwMode="auto">
            <a:xfrm>
              <a:off x="5613400" y="1795463"/>
              <a:ext cx="112713" cy="620713"/>
            </a:xfrm>
            <a:custGeom>
              <a:gdLst>
                <a:gd name="T0" fmla="*/ 26 w 30"/>
                <a:gd name="T1" fmla="*/ 76 h 165"/>
                <a:gd name="T2" fmla="*/ 26 w 30"/>
                <a:gd name="T3" fmla="*/ 58 h 165"/>
                <a:gd name="T4" fmla="*/ 26 w 30"/>
                <a:gd name="T5" fmla="*/ 50 h 165"/>
                <a:gd name="T6" fmla="*/ 26 w 30"/>
                <a:gd name="T7" fmla="*/ 1 h 165"/>
                <a:gd name="T8" fmla="*/ 20 w 30"/>
                <a:gd name="T9" fmla="*/ 0 h 165"/>
                <a:gd name="T10" fmla="*/ 0 w 30"/>
                <a:gd name="T11" fmla="*/ 30 h 165"/>
                <a:gd name="T12" fmla="*/ 13 w 30"/>
                <a:gd name="T13" fmla="*/ 57 h 165"/>
                <a:gd name="T14" fmla="*/ 13 w 30"/>
                <a:gd name="T15" fmla="*/ 76 h 165"/>
                <a:gd name="T16" fmla="*/ 9 w 30"/>
                <a:gd name="T17" fmla="*/ 84 h 165"/>
                <a:gd name="T18" fmla="*/ 9 w 30"/>
                <a:gd name="T19" fmla="*/ 154 h 165"/>
                <a:gd name="T20" fmla="*/ 20 w 30"/>
                <a:gd name="T21" fmla="*/ 165 h 165"/>
                <a:gd name="T22" fmla="*/ 30 w 30"/>
                <a:gd name="T23" fmla="*/ 154 h 165"/>
                <a:gd name="T24" fmla="*/ 30 w 30"/>
                <a:gd name="T25" fmla="*/ 84 h 165"/>
                <a:gd name="T26" fmla="*/ 26 w 30"/>
                <a:gd name="T27" fmla="*/ 76 h 1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65">
                  <a:moveTo>
                    <a:pt x="26" y="76"/>
                  </a:moveTo>
                  <a:cubicBezTo>
                    <a:pt x="26" y="58"/>
                    <a:pt x="26" y="58"/>
                    <a:pt x="26" y="58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0"/>
                    <a:pt x="22" y="0"/>
                    <a:pt x="20" y="0"/>
                  </a:cubicBezTo>
                  <a:cubicBezTo>
                    <a:pt x="9" y="0"/>
                    <a:pt x="0" y="13"/>
                    <a:pt x="0" y="30"/>
                  </a:cubicBezTo>
                  <a:cubicBezTo>
                    <a:pt x="0" y="42"/>
                    <a:pt x="5" y="53"/>
                    <a:pt x="13" y="57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0" y="78"/>
                    <a:pt x="9" y="81"/>
                    <a:pt x="9" y="84"/>
                  </a:cubicBezTo>
                  <a:cubicBezTo>
                    <a:pt x="9" y="154"/>
                    <a:pt x="9" y="154"/>
                    <a:pt x="9" y="154"/>
                  </a:cubicBezTo>
                  <a:cubicBezTo>
                    <a:pt x="9" y="160"/>
                    <a:pt x="14" y="165"/>
                    <a:pt x="20" y="165"/>
                  </a:cubicBezTo>
                  <a:cubicBezTo>
                    <a:pt x="26" y="165"/>
                    <a:pt x="30" y="160"/>
                    <a:pt x="30" y="15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1"/>
                    <a:pt x="29" y="78"/>
                    <a:pt x="26" y="7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637522" y="4106703"/>
            <a:ext cx="1359166" cy="1357144"/>
            <a:chOff x="5140325" y="3451225"/>
            <a:chExt cx="1066800" cy="1065213"/>
          </a:xfrm>
        </p:grpSpPr>
        <p:sp>
          <p:nvSpPr>
            <p:cNvPr id="30" name="Oval 13"/>
            <p:cNvSpPr>
              <a:spLocks noChangeArrowheads="1"/>
            </p:cNvSpPr>
            <p:nvPr/>
          </p:nvSpPr>
          <p:spPr bwMode="auto">
            <a:xfrm>
              <a:off x="5140325" y="3451225"/>
              <a:ext cx="1066800" cy="10652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1" name="Freeform 14"/>
            <p:cNvSpPr/>
            <p:nvPr/>
          </p:nvSpPr>
          <p:spPr bwMode="auto">
            <a:xfrm>
              <a:off x="5541963" y="4236482"/>
              <a:ext cx="266700" cy="90488"/>
            </a:xfrm>
            <a:custGeom>
              <a:gdLst>
                <a:gd name="T0" fmla="*/ 71 w 71"/>
                <a:gd name="T1" fmla="*/ 23 h 24"/>
                <a:gd name="T2" fmla="*/ 64 w 71"/>
                <a:gd name="T3" fmla="*/ 21 h 24"/>
                <a:gd name="T4" fmla="*/ 60 w 71"/>
                <a:gd name="T5" fmla="*/ 11 h 24"/>
                <a:gd name="T6" fmla="*/ 59 w 71"/>
                <a:gd name="T7" fmla="*/ 0 h 24"/>
                <a:gd name="T8" fmla="*/ 12 w 71"/>
                <a:gd name="T9" fmla="*/ 0 h 24"/>
                <a:gd name="T10" fmla="*/ 11 w 71"/>
                <a:gd name="T11" fmla="*/ 11 h 24"/>
                <a:gd name="T12" fmla="*/ 7 w 71"/>
                <a:gd name="T13" fmla="*/ 21 h 24"/>
                <a:gd name="T14" fmla="*/ 0 w 71"/>
                <a:gd name="T15" fmla="*/ 23 h 24"/>
                <a:gd name="T16" fmla="*/ 0 w 71"/>
                <a:gd name="T17" fmla="*/ 24 h 24"/>
                <a:gd name="T18" fmla="*/ 6 w 71"/>
                <a:gd name="T19" fmla="*/ 24 h 24"/>
                <a:gd name="T20" fmla="*/ 35 w 71"/>
                <a:gd name="T21" fmla="*/ 24 h 24"/>
                <a:gd name="T22" fmla="*/ 36 w 71"/>
                <a:gd name="T23" fmla="*/ 24 h 24"/>
                <a:gd name="T24" fmla="*/ 65 w 71"/>
                <a:gd name="T25" fmla="*/ 24 h 24"/>
                <a:gd name="T26" fmla="*/ 71 w 71"/>
                <a:gd name="T27" fmla="*/ 24 h 24"/>
                <a:gd name="T28" fmla="*/ 71 w 71"/>
                <a:gd name="T29" fmla="*/ 23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24">
                  <a:moveTo>
                    <a:pt x="71" y="23"/>
                  </a:moveTo>
                  <a:cubicBezTo>
                    <a:pt x="71" y="22"/>
                    <a:pt x="67" y="22"/>
                    <a:pt x="64" y="21"/>
                  </a:cubicBezTo>
                  <a:cubicBezTo>
                    <a:pt x="60" y="21"/>
                    <a:pt x="60" y="16"/>
                    <a:pt x="60" y="11"/>
                  </a:cubicBezTo>
                  <a:cubicBezTo>
                    <a:pt x="59" y="8"/>
                    <a:pt x="59" y="3"/>
                    <a:pt x="5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3"/>
                    <a:pt x="11" y="8"/>
                    <a:pt x="11" y="11"/>
                  </a:cubicBezTo>
                  <a:cubicBezTo>
                    <a:pt x="10" y="16"/>
                    <a:pt x="10" y="21"/>
                    <a:pt x="7" y="21"/>
                  </a:cubicBezTo>
                  <a:cubicBezTo>
                    <a:pt x="3" y="22"/>
                    <a:pt x="0" y="2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4" y="24"/>
                    <a:pt x="6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6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7" y="24"/>
                    <a:pt x="71" y="24"/>
                    <a:pt x="71" y="24"/>
                  </a:cubicBezTo>
                  <a:lnTo>
                    <a:pt x="71" y="2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2" name="Freeform 15"/>
            <p:cNvSpPr>
              <a:spLocks noEditPoints="1"/>
            </p:cNvSpPr>
            <p:nvPr/>
          </p:nvSpPr>
          <p:spPr bwMode="auto">
            <a:xfrm>
              <a:off x="5357813" y="3736421"/>
              <a:ext cx="631825" cy="493713"/>
            </a:xfrm>
            <a:custGeom>
              <a:gdLst>
                <a:gd name="T0" fmla="*/ 162 w 168"/>
                <a:gd name="T1" fmla="*/ 0 h 131"/>
                <a:gd name="T2" fmla="*/ 7 w 168"/>
                <a:gd name="T3" fmla="*/ 0 h 131"/>
                <a:gd name="T4" fmla="*/ 0 w 168"/>
                <a:gd name="T5" fmla="*/ 6 h 131"/>
                <a:gd name="T6" fmla="*/ 0 w 168"/>
                <a:gd name="T7" fmla="*/ 125 h 131"/>
                <a:gd name="T8" fmla="*/ 7 w 168"/>
                <a:gd name="T9" fmla="*/ 131 h 131"/>
                <a:gd name="T10" fmla="*/ 61 w 168"/>
                <a:gd name="T11" fmla="*/ 131 h 131"/>
                <a:gd name="T12" fmla="*/ 61 w 168"/>
                <a:gd name="T13" fmla="*/ 131 h 131"/>
                <a:gd name="T14" fmla="*/ 108 w 168"/>
                <a:gd name="T15" fmla="*/ 131 h 131"/>
                <a:gd name="T16" fmla="*/ 108 w 168"/>
                <a:gd name="T17" fmla="*/ 131 h 131"/>
                <a:gd name="T18" fmla="*/ 162 w 168"/>
                <a:gd name="T19" fmla="*/ 131 h 131"/>
                <a:gd name="T20" fmla="*/ 168 w 168"/>
                <a:gd name="T21" fmla="*/ 125 h 131"/>
                <a:gd name="T22" fmla="*/ 168 w 168"/>
                <a:gd name="T23" fmla="*/ 6 h 131"/>
                <a:gd name="T24" fmla="*/ 162 w 168"/>
                <a:gd name="T25" fmla="*/ 0 h 131"/>
                <a:gd name="T26" fmla="*/ 84 w 168"/>
                <a:gd name="T27" fmla="*/ 123 h 131"/>
                <a:gd name="T28" fmla="*/ 82 w 168"/>
                <a:gd name="T29" fmla="*/ 120 h 131"/>
                <a:gd name="T30" fmla="*/ 84 w 168"/>
                <a:gd name="T31" fmla="*/ 118 h 131"/>
                <a:gd name="T32" fmla="*/ 87 w 168"/>
                <a:gd name="T33" fmla="*/ 120 h 131"/>
                <a:gd name="T34" fmla="*/ 84 w 168"/>
                <a:gd name="T35" fmla="*/ 123 h 131"/>
                <a:gd name="T36" fmla="*/ 160 w 168"/>
                <a:gd name="T37" fmla="*/ 106 h 131"/>
                <a:gd name="T38" fmla="*/ 8 w 168"/>
                <a:gd name="T39" fmla="*/ 106 h 131"/>
                <a:gd name="T40" fmla="*/ 8 w 168"/>
                <a:gd name="T41" fmla="*/ 8 h 131"/>
                <a:gd name="T42" fmla="*/ 160 w 168"/>
                <a:gd name="T43" fmla="*/ 8 h 131"/>
                <a:gd name="T44" fmla="*/ 160 w 168"/>
                <a:gd name="T45" fmla="*/ 106 h 1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8" h="131">
                  <a:moveTo>
                    <a:pt x="16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8"/>
                    <a:pt x="3" y="131"/>
                    <a:pt x="7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108" y="131"/>
                    <a:pt x="108" y="131"/>
                    <a:pt x="108" y="131"/>
                  </a:cubicBezTo>
                  <a:cubicBezTo>
                    <a:pt x="108" y="131"/>
                    <a:pt x="108" y="131"/>
                    <a:pt x="108" y="131"/>
                  </a:cubicBezTo>
                  <a:cubicBezTo>
                    <a:pt x="162" y="131"/>
                    <a:pt x="162" y="131"/>
                    <a:pt x="162" y="131"/>
                  </a:cubicBezTo>
                  <a:cubicBezTo>
                    <a:pt x="165" y="131"/>
                    <a:pt x="168" y="128"/>
                    <a:pt x="168" y="125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8" y="3"/>
                    <a:pt x="165" y="0"/>
                    <a:pt x="162" y="0"/>
                  </a:cubicBezTo>
                  <a:close/>
                  <a:moveTo>
                    <a:pt x="84" y="123"/>
                  </a:moveTo>
                  <a:cubicBezTo>
                    <a:pt x="83" y="123"/>
                    <a:pt x="82" y="122"/>
                    <a:pt x="82" y="120"/>
                  </a:cubicBezTo>
                  <a:cubicBezTo>
                    <a:pt x="82" y="119"/>
                    <a:pt x="83" y="118"/>
                    <a:pt x="84" y="118"/>
                  </a:cubicBezTo>
                  <a:cubicBezTo>
                    <a:pt x="86" y="118"/>
                    <a:pt x="87" y="119"/>
                    <a:pt x="87" y="120"/>
                  </a:cubicBezTo>
                  <a:cubicBezTo>
                    <a:pt x="87" y="122"/>
                    <a:pt x="86" y="123"/>
                    <a:pt x="84" y="123"/>
                  </a:cubicBezTo>
                  <a:close/>
                  <a:moveTo>
                    <a:pt x="160" y="106"/>
                  </a:moveTo>
                  <a:cubicBezTo>
                    <a:pt x="8" y="106"/>
                    <a:pt x="8" y="106"/>
                    <a:pt x="8" y="10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60" y="8"/>
                    <a:pt x="160" y="8"/>
                    <a:pt x="160" y="8"/>
                  </a:cubicBezTo>
                  <a:lnTo>
                    <a:pt x="160" y="106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3" name="Oval 16"/>
            <p:cNvSpPr>
              <a:spLocks noChangeArrowheads="1"/>
            </p:cNvSpPr>
            <p:nvPr/>
          </p:nvSpPr>
          <p:spPr bwMode="auto">
            <a:xfrm>
              <a:off x="5759450" y="3819525"/>
              <a:ext cx="60325" cy="60325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4" name="Oval 17"/>
            <p:cNvSpPr>
              <a:spLocks noChangeArrowheads="1"/>
            </p:cNvSpPr>
            <p:nvPr/>
          </p:nvSpPr>
          <p:spPr bwMode="auto">
            <a:xfrm>
              <a:off x="5530850" y="3819525"/>
              <a:ext cx="55563" cy="60325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5" name="Freeform 18"/>
            <p:cNvSpPr/>
            <p:nvPr/>
          </p:nvSpPr>
          <p:spPr bwMode="auto">
            <a:xfrm>
              <a:off x="5745163" y="3876675"/>
              <a:ext cx="115888" cy="134938"/>
            </a:xfrm>
            <a:custGeom>
              <a:gdLst>
                <a:gd name="T0" fmla="*/ 26 w 31"/>
                <a:gd name="T1" fmla="*/ 7 h 36"/>
                <a:gd name="T2" fmla="*/ 18 w 31"/>
                <a:gd name="T3" fmla="*/ 0 h 36"/>
                <a:gd name="T4" fmla="*/ 18 w 31"/>
                <a:gd name="T5" fmla="*/ 0 h 36"/>
                <a:gd name="T6" fmla="*/ 12 w 31"/>
                <a:gd name="T7" fmla="*/ 2 h 36"/>
                <a:gd name="T8" fmla="*/ 6 w 31"/>
                <a:gd name="T9" fmla="*/ 0 h 36"/>
                <a:gd name="T10" fmla="*/ 5 w 31"/>
                <a:gd name="T11" fmla="*/ 0 h 36"/>
                <a:gd name="T12" fmla="*/ 0 w 31"/>
                <a:gd name="T13" fmla="*/ 2 h 36"/>
                <a:gd name="T14" fmla="*/ 1 w 31"/>
                <a:gd name="T15" fmla="*/ 6 h 36"/>
                <a:gd name="T16" fmla="*/ 9 w 31"/>
                <a:gd name="T17" fmla="*/ 36 h 36"/>
                <a:gd name="T18" fmla="*/ 9 w 31"/>
                <a:gd name="T19" fmla="*/ 36 h 36"/>
                <a:gd name="T20" fmla="*/ 24 w 31"/>
                <a:gd name="T21" fmla="*/ 36 h 36"/>
                <a:gd name="T22" fmla="*/ 31 w 31"/>
                <a:gd name="T23" fmla="*/ 29 h 36"/>
                <a:gd name="T24" fmla="*/ 26 w 31"/>
                <a:gd name="T25" fmla="*/ 7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6">
                  <a:moveTo>
                    <a:pt x="26" y="7"/>
                  </a:moveTo>
                  <a:cubicBezTo>
                    <a:pt x="26" y="3"/>
                    <a:pt x="22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1"/>
                    <a:pt x="14" y="2"/>
                    <a:pt x="12" y="2"/>
                  </a:cubicBezTo>
                  <a:cubicBezTo>
                    <a:pt x="10" y="2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0" y="2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7" y="36"/>
                    <a:pt x="31" y="33"/>
                    <a:pt x="31" y="29"/>
                  </a:cubicBezTo>
                  <a:lnTo>
                    <a:pt x="26" y="7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6" name="Freeform 19"/>
            <p:cNvSpPr/>
            <p:nvPr/>
          </p:nvSpPr>
          <p:spPr bwMode="auto">
            <a:xfrm>
              <a:off x="5489575" y="3876675"/>
              <a:ext cx="112713" cy="134938"/>
            </a:xfrm>
            <a:custGeom>
              <a:gdLst>
                <a:gd name="T0" fmla="*/ 30 w 30"/>
                <a:gd name="T1" fmla="*/ 2 h 36"/>
                <a:gd name="T2" fmla="*/ 25 w 30"/>
                <a:gd name="T3" fmla="*/ 0 h 36"/>
                <a:gd name="T4" fmla="*/ 25 w 30"/>
                <a:gd name="T5" fmla="*/ 0 h 36"/>
                <a:gd name="T6" fmla="*/ 19 w 30"/>
                <a:gd name="T7" fmla="*/ 2 h 36"/>
                <a:gd name="T8" fmla="*/ 12 w 30"/>
                <a:gd name="T9" fmla="*/ 0 h 36"/>
                <a:gd name="T10" fmla="*/ 12 w 30"/>
                <a:gd name="T11" fmla="*/ 0 h 36"/>
                <a:gd name="T12" fmla="*/ 5 w 30"/>
                <a:gd name="T13" fmla="*/ 7 h 36"/>
                <a:gd name="T14" fmla="*/ 0 w 30"/>
                <a:gd name="T15" fmla="*/ 29 h 36"/>
                <a:gd name="T16" fmla="*/ 7 w 30"/>
                <a:gd name="T17" fmla="*/ 36 h 36"/>
                <a:gd name="T18" fmla="*/ 22 w 30"/>
                <a:gd name="T19" fmla="*/ 36 h 36"/>
                <a:gd name="T20" fmla="*/ 22 w 30"/>
                <a:gd name="T21" fmla="*/ 36 h 36"/>
                <a:gd name="T22" fmla="*/ 29 w 30"/>
                <a:gd name="T23" fmla="*/ 6 h 36"/>
                <a:gd name="T24" fmla="*/ 30 w 30"/>
                <a:gd name="T25" fmla="*/ 2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6">
                  <a:moveTo>
                    <a:pt x="30" y="2"/>
                  </a:moveTo>
                  <a:cubicBezTo>
                    <a:pt x="29" y="1"/>
                    <a:pt x="27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6" y="2"/>
                    <a:pt x="14" y="1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5" y="3"/>
                    <a:pt x="5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3"/>
                    <a:pt x="3" y="36"/>
                    <a:pt x="7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9" y="3"/>
                    <a:pt x="30" y="2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7" name="Freeform 20"/>
            <p:cNvSpPr/>
            <p:nvPr/>
          </p:nvSpPr>
          <p:spPr bwMode="auto">
            <a:xfrm>
              <a:off x="5580063" y="3909458"/>
              <a:ext cx="190500" cy="184150"/>
            </a:xfrm>
            <a:custGeom>
              <a:gdLst>
                <a:gd name="T0" fmla="*/ 44 w 51"/>
                <a:gd name="T1" fmla="*/ 10 h 49"/>
                <a:gd name="T2" fmla="*/ 34 w 51"/>
                <a:gd name="T3" fmla="*/ 0 h 49"/>
                <a:gd name="T4" fmla="*/ 34 w 51"/>
                <a:gd name="T5" fmla="*/ 0 h 49"/>
                <a:gd name="T6" fmla="*/ 25 w 51"/>
                <a:gd name="T7" fmla="*/ 4 h 49"/>
                <a:gd name="T8" fmla="*/ 17 w 51"/>
                <a:gd name="T9" fmla="*/ 0 h 49"/>
                <a:gd name="T10" fmla="*/ 16 w 51"/>
                <a:gd name="T11" fmla="*/ 0 h 49"/>
                <a:gd name="T12" fmla="*/ 6 w 51"/>
                <a:gd name="T13" fmla="*/ 10 h 49"/>
                <a:gd name="T14" fmla="*/ 0 w 51"/>
                <a:gd name="T15" fmla="*/ 40 h 49"/>
                <a:gd name="T16" fmla="*/ 9 w 51"/>
                <a:gd name="T17" fmla="*/ 49 h 49"/>
                <a:gd name="T18" fmla="*/ 41 w 51"/>
                <a:gd name="T19" fmla="*/ 49 h 49"/>
                <a:gd name="T20" fmla="*/ 51 w 51"/>
                <a:gd name="T21" fmla="*/ 40 h 49"/>
                <a:gd name="T22" fmla="*/ 44 w 51"/>
                <a:gd name="T23" fmla="*/ 10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49">
                  <a:moveTo>
                    <a:pt x="44" y="10"/>
                  </a:moveTo>
                  <a:cubicBezTo>
                    <a:pt x="44" y="5"/>
                    <a:pt x="40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2"/>
                    <a:pt x="28" y="4"/>
                    <a:pt x="25" y="4"/>
                  </a:cubicBezTo>
                  <a:cubicBezTo>
                    <a:pt x="22" y="4"/>
                    <a:pt x="19" y="2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0"/>
                    <a:pt x="6" y="5"/>
                    <a:pt x="6" y="1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5"/>
                    <a:pt x="4" y="49"/>
                    <a:pt x="9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6" y="49"/>
                    <a:pt x="51" y="45"/>
                    <a:pt x="51" y="40"/>
                  </a:cubicBezTo>
                  <a:lnTo>
                    <a:pt x="44" y="1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8" name="Oval 21"/>
            <p:cNvSpPr>
              <a:spLocks noChangeArrowheads="1"/>
            </p:cNvSpPr>
            <p:nvPr/>
          </p:nvSpPr>
          <p:spPr bwMode="auto">
            <a:xfrm>
              <a:off x="5632450" y="3786188"/>
              <a:ext cx="82550" cy="77788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094027" y="4106703"/>
            <a:ext cx="1355120" cy="1357144"/>
            <a:chOff x="1336675" y="3451225"/>
            <a:chExt cx="1063625" cy="1065213"/>
          </a:xfrm>
        </p:grpSpPr>
        <p:sp>
          <p:nvSpPr>
            <p:cNvPr id="40" name="Oval 12"/>
            <p:cNvSpPr>
              <a:spLocks noChangeArrowheads="1"/>
            </p:cNvSpPr>
            <p:nvPr/>
          </p:nvSpPr>
          <p:spPr bwMode="auto">
            <a:xfrm>
              <a:off x="1336675" y="3451225"/>
              <a:ext cx="1063625" cy="10652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1" name="Freeform 22"/>
            <p:cNvSpPr/>
            <p:nvPr/>
          </p:nvSpPr>
          <p:spPr bwMode="auto">
            <a:xfrm>
              <a:off x="1550988" y="3624263"/>
              <a:ext cx="635000" cy="439738"/>
            </a:xfrm>
            <a:custGeom>
              <a:gdLst>
                <a:gd name="T0" fmla="*/ 169 w 169"/>
                <a:gd name="T1" fmla="*/ 117 h 117"/>
                <a:gd name="T2" fmla="*/ 169 w 169"/>
                <a:gd name="T3" fmla="*/ 112 h 117"/>
                <a:gd name="T4" fmla="*/ 92 w 169"/>
                <a:gd name="T5" fmla="*/ 39 h 117"/>
                <a:gd name="T6" fmla="*/ 92 w 169"/>
                <a:gd name="T7" fmla="*/ 30 h 117"/>
                <a:gd name="T8" fmla="*/ 100 w 169"/>
                <a:gd name="T9" fmla="*/ 16 h 117"/>
                <a:gd name="T10" fmla="*/ 84 w 169"/>
                <a:gd name="T11" fmla="*/ 0 h 117"/>
                <a:gd name="T12" fmla="*/ 69 w 169"/>
                <a:gd name="T13" fmla="*/ 16 h 117"/>
                <a:gd name="T14" fmla="*/ 77 w 169"/>
                <a:gd name="T15" fmla="*/ 30 h 117"/>
                <a:gd name="T16" fmla="*/ 77 w 169"/>
                <a:gd name="T17" fmla="*/ 39 h 117"/>
                <a:gd name="T18" fmla="*/ 0 w 169"/>
                <a:gd name="T19" fmla="*/ 112 h 117"/>
                <a:gd name="T20" fmla="*/ 0 w 169"/>
                <a:gd name="T21" fmla="*/ 117 h 117"/>
                <a:gd name="T22" fmla="*/ 169 w 169"/>
                <a:gd name="T23" fmla="*/ 117 h 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" h="117">
                  <a:moveTo>
                    <a:pt x="169" y="117"/>
                  </a:moveTo>
                  <a:cubicBezTo>
                    <a:pt x="169" y="115"/>
                    <a:pt x="169" y="113"/>
                    <a:pt x="169" y="112"/>
                  </a:cubicBezTo>
                  <a:cubicBezTo>
                    <a:pt x="169" y="74"/>
                    <a:pt x="135" y="42"/>
                    <a:pt x="92" y="3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7" y="27"/>
                    <a:pt x="100" y="22"/>
                    <a:pt x="100" y="16"/>
                  </a:cubicBezTo>
                  <a:cubicBezTo>
                    <a:pt x="100" y="7"/>
                    <a:pt x="93" y="0"/>
                    <a:pt x="84" y="0"/>
                  </a:cubicBezTo>
                  <a:cubicBezTo>
                    <a:pt x="76" y="0"/>
                    <a:pt x="69" y="7"/>
                    <a:pt x="69" y="16"/>
                  </a:cubicBezTo>
                  <a:cubicBezTo>
                    <a:pt x="69" y="22"/>
                    <a:pt x="72" y="27"/>
                    <a:pt x="77" y="30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34" y="42"/>
                    <a:pt x="0" y="74"/>
                    <a:pt x="0" y="112"/>
                  </a:cubicBezTo>
                  <a:cubicBezTo>
                    <a:pt x="0" y="113"/>
                    <a:pt x="0" y="115"/>
                    <a:pt x="0" y="117"/>
                  </a:cubicBezTo>
                  <a:lnTo>
                    <a:pt x="169" y="117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2" name="Freeform 23"/>
            <p:cNvSpPr/>
            <p:nvPr/>
          </p:nvSpPr>
          <p:spPr bwMode="auto">
            <a:xfrm>
              <a:off x="1498600" y="4097338"/>
              <a:ext cx="739775" cy="95250"/>
            </a:xfrm>
            <a:custGeom>
              <a:gdLst>
                <a:gd name="T0" fmla="*/ 433 w 466"/>
                <a:gd name="T1" fmla="*/ 29 h 60"/>
                <a:gd name="T2" fmla="*/ 433 w 466"/>
                <a:gd name="T3" fmla="*/ 0 h 60"/>
                <a:gd name="T4" fmla="*/ 33 w 466"/>
                <a:gd name="T5" fmla="*/ 0 h 60"/>
                <a:gd name="T6" fmla="*/ 33 w 466"/>
                <a:gd name="T7" fmla="*/ 29 h 60"/>
                <a:gd name="T8" fmla="*/ 0 w 466"/>
                <a:gd name="T9" fmla="*/ 29 h 60"/>
                <a:gd name="T10" fmla="*/ 0 w 466"/>
                <a:gd name="T11" fmla="*/ 60 h 60"/>
                <a:gd name="T12" fmla="*/ 466 w 466"/>
                <a:gd name="T13" fmla="*/ 60 h 60"/>
                <a:gd name="T14" fmla="*/ 466 w 466"/>
                <a:gd name="T15" fmla="*/ 29 h 60"/>
                <a:gd name="T16" fmla="*/ 433 w 466"/>
                <a:gd name="T17" fmla="*/ 29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6" h="60">
                  <a:moveTo>
                    <a:pt x="433" y="29"/>
                  </a:moveTo>
                  <a:lnTo>
                    <a:pt x="433" y="0"/>
                  </a:lnTo>
                  <a:lnTo>
                    <a:pt x="33" y="0"/>
                  </a:lnTo>
                  <a:lnTo>
                    <a:pt x="33" y="29"/>
                  </a:lnTo>
                  <a:lnTo>
                    <a:pt x="0" y="29"/>
                  </a:lnTo>
                  <a:lnTo>
                    <a:pt x="0" y="60"/>
                  </a:lnTo>
                  <a:lnTo>
                    <a:pt x="466" y="60"/>
                  </a:lnTo>
                  <a:lnTo>
                    <a:pt x="466" y="29"/>
                  </a:lnTo>
                  <a:lnTo>
                    <a:pt x="433" y="29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PLAYERS_CUSTOMIZATION" val="UEsDBBQAAgAIAOgQ40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oEONIeEoGHCgDAACGDAAAJwAAAHVuaXZlcnNhbC9mbGFzaF9wdWJsaXNoaW5nX3NldHRpbmdzLnhtbNVX3W7aMBS+5yksT70saTu6diihmgpoVVtAhW3tVWViQ6w6dhbbUHq1p9mD7Ul2HAMFtevSH6QNCRGfn+/8n5jw6DYVaMJyzZWM8G51ByMmY0W5HEf4y6C9fYiRNkRSIpRkEZYKo6NGJczsUHCd9JkxIKoRwEhdz0yEE2OyehBMp9Mq11nuuEpYA/i6Gqs0yHKmmTQsDzJBZvBjZhnTeI5QAgC+qZJztUalglDokc4VtYIhTsFzyV1QRLQF0QkOvNiQxDfjXFlJj5VQOcrHwwi/axefhYyHavKUSZcT3QCiI5s6oZQ7L4jo8zuGEsbHCbh7UMNoyqlJIrxXcyggHTxEKbB96MShHCvIgTRz+JQZQokh/ujtGXZr9ILgSXQmScrjAXCQiz/CzcH156te6+LspHN6Peh2zwYnPe9EoROs44TBuqEQHFI2j9nSTkiMIXECfoPOiAjNwmCVtBAbKbnmnDujoRKQ+0IL2igdMtohKVupRv+GyzZI7mI0gkDELMKfck4ERtwQweOlsrZDbbgpqt5elUSABe3J0Hkf35v32YkTkmu26taCo13O48Y3ZQVFM2WR4DcMGYUgfpvCU8LQanHQKFdpQYX2MUgLDhYnnE0ZPSpyOgf8k6ErMJFa0IRezQQz3sJ3y+/QkI1UDriMTKCzgc61x68+CzgjWt+DkoWPW/2zk2br+qTTbF1uuQAJnRAZPxMcCs7SzGwEn8yQVGahB+mIidWsKArltOCVia368jJonlrhy/zWxViB3mBJNmPlOYX5qwelzSZkUgyiG64CGkaQQ0k8JjBiWBdcWlYWMCYSKSlmiMSw1rQb6wlXVgPFD7CH1i/30OsjLovTGFYbWMwpy0tB7uzuva/tfzg4/FivBr9+/Nx+Umm+8HuCOHN+4x8/ufKXa//hNgwDt6UfX9omt//mzu5dtL6WyWundTkoVdJWvxRct4xU97SM1IV/yfRWXjClXIClNPZDBmtJ8JQbRt+yxV7QJq96t/se20ybbDDm14zGfxOyPy2viWv3wjB49OLqOCmXPIVEuJW4vO029ms7cNN8lFWpANr6f4dG5TdQSwMEFAACAAgA6BDjSCkiHkG1AgAAUwoAACEAAAB1bml2ZXJzYWwvZmxhc2hfc2tpbl9zZXR0aW5ncy54bWyVVm1v2yAQ/r5fEWXf6+41m0QjtWkmVerWaq36HdsXGwVDBOd0+fcDDDUkceIGVQrPPQ93HHeXEr1mYv5hMiGF5FI9ASITlbZIwCasvJrmLaIUF4UUCAIvhFQN5dP5x1/uQzLHPKeSW1BjNStaQO9m5j5jJN7Ht5ldQ4JCNhsqdveykhc5LdaVkq0oz4ZW7zagOBNrw7z8OVssBx1wpvEOoUliWv6wa5xko0BrsCF9X9p1VsVpDjx4unSfkZre1enb78m2TDN0sutPdg3JNrSC9yTZPIw5PRXM7DotQPiHhvrls12DVE53oNLDb7/aNaiQm3bzrvCVrGxCU83pR3zTcElL0342qku7zgrshayjs6/g0+PuehuR/Ne474ltVyX5o83r3kCwj55zmKNqgWRh19l0LV8fWjT9AfMV5doQYqgnPZqgH2mrwzEp1vP+wisTZUTyQM94kbxtYNHFGxFTvOcvFjduVMTxvWFRgAq2Howi7MGe+cek9YAZgT3zibMSHgTfHdD3LZ0mPPEN9Y95OvvGCoKabchX2AWr9XRvG1dHrj0QOI0sYa5tOM+sAftqJHNYF1J2EBMRdMsqikyK35aX79xlNMn2DL7SjtcVQYYcjpWbi9EM6fi93D6tRm9Ny7H7Uegv1+0naGb41ZQi0qJuzI+Snk68zjSJScw0O66wU9LQQd2JlYw0zveQqKFqDepZSj7WjZAIeuzxsmutITrJohyQ7HiWiT/kWPpF2+SglubVGOiQ5RTsiDWram7+8IXBK5R7igFrJ8XanCcoe6vLCPBFAFQVdajabtNZmpYj47CF0PsR4K48dDeiTZUOFdw13sMK45LzyKia9KOir5V0hET4Ef6LCSs5eM8youyR5trdLOn8MIT7WJKxHKaZLb54kLm9r6XkYGM/zKAB7T+T/wFQSwMEFAACAAgA6BDjSJNBNSb9AgAAlwsAACYAAAB1bml2ZXJzYWwvaHRtbF9wdWJsaXNoaW5nX3NldHRpbmdzLnhtbM2W3VIaMRSA73mKTDpeyqq11TK7OB3B0akVRmirV07YBDZjNtnmB8SrPk0frE/Skw0gjJaujnTKDAM5yfnOX3KS+OguF2jMtOFKJni3voMRk6miXI4S/KV/sn2IkbFEUiKUZAmWCqOjZi0u3EBwk/WYtbDUIMBI0yhsgjNri0YUTSaTOjeF9rNKOAt8U09VHhWaGSYt01EhyBR+7LRgBs8IFQDwzZWcqTVrNYTiQPqsqBMMcQqeS+6DIuLU5gJHYdWApLcjrZykx0oojfRokOA3J+VnviaQWjxn0qfENEHoxbZBKOXeCSJ6/J6hjPFRBt4e7GM04dRmCd7b9xRYHT2mlOwQOfGUYwUpkHaGz5kllFgShsGeZXfWzAVBRKeS5Dztwwzy4Se41b85ve62L8/PLj7d9Dud8/5ZNzhR6kSrnDhaNRSDQ8rplC3sxMRakmbgN+gMiTAsjpZF82VDJVec82M0UAJSX2phNARPxTTBHzUnAiNuieDpYtYSPWL2hAuIwevu1ofS4gdgiDfNiDZs2dB8xvgsps1vygmKpsohwW8ZsgpBRC6HfxlDy+lGQ63yUiqIscgIThkaczZh9KjM0gz4J0PXYCJ3oAmbrxDMBgvfHb9HAzZUGriMjGGrgpybwK8/C1wQYx6gZO7jVu/8rNW+Obtota+2fICEjolMnwmHErK8sBvhkymSys71IB0pcYaVRaGclnNVYqu/vAyG506EMr92MZbQGyzJZqw8pzB/9aCy2YyMy4PoD1eJhiPIoSSBCRMpHHcuHasKTIlESoopIik0KuOP9ZgrZ0ASDnBAm5d7GPQRl+VoBDcHWNSU6UrInd29t/vv3h8cfmjUo18/fm6vVZq18K4g3lzo4cdrm/iikT/uhnHke+fTbdhq96+6cPey/bVKpi7aV/1KRWr3KuE6VVZ1PlVZdRmuje7SlVHJBWgzo3BsoNEInnPL6GtumhcUfv39G7bFKxV+g1Gs3b7/bxBhtHhurbyv4ujJB2AN5KuP6WbtN1BLAwQUAAIACADoEONIKshEQpQBAAAdBgAAHwAAAHVuaXZlcnNhbC9odG1sX3NraW5fc2V0dGluZ3MuanONlMtuwjAQRfd8ReRuK0SfaburCpUqsahUdlUXThhChGNHtpOSIv69HgMldpyCZ4MvhzsP5NkMInNISqKnaGM/2/u7e7caoKZlBZeuznr0AnWiWD6HWV4AyzkQD6kPP/2Tt0ciZEy4NU2aD7RVLT8i8JsFZaqNlwELGdBUQKsD2ndAW4cS/zid7bvaddQac1JpLfgwFVwD10MuZEEtQy5e7Wk36MGiBnkCXdAUHNPYnj7y6HgXY7S5VBQl5c1UZGKY0HSVSVHxeV/+ZVOCNH/4ageMHuOXiWPHcqXfNBR+4skDRj9ZSlAK9nnvJxhBmNEEWMt3ZM8/qGPcbcij61zl+kA/X2G06ZJmcMaUzECNV4eLMbqchrXeETfXGA7BaAOyYzW+xXBAUVblOaVJkeFEOmh35n8oE3Se82yfeoQR5LBYtO2b3rFRW/6YOE9IeE9oGXp9Rd/m8MHQu9fBp6u8vNOQHQuJPJBDBLSybwdZQ6cY7e8RvH9GhGpN02Vh1oNZjWYMVK5AzoRgpvqvU3X6uQbbX1BLAwQUAAIACACTuC1J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CTuC1JsO1dV24AAAB2AAAAHAAAAHVuaXZlcnNhbC9sb2NhbF9zZXR0aW5ncy54bWwNzD0OwjAMQOG9p7C8l5+NoWk3NhAS5QBWY1Akx0aJheD2eHvDpzct3yrw4daLacLj7oDAulku+kr4WM/jCaE7aSYx5YRqCMs8TGIbyZ3dA3Z4C/24rVwjnK9UQ94ad1YnjzOMcInns3DG/Tz8AV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CTuC1JF6nhQW8BAAD7AgAAKQAAAHVuaXZlcnNhbC9za2luX2N1c3RvbWl6YXRpb25fc2V0dGluZ3MueG1sjVLbatwwEH3PV4j8wEoa3Qzugm4ufklCspBnd60W00QulkJL0cdXTrJsttnQap5mzpkzzOi06fsU7VPK8+P0e8jTHO9CzlP8lrYXCLX7+WFebpaQQk6bY+V+iuP8s49f57VWqykPcRyW0a5o2mLUPT+kpFZO1YwZRpFknnqFnOe2Yg24BmzFHCW23fwl8aK7hH2I+bxquzlB3zf0MYUl93EMv7Zwyn4LnW7weRnGqfLSVrA1ymFqcWwNxAiX3BeqAUAgyx1xuEjZSE2Qx4xjKEZRoIAI56QRhUjKoWZdI6oK841ATDJGXaGe1m6ktXHUFgkNIbpO86qxpeuMxBgRQoC5wgV0BqPKhqqhQa0HBAcGRNFGEwWos53pWPHOC8uRol5gXJgxgPHxuMft3p7rWP3vdQ7n/Ifg2S84i67e2pwxV7t/WpZK3oXHHw9DDujLkEI/frq8ufV3/mqnd/311eWrN599fGCuhq2bf+jvP1BLAwQUAAIACACUuC1JHJprY8cOAACQGwAAFwAAAHVuaXZlcnNhbC91bml2ZXJzYWwucG5n7Vl7WJJ337/VylZpNNsszx322LOcztQyTdRlmU9qK13OI5WZ4QHTRMQD2LYn3dLYVkF5wMrCM8xMUfDUKqlpUiqS0S0VIcmtqDFEQOC9se169+/773v5x31xfz/A9/f5nr/3df/4dWig2SqrVQAAmAUdCDgCACYIADD+YeUKGKHgX9rAH0ZnjwR+BdAHbCZgYVmif4g/ADSRVi8cXw7LH505EHkWAMzvGy4jTlrNSQCw/iwowD88O24K5F7YKrblzGrLFkzem779/K1D3IOyA3tqr/98LOBXm4Dl/us/VdwKePBqX8DTvR+HI9avCwjonDdZxi97VpP53lb+zq1FKNP92X+XPST/PNu1OfabWNAD5HHZrMS5waTSLtV4Ga+6ksBSz4tIpA7lWC4A9Cx3y7n+4rrVcSrBvIjrq++I3QgAbc/rPunNXI+IoMegLZcBwDbemkCjWRAnbFkNW9BfZ+vMk5SyrsH3zUmFB+3zZvy9LQDg2NGpM7VlRgDwdB3sEr9gP/h7VyNYfrAM1oGwWAKXwCVwCVwCl8AlcAlcApfAJfD/N+is1Qj1cfDd1v+jIu/DfnlaBb+eEpeDVjyPJzXqFiS+DFmXRgaFgnRWPtYbmstSmgAFlf0iNiYFGzc85eLSMfN7aHxPVOvIRgjHz4choWRDtqRg/s0Fl6PEBZG9wDq3s04QzWSzfQHAEnSszMsAqeuRJVYmI/mQTN5A3p0mEgRogy9puusrTN5cS6Si014p6BgcjhgKqSSVvoNPolnwY1OEPXFh9huKHkLpo3zU76oCqTnS2vrxZt9pmB9XoxNTUMidabr24Qx5R6S2vzcDRVCJm/Ci939KWDLXjE8Fz1tfonTvKSVK+d1xt+jE2c3YQdxG0LxAJN0KRdoU0iMOIVUnc7sTW4KZsk01lVORlQeEux0Gkit4UzIZFz3sN3neGuNpdRkrp2A6FSP1zvXzNX3Jv0URNAKhXX6sM4cw3MU4U5NP4NjiFmzWeRyw973wni3UYlIXeDmKlpFGcW9HTszw9Y7xkmkJ1huMf+vU2oRuZzGwWsW3dJU8JzFBOB0zgnU0DWSavGrzej3zdO/aFs6vewdBZSRzYFNt5WwkNebFbgeWNTYuUym5ldTzjUm7OsrkDuZapBmSfS+2Ip1qmoqNfaxIz2kRSu5lV+QzTtdMU76f/OmhOpKn/CRflLjT+KRTBKlw9mK42SMJbjVBXia8u25HQ25xeaY11r5XWUau1+yx42pWFaFEFX1vY/cbqOTw73iftymVdXFZWPMQbQNbQ/jY+M0PvYE+g0ZEMz+J/yuvsXPzimHuSVVz/bms/Njzsfm+Y7Y1/roNPXy/PKewXtGNFZI+nIVUWEZohey2OIL781GkodS+kp+vungna/YIkMM7Wancl+YFqOFEEVvE2SSV6RuiJU+Hod8jtcgfCjxvu16Fxp9I10znrWgL+34knVymhQhZWxzI30+oCbtXusSrjsckMhdajdQsziM08xdn5tRcxX5l3stCjKAZU5H/rtUHGhmFBeA2ciDjUbfyt+Gp7w1urSPtwCqJEcZvLvceo5ftijZ/dcrjdIPqzWs+TztJT/DL5KOWBdAFcw3RifYwRRZ2JIQIR/yF2AJsNfpjk37wTLXAFD5h7zfEulaBKRuBqHZfcRbsuIEkw4H5qVA9iVeO4ubqkefdAwUL3gisav7qkWtE0xNH+0gk4Mqs5iPsaBv9+NC0X0pOcXmW9UQG38uBSlBP8HKnO5lwopNC95yW/c0ePgjjFbLnMmwHo1uXk9vveRIkXMVCNneYQgIbXFub/Cmi798VOCtQu7txq8Pn5iNafL/V5YuoOFuyifdc1dxZs1scLo3w6ZaPkwrifCmrOtbht2yTQhtOc6FhRb+J3OouF3IynW1OJf1yKaXKjsJ+SU7+BLHWd2FG2sxFavTN2uqJKxFxaApIW/RJGZZ5myZ7P5iaO9LYXB7KWnsKbD13IVVIXC7L4U1dMHi4ntOD1kVVwjG0Ki45N+oF271GVHXwoIBOag7TsJCbw/d/WYz3OG0vlzbo2/J0n0nXWca3qxJ3rdBg8fmguyejMheH3z2xU+oVeHkrMyHsQflRZZ4TFmBniP/QV07UV02zcQ5xebMPq/BYFc2ya9FN2CRvbHSSdJzB7sgUULGQU3Val2p8G52VEGZgOOVOvNMSmuLEY3PiCZ0X++XS59p5EQmFdSqjXOO5EmICleYpsRFP6hl9eEGm5gRsXQhIZpHkCaKdI9oaIh++cEmEqW41YYx0m850ZvBv4ituX5q88Nq9e+0mh4JOiEpKWPM0uc7kODO4lrTzyVB0WifPnM5O5ZL7GGGmb616SGjqLp1PV9ZiWvWGK1ODsdY7lw/tNPCrR2rGbLcfgWiuRfR4Cav2okhAr46zSNJ56pxJRBEodfUU7mP6ngK9BMVouwf85NG80QUvZnkSoZPMc7ef3v6vJCtN/NDdiRa39EFhIQLRM4blcry2u9Gs3HF9ayCa+FyzYC4lLgs9dDcGo3sxYciwWnR5epkypPMY1X0zK9XEckgz3S20c8w6PLRhmLyqUHVnHULe1L5CI6oYd51hoLuot9M3JyDZKGgknPMAPxrOPLTIp1YmbEuJ9StWVTSFgtNeY6SCqPODz7vL5sCg4fgqgWPZypXHplkSUXbEDfOOshWPRMH9V6U9UaYC2Zpw5tRohmqUhu6f/ssv5DQ+P7KWxRDfsk+QtprFBCfORlCSoszjOGxjRb4lQmyvn+c8E8d/HTtE85/x3O7L+b3oirhpB2/qEpx8O+XuMnmQ8c1irScZJbt/h1FQw9nPPLRz3Qd/uPJWH9xFvOo7GDZEaz4EtiaCXvf/cbaXYnPOYPY2QzxqvfdP1tG8VvD9Wou/rLGw9SDavRoB2pwoG/lDIfLr+I5k14vn4gs6GbiTbGxrba0sGWxlEbEnkmP9nKoTlhWfrkMTAuNbGQXbQORogF/KzOtCezo1+82PVaYPGpzr8aBXDw92yVVWs1NzqS/hcUowmHF7scKeu5eoQH4ocyqSGVp30R8UV2AEPQ+HbbdktWCsuoE9K9riZ1BhZg2QrUT13MOZcW4mhYA7/kNgfiM2+cVcOj+Elb8Dbh40GgsUEfjaGEuEXOvUdylRHkhJ0u1JQyD0zeWD+OpnYGXoQ3+fb4l6jZChU/O76Xb4t7/E22W/OsdLZYJZd4t/LpgyMCSbPsP2XggKARcWi94tpbR3QZZcbeDqeNiFqjBuzos4AbLXG7w24aTjT5SO4xx6HfAbTF6mnzi9hkbhqEpbzb7jbFR5jZeQXL7QH3nm/DfFdN9etlgxXdrbtVFP5UP99lAjWqclHZ8UNpsX5aRkak5aGDXN8CJQjbIO+UDVgRpTqRfFBYWMopEbsSzImDDoY8/xx4LRLQdFU5D6xROXv2Pa/nKhZWixST3Jfl2DvlikjtLHOaMWszyZ0TmymOW0e9AOhz88s1z0q8J2rKQKHx9AbR+ZmHts6HOlvdqrQv8aNKVgA9GzilxxH43POI0yOkwqwVSmbHb4VGp7PlfWXl1yPvSLaCiTv3zhVi5ygIg+TWiaGD6bGgxGXrthcFG120BpyT/r/mM5st6SolZm35OSp+H8jiH5zH2b23CAdxc982L5g/n5wyFwbofZsqUscm9OQof86zA1RuEF6uCunxI2lFcm4dcl+PUr02v8arRhmpvDypaBNmGfxSnNyqKc4ExNvLWRa60+oB5Z6m761ZvxsrQ4rXaaiOqUD3iXu3F9lC+fBfK+ZZifAeUJlqC8qT+RMrIvwIfT69DehVEvZ33opVI/n1bBExQOv9gmgp6scz0E3jEEGIIY3chZl00UqzaM1SM+tO+LME6t6r0Vgi8WeaKEDDdGhIk0XbUhpjL8Q7ManoqSkdTbwmKRYz41KhHSibej5ZBUI37clO6jsPJ0ttYo77p6DMffsLMAdc/3+wVLKVUQzm7cc5vivlbiq8ff6kINdOt1mggliEN5+4nVfLPS3fTcrsmbuUiy14aL/jkh2Nbb1Pj788HvrkpVI7Hcp4thD7KNgY6BT+pr/5oHkzfnnmRIyRDs8pTEWb1/eSDYZRikrMVBavkjPEj5X+GIp2BR8yySs9u8biXFZICVEkcb07VP0MroURflN6y/PBujzBvdp8yzkTYMzhdPsmo3x3fYdgQZqnUAuXjQLfIzDxpmFJ7YLp1/HvnHxE6k4mng2n8bubYrRqJJ//WfWFGe0P6yZNfYc2eOgvG/qst513Sr5KotIR68bqjxxZ+N0D9WmqCGC4WlLDE71eRyoV1OjQ/Gpg5j3w/vad9oebcvETLRCISFUbor1uTURYjqwn5HJWk++GPtYmXAgvV1eHJaVqvzi+S0D5uM4rFj5V3NMUvjE4P5P9QikztszowkyHcgf8/s+lvPvEfcrSRrWAXGtMdF6jYDzooQ8Bo10ni2KI6oVczppv8Dh47blNUdoJXWM3R7njdMU+QQpQbitg98f2SAhOnpTzeknCKyT7YbT/6Ve5ZlC3C0VpwqyB8nhJkVjjuhLLPM4T20fxS5NVE0li0qqbo3uAPR2i4mRx+Fd5EUb0+xes6Q0R7fjrexZaz6/K7JE8K0K3ws/69tsr5iTl/YNvaZfuh95MIhkN98SUdcC03aICQt4UNS9X173W8K4g0qD14FcLEGQyia7F/qoJdieTlsWLoGWZve+Fl8z16C4yl7xyswG/m8gyCBk6+eqA7sXj1b7autNTv/+r24L7BveFEHAEj8K7I9HxQd4BQUWh3GVs6lH0FLCrZpvM62rnXcbR3h/3X32sP2YA2jLzt75p4pCfnisPyBCXBm5cDQvHMTtGHmplAfW77Nwfknflzu1LtpLr8SV8FL8GBEmwKA+bUC+InthLExABR9tBIAHLImBGndqYl/vSAy1Ac60fgvAd5mpoIBoCCy5f5tnv5f01/BvyoLdxvOXI/wyNdrlVPfAUDPw6ONX9IqTW7S7AnzxxWGt03b4cdBy4Mt/h6/uwwlKVDvc3a85TifcIT/DATtCw2gf3Xsu/8BUEsDBBQAAgAIAJS4LUm86NwPSQAAAGoAAAAbAAAAdW5pdmVyc2FsL3VuaXZlcnNhbC5wbmcueG1ss7GvyM1RKEstKs7Mz7NVMtQzULK34+WyKShKLctMLVeoAIoZ6RlAgJJCJSq3PDOlJMNWydzMACGWkZqZnlFiq2RqjhDUBxoJAFBLAQIAABQAAgAIAOgQ40gVDq0oZAQAAAcRAAAdAAAAAAAAAAEAAAAAAAAAAAB1bml2ZXJzYWwvY29tbW9uX21lc3NhZ2VzLmxuZ1BLAQIAABQAAgAIAOgQ40h4SgYcKAMAAIYMAAAnAAAAAAAAAAEAAAAAAJ8EAAB1bml2ZXJzYWwvZmxhc2hfcHVibGlzaGluZ19zZXR0aW5ncy54bWxQSwECAAAUAAIACADoEONIKSIeQbUCAABTCgAAIQAAAAAAAAABAAAAAAAMCAAAdW5pdmVyc2FsL2ZsYXNoX3NraW5fc2V0dGluZ3MueG1sUEsBAgAAFAACAAgA6BDjSJNBNSb9AgAAlwsAACYAAAAAAAAAAQAAAAAAAAsAAHVuaXZlcnNhbC9odG1sX3B1Ymxpc2hpbmdfc2V0dGluZ3MueG1sUEsBAgAAFAACAAgA6BDjSCrIREKUAQAAHQYAAB8AAAAAAAAAAQAAAAAAQQ4AAHVuaXZlcnNhbC9odG1sX3NraW5fc2V0dGluZ3MuanNQSwECAAAUAAIACACTuC1JPTwv0cEAAADlAQAAGgAAAAAAAAABAAAAAAASEAAAdW5pdmVyc2FsL2kxOG5fcHJlc2V0cy54bWxQSwECAAAUAAIACACTuC1JsO1dV24AAAB2AAAAHAAAAAAAAAABAAAAAAALEQAAdW5pdmVyc2FsL2xvY2FsX3NldHRpbmdzLnhtbFBLAQIAABQAAgAIAESUV0cjtE77+wIAALAIAAAUAAAAAAAAAAEAAAAAALMRAAB1bml2ZXJzYWwvcGxheWVyLnhtbFBLAQIAABQAAgAIAJO4LUkXqeFBbwEAAPsCAAApAAAAAAAAAAEAAAAAAOAUAAB1bml2ZXJzYWwvc2tpbl9jdXN0b21pemF0aW9uX3NldHRpbmdzLnhtbFBLAQIAABQAAgAIAJS4LUkcmmtjxw4AAJAbAAAXAAAAAAAAAAAAAAAAAJYWAAB1bml2ZXJzYWwvdW5pdmVyc2FsLnBuZ1BLAQIAABQAAgAIAJS4LUm86NwPSQAAAGoAAAAbAAAAAAAAAAEAAAAAAJIlAAB1bml2ZXJzYWwvdW5pdmVyc2FsLnBuZy54bWxQSwUGAAAAAAsACwBJAwAAFCYAAAAA"/>
  <p:tag name="ISPRING_PRESENTATION_TITLE" val="校园招聘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55317A8F-8EFC-4ED2-96C0-542511D21079"/>
  <p:tag name="ISPRINGCLOUDFOLDERID" val="0"/>
  <p:tag name="ISPRINGCLOUDFOLDERPATH" val="Repository"/>
  <p:tag name="ISPRINGONLINEFOLDERID" val="0"/>
  <p:tag name="ISPRINGONLINEFOLDERPATH" val="Content List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自定义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63A26"/>
      </a:accent1>
      <a:accent2>
        <a:srgbClr val="3F3F3F"/>
      </a:accent2>
      <a:accent3>
        <a:srgbClr val="7F7F7F"/>
      </a:accent3>
      <a:accent4>
        <a:srgbClr val="A5A5A5"/>
      </a:accent4>
      <a:accent5>
        <a:srgbClr val="BFBFBF"/>
      </a:accent5>
      <a:accent6>
        <a:srgbClr val="F2F2F2"/>
      </a:accent6>
      <a:hlink>
        <a:srgbClr val="00B0F0"/>
      </a:hlink>
      <a:folHlink>
        <a:srgbClr val="954F72"/>
      </a:folHlink>
    </a:clrScheme>
    <a:fontScheme name="Temp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Manager>PPT汇_PPT模板免费下载_www.ppthui.com</Manager>
  <Company>PPT汇_PPT模板免费下载_www.ppthui.com</Company>
  <PresentationFormat>宽屏</PresentationFormat>
  <Paragraphs>249</Paragraphs>
  <Slides>30</Slides>
  <Notes>30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baseType="lpstr" size="40">
      <vt:lpstr>Arial</vt:lpstr>
      <vt:lpstr>微软雅黑</vt:lpstr>
      <vt:lpstr>李旭科书法 v1.4</vt:lpstr>
      <vt:lpstr>Calibri Light</vt:lpstr>
      <vt:lpstr>Calibri</vt:lpstr>
      <vt:lpstr>微软雅黑 Light</vt:lpstr>
      <vt:lpstr>Wingdings</vt:lpstr>
      <vt:lpstr>Meiryo</vt:lpstr>
      <vt:lpstr>宋体</vt:lpstr>
      <vt:lpstr>Office 主题</vt:lpstr>
      <vt:lpstr>PowerPoint Presentation</vt:lpstr>
      <vt:lpstr>PowerPoint Presentation</vt:lpstr>
      <vt:lpstr>PowerPoint Presentation</vt:lpstr>
      <vt:lpstr>公司简介</vt:lpstr>
      <vt:lpstr>企业文化</vt:lpstr>
      <vt:lpstr>经营目标</vt:lpstr>
      <vt:lpstr>未来发展</vt:lpstr>
      <vt:lpstr>PowerPoint Presentation</vt:lpstr>
      <vt:lpstr>业务介绍</vt:lpstr>
      <vt:lpstr>产品介绍</vt:lpstr>
      <vt:lpstr>行业地位</vt:lpstr>
      <vt:lpstr>成绩展示</vt:lpstr>
      <vt:lpstr>PowerPoint Presentation</vt:lpstr>
      <vt:lpstr>团队简介</vt:lpstr>
      <vt:lpstr>核心人员</vt:lpstr>
      <vt:lpstr>成功案例</vt:lpstr>
      <vt:lpstr>合作伙伴</vt:lpstr>
      <vt:lpstr>PowerPoint Presentation</vt:lpstr>
      <vt:lpstr>工作环境</vt:lpstr>
      <vt:lpstr>团建活动</vt:lpstr>
      <vt:lpstr>学习培训</vt:lpstr>
      <vt:lpstr>旅游休假</vt:lpstr>
      <vt:lpstr>PowerPoint Presentation</vt:lpstr>
      <vt:lpstr>岗位介绍</vt:lpstr>
      <vt:lpstr>岗位职责</vt:lpstr>
      <vt:lpstr>工作内容</vt:lpstr>
      <vt:lpstr>任职要求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PPT汇_PPT模板免费下载_www.ppthui.com</dc:creator>
  <dc:description>PPT汇_PPT模板免费下载_www.ppthui.com</dc:description>
  <cp:keywords>PPT汇_PPT模板免费下载_www.ppthui.com</cp:keywords>
  <cp:lastModifiedBy>xiaoke</cp:lastModifiedBy>
  <cp:revision>2</cp:revision>
  <dcterms:created xsi:type="dcterms:W3CDTF">2016-04-22T15:34:00Z</dcterms:created>
  <dcterms:modified xsi:type="dcterms:W3CDTF">2023-05-08T04:45:26Z</dcterms:modified>
  <dc:subject>PPT汇_PPT模板免费下载_www.ppthui.com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