
<file path=[Content_Types].xml><?xml version="1.0" encoding="utf-8"?>
<Types xmlns="http://schemas.openxmlformats.org/package/2006/content-types">
  <Default Extension="dat" ContentType="application/unknown"/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svg" ContentType="image/sv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3.4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1" r:id="rId2"/>
    <p:sldMasterId id="2147483676" r:id="rId3"/>
  </p:sldMasterIdLst>
  <p:notesMasterIdLst>
    <p:notesMasterId r:id="rId4"/>
  </p:notesMasterIdLst>
  <p:sldIdLst>
    <p:sldId id="256" r:id="rId5"/>
    <p:sldId id="3944" r:id="rId6"/>
    <p:sldId id="3945" r:id="rId7"/>
    <p:sldId id="3946" r:id="rId8"/>
    <p:sldId id="3949" r:id="rId9"/>
    <p:sldId id="3950" r:id="rId10"/>
    <p:sldId id="3951" r:id="rId11"/>
    <p:sldId id="3952" r:id="rId12"/>
    <p:sldId id="3955" r:id="rId13"/>
    <p:sldId id="3956" r:id="rId14"/>
    <p:sldId id="3957" r:id="rId15"/>
    <p:sldId id="3958" r:id="rId16"/>
    <p:sldId id="3953" r:id="rId17"/>
    <p:sldId id="3959" r:id="rId18"/>
    <p:sldId id="3960" r:id="rId19"/>
    <p:sldId id="3961" r:id="rId20"/>
    <p:sldId id="3962" r:id="rId21"/>
    <p:sldId id="3954" r:id="rId22"/>
    <p:sldId id="3963" r:id="rId23"/>
    <p:sldId id="3964" r:id="rId24"/>
    <p:sldId id="3965" r:id="rId25"/>
    <p:sldId id="3966" r:id="rId26"/>
    <p:sldId id="3967" r:id="rId27"/>
    <p:sldId id="3968" r:id="rId28"/>
    <p:sldId id="3973" r:id="rId29"/>
    <p:sldId id="3993" r:id="rId30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94608"/>
  </p:normalViewPr>
  <p:slideViewPr>
    <p:cSldViewPr snapToGrid="0">
      <p:cViewPr>
        <p:scale>
          <a:sx n="75" d="100"/>
          <a:sy n="75" d="100"/>
        </p:scale>
        <p:origin x="-1872" y="-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6.xml" /><Relationship Id="rId31" Type="http://schemas.openxmlformats.org/officeDocument/2006/relationships/tags" Target="tags/tag6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3C336D-2120-4594-AB7C-D7D1532613F1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DF03C-67ED-4818-AD82-B9C54BD95EDE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25</a:t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en-US"/>
              <a:t>模板来自于 </a:t>
            </a:r>
            <a:r>
              <a:rPr lang="en-US" altLang="zh-CN"/>
              <a:t>https://www.ppthui.com    【PPT</a:t>
            </a:r>
            <a:r>
              <a:rPr lang="zh-CN" altLang="en-US"/>
              <a:t>汇</a:t>
            </a:r>
            <a:r>
              <a:rPr lang="en-US" altLang="zh-CN"/>
              <a:t>】</a:t>
            </a:r>
            <a:endParaRPr lang="zh-CN" altLang="en-US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/>
                <a:ea typeface="宋体" panose="02010600030101010101" pitchFamily="2" charset="-122"/>
              </a:rPr>
              <a:t>26</a:t>
            </a:fld>
            <a:endParaRPr lang="zh-CN" altLang="en-US" sz="1200">
              <a:solidFill>
                <a:srgbClr val="000000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4DF03C-67ED-4818-AD82-B9C54BD95EDE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3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3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3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3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3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3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3.xml" /></Relationships>
</file>

<file path=ppt/slideLayouts/_rels/slideLayout2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3.xml" /></Relationships>
</file>

<file path=ppt/slideLayouts/_rels/slideLayout2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3.xml" /></Relationships>
</file>

<file path=ppt/slideLayouts/_rels/slideLayout2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3.xml" /></Relationships>
</file>

<file path=ppt/slideLayouts/_rels/slideLayout2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hyperlink" Target="http://www.1ppt.com/moban/" TargetMode="External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/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66305" y="673415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smtClean="0">
                <a:solidFill>
                  <a:prstClr val="black"/>
                </a:solidFill>
                <a:ea typeface="微软雅黑" panose="020b0503020204020204" pitchFamily="34" charset="-122"/>
                <a:hlinkClick r:id="rId1"/>
              </a:rPr>
              <a:t>PPT</a:t>
            </a:r>
            <a:r>
              <a:rPr lang="zh-CN" altLang="en-US" sz="100" smtClean="0">
                <a:solidFill>
                  <a:prstClr val="black"/>
                </a:solidFill>
                <a:ea typeface="微软雅黑" panose="020b0503020204020204" pitchFamily="34" charset="-122"/>
                <a:hlinkClick r:id="rId1"/>
              </a:rPr>
              <a:t>模板</a:t>
            </a:r>
            <a:r>
              <a:rPr lang="zh-CN" altLang="en-US" sz="10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smtClea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slideLayout" Target="../slideLayouts/slideLayout14.xml" /><Relationship Id="rId3" Type="http://schemas.openxmlformats.org/officeDocument/2006/relationships/slideLayout" Target="../slideLayouts/slideLayout15.xml" /><Relationship Id="rId4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5.xml" /><Relationship Id="rId11" Type="http://schemas.openxmlformats.org/officeDocument/2006/relationships/slideLayout" Target="../slideLayouts/slideLayout26.xml" /><Relationship Id="rId12" Type="http://schemas.openxmlformats.org/officeDocument/2006/relationships/tags" Target="../tags/tag57.xml" /><Relationship Id="rId13" Type="http://schemas.openxmlformats.org/officeDocument/2006/relationships/tags" Target="../tags/tag58.xml" /><Relationship Id="rId14" Type="http://schemas.openxmlformats.org/officeDocument/2006/relationships/tags" Target="../tags/tag59.xml" /><Relationship Id="rId15" Type="http://schemas.openxmlformats.org/officeDocument/2006/relationships/tags" Target="../tags/tag60.xml" /><Relationship Id="rId16" Type="http://schemas.openxmlformats.org/officeDocument/2006/relationships/theme" Target="../theme/theme3.xml" /><Relationship Id="rId2" Type="http://schemas.openxmlformats.org/officeDocument/2006/relationships/slideLayout" Target="../slideLayouts/slideLayout17.xml" /><Relationship Id="rId3" Type="http://schemas.openxmlformats.org/officeDocument/2006/relationships/slideLayout" Target="../slideLayouts/slideLayout18.xml" /><Relationship Id="rId4" Type="http://schemas.openxmlformats.org/officeDocument/2006/relationships/slideLayout" Target="../slideLayouts/slideLayout19.xml" /><Relationship Id="rId5" Type="http://schemas.openxmlformats.org/officeDocument/2006/relationships/slideLayout" Target="../slideLayouts/slideLayout20.xml" /><Relationship Id="rId6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22.xml" /><Relationship Id="rId8" Type="http://schemas.openxmlformats.org/officeDocument/2006/relationships/slideLayout" Target="../slideLayouts/slideLayout23.xml" /><Relationship Id="rId9" Type="http://schemas.openxmlformats.org/officeDocument/2006/relationships/slideLayout" Target="../slideLayouts/slideLayout2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7772CB-2D7C-49D2-A380-155D0BD56EB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4C67D-7A62-4AE1-9619-5D1F1BADAEBF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0">
    <p:comb/>
  </p:transition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ct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marL="0" algn="r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0" y="635"/>
            <a:ext cx="12193270" cy="68567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.png" /><Relationship Id="rId11" Type="http://schemas.openxmlformats.org/officeDocument/2006/relationships/image" Target="../media/image9.svg" /><Relationship Id="rId12" Type="http://schemas.openxmlformats.org/officeDocument/2006/relationships/image" Target="../media/image10.png" /><Relationship Id="rId13" Type="http://schemas.openxmlformats.org/officeDocument/2006/relationships/image" Target="../media/image11.png" /><Relationship Id="rId14" Type="http://schemas.openxmlformats.org/officeDocument/2006/relationships/image" Target="../media/image12.svg" /><Relationship Id="rId15" Type="http://schemas.openxmlformats.org/officeDocument/2006/relationships/image" Target="../media/image13.png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jpeg" /><Relationship Id="rId4" Type="http://schemas.openxmlformats.org/officeDocument/2006/relationships/image" Target="../media/image2.png" /><Relationship Id="rId5" Type="http://schemas.openxmlformats.org/officeDocument/2006/relationships/image" Target="../media/image3.svg" /><Relationship Id="rId6" Type="http://schemas.openxmlformats.org/officeDocument/2006/relationships/image" Target="../media/image4.png" /><Relationship Id="rId7" Type="http://schemas.openxmlformats.org/officeDocument/2006/relationships/image" Target="../media/image5.svg" /><Relationship Id="rId8" Type="http://schemas.openxmlformats.org/officeDocument/2006/relationships/image" Target="../media/image6.png" /><Relationship Id="rId9" Type="http://schemas.openxmlformats.org/officeDocument/2006/relationships/image" Target="../media/image7.sv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9.png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37.png" /><Relationship Id="rId9" Type="http://schemas.openxmlformats.org/officeDocument/2006/relationships/image" Target="../media/image3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1.png" /><Relationship Id="rId11" Type="http://schemas.openxmlformats.org/officeDocument/2006/relationships/image" Target="../media/image42.png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33.png" /><Relationship Id="rId9" Type="http://schemas.openxmlformats.org/officeDocument/2006/relationships/image" Target="../media/image40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43.png" /><Relationship Id="rId9" Type="http://schemas.openxmlformats.org/officeDocument/2006/relationships/image" Target="../media/image44.gif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.jpeg" /><Relationship Id="rId4" Type="http://schemas.openxmlformats.org/officeDocument/2006/relationships/image" Target="../media/image17.png" /><Relationship Id="rId5" Type="http://schemas.openxmlformats.org/officeDocument/2006/relationships/image" Target="../media/image18.png" /><Relationship Id="rId6" Type="http://schemas.openxmlformats.org/officeDocument/2006/relationships/image" Target="../media/image19.png" /><Relationship Id="rId7" Type="http://schemas.openxmlformats.org/officeDocument/2006/relationships/image" Target="../media/image10.png" /><Relationship Id="rId8" Type="http://schemas.openxmlformats.org/officeDocument/2006/relationships/image" Target="../media/image20.png" /><Relationship Id="rId9" Type="http://schemas.openxmlformats.org/officeDocument/2006/relationships/image" Target="../media/image21.sv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45.png" /><Relationship Id="rId9" Type="http://schemas.openxmlformats.org/officeDocument/2006/relationships/image" Target="../media/image46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47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48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49.png" /><Relationship Id="rId9" Type="http://schemas.openxmlformats.org/officeDocument/2006/relationships/image" Target="../media/image50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1.jpeg" /><Relationship Id="rId4" Type="http://schemas.openxmlformats.org/officeDocument/2006/relationships/image" Target="../media/image51.jpeg" /><Relationship Id="rId5" Type="http://schemas.openxmlformats.org/officeDocument/2006/relationships/image" Target="../media/image18.png" /><Relationship Id="rId6" Type="http://schemas.openxmlformats.org/officeDocument/2006/relationships/image" Target="../media/image19.png" /><Relationship Id="rId7" Type="http://schemas.openxmlformats.org/officeDocument/2006/relationships/image" Target="../media/image10.png" /><Relationship Id="rId8" Type="http://schemas.openxmlformats.org/officeDocument/2006/relationships/image" Target="../media/image20.png" /><Relationship Id="rId9" Type="http://schemas.openxmlformats.org/officeDocument/2006/relationships/image" Target="../media/image21.sv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54.png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52.png" /><Relationship Id="rId9" Type="http://schemas.openxmlformats.org/officeDocument/2006/relationships/image" Target="../media/image53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.svg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.jpeg" /><Relationship Id="rId4" Type="http://schemas.openxmlformats.org/officeDocument/2006/relationships/image" Target="../media/image2.png" /><Relationship Id="rId5" Type="http://schemas.openxmlformats.org/officeDocument/2006/relationships/image" Target="../media/image3.svg" /><Relationship Id="rId6" Type="http://schemas.openxmlformats.org/officeDocument/2006/relationships/image" Target="../media/image4.png" /><Relationship Id="rId7" Type="http://schemas.openxmlformats.org/officeDocument/2006/relationships/image" Target="../media/image5.svg" /><Relationship Id="rId8" Type="http://schemas.openxmlformats.org/officeDocument/2006/relationships/image" Target="../media/image14.png" /><Relationship Id="rId9" Type="http://schemas.openxmlformats.org/officeDocument/2006/relationships/image" Target="../media/image15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55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56.png" /><Relationship Id="rId9" Type="http://schemas.openxmlformats.org/officeDocument/2006/relationships/image" Target="../media/image57.jpe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58.png" /><Relationship Id="rId9" Type="http://schemas.openxmlformats.org/officeDocument/2006/relationships/image" Target="../media/image5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60.jpe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.png" /><Relationship Id="rId11" Type="http://schemas.openxmlformats.org/officeDocument/2006/relationships/image" Target="../media/image9.svg" /><Relationship Id="rId12" Type="http://schemas.openxmlformats.org/officeDocument/2006/relationships/image" Target="../media/image10.png" /><Relationship Id="rId13" Type="http://schemas.openxmlformats.org/officeDocument/2006/relationships/image" Target="../media/image11.png" /><Relationship Id="rId14" Type="http://schemas.openxmlformats.org/officeDocument/2006/relationships/image" Target="../media/image12.svg" /><Relationship Id="rId15" Type="http://schemas.openxmlformats.org/officeDocument/2006/relationships/image" Target="../media/image13.png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1.jpeg" /><Relationship Id="rId4" Type="http://schemas.openxmlformats.org/officeDocument/2006/relationships/image" Target="../media/image2.png" /><Relationship Id="rId5" Type="http://schemas.openxmlformats.org/officeDocument/2006/relationships/image" Target="../media/image3.svg" /><Relationship Id="rId6" Type="http://schemas.openxmlformats.org/officeDocument/2006/relationships/image" Target="../media/image4.png" /><Relationship Id="rId7" Type="http://schemas.openxmlformats.org/officeDocument/2006/relationships/image" Target="../media/image5.svg" /><Relationship Id="rId8" Type="http://schemas.openxmlformats.org/officeDocument/2006/relationships/image" Target="../media/image6.png" /><Relationship Id="rId9" Type="http://schemas.openxmlformats.org/officeDocument/2006/relationships/image" Target="../media/image7.sv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 /><Relationship Id="rId2" Type="http://schemas.openxmlformats.org/officeDocument/2006/relationships/notesSlide" Target="../notesSlides/notesSlide25.xml" /><Relationship Id="rId3" Type="http://schemas.openxmlformats.org/officeDocument/2006/relationships/hyperlink" Target="https://www.ppthui.com/jingpin/" TargetMode="External" /><Relationship Id="rId4" Type="http://schemas.openxmlformats.org/officeDocument/2006/relationships/hyperlink" Target="https://www.ppthui.com/hangye/" TargetMode="External" /><Relationship Id="rId5" Type="http://schemas.openxmlformats.org/officeDocument/2006/relationships/hyperlink" Target="https://www.ppthui.com/gongzuo/" TargetMode="External" /><Relationship Id="rId6" Type="http://schemas.openxmlformats.org/officeDocument/2006/relationships/hyperlink" Target="https://www.ppthui.com/jieri/" TargetMode="External" /><Relationship Id="rId7" Type="http://schemas.openxmlformats.org/officeDocument/2006/relationships/image" Target="../media/image61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 /><Relationship Id="rId10" Type="http://schemas.openxmlformats.org/officeDocument/2006/relationships/image" Target="../media/image61.png" /><Relationship Id="rId11" Type="http://schemas.openxmlformats.org/officeDocument/2006/relationships/hyperlink" Target="https://www.ppthui.com/jianjie/" TargetMode="External" /><Relationship Id="rId12" Type="http://schemas.openxmlformats.org/officeDocument/2006/relationships/hyperlink" Target="https://www.ppthui.com/shangwu/" TargetMode="External" /><Relationship Id="rId13" Type="http://schemas.openxmlformats.org/officeDocument/2006/relationships/hyperlink" Target="https://www.ppthui.com/fengjing/" TargetMode="External" /><Relationship Id="rId14" Type="http://schemas.openxmlformats.org/officeDocument/2006/relationships/hyperlink" Target="https://www.ppthui.com/shishang/" TargetMode="External" /><Relationship Id="rId15" Type="http://schemas.openxmlformats.org/officeDocument/2006/relationships/hyperlink" Target="https://www.ppthui.com/gudian/" TargetMode="External" /><Relationship Id="rId16" Type="http://schemas.openxmlformats.org/officeDocument/2006/relationships/hyperlink" Target="https://www.ppthui.com/aiqing/" TargetMode="External" /><Relationship Id="rId17" Type="http://schemas.openxmlformats.org/officeDocument/2006/relationships/hyperlink" Target="https://www.ppthui.com/dongman/" TargetMode="External" /><Relationship Id="rId18" Type="http://schemas.openxmlformats.org/officeDocument/2006/relationships/hyperlink" Target="https://www.ppthui.com/sheji/" TargetMode="External" /><Relationship Id="rId19" Type="http://schemas.openxmlformats.org/officeDocument/2006/relationships/hyperlink" Target="https://www.ppthui.com/search/&#20027;&#39064;&#29677;&#20250;.html" TargetMode="External" /><Relationship Id="rId2" Type="http://schemas.openxmlformats.org/officeDocument/2006/relationships/notesSlide" Target="../notesSlides/notesSlide26.xml" /><Relationship Id="rId20" Type="http://schemas.openxmlformats.org/officeDocument/2006/relationships/hyperlink" Target="https://www.ppthui.com/search/&#32972;&#26223;&#22270;&#29255;.html" TargetMode="External" /><Relationship Id="rId21" Type="http://schemas.openxmlformats.org/officeDocument/2006/relationships/hyperlink" Target="https://www.ppthui.com/dangzheng/" TargetMode="External" /><Relationship Id="rId22" Type="http://schemas.openxmlformats.org/officeDocument/2006/relationships/hyperlink" Target="https://www.ppthui.com/keji/" TargetMode="External" /><Relationship Id="rId23" Type="http://schemas.openxmlformats.org/officeDocument/2006/relationships/hyperlink" Target="https://www.ppthui.com/gongye/" TargetMode="External" /><Relationship Id="rId24" Type="http://schemas.openxmlformats.org/officeDocument/2006/relationships/hyperlink" Target="https://www.ppthui.com/yixue/" TargetMode="External" /><Relationship Id="rId25" Type="http://schemas.openxmlformats.org/officeDocument/2006/relationships/hyperlink" Target="https://www.ppthui.com/lvyou/" TargetMode="External" /><Relationship Id="rId26" Type="http://schemas.openxmlformats.org/officeDocument/2006/relationships/hyperlink" Target="https://www.ppthui.com/jinrong/" TargetMode="External" /><Relationship Id="rId27" Type="http://schemas.openxmlformats.org/officeDocument/2006/relationships/hyperlink" Target="https://www.ppthui.com/canyin/" TargetMode="External" /><Relationship Id="rId28" Type="http://schemas.openxmlformats.org/officeDocument/2006/relationships/hyperlink" Target="https://www.ppthui.com/jiaoyu/" TargetMode="External" /><Relationship Id="rId29" Type="http://schemas.openxmlformats.org/officeDocument/2006/relationships/hyperlink" Target="https://www.ppthui.com/search/&#25945;&#23398;&#35828;&#35838;.html" TargetMode="External" /><Relationship Id="rId3" Type="http://schemas.openxmlformats.org/officeDocument/2006/relationships/hyperlink" Target="https://www.ppthui.com" TargetMode="External" /><Relationship Id="rId30" Type="http://schemas.openxmlformats.org/officeDocument/2006/relationships/hyperlink" Target="https://www.ppthui.com/search/&#38144;&#21806;.html" TargetMode="External" /><Relationship Id="rId31" Type="http://schemas.openxmlformats.org/officeDocument/2006/relationships/hyperlink" Target="https://www.ppthui.com/huibao/" TargetMode="External" /><Relationship Id="rId32" Type="http://schemas.openxmlformats.org/officeDocument/2006/relationships/hyperlink" Target="https://www.ppthui.com/biye/" TargetMode="External" /><Relationship Id="rId33" Type="http://schemas.openxmlformats.org/officeDocument/2006/relationships/hyperlink" Target="https://www.ppthui.com/peixun/" TargetMode="External" /><Relationship Id="rId34" Type="http://schemas.openxmlformats.org/officeDocument/2006/relationships/hyperlink" Target="https://www.ppthui.com/shuzhi/" TargetMode="External" /><Relationship Id="rId35" Type="http://schemas.openxmlformats.org/officeDocument/2006/relationships/hyperlink" Target="https://www.ppthui.com/fenxi/" TargetMode="External" /><Relationship Id="rId36" Type="http://schemas.openxmlformats.org/officeDocument/2006/relationships/hyperlink" Target="https://www.ppthui.com/jianli/" TargetMode="External" /><Relationship Id="rId37" Type="http://schemas.openxmlformats.org/officeDocument/2006/relationships/hyperlink" Target="https://www.ppthui.com/gongsi/" TargetMode="External" /><Relationship Id="rId38" Type="http://schemas.openxmlformats.org/officeDocument/2006/relationships/hyperlink" Target="https://www.ppthui.com/search/&#24037;&#20316;&#24635;&#32467;.html" TargetMode="External" /><Relationship Id="rId39" Type="http://schemas.openxmlformats.org/officeDocument/2006/relationships/hyperlink" Target="https://www.ppthui.com/search/&#22242;&#38431;.html" TargetMode="External" /><Relationship Id="rId4" Type="http://schemas.openxmlformats.org/officeDocument/2006/relationships/hyperlink" Target="https://www.ppthui.com/jingpin/" TargetMode="External" /><Relationship Id="rId5" Type="http://schemas.openxmlformats.org/officeDocument/2006/relationships/hyperlink" Target="https://www.ppthui.com/hangye/" TargetMode="External" /><Relationship Id="rId6" Type="http://schemas.openxmlformats.org/officeDocument/2006/relationships/hyperlink" Target="https://www.ppthui.com/gongzuo/" TargetMode="External" /><Relationship Id="rId7" Type="http://schemas.openxmlformats.org/officeDocument/2006/relationships/hyperlink" Target="https://www.ppthui.com/jieri/" TargetMode="External" /><Relationship Id="rId8" Type="http://schemas.openxmlformats.org/officeDocument/2006/relationships/hyperlink" Target="http://www.ppthui.com/dangzheng/" TargetMode="External" /><Relationship Id="rId9" Type="http://schemas.openxmlformats.org/officeDocument/2006/relationships/hyperlink" Target="http://www.ppthui.com/jiaoyu/" TargetMode="Ex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.jpeg" /><Relationship Id="rId4" Type="http://schemas.openxmlformats.org/officeDocument/2006/relationships/image" Target="../media/image17.png" /><Relationship Id="rId5" Type="http://schemas.openxmlformats.org/officeDocument/2006/relationships/image" Target="../media/image18.png" /><Relationship Id="rId6" Type="http://schemas.openxmlformats.org/officeDocument/2006/relationships/image" Target="../media/image19.png" /><Relationship Id="rId7" Type="http://schemas.openxmlformats.org/officeDocument/2006/relationships/image" Target="../media/image10.png" /><Relationship Id="rId8" Type="http://schemas.openxmlformats.org/officeDocument/2006/relationships/image" Target="../media/image20.png" /><Relationship Id="rId9" Type="http://schemas.openxmlformats.org/officeDocument/2006/relationships/image" Target="../media/image21.sv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23.png" /><Relationship Id="rId9" Type="http://schemas.openxmlformats.org/officeDocument/2006/relationships/image" Target="../media/image24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25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8.png" /><Relationship Id="rId11" Type="http://schemas.openxmlformats.org/officeDocument/2006/relationships/image" Target="../media/image29.png" /><Relationship Id="rId12" Type="http://schemas.openxmlformats.org/officeDocument/2006/relationships/image" Target="../media/image30.svg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26.png" /><Relationship Id="rId9" Type="http://schemas.openxmlformats.org/officeDocument/2006/relationships/image" Target="../media/image2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3.png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31.png" /><Relationship Id="rId9" Type="http://schemas.openxmlformats.org/officeDocument/2006/relationships/image" Target="../media/image32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.jpeg" /><Relationship Id="rId4" Type="http://schemas.openxmlformats.org/officeDocument/2006/relationships/image" Target="../media/image17.png" /><Relationship Id="rId5" Type="http://schemas.openxmlformats.org/officeDocument/2006/relationships/image" Target="../media/image18.png" /><Relationship Id="rId6" Type="http://schemas.openxmlformats.org/officeDocument/2006/relationships/image" Target="../media/image19.png" /><Relationship Id="rId7" Type="http://schemas.openxmlformats.org/officeDocument/2006/relationships/image" Target="../media/image10.png" /><Relationship Id="rId8" Type="http://schemas.openxmlformats.org/officeDocument/2006/relationships/image" Target="../media/image20.png" /><Relationship Id="rId9" Type="http://schemas.openxmlformats.org/officeDocument/2006/relationships/image" Target="../media/image21.sv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6.png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.jpeg" /><Relationship Id="rId4" Type="http://schemas.openxmlformats.org/officeDocument/2006/relationships/image" Target="../media/image22.png" /><Relationship Id="rId5" Type="http://schemas.openxmlformats.org/officeDocument/2006/relationships/image" Target="../media/image10.png" /><Relationship Id="rId6" Type="http://schemas.openxmlformats.org/officeDocument/2006/relationships/image" Target="../media/image6.png" /><Relationship Id="rId7" Type="http://schemas.openxmlformats.org/officeDocument/2006/relationships/image" Target="../media/image7.svg" /><Relationship Id="rId8" Type="http://schemas.openxmlformats.org/officeDocument/2006/relationships/image" Target="../media/image34.png" /><Relationship Id="rId9" Type="http://schemas.openxmlformats.org/officeDocument/2006/relationships/image" Target="../media/image35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260600" y="1303337"/>
            <a:ext cx="16713200" cy="4248150"/>
            <a:chOff x="-2260600" y="1303337"/>
            <a:chExt cx="16713200" cy="4248150"/>
          </a:xfrm>
        </p:grpSpPr>
        <p:pic>
          <p:nvPicPr>
            <p:cNvPr id="8" name="图形 7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04450" y="1376089"/>
              <a:ext cx="4248150" cy="4153446"/>
            </a:xfrm>
            <a:prstGeom prst="rect">
              <a:avLst/>
            </a:prstGeom>
          </p:spPr>
        </p:pic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260600" y="1303337"/>
              <a:ext cx="4221092" cy="4248150"/>
            </a:xfrm>
            <a:prstGeom prst="rect">
              <a:avLst/>
            </a:prstGeom>
          </p:spPr>
        </p:pic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26254" y="4676006"/>
            <a:ext cx="13662854" cy="2491117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5878" y="3612689"/>
            <a:ext cx="4031422" cy="31526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8451022" y="2692558"/>
            <a:ext cx="621478" cy="1912919"/>
            <a:chOff x="7646856" y="1139915"/>
            <a:chExt cx="1212504" cy="3732104"/>
          </a:xfrm>
        </p:grpSpPr>
        <p:sp>
          <p:nvSpPr>
            <p:cNvPr id="16" name="文本框 15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中国风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7646856" y="1139915"/>
              <a:ext cx="1156699" cy="3732104"/>
              <a:chOff x="7411069" y="1981549"/>
              <a:chExt cx="1156699" cy="373210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11070" y="1981549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35421" y="3283796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21" name="文本框 20"/>
          <p:cNvSpPr txBox="1"/>
          <p:nvPr/>
        </p:nvSpPr>
        <p:spPr>
          <a:xfrm>
            <a:off x="7568443" y="877404"/>
            <a:ext cx="925253" cy="1815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000" noProof="0" smtClean="0">
                <a:solidFill>
                  <a:prstClr val="black"/>
                </a:solidFill>
                <a:cs typeface="+mn-ea"/>
                <a:sym typeface="+mn-lt"/>
              </a:rPr>
              <a:t>瓷</a:t>
            </a:r>
            <a:endParaRPr kumimoji="0" lang="zh-CN" altLang="en-US" sz="13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2" name="图形 21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507414" y="3744050"/>
            <a:ext cx="580393" cy="58039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452416" y="2240732"/>
            <a:ext cx="925253" cy="18121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000" smtClean="0">
                <a:solidFill>
                  <a:prstClr val="black"/>
                </a:solidFill>
                <a:cs typeface="+mn-ea"/>
                <a:sym typeface="+mn-lt"/>
              </a:rPr>
              <a:t>器</a:t>
            </a:r>
            <a:endParaRPr kumimoji="0" lang="zh-CN" altLang="en-US" sz="13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868218" y="2937401"/>
            <a:ext cx="2813591" cy="1630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ts val="3000"/>
              </a:lnSpc>
              <a:spcBef>
                <a:spcPct val="0"/>
              </a:spcBef>
              <a:defRPr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0" y="-3176"/>
            <a:ext cx="3663350" cy="2095300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第贰章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9652" y="3277752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8228" y="1188027"/>
            <a:ext cx="4563042" cy="455530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071" y="2671425"/>
            <a:ext cx="3959792" cy="3093588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901776" y="1713082"/>
            <a:ext cx="3842381" cy="69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500"/>
              </a:lnSpc>
              <a:defRPr/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 flipH="1">
            <a:off x="92661" y="3228611"/>
            <a:ext cx="2753129" cy="2753129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50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第贰章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9652" y="3277752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622219" y="2182479"/>
            <a:ext cx="1146411" cy="3137633"/>
          </a:xfrm>
          <a:prstGeom prst="rect">
            <a:avLst/>
          </a:prstGeom>
        </p:spPr>
        <p:txBody>
          <a:bodyPr vert="eaVert" wrap="square" lIns="91412" tIns="45706" rIns="91412" bIns="45706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6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070555" y="2182479"/>
            <a:ext cx="1146411" cy="3137633"/>
          </a:xfrm>
          <a:prstGeom prst="rect">
            <a:avLst/>
          </a:prstGeom>
        </p:spPr>
        <p:txBody>
          <a:bodyPr vert="eaVert" wrap="square" lIns="91412" tIns="45706" rIns="91412" bIns="45706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6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352399" y="2208234"/>
            <a:ext cx="1146411" cy="3137633"/>
          </a:xfrm>
          <a:prstGeom prst="rect">
            <a:avLst/>
          </a:prstGeom>
        </p:spPr>
        <p:txBody>
          <a:bodyPr vert="eaVert" wrap="square" lIns="91412" tIns="45706" rIns="91412" bIns="45706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6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6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9" name="图片 18" descr="5a37534f666f26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239" y="1984160"/>
            <a:ext cx="929005" cy="874395"/>
          </a:xfrm>
          <a:prstGeom prst="rect">
            <a:avLst/>
          </a:prstGeom>
        </p:spPr>
      </p:pic>
      <p:pic>
        <p:nvPicPr>
          <p:cNvPr id="20" name="图片 19" descr="5a37534f666f26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2869" y="4964850"/>
            <a:ext cx="929005" cy="874395"/>
          </a:xfrm>
          <a:prstGeom prst="rect">
            <a:avLst/>
          </a:prstGeom>
        </p:spPr>
      </p:pic>
      <p:pic>
        <p:nvPicPr>
          <p:cNvPr id="22" name="图片 21" descr="5a37534f666f26b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8559" y="5191545"/>
            <a:ext cx="688340" cy="647700"/>
          </a:xfrm>
          <a:prstGeom prst="rect">
            <a:avLst/>
          </a:prstGeom>
        </p:spPr>
      </p:pic>
      <p:pic>
        <p:nvPicPr>
          <p:cNvPr id="23" name="图片 22" descr="5a37534f666f26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7489" y="5839245"/>
            <a:ext cx="666750" cy="62738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548239" y="1442505"/>
            <a:ext cx="4397917" cy="4288555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30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第贰章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9652" y="3277752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9037" y="247577"/>
            <a:ext cx="5367593" cy="5351713"/>
          </a:xfrm>
          <a:prstGeom prst="rect">
            <a:avLst/>
          </a:prstGeom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983934" y="2761830"/>
            <a:ext cx="2859137" cy="2336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zh-CN" altLang="en-US" sz="1400">
                <a:solidFill>
                  <a:prstClr val="black"/>
                </a:solidFill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>
              <a:lnSpc>
                <a:spcPts val="2500"/>
              </a:lnSpc>
            </a:pPr>
            <a:endParaRPr lang="en-US" altLang="zh-CN" sz="1400">
              <a:solidFill>
                <a:prstClr val="black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8245724" y="1996929"/>
            <a:ext cx="2859137" cy="2336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  <a:p>
            <a:pPr algn="ctr">
              <a:lnSpc>
                <a:spcPts val="2500"/>
              </a:lnSpc>
            </a:pP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7348" y="3198871"/>
            <a:ext cx="3000375" cy="3095625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>
        <p14:ferris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01" y="731157"/>
            <a:ext cx="3467385" cy="54740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625" y="3813966"/>
            <a:ext cx="3493768" cy="2391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73" y="3821730"/>
            <a:ext cx="3439422" cy="238352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90363" y="1047276"/>
            <a:ext cx="621478" cy="1910491"/>
            <a:chOff x="7646856" y="1144652"/>
            <a:chExt cx="1212504" cy="3727367"/>
          </a:xfrm>
        </p:grpSpPr>
        <p:sp>
          <p:nvSpPr>
            <p:cNvPr id="8" name="文本框 7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第叁章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8264" y="328379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pic>
        <p:nvPicPr>
          <p:cNvPr id="13" name="图形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5482" y="2632719"/>
            <a:ext cx="325048" cy="325048"/>
          </a:xfrm>
          <a:prstGeom prst="rect">
            <a:avLst/>
          </a:prstGeom>
        </p:spPr>
      </p:pic>
      <p:sp>
        <p:nvSpPr>
          <p:cNvPr id="14" name="标题 13"/>
          <p:cNvSpPr txBox="1"/>
          <p:nvPr/>
        </p:nvSpPr>
        <p:spPr>
          <a:xfrm>
            <a:off x="1755967" y="960646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52585" y="1143002"/>
            <a:ext cx="3647152" cy="2001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请在此处添加具体内容，文字尽量言简意赅，简单说明即可，不必过于繁琐，注意版面美观度请在此处添加具体内容，文字尽量言简意赅，简单说明即可，不必过于繁琐，注意版面美观度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  <a:p>
            <a:pPr lvl="0">
              <a:lnSpc>
                <a:spcPts val="3000"/>
              </a:lnSpc>
              <a:spcBef>
                <a:spcPct val="0"/>
              </a:spcBef>
              <a:defRPr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conveyor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87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第叁章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6838" y="3297881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230373" y="3412499"/>
            <a:ext cx="5624286" cy="199820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42976" y="3626256"/>
            <a:ext cx="5211683" cy="17553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zh-CN" altLang="en-US" sz="16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</a:t>
            </a:r>
            <a:r>
              <a:rPr lang="en-US" altLang="zh-CN" sz="1600">
                <a:solidFill>
                  <a:prstClr val="black"/>
                </a:solidFill>
                <a:cs typeface="+mn-ea"/>
                <a:sym typeface="+mn-lt"/>
              </a:rPr>
              <a:t>.</a:t>
            </a:r>
            <a:r>
              <a:rPr lang="zh-CN" altLang="en-US" sz="16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6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616721" y="8784"/>
            <a:ext cx="5829300" cy="5829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223" y="2342049"/>
            <a:ext cx="1503002" cy="1091411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2000">
        <p14:prism isContent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第叁章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6838" y="3297881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0958142" y="1965486"/>
            <a:ext cx="615553" cy="330366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>
                <a:cs typeface="+mn-ea"/>
                <a:sym typeface="+mn-lt"/>
              </a:rPr>
              <a:t>添加标题</a:t>
            </a:r>
            <a:endParaRPr lang="zh-CN" altLang="en-US" sz="2800">
              <a:cs typeface="+mn-ea"/>
              <a:sym typeface="+mn-lt"/>
            </a:endParaRPr>
          </a:p>
        </p:txBody>
      </p:sp>
      <p:sp>
        <p:nvSpPr>
          <p:cNvPr id="16" name="文本框 8"/>
          <p:cNvSpPr txBox="1"/>
          <p:nvPr/>
        </p:nvSpPr>
        <p:spPr>
          <a:xfrm>
            <a:off x="9484523" y="1965487"/>
            <a:ext cx="1261884" cy="3216168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200">
                <a:solidFill>
                  <a:prstClr val="black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defRPr>
            </a:lvl1pPr>
          </a:lstStyle>
          <a:p>
            <a:pPr>
              <a:lnSpc>
                <a:spcPts val="2800"/>
              </a:lnSpc>
            </a:pPr>
            <a:r>
              <a:rPr lang="zh-CN" altLang="en-US" sz="1400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文本框 8"/>
          <p:cNvSpPr txBox="1"/>
          <p:nvPr/>
        </p:nvSpPr>
        <p:spPr>
          <a:xfrm>
            <a:off x="7610795" y="1965486"/>
            <a:ext cx="1261884" cy="3303661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>
            <a:defPPr>
              <a:defRPr lang="zh-CN"/>
            </a:defPPr>
            <a:lvl1pPr lvl="0">
              <a:lnSpc>
                <a:spcPts val="2800"/>
              </a:lnSpc>
              <a:defRPr sz="1400">
                <a:solidFill>
                  <a:prstClr val="black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5432270" y="2001999"/>
            <a:ext cx="1261884" cy="33944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>
            <a:defPPr>
              <a:defRPr lang="zh-CN"/>
            </a:defPPr>
            <a:lvl1pPr lvl="0">
              <a:lnSpc>
                <a:spcPts val="2800"/>
              </a:lnSpc>
              <a:defRPr sz="1400">
                <a:solidFill>
                  <a:prstClr val="black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52980" y="1874710"/>
            <a:ext cx="1731434" cy="33944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cs typeface="+mn-ea"/>
              <a:sym typeface="+mn-lt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321983" y="2988804"/>
            <a:ext cx="3869196" cy="3869196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500">
        <p14:window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第叁章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6838" y="3297881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4561" y="638627"/>
            <a:ext cx="2933445" cy="286657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9277" y="3349775"/>
            <a:ext cx="2933445" cy="286657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243" y="638627"/>
            <a:ext cx="2933445" cy="286657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016361" y="3429001"/>
            <a:ext cx="1467068" cy="244426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ts val="2500"/>
              </a:lnSpc>
              <a:defRPr sz="1400">
                <a:solidFill>
                  <a:prstClr val="black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44127" y="3423448"/>
            <a:ext cx="553998" cy="150938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400" spc="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en-US" sz="2400" spc="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81404" y="978505"/>
            <a:ext cx="1467068" cy="24504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ts val="2500"/>
              </a:lnSpc>
              <a:defRPr sz="1400">
                <a:solidFill>
                  <a:prstClr val="black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09169" y="1029797"/>
            <a:ext cx="553998" cy="150938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400" spc="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en-US" sz="2400" spc="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600112" y="3485847"/>
            <a:ext cx="1402948" cy="23874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200">
                <a:solidFill>
                  <a:prstClr val="black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sz="1400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  <a:p>
            <a:endParaRPr lang="zh-CN" altLang="en-US" sz="14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63758" y="3480295"/>
            <a:ext cx="553998" cy="150938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/>
            <a:r>
              <a:rPr lang="zh-CN" altLang="en-US" sz="2400" spc="600">
                <a:solidFill>
                  <a:schemeClr val="bg2">
                    <a:lumMod val="25000"/>
                  </a:schemeClr>
                </a:solidFill>
                <a:cs typeface="+mn-ea"/>
                <a:sym typeface="+mn-lt"/>
              </a:rPr>
              <a:t>添加标题</a:t>
            </a:r>
            <a:endParaRPr lang="zh-CN" altLang="en-US" sz="2400" spc="600">
              <a:solidFill>
                <a:schemeClr val="bg2">
                  <a:lumMod val="2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prism isContent="1"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第叁章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6838" y="3297881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7818" y="3600890"/>
            <a:ext cx="5123496" cy="2512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99939" y="686075"/>
            <a:ext cx="5788420" cy="228935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037472" y="1541344"/>
            <a:ext cx="3368309" cy="580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2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146579" y="4251770"/>
            <a:ext cx="3346387" cy="580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2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20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800">
        <p14:flythrough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01" y="869139"/>
            <a:ext cx="3467385" cy="51981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625" y="3813966"/>
            <a:ext cx="3493768" cy="2391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73" y="3821730"/>
            <a:ext cx="3439422" cy="238352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90363" y="1047276"/>
            <a:ext cx="621478" cy="1910491"/>
            <a:chOff x="7646856" y="1144652"/>
            <a:chExt cx="1212504" cy="3727367"/>
          </a:xfrm>
        </p:grpSpPr>
        <p:sp>
          <p:nvSpPr>
            <p:cNvPr id="8" name="文本框 7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第肆章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069" y="328379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pic>
        <p:nvPicPr>
          <p:cNvPr id="13" name="图形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5482" y="2632719"/>
            <a:ext cx="325048" cy="325048"/>
          </a:xfrm>
          <a:prstGeom prst="rect">
            <a:avLst/>
          </a:prstGeom>
        </p:spPr>
      </p:pic>
      <p:sp>
        <p:nvSpPr>
          <p:cNvPr id="14" name="标题 13"/>
          <p:cNvSpPr txBox="1"/>
          <p:nvPr/>
        </p:nvSpPr>
        <p:spPr>
          <a:xfrm>
            <a:off x="1755967" y="960646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52585" y="1143002"/>
            <a:ext cx="3647152" cy="2001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请在此处添加具体内容，文字尽量言简意赅，简单说明即可，不必过于繁琐，注意版面美观度请在此处添加具体内容，文字尽量言简意赅，简单说明即可，不必过于繁琐，注意版面美观度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  <a:p>
            <a:pPr lvl="0">
              <a:lnSpc>
                <a:spcPts val="3000"/>
              </a:lnSpc>
              <a:spcBef>
                <a:spcPct val="0"/>
              </a:spcBef>
              <a:defRPr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第肆章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088" y="327450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4325" y="1394583"/>
            <a:ext cx="3251675" cy="32849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1399" y="1388988"/>
            <a:ext cx="3279411" cy="3284969"/>
          </a:xfrm>
          <a:prstGeom prst="rect">
            <a:avLst/>
          </a:prstGeom>
        </p:spPr>
      </p:pic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2510972" y="4933142"/>
            <a:ext cx="7663543" cy="105413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请在此处添加具体内容，文字尽量言简意赅简单说明即可，注意版面美观度。请在此处添加具体内容，文字尽量言简意赅简单说明即可，不必过于繁琐，注意版面美观度。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  <a:p>
            <a:pPr algn="ctr">
              <a:lnSpc>
                <a:spcPts val="2500"/>
              </a:lnSpc>
            </a:pP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71900" y="2873689"/>
            <a:ext cx="2176093" cy="2176093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260600" y="1303337"/>
            <a:ext cx="16713200" cy="4248150"/>
            <a:chOff x="-2260600" y="1303337"/>
            <a:chExt cx="16713200" cy="4248150"/>
          </a:xfrm>
        </p:grpSpPr>
        <p:pic>
          <p:nvPicPr>
            <p:cNvPr id="5" name="图形 4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04450" y="1376089"/>
              <a:ext cx="4248150" cy="4153446"/>
            </a:xfrm>
            <a:prstGeom prst="rect">
              <a:avLst/>
            </a:prstGeom>
          </p:spPr>
        </p:pic>
        <p:pic>
          <p:nvPicPr>
            <p:cNvPr id="6" name="图形 5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260600" y="1303337"/>
              <a:ext cx="4221092" cy="424815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718684" y="1167899"/>
            <a:ext cx="2700513" cy="1139511"/>
            <a:chOff x="6230261" y="1386881"/>
            <a:chExt cx="2700513" cy="1139511"/>
          </a:xfrm>
        </p:grpSpPr>
        <p:grpSp>
          <p:nvGrpSpPr>
            <p:cNvPr id="9" name="组合 8"/>
            <p:cNvGrpSpPr/>
            <p:nvPr/>
          </p:nvGrpSpPr>
          <p:grpSpPr>
            <a:xfrm>
              <a:off x="6230261" y="1394045"/>
              <a:ext cx="2700513" cy="1132347"/>
              <a:chOff x="7500636" y="754555"/>
              <a:chExt cx="2700513" cy="1132347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00636" y="754555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68802" y="754555"/>
                <a:ext cx="1132347" cy="1132347"/>
              </a:xfrm>
              <a:prstGeom prst="rect">
                <a:avLst/>
              </a:prstGeom>
            </p:spPr>
          </p:pic>
        </p:grpSp>
        <p:grpSp>
          <p:nvGrpSpPr>
            <p:cNvPr id="10" name="组合 9"/>
            <p:cNvGrpSpPr/>
            <p:nvPr/>
          </p:nvGrpSpPr>
          <p:grpSpPr>
            <a:xfrm>
              <a:off x="6232837" y="1386881"/>
              <a:ext cx="2673582" cy="1080141"/>
              <a:chOff x="7524987" y="747391"/>
              <a:chExt cx="2673582" cy="1080141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524987" y="747391"/>
                <a:ext cx="1107996" cy="10801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6000">
                    <a:cs typeface="+mn-ea"/>
                    <a:sym typeface="+mn-lt"/>
                  </a:rPr>
                  <a:t>目</a:t>
                </a:r>
                <a:endParaRPr lang="zh-CN" altLang="en-US" sz="6000">
                  <a:cs typeface="+mn-ea"/>
                  <a:sym typeface="+mn-lt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9090573" y="747391"/>
                <a:ext cx="1107996" cy="1080141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dist"/>
                <a:r>
                  <a:rPr lang="zh-CN" altLang="en-US" sz="6000">
                    <a:cs typeface="+mn-ea"/>
                    <a:sym typeface="+mn-lt"/>
                  </a:rPr>
                  <a:t>录</a:t>
                </a:r>
                <a:endParaRPr lang="zh-CN" altLang="en-US" sz="6000">
                  <a:cs typeface="+mn-ea"/>
                  <a:sym typeface="+mn-lt"/>
                </a:endParaRPr>
              </a:p>
            </p:txBody>
          </p:sp>
        </p:grpSp>
      </p:grpSp>
      <p:sp>
        <p:nvSpPr>
          <p:cNvPr id="15" name="文本框 14"/>
          <p:cNvSpPr txBox="1"/>
          <p:nvPr/>
        </p:nvSpPr>
        <p:spPr>
          <a:xfrm>
            <a:off x="9396007" y="2621474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cs typeface="+mn-ea"/>
                <a:sym typeface="+mn-lt"/>
              </a:rPr>
              <a:t>壹</a:t>
            </a:r>
            <a:endParaRPr lang="zh-CN" altLang="en-US" sz="440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59490" y="2793548"/>
            <a:ext cx="877163" cy="272142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lvl="0">
              <a:lnSpc>
                <a:spcPts val="1800"/>
              </a:lnSpc>
              <a:spcBef>
                <a:spcPct val="0"/>
              </a:spcBef>
              <a:defRPr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cxnSp>
        <p:nvCxnSpPr>
          <p:cNvPr id="17" name="直接连接符 16"/>
          <p:cNvCxnSpPr/>
          <p:nvPr/>
        </p:nvCxnSpPr>
        <p:spPr>
          <a:xfrm flipH="1">
            <a:off x="8351747" y="2888929"/>
            <a:ext cx="0" cy="1553706"/>
          </a:xfrm>
          <a:prstGeom prst="line">
            <a:avLst/>
          </a:prstGeom>
          <a:ln>
            <a:solidFill>
              <a:srgbClr val="2C3F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7182140" y="2659559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cs typeface="+mn-ea"/>
                <a:sym typeface="+mn-lt"/>
              </a:rPr>
              <a:t> 贰</a:t>
            </a:r>
            <a:endParaRPr lang="zh-CN" altLang="en-US" sz="4400"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10712" y="2659559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cs typeface="+mn-ea"/>
                <a:sym typeface="+mn-lt"/>
              </a:rPr>
              <a:t>叁</a:t>
            </a:r>
            <a:endParaRPr lang="zh-CN" altLang="en-US" sz="4400"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6396561" y="2888929"/>
            <a:ext cx="0" cy="1553706"/>
          </a:xfrm>
          <a:prstGeom prst="line">
            <a:avLst/>
          </a:prstGeom>
          <a:ln>
            <a:solidFill>
              <a:srgbClr val="2C3F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3115007" y="2659559"/>
            <a:ext cx="10885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cs typeface="+mn-ea"/>
                <a:sym typeface="+mn-lt"/>
              </a:rPr>
              <a:t>肆</a:t>
            </a:r>
            <a:endParaRPr lang="zh-CN" altLang="en-US" sz="4400">
              <a:cs typeface="+mn-ea"/>
              <a:sym typeface="+mn-lt"/>
            </a:endParaRPr>
          </a:p>
        </p:txBody>
      </p:sp>
      <p:cxnSp>
        <p:nvCxnSpPr>
          <p:cNvPr id="22" name="直接连接符 21"/>
          <p:cNvCxnSpPr/>
          <p:nvPr/>
        </p:nvCxnSpPr>
        <p:spPr>
          <a:xfrm flipH="1">
            <a:off x="4200856" y="2888929"/>
            <a:ext cx="0" cy="1553706"/>
          </a:xfrm>
          <a:prstGeom prst="line">
            <a:avLst/>
          </a:prstGeom>
          <a:ln>
            <a:solidFill>
              <a:srgbClr val="2C3F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6633053" y="2793547"/>
            <a:ext cx="877163" cy="27214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lvl="0">
              <a:lnSpc>
                <a:spcPts val="1800"/>
              </a:lnSpc>
              <a:spcBef>
                <a:spcPct val="0"/>
              </a:spcBef>
              <a:defRPr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408599" y="2793546"/>
            <a:ext cx="877163" cy="27214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lvl="0">
              <a:lnSpc>
                <a:spcPts val="1800"/>
              </a:lnSpc>
              <a:spcBef>
                <a:spcPct val="0"/>
              </a:spcBef>
              <a:defRPr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278141" y="2793546"/>
            <a:ext cx="877163" cy="272142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 lvl="0">
              <a:lnSpc>
                <a:spcPts val="1800"/>
              </a:lnSpc>
              <a:spcBef>
                <a:spcPct val="0"/>
              </a:spcBef>
              <a:defRPr/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26" name="标题 13"/>
          <p:cNvSpPr txBox="1"/>
          <p:nvPr/>
        </p:nvSpPr>
        <p:spPr>
          <a:xfrm>
            <a:off x="9539521" y="3352745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3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7" name="标题 13"/>
          <p:cNvSpPr txBox="1"/>
          <p:nvPr/>
        </p:nvSpPr>
        <p:spPr>
          <a:xfrm>
            <a:off x="7473701" y="3390915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8" name="标题 13"/>
          <p:cNvSpPr txBox="1"/>
          <p:nvPr/>
        </p:nvSpPr>
        <p:spPr>
          <a:xfrm>
            <a:off x="5429521" y="3363857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9" name="标题 13"/>
          <p:cNvSpPr txBox="1"/>
          <p:nvPr/>
        </p:nvSpPr>
        <p:spPr>
          <a:xfrm>
            <a:off x="3234499" y="3390914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2" name="图形 3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5818" y="-47739"/>
            <a:ext cx="4640345" cy="1692361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switch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825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25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975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0750"/>
                            </p:stCondLst>
                            <p:childTnLst>
                              <p:par>
                                <p:cTn id="9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第肆章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088" y="327450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0182043" y="1553538"/>
            <a:ext cx="4708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cs typeface="+mn-ea"/>
                <a:sym typeface="+mn-lt"/>
              </a:rPr>
              <a:t>添加标题</a:t>
            </a:r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100390" y="1631524"/>
            <a:ext cx="2044149" cy="28976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ts val="2500"/>
              </a:lnSpc>
              <a:defRPr/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  <a:p>
            <a:pPr lvl="0">
              <a:lnSpc>
                <a:spcPts val="2000"/>
              </a:lnSpc>
              <a:defRPr/>
            </a:pP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67196" y="1608185"/>
            <a:ext cx="3390672" cy="28976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ts val="2500"/>
              </a:lnSpc>
              <a:defRPr sz="1400">
                <a:solidFill>
                  <a:prstClr val="black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，请在此处添加具体内容，文字尽量言简意赅简单说明即可，不必过于繁琐，注意版面美观度。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endParaRPr lang="en-US" altLang="zh-CN">
              <a:latin typeface="+mn-lt"/>
              <a:ea typeface="+mn-ea"/>
              <a:cs typeface="+mn-ea"/>
              <a:sym typeface="+mn-lt"/>
            </a:endParaRPr>
          </a:p>
          <a:p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633" y="2068692"/>
            <a:ext cx="3023289" cy="5106563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第肆章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088" y="327450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2761" y="2112965"/>
            <a:ext cx="3376724" cy="4220905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4914757" y="2694480"/>
            <a:ext cx="2971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2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13272" y="2694480"/>
            <a:ext cx="3064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2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14757" y="4043214"/>
            <a:ext cx="30386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2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187188" y="4035737"/>
            <a:ext cx="303861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zh-CN" altLang="en-US" sz="12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2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914757" y="1746562"/>
            <a:ext cx="3917409" cy="797124"/>
            <a:chOff x="6164036" y="1971151"/>
            <a:chExt cx="3917409" cy="797124"/>
          </a:xfrm>
        </p:grpSpPr>
        <p:sp>
          <p:nvSpPr>
            <p:cNvPr id="20" name="文本框 19"/>
            <p:cNvSpPr txBox="1"/>
            <p:nvPr/>
          </p:nvSpPr>
          <p:spPr>
            <a:xfrm>
              <a:off x="6164036" y="1971151"/>
              <a:ext cx="391740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3600">
                  <a:cs typeface="+mn-ea"/>
                  <a:sym typeface="+mn-lt"/>
                </a:rPr>
                <a:t>添加标题</a:t>
              </a:r>
              <a:endParaRPr lang="zh-CN" altLang="en-US" sz="3600">
                <a:cs typeface="+mn-ea"/>
                <a:sym typeface="+mn-lt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164036" y="2660769"/>
              <a:ext cx="2971800" cy="107506"/>
            </a:xfrm>
            <a:prstGeom prst="rect">
              <a:avLst/>
            </a:prstGeom>
          </p:spPr>
        </p:pic>
      </p:grp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第肆章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088" y="327450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4345755" y="1051399"/>
            <a:ext cx="5269230" cy="69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5746" y="1183327"/>
            <a:ext cx="526579" cy="52979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6069590" y="2794256"/>
            <a:ext cx="5323294" cy="69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9581" y="2926184"/>
            <a:ext cx="526579" cy="5297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347" y="1711418"/>
            <a:ext cx="4247243" cy="464655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688266" y="4624142"/>
            <a:ext cx="5323294" cy="69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8257" y="4756070"/>
            <a:ext cx="526579" cy="529794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第肆章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3088" y="327450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672882" y="1733998"/>
            <a:ext cx="1262000" cy="4551730"/>
            <a:chOff x="1173876" y="2082959"/>
            <a:chExt cx="1262000" cy="4551730"/>
          </a:xfrm>
        </p:grpSpPr>
        <p:grpSp>
          <p:nvGrpSpPr>
            <p:cNvPr id="15" name="组合 14"/>
            <p:cNvGrpSpPr/>
            <p:nvPr/>
          </p:nvGrpSpPr>
          <p:grpSpPr>
            <a:xfrm>
              <a:off x="1173876" y="2082959"/>
              <a:ext cx="1108879" cy="1108879"/>
              <a:chOff x="1963334" y="2190000"/>
              <a:chExt cx="1108879" cy="1108879"/>
            </a:xfrm>
          </p:grpSpPr>
          <p:sp>
            <p:nvSpPr>
              <p:cNvPr id="18" name="文本框 17"/>
              <p:cNvSpPr txBox="1"/>
              <p:nvPr/>
            </p:nvSpPr>
            <p:spPr>
              <a:xfrm>
                <a:off x="2040721" y="219306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>
                    <a:cs typeface="+mn-ea"/>
                    <a:sym typeface="+mn-lt"/>
                  </a:rPr>
                  <a:t>壹</a:t>
                </a:r>
                <a:endParaRPr lang="zh-CN" altLang="en-US" sz="6000">
                  <a:cs typeface="+mn-ea"/>
                  <a:sym typeface="+mn-lt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1820323" y="3331028"/>
              <a:ext cx="615553" cy="33036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>
                  <a:cs typeface="+mn-ea"/>
                  <a:sym typeface="+mn-lt"/>
                </a:rPr>
                <a:t>添加标题</a:t>
              </a:r>
              <a:endParaRPr lang="zh-CN" altLang="en-US" sz="2800">
                <a:cs typeface="+mn-ea"/>
                <a:sym typeface="+mn-lt"/>
              </a:endParaRPr>
            </a:p>
          </p:txBody>
        </p:sp>
        <p:sp>
          <p:nvSpPr>
            <p:cNvPr id="17" name="文本框 8"/>
            <p:cNvSpPr txBox="1"/>
            <p:nvPr/>
          </p:nvSpPr>
          <p:spPr>
            <a:xfrm>
              <a:off x="1264812" y="3331028"/>
              <a:ext cx="697627" cy="290213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>
              <a:spAutoFit/>
            </a:bodyPr>
            <a:lstStyle/>
            <a:p>
              <a:pPr lvl="0">
                <a:lnSpc>
                  <a:spcPts val="2000"/>
                </a:lnSpc>
                <a:defRPr/>
              </a:pPr>
              <a:r>
                <a:rPr lang="zh-CN" altLang="en-US" sz="1200">
                  <a:solidFill>
                    <a:prstClr val="black"/>
                  </a:solidFill>
                  <a:cs typeface="+mn-ea"/>
                  <a:sym typeface="+mn-lt"/>
                </a:rPr>
                <a:t>请在此处添加具体内容，文字尽量言简意赅简单说明即可，不必过于繁琐，注意版面美观度。</a:t>
              </a:r>
              <a:endParaRPr lang="en-US" altLang="zh-CN" sz="1200">
                <a:solidFill>
                  <a:prstClr val="black">
                    <a:lumMod val="95000"/>
                    <a:lumOff val="5000"/>
                  </a:prst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874260" y="1733998"/>
            <a:ext cx="1262000" cy="4551730"/>
            <a:chOff x="1173876" y="2082959"/>
            <a:chExt cx="1262000" cy="4551730"/>
          </a:xfrm>
        </p:grpSpPr>
        <p:grpSp>
          <p:nvGrpSpPr>
            <p:cNvPr id="21" name="组合 20"/>
            <p:cNvGrpSpPr/>
            <p:nvPr/>
          </p:nvGrpSpPr>
          <p:grpSpPr>
            <a:xfrm>
              <a:off x="1173876" y="2082959"/>
              <a:ext cx="1108879" cy="1108879"/>
              <a:chOff x="1963334" y="2190000"/>
              <a:chExt cx="1108879" cy="1108879"/>
            </a:xfrm>
          </p:grpSpPr>
          <p:sp>
            <p:nvSpPr>
              <p:cNvPr id="24" name="文本框 23"/>
              <p:cNvSpPr txBox="1"/>
              <p:nvPr/>
            </p:nvSpPr>
            <p:spPr>
              <a:xfrm>
                <a:off x="2040721" y="219306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>
                    <a:cs typeface="+mn-ea"/>
                    <a:sym typeface="+mn-lt"/>
                  </a:rPr>
                  <a:t>贰</a:t>
                </a:r>
                <a:endParaRPr lang="zh-CN" altLang="en-US" sz="6000">
                  <a:cs typeface="+mn-ea"/>
                  <a:sym typeface="+mn-lt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820323" y="3331028"/>
              <a:ext cx="615553" cy="33036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>
                  <a:cs typeface="+mn-ea"/>
                  <a:sym typeface="+mn-lt"/>
                </a:rPr>
                <a:t>添加标题</a:t>
              </a:r>
              <a:endParaRPr lang="zh-CN" altLang="en-US" sz="2800">
                <a:cs typeface="+mn-ea"/>
                <a:sym typeface="+mn-lt"/>
              </a:endParaRPr>
            </a:p>
          </p:txBody>
        </p:sp>
        <p:sp>
          <p:nvSpPr>
            <p:cNvPr id="23" name="文本框 8"/>
            <p:cNvSpPr txBox="1"/>
            <p:nvPr/>
          </p:nvSpPr>
          <p:spPr>
            <a:xfrm>
              <a:off x="1264812" y="3331028"/>
              <a:ext cx="697627" cy="290213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>
              <a:spAutoFit/>
            </a:bodyPr>
            <a:lstStyle>
              <a:defPPr>
                <a:defRPr lang="zh-CN"/>
              </a:defPPr>
              <a:lvl1pPr lvl="0">
                <a:lnSpc>
                  <a:spcPts val="2000"/>
                </a:lnSpc>
                <a:defRPr sz="1200">
                  <a:solidFill>
                    <a:prstClr val="black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defRPr>
              </a:lvl1pPr>
            </a:lstStyle>
            <a:p>
              <a:r>
                <a:rPr lang="zh-CN" altLang="en-US"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请在此处添加具体内容，文字尽量言简意赅简单说明即可，不必过于繁琐，注意版面美观度。</a:t>
              </a:r>
              <a:endParaRPr lang="en-US" altLang="zh-CN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075638" y="1733998"/>
            <a:ext cx="1262000" cy="4551730"/>
            <a:chOff x="1173876" y="2082959"/>
            <a:chExt cx="1262000" cy="4551730"/>
          </a:xfrm>
        </p:grpSpPr>
        <p:grpSp>
          <p:nvGrpSpPr>
            <p:cNvPr id="27" name="组合 26"/>
            <p:cNvGrpSpPr/>
            <p:nvPr/>
          </p:nvGrpSpPr>
          <p:grpSpPr>
            <a:xfrm>
              <a:off x="1173876" y="2082959"/>
              <a:ext cx="1108879" cy="1108879"/>
              <a:chOff x="1963334" y="2190000"/>
              <a:chExt cx="1108879" cy="1108879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2040721" y="2193067"/>
                <a:ext cx="954107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6000">
                    <a:cs typeface="+mn-ea"/>
                    <a:sym typeface="+mn-lt"/>
                  </a:rPr>
                  <a:t>叁</a:t>
                </a:r>
                <a:endParaRPr lang="zh-CN" altLang="en-US" sz="6000">
                  <a:cs typeface="+mn-ea"/>
                  <a:sym typeface="+mn-lt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1963334" y="2190000"/>
                <a:ext cx="1108879" cy="110887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8" name="文本框 27"/>
            <p:cNvSpPr txBox="1"/>
            <p:nvPr/>
          </p:nvSpPr>
          <p:spPr>
            <a:xfrm>
              <a:off x="1820323" y="3331028"/>
              <a:ext cx="615553" cy="3303661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800">
                  <a:cs typeface="+mn-ea"/>
                  <a:sym typeface="+mn-lt"/>
                </a:rPr>
                <a:t>添加标题</a:t>
              </a:r>
              <a:endParaRPr lang="zh-CN" altLang="en-US" sz="2800">
                <a:cs typeface="+mn-ea"/>
                <a:sym typeface="+mn-lt"/>
              </a:endParaRPr>
            </a:p>
          </p:txBody>
        </p:sp>
        <p:sp>
          <p:nvSpPr>
            <p:cNvPr id="29" name="文本框 8"/>
            <p:cNvSpPr txBox="1"/>
            <p:nvPr/>
          </p:nvSpPr>
          <p:spPr>
            <a:xfrm>
              <a:off x="1264812" y="3331028"/>
              <a:ext cx="697627" cy="2902131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>
              <a:spAutoFit/>
            </a:bodyPr>
            <a:lstStyle>
              <a:defPPr>
                <a:defRPr lang="zh-CN"/>
              </a:defPPr>
              <a:lvl1pPr lvl="0">
                <a:lnSpc>
                  <a:spcPts val="2000"/>
                </a:lnSpc>
                <a:defRPr sz="1200">
                  <a:solidFill>
                    <a:prstClr val="black"/>
                  </a:solidFill>
                  <a:latin typeface="义启小魏楷" panose="02010601030101010101" pitchFamily="2" charset="-122"/>
                  <a:ea typeface="义启小魏楷" panose="02010601030101010101" pitchFamily="2" charset="-122"/>
                </a:defRPr>
              </a:lvl1pPr>
            </a:lstStyle>
            <a:p>
              <a:r>
                <a:rPr lang="zh-CN" altLang="en-US">
                  <a:latin typeface="+mn-lt"/>
                  <a:ea typeface="+mn-ea"/>
                  <a:cs typeface="+mn-ea"/>
                  <a:sym typeface="+mn-lt"/>
                </a:rPr>
                <a:t>请在此处添加具体内容，文字尽量言简意赅简单说明即可，不必过于繁琐，注意版面美观度。</a:t>
              </a:r>
              <a:endParaRPr lang="en-US" altLang="zh-CN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6983" y="1933010"/>
            <a:ext cx="2875671" cy="2531721"/>
          </a:xfrm>
          <a:prstGeom prst="rect">
            <a:avLst/>
          </a:prstGeom>
        </p:spPr>
      </p:pic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2260600" y="1303337"/>
            <a:ext cx="16713200" cy="4248150"/>
            <a:chOff x="-2260600" y="1303337"/>
            <a:chExt cx="16713200" cy="4248150"/>
          </a:xfrm>
        </p:grpSpPr>
        <p:pic>
          <p:nvPicPr>
            <p:cNvPr id="8" name="图形 7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204450" y="1376089"/>
              <a:ext cx="4248150" cy="4153446"/>
            </a:xfrm>
            <a:prstGeom prst="rect">
              <a:avLst/>
            </a:prstGeom>
          </p:spPr>
        </p:pic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2260600" y="1303337"/>
              <a:ext cx="4221092" cy="4248150"/>
            </a:xfrm>
            <a:prstGeom prst="rect">
              <a:avLst/>
            </a:prstGeom>
          </p:spPr>
        </p:pic>
      </p:grpSp>
      <p:pic>
        <p:nvPicPr>
          <p:cNvPr id="14" name="图形 1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26254" y="4676006"/>
            <a:ext cx="13662854" cy="2491117"/>
          </a:xfrm>
          <a:prstGeom prst="rect">
            <a:avLst/>
          </a:prstGeom>
        </p:spPr>
      </p:pic>
      <p:pic>
        <p:nvPicPr>
          <p:cNvPr id="15" name="图形 1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25989" y="4156113"/>
            <a:ext cx="3215712" cy="251470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8044622" y="2692558"/>
            <a:ext cx="621478" cy="1912919"/>
            <a:chOff x="7646856" y="1139915"/>
            <a:chExt cx="1212504" cy="3732104"/>
          </a:xfrm>
        </p:grpSpPr>
        <p:sp>
          <p:nvSpPr>
            <p:cNvPr id="16" name="文本框 15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ea"/>
                  <a:sym typeface="+mn-lt"/>
                </a:rPr>
                <a:t>中国风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7646856" y="1139915"/>
              <a:ext cx="1156699" cy="3732104"/>
              <a:chOff x="7411069" y="1981549"/>
              <a:chExt cx="1156699" cy="3732104"/>
            </a:xfrm>
          </p:grpSpPr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11070" y="1981549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35421" y="3283796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21" name="文本框 20"/>
          <p:cNvSpPr txBox="1"/>
          <p:nvPr/>
        </p:nvSpPr>
        <p:spPr>
          <a:xfrm>
            <a:off x="7162043" y="877404"/>
            <a:ext cx="925253" cy="18151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000" noProof="0">
                <a:solidFill>
                  <a:prstClr val="black"/>
                </a:solidFill>
                <a:cs typeface="+mn-ea"/>
                <a:sym typeface="+mn-lt"/>
              </a:rPr>
              <a:t>感</a:t>
            </a:r>
            <a:endParaRPr kumimoji="0" lang="zh-CN" altLang="en-US" sz="13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2" name="图形 21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01014" y="3744050"/>
            <a:ext cx="580393" cy="580393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046016" y="2240732"/>
            <a:ext cx="925253" cy="181218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3000">
                <a:solidFill>
                  <a:prstClr val="black"/>
                </a:solidFill>
                <a:cs typeface="+mn-ea"/>
                <a:sym typeface="+mn-lt"/>
              </a:rPr>
              <a:t>谢</a:t>
            </a:r>
            <a:endParaRPr kumimoji="0" lang="zh-CN" altLang="en-US" sz="13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61818" y="2937401"/>
            <a:ext cx="2813591" cy="16307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ts val="3000"/>
              </a:lnSpc>
              <a:spcBef>
                <a:spcPct val="0"/>
              </a:spcBef>
              <a:defRPr/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请在此处添加具体内容，文字尽量言简意赅，简单说明即可，不必过于繁琐，注意版面美观度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0" y="-3176"/>
            <a:ext cx="3663350" cy="2095300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90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任意多边形 2"/>
          <p:cNvSpPr/>
          <p:nvPr/>
        </p:nvSpPr>
        <p:spPr>
          <a:xfrm>
            <a:off x="3206667" y="3067089"/>
            <a:ext cx="447627" cy="492867"/>
          </a:xfrm>
          <a:custGeom>
            <a:gdLst>
              <a:gd name="connsiteX0" fmla="*/ 0 w 561975"/>
              <a:gd name="connsiteY0" fmla="*/ 0 h 547688"/>
              <a:gd name="connsiteX1" fmla="*/ 552450 w 561975"/>
              <a:gd name="connsiteY1" fmla="*/ 547688 h 547688"/>
              <a:gd name="connsiteX2" fmla="*/ 561975 w 561975"/>
              <a:gd name="connsiteY2" fmla="*/ 0 h 547688"/>
              <a:gd name="connsiteX3" fmla="*/ 0 w 561975"/>
              <a:gd name="connsiteY3" fmla="*/ 0 h 547688"/>
              <a:gd name="connsiteX0-1" fmla="*/ 0 w 576263"/>
              <a:gd name="connsiteY0-2" fmla="*/ 0 h 547688"/>
              <a:gd name="connsiteX1-3" fmla="*/ 566738 w 576263"/>
              <a:gd name="connsiteY1-4" fmla="*/ 547688 h 547688"/>
              <a:gd name="connsiteX2-5" fmla="*/ 576263 w 576263"/>
              <a:gd name="connsiteY2-6" fmla="*/ 0 h 547688"/>
              <a:gd name="connsiteX3-7" fmla="*/ 0 w 576263"/>
              <a:gd name="connsiteY3-8" fmla="*/ 0 h 547688"/>
              <a:gd name="connsiteX0-9" fmla="*/ 0 w 576263"/>
              <a:gd name="connsiteY0-10" fmla="*/ 0 h 571500"/>
              <a:gd name="connsiteX1-11" fmla="*/ 566738 w 576263"/>
              <a:gd name="connsiteY1-12" fmla="*/ 571500 h 571500"/>
              <a:gd name="connsiteX2-13" fmla="*/ 576263 w 576263"/>
              <a:gd name="connsiteY2-14" fmla="*/ 0 h 571500"/>
              <a:gd name="connsiteX3-15" fmla="*/ 0 w 576263"/>
              <a:gd name="connsiteY3-16" fmla="*/ 0 h 571500"/>
              <a:gd name="connsiteX0-17" fmla="*/ 0 w 576263"/>
              <a:gd name="connsiteY0-18" fmla="*/ 0 h 576263"/>
              <a:gd name="connsiteX1-19" fmla="*/ 571335 w 576263"/>
              <a:gd name="connsiteY1-20" fmla="*/ 576263 h 576263"/>
              <a:gd name="connsiteX2-21" fmla="*/ 576263 w 576263"/>
              <a:gd name="connsiteY2-22" fmla="*/ 0 h 576263"/>
              <a:gd name="connsiteX3-23" fmla="*/ 0 w 576263"/>
              <a:gd name="connsiteY3-24" fmla="*/ 0 h 576263"/>
              <a:gd name="connsiteX0-25" fmla="*/ 0 w 576448"/>
              <a:gd name="connsiteY0-26" fmla="*/ 0 h 576263"/>
              <a:gd name="connsiteX1-27" fmla="*/ 575933 w 576448"/>
              <a:gd name="connsiteY1-28" fmla="*/ 576263 h 576263"/>
              <a:gd name="connsiteX2-29" fmla="*/ 576263 w 576448"/>
              <a:gd name="connsiteY2-30" fmla="*/ 0 h 576263"/>
              <a:gd name="connsiteX3-31" fmla="*/ 0 w 576448"/>
              <a:gd name="connsiteY3-32" fmla="*/ 0 h 576263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576448" h="576263">
                <a:moveTo>
                  <a:pt x="0" y="0"/>
                </a:moveTo>
                <a:lnTo>
                  <a:pt x="575933" y="576263"/>
                </a:lnTo>
                <a:cubicBezTo>
                  <a:pt x="577576" y="384175"/>
                  <a:pt x="574620" y="192088"/>
                  <a:pt x="5762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48339" y="3069471"/>
            <a:ext cx="7019167" cy="4928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80" tIns="0" rIns="13498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PPT</a:t>
            </a:r>
            <a:r>
              <a:rPr kumimoji="0" lang="zh-CN" altLang="en-US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汇    </a:t>
            </a:r>
            <a:r>
              <a:rPr kumimoji="0" lang="en-US" altLang="zh-CN" sz="2775" b="1" i="0" u="none" strike="noStrike" kern="1200" cap="none" spc="0" normalizeH="0" baseline="0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Meiryo" panose="020b0604030504040204" pitchFamily="34" charset="-128"/>
              </a:rPr>
              <a:t>www.ppthui.com</a:t>
            </a:r>
            <a:endParaRPr kumimoji="0" lang="zh-CN" altLang="en-US" sz="2775" b="1" i="0" u="none" strike="noStrike" kern="1200" cap="none" spc="0" normalizeH="0" baseline="0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Meiryo" panose="020b0604030504040204" pitchFamily="34" charset="-128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24495" y="2494461"/>
            <a:ext cx="6983452" cy="5809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上万精品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3225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直角三角形 5"/>
          <p:cNvSpPr/>
          <p:nvPr/>
        </p:nvSpPr>
        <p:spPr>
          <a:xfrm>
            <a:off x="8507945" y="2490889"/>
            <a:ext cx="640487" cy="584535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anchor="ctr"/>
          <a:lstStyle/>
          <a:p>
            <a:pPr algn="ctr" fontAlgn="base">
              <a:defRPr/>
            </a:pPr>
            <a:endParaRPr lang="zh-CN" altLang="en-US" sz="135" strike="noStrike" noProof="1">
              <a:solidFill>
                <a:prstClr val="white"/>
              </a:solidFill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914995" y="3798055"/>
            <a:ext cx="6270345" cy="1269071"/>
          </a:xfrm>
          <a:prstGeom prst="rect">
            <a:avLst/>
          </a:prstGeom>
          <a:noFill/>
          <a:ln w="25400">
            <a:noFill/>
          </a:ln>
        </p:spPr>
        <p:txBody>
          <a:bodyPr lIns="91424" tIns="45712" rIns="91424" bIns="45712" anchor="ctr"/>
          <a:lstStyle/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www.ppthui.com/muban/</a:t>
            </a:r>
            <a:r>
              <a:rPr lang="en-US" altLang="zh-CN" sz="1055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www.ppthui.com/hangye/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www.ppthui.com/gongzuo/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www.ppthui.com/jieri/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lnSpc>
                <a:spcPts val="2400"/>
              </a:lnSpc>
            </a:pP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PPT</a:t>
            </a:r>
            <a:r>
              <a:rPr lang="zh-CN" altLang="en-US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背景图片</a:t>
            </a:r>
            <a:r>
              <a:rPr lang="en-US" altLang="zh-CN" sz="1055" b="1">
                <a:solidFill>
                  <a:srgbClr val="4A45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  </a:t>
            </a:r>
            <a:endParaRPr lang="en-US" altLang="zh-CN" sz="1055" b="1">
              <a:solidFill>
                <a:srgbClr val="4A45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9743" y="478896"/>
            <a:ext cx="2857192" cy="14285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 advClick="0" advTm="0">
    <p:push dir="r"/>
  </p:transition>
  <p:timing/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矩形 2"/>
          <p:cNvSpPr/>
          <p:nvPr/>
        </p:nvSpPr>
        <p:spPr>
          <a:xfrm>
            <a:off x="8890" y="-13970"/>
            <a:ext cx="12182475" cy="68941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" y="1615440"/>
            <a:ext cx="12191365" cy="123761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10000+套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精品</a:t>
            </a: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全部免费</a:t>
            </a:r>
            <a:r>
              <a:rPr kumimoji="0" lang="zh-CN" altLang="en-US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下载</a:t>
            </a:r>
            <a:endParaRPr kumimoji="0" lang="zh-CN" altLang="en-US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+mn-cs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775" b="1" i="0" u="none" strike="noStrike" kern="1200" cap="none" spc="200" normalizeH="0" baseline="0" noProof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/>
                <a:ea typeface="微软雅黑"/>
                <a:cs typeface="+mn-cs"/>
              </a:rPr>
              <a:t>www.ppthui.com</a:t>
            </a:r>
            <a:endParaRPr kumimoji="0" lang="en-US" altLang="zh-CN" sz="2775" b="1" i="0" u="none" strike="noStrike" kern="1200" cap="none" spc="200" normalizeH="0" baseline="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+mn-cs"/>
            </a:endParaRPr>
          </a:p>
        </p:txBody>
      </p:sp>
      <p:sp>
        <p:nvSpPr>
          <p:cNvPr id="38917" name="矩形 11"/>
          <p:cNvSpPr/>
          <p:nvPr/>
        </p:nvSpPr>
        <p:spPr>
          <a:xfrm>
            <a:off x="2794000" y="3114675"/>
            <a:ext cx="6600825" cy="1964690"/>
          </a:xfrm>
          <a:prstGeom prst="rect">
            <a:avLst/>
          </a:prstGeom>
          <a:noFill/>
          <a:ln w="25400">
            <a:noFill/>
          </a:ln>
        </p:spPr>
        <p:txBody>
          <a:bodyPr wrap="none" lIns="91386" tIns="45691" rIns="91386" bIns="45691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ts val="2400"/>
              </a:lnSpc>
            </a:pPr>
            <a:r>
              <a:rPr lang="en-US" altLang="zh-CN" sz="2800" b="1">
                <a:solidFill>
                  <a:schemeClr val="accent4">
                    <a:lumMod val="75000"/>
                  </a:schemeClr>
                </a:solidFill>
                <a:latin typeface="微软雅黑"/>
                <a:ea typeface="微软雅黑"/>
                <a:cs typeface="微软雅黑" panose="020b0503020204020204" charset="-122"/>
                <a:sym typeface="+mn-ea"/>
                <a:hlinkClick r:id="rId3" action="ppaction://hlinkfile"/>
              </a:rPr>
              <a:t>PPT汇</a:t>
            </a:r>
            <a:endParaRPr lang="zh-CN" altLang="en-US" sz="2400" b="1" spc="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/>
              <a:ea typeface="微软雅黑"/>
              <a:cs typeface="微软雅黑" panose="020b0503020204020204" charset="-122"/>
              <a:sym typeface="+mn-ea"/>
            </a:endParaRPr>
          </a:p>
          <a:p>
            <a:pPr algn="ctr" eaLnBrk="0" hangingPunct="0">
              <a:lnSpc>
                <a:spcPts val="2400"/>
              </a:lnSpc>
            </a:pPr>
            <a:endParaRPr lang="en-US" altLang="zh-CN" sz="2400" b="1">
              <a:solidFill>
                <a:schemeClr val="tx1"/>
              </a:solidFill>
              <a:latin typeface="+mn-ea"/>
              <a:cs typeface="+mn-ea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PPT模板下载：</a:t>
            </a:r>
            <a:r>
              <a:rPr lang="en-US" altLang="zh-CN" sz="1200">
                <a:latin typeface="微软雅黑"/>
                <a:ea typeface="微软雅黑"/>
                <a:cs typeface="微软雅黑" panose="020b0503020204020204" charset="-122"/>
                <a:hlinkClick r:id="rId4"/>
              </a:rPr>
              <a:t>www.ppthui.com/muban/</a:t>
            </a:r>
            <a:r>
              <a:rPr lang="en-US" altLang="zh-CN" sz="1200" b="1">
                <a:solidFill>
                  <a:srgbClr val="FFC000"/>
                </a:solidFill>
                <a:latin typeface="微软雅黑"/>
                <a:ea typeface="微软雅黑"/>
                <a:cs typeface="微软雅黑" panose="020b0503020204020204" charset="-122"/>
              </a:rPr>
              <a:t>            </a:t>
            </a: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行业PPT模板：</a:t>
            </a:r>
            <a:r>
              <a:rPr lang="en-US" altLang="zh-CN" sz="1200">
                <a:latin typeface="微软雅黑"/>
                <a:ea typeface="微软雅黑"/>
                <a:cs typeface="微软雅黑" panose="020b0503020204020204" charset="-122"/>
                <a:hlinkClick r:id="rId5"/>
              </a:rPr>
              <a:t>www.ppthui.com/hangye/</a:t>
            </a:r>
            <a:endParaRPr lang="en-US" altLang="zh-CN" sz="1200" b="1">
              <a:solidFill>
                <a:srgbClr val="4A452A"/>
              </a:solidFill>
              <a:latin typeface="微软雅黑"/>
              <a:ea typeface="微软雅黑"/>
              <a:cs typeface="微软雅黑" panose="020b0503020204020204" charset="-122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工作PPT模板：</a:t>
            </a:r>
            <a:r>
              <a:rPr lang="en-US" altLang="zh-CN" sz="1200">
                <a:latin typeface="微软雅黑"/>
                <a:ea typeface="微软雅黑"/>
                <a:cs typeface="微软雅黑" panose="020b0503020204020204" charset="-122"/>
                <a:hlinkClick r:id="rId6"/>
              </a:rPr>
              <a:t>www.ppthui.com/gongzuo/</a:t>
            </a:r>
            <a:r>
              <a:rPr lang="en-US" altLang="zh-CN" sz="1200" b="1">
                <a:solidFill>
                  <a:srgbClr val="4A452A"/>
                </a:solidFill>
                <a:latin typeface="微软雅黑"/>
                <a:ea typeface="微软雅黑"/>
                <a:cs typeface="微软雅黑" panose="020b0503020204020204" charset="-122"/>
              </a:rPr>
              <a:t>         </a:t>
            </a: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节日PPT模板：</a:t>
            </a:r>
            <a:r>
              <a:rPr lang="en-US" altLang="zh-CN" sz="1200">
                <a:latin typeface="微软雅黑"/>
                <a:ea typeface="微软雅黑"/>
                <a:cs typeface="微软雅黑" panose="020b0503020204020204" charset="-122"/>
                <a:hlinkClick r:id="rId7"/>
              </a:rPr>
              <a:t>www.ppthui.com/jieri/</a:t>
            </a:r>
            <a:endParaRPr lang="en-US" altLang="zh-CN" sz="1200" b="1">
              <a:solidFill>
                <a:srgbClr val="4A452A"/>
              </a:solidFill>
              <a:latin typeface="微软雅黑"/>
              <a:ea typeface="微软雅黑"/>
              <a:cs typeface="微软雅黑" panose="020b0503020204020204" charset="-122"/>
              <a:hlinkClick r:id="rId7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党政军事PPT：</a:t>
            </a:r>
            <a:r>
              <a:rPr lang="en-US" altLang="zh-CN" sz="1200">
                <a:latin typeface="微软雅黑"/>
                <a:ea typeface="微软雅黑"/>
                <a:cs typeface="微软雅黑" panose="020b0503020204020204" charset="-122"/>
                <a:hlinkClick r:id="rId8"/>
              </a:rPr>
              <a:t>www.ppthui.com/dangzheng/</a:t>
            </a:r>
            <a:r>
              <a:rPr lang="en-US" altLang="zh-CN" sz="1200">
                <a:solidFill>
                  <a:srgbClr val="4A452A"/>
                </a:solidFill>
                <a:latin typeface="微软雅黑"/>
                <a:ea typeface="微软雅黑"/>
                <a:cs typeface="微软雅黑" panose="020b0503020204020204" charset="-122"/>
              </a:rPr>
              <a:t> </a:t>
            </a:r>
            <a:r>
              <a:rPr lang="en-US" altLang="zh-CN" sz="1200" b="1">
                <a:solidFill>
                  <a:srgbClr val="4A452A"/>
                </a:solidFill>
                <a:latin typeface="微软雅黑"/>
                <a:ea typeface="微软雅黑"/>
                <a:cs typeface="微软雅黑" panose="020b0503020204020204" charset="-122"/>
              </a:rPr>
              <a:t>    </a:t>
            </a: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教育说课课件：</a:t>
            </a:r>
            <a:r>
              <a:rPr lang="en-US" altLang="zh-CN" sz="1200">
                <a:latin typeface="微软雅黑"/>
                <a:ea typeface="微软雅黑"/>
                <a:cs typeface="微软雅黑" panose="020b0503020204020204" charset="-122"/>
                <a:hlinkClick r:id="rId9"/>
              </a:rPr>
              <a:t>www.ppthui.com/jiaoyu/</a:t>
            </a:r>
            <a:endParaRPr lang="en-US" altLang="zh-CN" sz="1200">
              <a:latin typeface="微软雅黑"/>
              <a:ea typeface="微软雅黑"/>
              <a:cs typeface="微软雅黑" panose="020b0503020204020204" charset="-122"/>
              <a:hlinkClick r:id="rId9"/>
            </a:endParaRPr>
          </a:p>
        </p:txBody>
      </p:sp>
      <p:pic>
        <p:nvPicPr>
          <p:cNvPr id="38918" name="Picture 2" descr="C:\Users\20999\Desktop\PPT宣传页背景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566" y="96964"/>
            <a:ext cx="2856060" cy="14280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886585" y="5079365"/>
            <a:ext cx="8420735" cy="1368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/>
                <a:ea typeface="微软雅黑"/>
                <a:cs typeface="微软雅黑" panose="020b0503020204020204" charset="-122"/>
              </a:rPr>
              <a:t>模板：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1" action="ppaction://hlinkfile"/>
              </a:rPr>
              <a:t>简洁模板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2" action="ppaction://hlinkfile"/>
              </a:rPr>
              <a:t>商务模板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3" action="ppaction://hlinkfile"/>
              </a:rPr>
              <a:t>自然风景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4" action="ppaction://hlinkfile"/>
              </a:rPr>
              <a:t>时尚模板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5" action="ppaction://hlinkfile"/>
              </a:rPr>
              <a:t>古典模板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6" action="ppaction://hlinkfile"/>
              </a:rPr>
              <a:t>浪漫爱情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7" action="ppaction://hlinkfile"/>
              </a:rPr>
              <a:t>卡通动漫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8" action="ppaction://hlinkfile"/>
              </a:rPr>
              <a:t>艺术设计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19" action="ppaction://hlinkfile"/>
              </a:rPr>
              <a:t>主题班会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0" action="ppaction://hlinkfile"/>
              </a:rPr>
              <a:t>背景图片</a:t>
            </a:r>
            <a:endParaRPr lang="zh-CN" altLang="en-US" sz="1200">
              <a:latin typeface="微软雅黑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/>
                <a:ea typeface="微软雅黑"/>
                <a:cs typeface="微软雅黑" panose="020b0503020204020204" charset="-122"/>
              </a:rPr>
              <a:t>行业</a:t>
            </a: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1" action="ppaction://hlinkfile"/>
              </a:rPr>
              <a:t>党政军事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2" action="ppaction://hlinkfile"/>
              </a:rPr>
              <a:t>科技模板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3" action="ppaction://hlinkfile"/>
              </a:rPr>
              <a:t>工业机械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4" action="ppaction://hlinkfile"/>
              </a:rPr>
              <a:t>医学医疗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5" action="ppaction://hlinkfile"/>
              </a:rPr>
              <a:t>旅游旅行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6" action="ppaction://hlinkfile"/>
              </a:rPr>
              <a:t>金融理财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7" action="ppaction://hlinkfile"/>
              </a:rPr>
              <a:t>餐饮美食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8" action="ppaction://hlinkfile"/>
              </a:rPr>
              <a:t>教育培训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9" action="ppaction://hlinkfile"/>
              </a:rPr>
              <a:t>教学说课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0" action="ppaction://hlinkfile"/>
              </a:rPr>
              <a:t>营销销售</a:t>
            </a:r>
            <a:endParaRPr lang="zh-CN" altLang="en-US" sz="1200">
              <a:latin typeface="微软雅黑"/>
              <a:ea typeface="微软雅黑"/>
              <a:cs typeface="微软雅黑" panose="020b0503020204020204" charset="-122"/>
            </a:endParaRPr>
          </a:p>
          <a:p>
            <a:endParaRPr lang="zh-CN" altLang="en-US" sz="1200">
              <a:latin typeface="微软雅黑"/>
              <a:ea typeface="微软雅黑"/>
              <a:cs typeface="微软雅黑" panose="020b0503020204020204" charset="-122"/>
            </a:endParaRPr>
          </a:p>
          <a:p>
            <a:r>
              <a:rPr lang="zh-CN" altLang="en-US" sz="1200" b="1">
                <a:latin typeface="微软雅黑"/>
                <a:ea typeface="微软雅黑"/>
                <a:cs typeface="微软雅黑" panose="020b0503020204020204" charset="-122"/>
              </a:rPr>
              <a:t>工作</a:t>
            </a:r>
            <a:r>
              <a:rPr lang="en-US" altLang="zh-CN" sz="1200" b="1">
                <a:latin typeface="微软雅黑"/>
                <a:ea typeface="微软雅黑"/>
                <a:cs typeface="微软雅黑" panose="020b0503020204020204" charset="-122"/>
              </a:rPr>
              <a:t>PPT</a:t>
            </a:r>
            <a:r>
              <a:rPr lang="zh-CN" altLang="en-US" sz="1200" b="1">
                <a:latin typeface="微软雅黑"/>
                <a:ea typeface="微软雅黑"/>
                <a:cs typeface="微软雅黑" panose="020b0503020204020204" charset="-122"/>
              </a:rPr>
              <a:t>：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1" action="ppaction://hlinkfile"/>
              </a:rPr>
              <a:t>工作汇报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2" action="ppaction://hlinkfile"/>
              </a:rPr>
              <a:t>毕业答辩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3" action="ppaction://hlinkfile"/>
              </a:rPr>
              <a:t>工作培训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4" action="ppaction://hlinkfile"/>
              </a:rPr>
              <a:t>述职报告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5" action="ppaction://hlinkfile"/>
              </a:rPr>
              <a:t>分析报告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6" action="ppaction://hlinkfile"/>
              </a:rPr>
              <a:t>个人简历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7" action="ppaction://hlinkfile"/>
              </a:rPr>
              <a:t>公司简介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26" action="ppaction://hlinkfile"/>
              </a:rPr>
              <a:t>商业金融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8" action="ppaction://hlinkfile"/>
              </a:rPr>
              <a:t>工作总结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</a:rPr>
              <a:t>丨</a:t>
            </a:r>
            <a:r>
              <a:rPr lang="zh-CN" altLang="en-US" sz="1200">
                <a:latin typeface="微软雅黑"/>
                <a:ea typeface="微软雅黑"/>
                <a:cs typeface="微软雅黑" panose="020b0503020204020204" charset="-122"/>
                <a:hlinkClick r:id="rId39" action="ppaction://hlinkfile"/>
              </a:rPr>
              <a:t>团队管理</a:t>
            </a:r>
            <a:endParaRPr lang="zh-CN" altLang="en-US" sz="1000">
              <a:latin typeface="微软雅黑"/>
              <a:ea typeface="微软雅黑"/>
              <a:cs typeface="微软雅黑" panose="020b0503020204020204" charset="-122"/>
            </a:endParaRPr>
          </a:p>
          <a:p>
            <a:endParaRPr lang="zh-CN" altLang="en-US" sz="900">
              <a:latin typeface="微软雅黑"/>
              <a:ea typeface="微软雅黑"/>
              <a:cs typeface="微软雅黑" panose="020b0503020204020204" charset="-122"/>
            </a:endParaRPr>
          </a:p>
          <a:p>
            <a:pPr algn="ctr"/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微软雅黑"/>
                <a:ea typeface="微软雅黑"/>
                <a:cs typeface="微软雅黑" panose="020b0503020204020204" charset="-122"/>
                <a:hlinkClick r:id="rId3" action="ppaction://hlinkfile"/>
              </a:rPr>
              <a:t>More+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微软雅黑"/>
              <a:ea typeface="微软雅黑"/>
              <a:cs typeface="微软雅黑" panose="020b0503020204020204" charset="-122"/>
              <a:hlinkClick r:id="rId3" action="ppaction://hlinkfile"/>
            </a:endParaRPr>
          </a:p>
        </p:txBody>
      </p:sp>
    </p:spTree>
  </p:cSld>
  <p:clrMapOvr>
    <a:masterClrMapping/>
  </p:clrMapOvr>
  <p:transition spd="med" advClick="0" advTm="0">
    <p:push dir="r"/>
  </p:transition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01" y="731157"/>
            <a:ext cx="3467385" cy="54740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625" y="3813966"/>
            <a:ext cx="3493768" cy="2391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73" y="3821730"/>
            <a:ext cx="3439422" cy="238352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90363" y="1047276"/>
            <a:ext cx="621478" cy="1910491"/>
            <a:chOff x="7646856" y="1144652"/>
            <a:chExt cx="1212504" cy="3727367"/>
          </a:xfrm>
        </p:grpSpPr>
        <p:sp>
          <p:nvSpPr>
            <p:cNvPr id="8" name="文本框 7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第壹章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646856" y="1144652"/>
              <a:ext cx="1156699" cy="3727367"/>
              <a:chOff x="7411069" y="1986286"/>
              <a:chExt cx="1156699" cy="372736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5421" y="3283796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pic>
        <p:nvPicPr>
          <p:cNvPr id="13" name="图形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5482" y="2632719"/>
            <a:ext cx="325048" cy="325048"/>
          </a:xfrm>
          <a:prstGeom prst="rect">
            <a:avLst/>
          </a:prstGeom>
        </p:spPr>
      </p:pic>
      <p:sp>
        <p:nvSpPr>
          <p:cNvPr id="14" name="标题 13"/>
          <p:cNvSpPr txBox="1"/>
          <p:nvPr/>
        </p:nvSpPr>
        <p:spPr>
          <a:xfrm>
            <a:off x="1755967" y="960646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3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52585" y="1143002"/>
            <a:ext cx="3647152" cy="2001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请在此处添加具体内容，文字尽量言简意赅，简单说明即可，不必过于繁琐，注意版面美观度请在此处添加具体内容，文字尽量言简意赅，简单说明即可，不必过于繁琐，注意版面美观度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  <a:p>
            <a:pPr lvl="0">
              <a:lnSpc>
                <a:spcPts val="3000"/>
              </a:lnSpc>
              <a:spcBef>
                <a:spcPct val="0"/>
              </a:spcBef>
              <a:defRPr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50">
        <p14:flip dir="r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第壹章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9" cy="3727367"/>
              <a:chOff x="7411069" y="1986286"/>
              <a:chExt cx="1156699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1" y="3283796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3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2281370" y="2079223"/>
            <a:ext cx="825867" cy="331563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358237" y="1831450"/>
            <a:ext cx="789031" cy="830997"/>
            <a:chOff x="928557" y="-28609"/>
            <a:chExt cx="2514600" cy="2648342"/>
          </a:xfrm>
        </p:grpSpPr>
        <p:grpSp>
          <p:nvGrpSpPr>
            <p:cNvPr id="20" name="组合 19"/>
            <p:cNvGrpSpPr/>
            <p:nvPr/>
          </p:nvGrpSpPr>
          <p:grpSpPr>
            <a:xfrm>
              <a:off x="928557" y="0"/>
              <a:ext cx="2514600" cy="2524086"/>
              <a:chOff x="4762500" y="1714500"/>
              <a:chExt cx="2667000" cy="2677061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4762500" y="1714500"/>
                <a:ext cx="2667000" cy="2667000"/>
              </a:xfrm>
              <a:prstGeom prst="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cxnSp>
            <p:nvCxnSpPr>
              <p:cNvPr id="23" name="直接连接符 22"/>
              <p:cNvCxnSpPr>
                <a:stCxn id="22" idx="1"/>
                <a:endCxn id="22" idx="3"/>
              </p:cNvCxnSpPr>
              <p:nvPr/>
            </p:nvCxnSpPr>
            <p:spPr>
              <a:xfrm>
                <a:off x="4762500" y="3048000"/>
                <a:ext cx="2667000" cy="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 rot="5400000">
                <a:off x="4762500" y="3058061"/>
                <a:ext cx="2667000" cy="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4762500" y="1714500"/>
                <a:ext cx="2667000" cy="2656939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H="1">
                <a:off x="4762500" y="1714500"/>
                <a:ext cx="2667000" cy="2656939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文本框 20"/>
            <p:cNvSpPr txBox="1"/>
            <p:nvPr/>
          </p:nvSpPr>
          <p:spPr>
            <a:xfrm>
              <a:off x="928557" y="-28609"/>
              <a:ext cx="2514600" cy="264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壹</a:t>
              </a:r>
              <a:endParaRPr kumimoji="0" lang="zh-CN" altLang="en-US" sz="4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67337" y="1863179"/>
            <a:ext cx="789031" cy="830997"/>
            <a:chOff x="928557" y="-28609"/>
            <a:chExt cx="2514600" cy="2648342"/>
          </a:xfrm>
        </p:grpSpPr>
        <p:grpSp>
          <p:nvGrpSpPr>
            <p:cNvPr id="28" name="组合 27"/>
            <p:cNvGrpSpPr/>
            <p:nvPr/>
          </p:nvGrpSpPr>
          <p:grpSpPr>
            <a:xfrm>
              <a:off x="928557" y="0"/>
              <a:ext cx="2514600" cy="2524086"/>
              <a:chOff x="4762500" y="1714500"/>
              <a:chExt cx="2667000" cy="2677061"/>
            </a:xfrm>
          </p:grpSpPr>
          <p:sp>
            <p:nvSpPr>
              <p:cNvPr id="30" name="矩形 29"/>
              <p:cNvSpPr/>
              <p:nvPr/>
            </p:nvSpPr>
            <p:spPr>
              <a:xfrm>
                <a:off x="4762500" y="1714500"/>
                <a:ext cx="2667000" cy="2667000"/>
              </a:xfrm>
              <a:prstGeom prst="rect">
                <a:avLst/>
              </a:pr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cxnSp>
            <p:nvCxnSpPr>
              <p:cNvPr id="31" name="直接连接符 30"/>
              <p:cNvCxnSpPr>
                <a:stCxn id="30" idx="1"/>
                <a:endCxn id="30" idx="3"/>
              </p:cNvCxnSpPr>
              <p:nvPr/>
            </p:nvCxnSpPr>
            <p:spPr>
              <a:xfrm>
                <a:off x="4762500" y="3048000"/>
                <a:ext cx="2667000" cy="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rot="5400000">
                <a:off x="4762500" y="3058061"/>
                <a:ext cx="2667000" cy="0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4762500" y="1714500"/>
                <a:ext cx="2667000" cy="2656939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 flipH="1">
                <a:off x="4762500" y="1714500"/>
                <a:ext cx="2667000" cy="2656939"/>
              </a:xfrm>
              <a:prstGeom prst="line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文本框 28"/>
            <p:cNvSpPr txBox="1"/>
            <p:nvPr/>
          </p:nvSpPr>
          <p:spPr>
            <a:xfrm>
              <a:off x="928557" y="-28609"/>
              <a:ext cx="2514600" cy="264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800" i="0" u="none" strike="noStrike" kern="1200" cap="none" spc="0" normalizeH="0" baseline="0" noProof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+mn-ea"/>
                  <a:sym typeface="+mn-lt"/>
                </a:rPr>
                <a:t>贰</a:t>
              </a:r>
              <a:endParaRPr kumimoji="0" lang="zh-CN" altLang="en-US" sz="480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9832453" y="2079223"/>
            <a:ext cx="825867" cy="331563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5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5847" y="4815427"/>
            <a:ext cx="575914" cy="579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3366" y="2102523"/>
            <a:ext cx="4314529" cy="4844584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第壹章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9" cy="3727367"/>
              <a:chOff x="7411069" y="1986286"/>
              <a:chExt cx="1156699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1" y="3283796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3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8674" y="571500"/>
            <a:ext cx="5715000" cy="57150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691001" y="1469978"/>
            <a:ext cx="825867" cy="38132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ts val="2000"/>
              </a:lnSpc>
              <a:defRPr sz="1200">
                <a:solidFill>
                  <a:prstClr val="black"/>
                </a:solidFill>
                <a:latin typeface="义启小魏楷" panose="02010601030101010101" pitchFamily="2" charset="-122"/>
                <a:ea typeface="义启小魏楷" panose="02010601030101010101" pitchFamily="2" charset="-122"/>
              </a:defRPr>
            </a:lvl1pPr>
          </a:lstStyle>
          <a:p>
            <a:pPr>
              <a:lnSpc>
                <a:spcPts val="2500"/>
              </a:lnSpc>
            </a:pPr>
            <a:r>
              <a:rPr lang="zh-CN" altLang="en-US" sz="1400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6" name="直接连接符 15"/>
          <p:cNvCxnSpPr/>
          <p:nvPr/>
        </p:nvCxnSpPr>
        <p:spPr>
          <a:xfrm flipH="1">
            <a:off x="10516866" y="1469977"/>
            <a:ext cx="0" cy="3576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10547943" y="1379171"/>
            <a:ext cx="53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cs typeface="+mn-ea"/>
                <a:sym typeface="+mn-lt"/>
              </a:rPr>
              <a:t>添加标题</a:t>
            </a:r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97750" y="1469978"/>
            <a:ext cx="825867" cy="38132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 lvl="0">
              <a:lnSpc>
                <a:spcPts val="2500"/>
              </a:lnSpc>
              <a:defRPr sz="1400">
                <a:solidFill>
                  <a:prstClr val="black"/>
                </a:solidFill>
                <a:latin typeface="印品丫丫体-D版" panose="02010601030101010101" pitchFamily="2" charset="-122"/>
                <a:ea typeface="印品丫丫体-D版" panose="02010601030101010101" pitchFamily="2" charset="-122"/>
              </a:defRPr>
            </a:lvl1pPr>
          </a:lstStyle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19" name="直接连接符 18"/>
          <p:cNvCxnSpPr/>
          <p:nvPr/>
        </p:nvCxnSpPr>
        <p:spPr>
          <a:xfrm flipH="1">
            <a:off x="8223613" y="1469977"/>
            <a:ext cx="0" cy="35769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8254690" y="1379171"/>
            <a:ext cx="53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cs typeface="+mn-ea"/>
                <a:sym typeface="+mn-lt"/>
              </a:rPr>
              <a:t>添加标题</a:t>
            </a:r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20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第壹章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9" cy="3727367"/>
              <a:chOff x="7411069" y="1986286"/>
              <a:chExt cx="1156699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1" y="3283796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3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847707" y="861933"/>
            <a:ext cx="5518797" cy="4673876"/>
            <a:chOff x="-98589" y="396324"/>
            <a:chExt cx="8392759" cy="710783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41789" y="396324"/>
              <a:ext cx="2752381" cy="647619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26362" y="1037495"/>
              <a:ext cx="2733333" cy="646666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98589" y="410838"/>
              <a:ext cx="2742857" cy="6485714"/>
            </a:xfrm>
            <a:prstGeom prst="rect">
              <a:avLst/>
            </a:prstGeom>
          </p:spPr>
        </p:pic>
      </p:grpSp>
      <p:pic>
        <p:nvPicPr>
          <p:cNvPr id="18" name="图形 17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03217" y="3601706"/>
            <a:ext cx="3962400" cy="264795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193396" y="1631524"/>
            <a:ext cx="3005951" cy="171331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ts val="2500"/>
              </a:lnSpc>
              <a:defRPr/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  <a:p>
            <a:pPr lvl="0">
              <a:lnSpc>
                <a:spcPts val="2000"/>
              </a:lnSpc>
              <a:defRPr/>
            </a:pP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>
    <mc:Choice xmlns:p14="http://schemas.microsoft.com/office/powerpoint/2010/main" Requires="p14">
      <p:transition spd="slow" advClick="0" advTm="0" p14:dur="140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2" name="TextBox 21"/>
          <p:cNvSpPr txBox="1"/>
          <p:nvPr/>
        </p:nvSpPr>
        <p:spPr>
          <a:xfrm>
            <a:off x="371005" y="6508190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smtClean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smtClean="0">
                <a:solidFill>
                  <a:schemeClr val="bg1"/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smtClean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endParaRPr lang="en-US" altLang="zh-CN" sz="100" smtClean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第壹章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9" cy="3727367"/>
              <a:chOff x="7411069" y="1986286"/>
              <a:chExt cx="1156699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1" y="3283796"/>
                <a:ext cx="1132347" cy="1132347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3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14" name="AutoShape 25"/>
          <p:cNvSpPr/>
          <p:nvPr/>
        </p:nvSpPr>
        <p:spPr bwMode="auto">
          <a:xfrm>
            <a:off x="5071944" y="4708147"/>
            <a:ext cx="2750820" cy="900793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ts val="20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15" name="AutoShape 25"/>
          <p:cNvSpPr/>
          <p:nvPr/>
        </p:nvSpPr>
        <p:spPr bwMode="auto">
          <a:xfrm>
            <a:off x="1556584" y="4708147"/>
            <a:ext cx="2771775" cy="900793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lvl="0" algn="ctr">
              <a:lnSpc>
                <a:spcPts val="2000"/>
              </a:lnSpc>
              <a:defRPr/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16" name="AutoShape 25"/>
          <p:cNvSpPr/>
          <p:nvPr/>
        </p:nvSpPr>
        <p:spPr bwMode="auto">
          <a:xfrm>
            <a:off x="8662869" y="4708147"/>
            <a:ext cx="2830830" cy="900793"/>
          </a:xfrm>
          <a:custGeom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ts val="20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498" y="2136478"/>
            <a:ext cx="2771775" cy="231322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869495" y="2136478"/>
            <a:ext cx="2771775" cy="23132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5079" y="1681670"/>
            <a:ext cx="3402012" cy="2832348"/>
          </a:xfrm>
          <a:prstGeom prst="rect">
            <a:avLst/>
          </a:prstGeom>
        </p:spPr>
      </p:pic>
      <p:pic>
        <p:nvPicPr>
          <p:cNvPr id="20" name="图片 19" descr="5a37534f666f26b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4984" y="1757302"/>
            <a:ext cx="929005" cy="874395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160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701" y="731157"/>
            <a:ext cx="3467385" cy="54740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8625" y="3813966"/>
            <a:ext cx="3493768" cy="23912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673" y="3821730"/>
            <a:ext cx="3439422" cy="238352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890363" y="1047276"/>
            <a:ext cx="621478" cy="1910491"/>
            <a:chOff x="7646856" y="1144652"/>
            <a:chExt cx="1212504" cy="3727367"/>
          </a:xfrm>
        </p:grpSpPr>
        <p:sp>
          <p:nvSpPr>
            <p:cNvPr id="8" name="文本框 7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第贰章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069" y="3283796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pic>
        <p:nvPicPr>
          <p:cNvPr id="13" name="图形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45482" y="2632719"/>
            <a:ext cx="325048" cy="325048"/>
          </a:xfrm>
          <a:prstGeom prst="rect">
            <a:avLst/>
          </a:prstGeom>
        </p:spPr>
      </p:pic>
      <p:sp>
        <p:nvSpPr>
          <p:cNvPr id="14" name="标题 13"/>
          <p:cNvSpPr txBox="1"/>
          <p:nvPr/>
        </p:nvSpPr>
        <p:spPr>
          <a:xfrm>
            <a:off x="1755967" y="960646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52585" y="1143002"/>
            <a:ext cx="3647152" cy="20014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120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ea"/>
              </a:defRPr>
            </a:lvl1pPr>
          </a:lstStyle>
          <a:p>
            <a:pPr>
              <a:lnSpc>
                <a:spcPts val="3000"/>
              </a:lnSpc>
              <a:spcBef>
                <a:spcPct val="0"/>
              </a:spcBef>
              <a:defRPr/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sym typeface="+mn-lt"/>
              </a:rPr>
              <a:t>请在此处添加具体内容，文字尽量言简意赅，简单说明即可，不必过于繁琐，注意版面美观度请在此处添加具体内容，文字尽量言简意赅，简单说明即可，不必过于繁琐，注意版面美观度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  <a:p>
            <a:pPr lvl="0">
              <a:lnSpc>
                <a:spcPts val="3000"/>
              </a:lnSpc>
              <a:spcBef>
                <a:spcPct val="0"/>
              </a:spcBef>
              <a:defRPr/>
            </a:pP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sym typeface="+mn-lt"/>
            </a:endParaRPr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-3176"/>
            <a:ext cx="1843314" cy="105430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83923" y="1051131"/>
            <a:ext cx="621478" cy="1910491"/>
            <a:chOff x="7646856" y="1144652"/>
            <a:chExt cx="1212504" cy="3727367"/>
          </a:xfrm>
        </p:grpSpPr>
        <p:sp>
          <p:nvSpPr>
            <p:cNvPr id="7" name="文本框 6"/>
            <p:cNvSpPr txBox="1"/>
            <p:nvPr/>
          </p:nvSpPr>
          <p:spPr>
            <a:xfrm>
              <a:off x="7658416" y="1182295"/>
              <a:ext cx="1200944" cy="361522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800">
                  <a:solidFill>
                    <a:prstClr val="black"/>
                  </a:solidFill>
                  <a:cs typeface="+mn-ea"/>
                  <a:sym typeface="+mn-lt"/>
                </a:rPr>
                <a:t>第贰章</a:t>
              </a:r>
              <a:endPara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646856" y="1144652"/>
              <a:ext cx="1156697" cy="3727367"/>
              <a:chOff x="7411069" y="1986286"/>
              <a:chExt cx="1156697" cy="3727367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5420" y="1986286"/>
                <a:ext cx="1132346" cy="1132346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9652" y="3277752"/>
                <a:ext cx="1132347" cy="1132346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11069" y="4581306"/>
                <a:ext cx="1132347" cy="1132347"/>
              </a:xfrm>
              <a:prstGeom prst="rect">
                <a:avLst/>
              </a:prstGeom>
            </p:spPr>
          </p:pic>
        </p:grpSp>
      </p:grpSp>
      <p:sp>
        <p:nvSpPr>
          <p:cNvPr id="12" name="标题 13"/>
          <p:cNvSpPr txBox="1"/>
          <p:nvPr/>
        </p:nvSpPr>
        <p:spPr>
          <a:xfrm>
            <a:off x="550730" y="3198871"/>
            <a:ext cx="493787" cy="2452149"/>
          </a:xfrm>
          <a:prstGeom prst="rect">
            <a:avLst/>
          </a:prstGeom>
        </p:spPr>
        <p:txBody>
          <a:bodyPr vert="eaVert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400" spc="600" smtClean="0">
                <a:solidFill>
                  <a:prstClr val="black">
                    <a:lumMod val="85000"/>
                    <a:lumOff val="15000"/>
                  </a:prstClr>
                </a:solidFill>
                <a:latin typeface="+mn-lt"/>
                <a:ea typeface="+mn-ea"/>
                <a:cs typeface="+mn-ea"/>
                <a:sym typeface="+mn-lt"/>
              </a:rPr>
              <a:t>标题文字内容</a:t>
            </a:r>
            <a:endParaRPr lang="zh-CN" altLang="en-US" sz="2400" spc="3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6384" y="5950857"/>
            <a:ext cx="6113530" cy="111466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278910" y="3568286"/>
            <a:ext cx="2492990" cy="171331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  <a:p>
            <a:pPr lvl="0">
              <a:lnSpc>
                <a:spcPts val="2000"/>
              </a:lnSpc>
              <a:defRPr/>
            </a:pPr>
            <a:endParaRPr lang="en-US" altLang="zh-CN" sz="1400">
              <a:solidFill>
                <a:prstClr val="black">
                  <a:lumMod val="95000"/>
                  <a:lumOff val="5000"/>
                </a:prstClr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852956" y="2422163"/>
            <a:ext cx="2492990" cy="1713317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1400">
                <a:solidFill>
                  <a:prstClr val="black"/>
                </a:solidFill>
                <a:cs typeface="+mn-ea"/>
                <a:sym typeface="+mn-lt"/>
              </a:rPr>
              <a:t>请在此处添加具体内容，文字尽量言简意赅简单说明即可，不必过于繁琐，注意版面美观度。请在此处添加具体内容，文字尽量言简意赅简单说明即可，不必过于繁琐，注意版面美观度。</a:t>
            </a: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  <a:p>
            <a:pPr>
              <a:lnSpc>
                <a:spcPts val="2000"/>
              </a:lnSpc>
            </a:pPr>
            <a:endParaRPr lang="en-US" altLang="zh-CN" sz="140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0306" y="4837314"/>
            <a:ext cx="2076450" cy="3524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261298" y="1051131"/>
            <a:ext cx="1466850" cy="342917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5301" y="0"/>
            <a:ext cx="4876642" cy="6049505"/>
          </a:xfrm>
          <a:prstGeom prst="rect">
            <a:avLst/>
          </a:prstGeom>
        </p:spPr>
      </p:pic>
    </p:spTree>
  </p:cSld>
  <p:clrMapOvr>
    <a:masterClrMapping/>
  </p:clrMapOvr>
  <mc:AlternateContent>
    <mc:Choice xmlns:p14="http://schemas.microsoft.com/office/powerpoint/2010/main" Requires="p14">
      <p:transition spd="slow" advClick="0" advTm="0" p14:dur="900">
        <p14:warp dir="in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1.xml><?xml version="1.0" encoding="utf-8"?>
<p:tagLst xmlns:p="http://schemas.openxmlformats.org/presentationml/2006/main">
  <p:tag name="AS_NET" val="4.0.30319.42000"/>
  <p:tag name="AS_OS" val="Microsoft Windows NT 6.2.9200.0"/>
  <p:tag name="AS_RELEASE_DATE" val="2023.04.14"/>
  <p:tag name="AS_TITLE" val="Aspose.Slides for .NET 4.0 Client Profile"/>
  <p:tag name="AS_VERSION" val="23.4"/>
  <p:tag name="ISPRING_FIRST_PUBLISH" val="1"/>
  <p:tag name="ISPRING_OUTPUT_FOLDER" val="F:\第六批\17870222"/>
  <p:tag name="ISPRING_PRESENTATION_TITLE" val="中国风瓷器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PASSING_SCORE" val="0.000000"/>
  <p:tag name="ISPRING_SCORM_RATE_QUIZZES" val="0"/>
  <p:tag name="ISPRING_SCORM_RATE_SLIDES" val="0"/>
  <p:tag name="ISPRING_ULTRA_SCORM_COURSE_ID" val="9437EF18-E5E0-49B4-ACCF-BBE1C6D4B143"/>
  <p:tag name="ISPRINGCLOUDFOLDERID" val="0"/>
  <p:tag name="ISPRINGCLOUDFOLDERPATH" val="Repository"/>
  <p:tag name="ISPRINGONLINEFOLDERID" val="0"/>
  <p:tag name="ISPRINGONLINEFOLDERPATH" val="Content List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heme/theme1.xml><?xml version="1.0" encoding="utf-8"?>
<a:theme xmlns:r="http://schemas.openxmlformats.org/officeDocument/2006/relationships" xmlns:a="http://schemas.openxmlformats.org/drawingml/2006/main" name="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2gilyxm">
      <a:majorFont>
        <a:latin typeface="微软雅黑"/>
        <a:ea typeface="义启小魏楷"/>
        <a:cs typeface="Arial"/>
      </a:majorFont>
      <a:minorFont>
        <a:latin typeface="微软雅黑"/>
        <a:ea typeface="义启小魏楷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PPT模板免费下载：PPT汇 www.ppthui.com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Manager>PPT汇_PPT模板免费下载_www.ppthui.com</Manager>
  <Company>PPT汇_PPT模板免费下载_www.ppthui.com</Company>
  <PresentationFormat>自定义</PresentationFormat>
  <Paragraphs>138</Paragraphs>
  <Slides>26</Slides>
  <Notes>26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baseType="lpstr" size="38">
      <vt:lpstr>Arial</vt:lpstr>
      <vt:lpstr>微软雅黑</vt:lpstr>
      <vt:lpstr>义启小魏楷</vt:lpstr>
      <vt:lpstr>Calibri</vt:lpstr>
      <vt:lpstr>等线 Light</vt:lpstr>
      <vt:lpstr>等线</vt:lpstr>
      <vt:lpstr>方正清刻本悦宋简体</vt:lpstr>
      <vt:lpstr>印品丫丫体-D版</vt:lpstr>
      <vt:lpstr>宋体</vt:lpstr>
      <vt:lpstr>Meiryo</vt:lpstr>
      <vt:lpstr>Wingdings</vt:lpstr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23.0400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PPT汇_PPT模板免费下载_www.ppthui.com</dc:title>
  <dc:creator>PPT汇_PPT模板免费下载_www.ppthui.com</dc:creator>
  <dc:description>PPT汇_PPT模板免费下载_www.ppthui.com</dc:description>
  <cp:keywords>PPT汇_PPT模板免费下载_www.ppthui.com</cp:keywords>
  <cp:lastModifiedBy>Years later</cp:lastModifiedBy>
  <cp:revision>59</cp:revision>
  <dcterms:created xsi:type="dcterms:W3CDTF">2018-11-26T09:52:00Z</dcterms:created>
  <dcterms:modified xsi:type="dcterms:W3CDTF">2023-05-08T04:11:21Z</dcterms:modified>
  <dc:subject>PPT汇_PPT模板免费下载_www.ppthui.com</dc:subject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FBDDEC72FC71417DACF69F6F84CC0C33</vt:lpwstr>
  </property>
  <property fmtid="{D5CDD505-2E9C-101B-9397-08002B2CF9AE}" pid="3" name="KSOProductBuildVer">
    <vt:lpwstr>2052-11.1.0.10723</vt:lpwstr>
  </property>
</Properties>
</file>