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0" r:id="rId2"/>
  </p:sldMasterIdLst>
  <p:notesMasterIdLst>
    <p:notesMasterId r:id="rId3"/>
  </p:notesMasterIdLst>
  <p:sldIdLst>
    <p:sldId id="258" r:id="rId4"/>
    <p:sldId id="257" r:id="rId5"/>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311" r:id="rId30"/>
  </p:sldIdLst>
  <p:sldSz cx="12192000" cy="6858000"/>
  <p:notesSz cx="7103745" cy="10234295"/>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E39B6E6-FB24-4AD9-BF9C-E5E4EF2F357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31B77B-C61F-422E-AC8A-D72AD983B73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31B77B-C61F-422E-AC8A-D72AD983B73A}"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0">
              <a:schemeClr val="tx1"/>
            </a:gs>
            <a:gs pos="74000">
              <a:srgbClr val="123172"/>
            </a:gs>
          </a:gsLst>
          <a:lin ang="54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 Id="rId8" Type="http://schemas.openxmlformats.org/officeDocument/2006/relationships/image" Target="../media/image16.png" /><Relationship Id="rId9" Type="http://schemas.openxmlformats.org/officeDocument/2006/relationships/image" Target="../media/image1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hdphoto" Target="../media/image25.wdp" /><Relationship Id="rId2" Type="http://schemas.openxmlformats.org/officeDocument/2006/relationships/notesSlide" Target="../notesSlides/notesSlide22.xml" /><Relationship Id="rId3" Type="http://schemas.openxmlformats.org/officeDocument/2006/relationships/image" Target="../media/image18.png" /><Relationship Id="rId4" Type="http://schemas.microsoft.com/office/2007/relationships/hdphoto" Target="../media/image19.wdp" /><Relationship Id="rId5" Type="http://schemas.openxmlformats.org/officeDocument/2006/relationships/image" Target="../media/image20.png" /><Relationship Id="rId6" Type="http://schemas.microsoft.com/office/2007/relationships/hdphoto" Target="../media/image21.wdp" /><Relationship Id="rId7" Type="http://schemas.openxmlformats.org/officeDocument/2006/relationships/image" Target="../media/image22.png" /><Relationship Id="rId8" Type="http://schemas.microsoft.com/office/2007/relationships/hdphoto" Target="../media/image23.wdp" /><Relationship Id="rId9" Type="http://schemas.openxmlformats.org/officeDocument/2006/relationships/image" Target="../media/image2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6.jpeg" /><Relationship Id="rId4" Type="http://schemas.openxmlformats.org/officeDocument/2006/relationships/image" Target="../media/image27.jpeg" /><Relationship Id="rId5" Type="http://schemas.openxmlformats.org/officeDocument/2006/relationships/image" Target="../media/image2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9.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image" Target="../media/image2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3" name="Rectangle 3"/>
          <p:cNvSpPr txBox="1">
            <a:spLocks noChangeArrowheads="1"/>
          </p:cNvSpPr>
          <p:nvPr/>
        </p:nvSpPr>
        <p:spPr bwMode="auto">
          <a:xfrm>
            <a:off x="1067763" y="2211828"/>
            <a:ext cx="10201065" cy="785790"/>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5000" b="1">
                <a:solidFill>
                  <a:srgbClr val="15F2FA"/>
                </a:solidFill>
                <a:latin typeface="微软雅黑" panose="020b0503020204020204" charset="-122"/>
                <a:ea typeface="微软雅黑" panose="020b0503020204020204" charset="-122"/>
              </a:rPr>
              <a:t>LOGO</a:t>
            </a:r>
            <a:endParaRPr lang="en-US" altLang="zh-CN" sz="5000" b="1">
              <a:solidFill>
                <a:srgbClr val="15F2FA"/>
              </a:solidFill>
              <a:latin typeface="微软雅黑" panose="020b0503020204020204" charset="-122"/>
              <a:ea typeface="微软雅黑" panose="020b0503020204020204" charset="-122"/>
            </a:endParaRPr>
          </a:p>
          <a:p>
            <a:pPr algn="ctr"/>
            <a:r>
              <a:rPr lang="zh-CN" altLang="en-US" sz="3000" b="1">
                <a:solidFill>
                  <a:srgbClr val="15F2FA"/>
                </a:solidFill>
                <a:latin typeface="微软雅黑" panose="020b0503020204020204" charset="-122"/>
                <a:ea typeface="微软雅黑" panose="020b0503020204020204" charset="-122"/>
              </a:rPr>
              <a:t>互联网云计算</a:t>
            </a:r>
            <a:r>
              <a:rPr lang="en-US" altLang="zh-CN" sz="3000" b="1">
                <a:solidFill>
                  <a:srgbClr val="15F2FA"/>
                </a:solidFill>
                <a:latin typeface="微软雅黑" panose="020b0503020204020204" charset="-122"/>
                <a:ea typeface="微软雅黑" panose="020b0503020204020204" charset="-122"/>
              </a:rPr>
              <a:t>PPT</a:t>
            </a:r>
            <a:r>
              <a:rPr lang="zh-CN" altLang="en-US" sz="3000" b="1">
                <a:solidFill>
                  <a:srgbClr val="15F2FA"/>
                </a:solidFill>
                <a:latin typeface="微软雅黑" panose="020b0503020204020204" charset="-122"/>
                <a:ea typeface="微软雅黑" panose="020b0503020204020204" charset="-122"/>
              </a:rPr>
              <a:t>模板</a:t>
            </a:r>
            <a:endParaRPr lang="zh-CN" altLang="zh-CN" sz="3000" b="1">
              <a:solidFill>
                <a:srgbClr val="15F2FA"/>
              </a:solidFill>
              <a:latin typeface="微软雅黑" panose="020b0503020204020204" charset="-122"/>
              <a:ea typeface="微软雅黑" panose="020b0503020204020204" charset="-122"/>
            </a:endParaRPr>
          </a:p>
        </p:txBody>
      </p:sp>
      <p:sp>
        <p:nvSpPr>
          <p:cNvPr id="4" name="Rectangle 4"/>
          <p:cNvSpPr txBox="1">
            <a:spLocks noChangeArrowheads="1"/>
          </p:cNvSpPr>
          <p:nvPr/>
        </p:nvSpPr>
        <p:spPr bwMode="auto">
          <a:xfrm>
            <a:off x="1529523" y="3234191"/>
            <a:ext cx="9277545" cy="500767"/>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200" b="0">
                <a:solidFill>
                  <a:srgbClr val="15F2FA"/>
                </a:solidFill>
                <a:latin typeface="微软雅黑" panose="020b0503020204020204" charset="-122"/>
                <a:ea typeface="微软雅黑" panose="020b0503020204020204" charset="-122"/>
              </a:rPr>
              <a:t>图表丰富，功能强大的互联网行业</a:t>
            </a:r>
            <a:r>
              <a:rPr lang="en-US" altLang="zh-CN" sz="1200" b="0" err="1">
                <a:solidFill>
                  <a:srgbClr val="15F2FA"/>
                </a:solidFill>
                <a:latin typeface="微软雅黑" panose="020b0503020204020204" charset="-122"/>
                <a:ea typeface="微软雅黑" panose="020b0503020204020204" charset="-122"/>
              </a:rPr>
              <a:t>ppt</a:t>
            </a:r>
            <a:r>
              <a:rPr lang="zh-CN" altLang="en-US" sz="1200" b="0">
                <a:solidFill>
                  <a:srgbClr val="15F2FA"/>
                </a:solidFill>
                <a:latin typeface="微软雅黑" panose="020b0503020204020204" charset="-122"/>
                <a:ea typeface="微软雅黑" panose="020b0503020204020204" charset="-122"/>
              </a:rPr>
              <a:t>汇报演示模板</a:t>
            </a:r>
            <a:endParaRPr lang="zh-CN" altLang="zh-CN" sz="1200" b="0">
              <a:solidFill>
                <a:srgbClr val="15F2FA"/>
              </a:solidFill>
              <a:latin typeface="微软雅黑" panose="020b0503020204020204" charset="-122"/>
              <a:ea typeface="微软雅黑" panose="020b0503020204020204" charset="-122"/>
            </a:endParaRPr>
          </a:p>
        </p:txBody>
      </p:sp>
      <p:sp>
        <p:nvSpPr>
          <p:cNvPr id="5" name="文本框 66"/>
          <p:cNvSpPr txBox="1">
            <a:spLocks noChangeArrowheads="1"/>
          </p:cNvSpPr>
          <p:nvPr/>
        </p:nvSpPr>
        <p:spPr bwMode="auto">
          <a:xfrm>
            <a:off x="4614133" y="3721100"/>
            <a:ext cx="3108325" cy="5835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ctr"/>
            <a:r>
              <a:rPr lang="en-US" altLang="zh-CN" sz="800">
                <a:solidFill>
                  <a:srgbClr val="15F2FA"/>
                </a:solidFill>
                <a:latin typeface="微软雅黑" panose="020b0503020204020204" charset="-122"/>
                <a:ea typeface="微软雅黑" panose="020b0503020204020204" charset="-122"/>
              </a:rPr>
              <a:t>Chinese  companies  will no longer remain in the hard stage and they are also promoting a culture Chinese  companies  will no longer remain in the hard stage and they are also promoting a culture</a:t>
            </a:r>
            <a:endParaRPr lang="en-US" altLang="zh-CN" sz="800">
              <a:solidFill>
                <a:srgbClr val="15F2FA"/>
              </a:solidFill>
              <a:latin typeface="微软雅黑" panose="020b0503020204020204" charset="-122"/>
              <a:ea typeface="微软雅黑" panose="020b0503020204020204" charset="-122"/>
            </a:endParaRPr>
          </a:p>
        </p:txBody>
      </p:sp>
      <p:pic>
        <p:nvPicPr>
          <p:cNvPr id="8" name="William Joseph - Radioactive">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09600" y="-108098"/>
            <a:ext cx="609600" cy="609600"/>
          </a:xfrm>
          <a:prstGeom prst="rect">
            <a:avLst/>
          </a:prstGeom>
        </p:spPr>
      </p:pic>
      <p:sp>
        <p:nvSpPr>
          <p:cNvPr id="6" name="文本框 5"/>
          <p:cNvSpPr txBox="1"/>
          <p:nvPr/>
        </p:nvSpPr>
        <p:spPr>
          <a:xfrm>
            <a:off x="4808501" y="4430335"/>
            <a:ext cx="2752725" cy="291465"/>
          </a:xfrm>
          <a:prstGeom prst="rect">
            <a:avLst/>
          </a:prstGeom>
          <a:noFill/>
        </p:spPr>
        <p:txBody>
          <a:bodyPr wrap="none" rtlCol="0">
            <a:spAutoFit/>
          </a:bodyPr>
          <a:lstStyle/>
          <a:p>
            <a:pPr algn="ctr"/>
            <a:r>
              <a:rPr lang="zh-CN" altLang="en-US" sz="1300" smtClean="0">
                <a:solidFill>
                  <a:srgbClr val="15F2FA"/>
                </a:solidFill>
                <a:latin typeface="微软雅黑" panose="020b0503020204020204" charset="-122"/>
                <a:ea typeface="微软雅黑" panose="020b0503020204020204" charset="-122"/>
              </a:rPr>
              <a:t>汇报人：</a:t>
            </a:r>
            <a:r>
              <a:rPr lang="en-US" altLang="zh-CN" sz="1300" smtClean="0">
                <a:solidFill>
                  <a:srgbClr val="15F2FA"/>
                </a:solidFill>
                <a:latin typeface="微软雅黑" panose="020b0503020204020204" charset="-122"/>
                <a:ea typeface="微软雅黑" panose="020b0503020204020204" charset="-122"/>
              </a:rPr>
              <a:t>PPT</a:t>
            </a:r>
            <a:r>
              <a:rPr lang="zh-CN" altLang="en-US" sz="1300" smtClean="0">
                <a:solidFill>
                  <a:srgbClr val="15F2FA"/>
                </a:solidFill>
                <a:latin typeface="微软雅黑" panose="020b0503020204020204" charset="-122"/>
                <a:ea typeface="微软雅黑" panose="020b0503020204020204" charset="-122"/>
              </a:rPr>
              <a:t>汇    时间：</a:t>
            </a:r>
            <a:r>
              <a:rPr lang="en-US" altLang="zh-CN" sz="1300" smtClean="0">
                <a:solidFill>
                  <a:srgbClr val="15F2FA"/>
                </a:solidFill>
                <a:latin typeface="微软雅黑" panose="020b0503020204020204" charset="-122"/>
                <a:ea typeface="微软雅黑" panose="020b0503020204020204" charset="-122"/>
              </a:rPr>
              <a:t>XX</a:t>
            </a:r>
            <a:r>
              <a:rPr lang="zh-CN" altLang="en-US" sz="1300" smtClean="0">
                <a:solidFill>
                  <a:srgbClr val="15F2FA"/>
                </a:solidFill>
                <a:latin typeface="微软雅黑" panose="020b0503020204020204" charset="-122"/>
                <a:ea typeface="微软雅黑" panose="020b0503020204020204" charset="-122"/>
              </a:rPr>
              <a:t>年</a:t>
            </a:r>
            <a:r>
              <a:rPr lang="en-US" altLang="zh-CN" sz="1300" smtClean="0">
                <a:solidFill>
                  <a:srgbClr val="15F2FA"/>
                </a:solidFill>
                <a:latin typeface="微软雅黑" panose="020b0503020204020204" charset="-122"/>
                <a:ea typeface="微软雅黑" panose="020b0503020204020204" charset="-122"/>
              </a:rPr>
              <a:t>XX</a:t>
            </a:r>
            <a:r>
              <a:rPr lang="zh-CN" altLang="en-US" sz="1300" smtClean="0">
                <a:solidFill>
                  <a:srgbClr val="15F2FA"/>
                </a:solidFill>
                <a:latin typeface="微软雅黑" panose="020b0503020204020204" charset="-122"/>
                <a:ea typeface="微软雅黑" panose="020b0503020204020204" charset="-122"/>
              </a:rPr>
              <a:t>月</a:t>
            </a:r>
            <a:endParaRPr lang="zh-CN" altLang="en-US" sz="1300">
              <a:solidFill>
                <a:srgbClr val="15F2FA"/>
              </a:solidFill>
              <a:latin typeface="微软雅黑" panose="020b0503020204020204" charset="-122"/>
              <a:ea typeface="微软雅黑" panose="020b0503020204020204" charset="-122"/>
            </a:endParaRPr>
          </a:p>
        </p:txBody>
      </p:sp>
    </p:spTree>
  </p:cSld>
  <p:clrMapOvr>
    <a:masterClrMapping/>
  </p:clrMapOvr>
  <p:transition advTm="9032">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8" fill="hold" nodeType="afterGroup">
                            <p:stCondLst>
                              <p:cond delay="1"/>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850" autoRev="1" fill="hold">
                                          <p:stCondLst>
                                            <p:cond delay="0"/>
                                          </p:stCondLst>
                                        </p:cTn>
                                        <p:tgtEl>
                                          <p:spTgt spid="3"/>
                                        </p:tgtEl>
                                        <p:attrNameLst>
                                          <p:attrName>ppt_w</p:attrName>
                                        </p:attrNameLst>
                                      </p:cBhvr>
                                    </p:anim>
                                    <p:anim by="(#ppt_w*0.50)" calcmode="lin" valueType="num">
                                      <p:cBhvr>
                                        <p:cTn id="12" dur="850" decel="50000" autoRev="1" fill="hold">
                                          <p:stCondLst>
                                            <p:cond delay="0"/>
                                          </p:stCondLst>
                                        </p:cTn>
                                        <p:tgtEl>
                                          <p:spTgt spid="3"/>
                                        </p:tgtEl>
                                        <p:attrNameLst>
                                          <p:attrName>ppt_x</p:attrName>
                                        </p:attrNameLst>
                                      </p:cBhvr>
                                    </p:anim>
                                    <p:anim from="(-#ppt_h/2)" to="(#ppt_y)" calcmode="lin" valueType="num">
                                      <p:cBhvr>
                                        <p:cTn id="13" dur="1700" fill="hold">
                                          <p:stCondLst>
                                            <p:cond delay="0"/>
                                          </p:stCondLst>
                                        </p:cTn>
                                        <p:tgtEl>
                                          <p:spTgt spid="3"/>
                                        </p:tgtEl>
                                        <p:attrNameLst>
                                          <p:attrName>ppt_y</p:attrName>
                                        </p:attrNameLst>
                                      </p:cBhvr>
                                    </p:anim>
                                    <p:animRot by="21600000">
                                      <p:cBhvr>
                                        <p:cTn id="14" dur="1700" fill="hold">
                                          <p:stCondLst>
                                            <p:cond delay="0"/>
                                          </p:stCondLst>
                                        </p:cTn>
                                        <p:tgtEl>
                                          <p:spTgt spid="3"/>
                                        </p:tgtEl>
                                        <p:attrNameLst>
                                          <p:attrName>r</p:attrName>
                                        </p:attrNameLst>
                                      </p:cBhvr>
                                    </p:animRot>
                                  </p:childTnLst>
                                </p:cTn>
                              </p:par>
                            </p:childTnLst>
                          </p:cTn>
                        </p:par>
                        <p:par>
                          <p:cTn id="15" fill="hold" nodeType="afterGroup">
                            <p:stCondLst>
                              <p:cond delay="1701"/>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400"/>
                                        <p:tgtEl>
                                          <p:spTgt spid="4"/>
                                        </p:tgtEl>
                                      </p:cBhvr>
                                    </p:animEffect>
                                  </p:childTnLst>
                                </p:cTn>
                              </p:par>
                            </p:childTnLst>
                          </p:cTn>
                        </p:par>
                        <p:par>
                          <p:cTn id="19" fill="hold" nodeType="afterGroup">
                            <p:stCondLst>
                              <p:cond delay="2101"/>
                            </p:stCondLst>
                            <p:childTnLst>
                              <p:par>
                                <p:cTn id="20" presetID="5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par>
                          <p:cTn id="25" fill="hold" nodeType="afterGroup">
                            <p:stCondLst>
                              <p:cond delay="3101"/>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5" name="泪滴形 14"/>
          <p:cNvSpPr/>
          <p:nvPr/>
        </p:nvSpPr>
        <p:spPr>
          <a:xfrm rot="16200000" flipH="1">
            <a:off x="8451593" y="1412777"/>
            <a:ext cx="2085224" cy="2085224"/>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6" name="泪滴形 15"/>
          <p:cNvSpPr/>
          <p:nvPr/>
        </p:nvSpPr>
        <p:spPr>
          <a:xfrm rot="5400000" flipH="1" flipV="1">
            <a:off x="8451592" y="3672358"/>
            <a:ext cx="2828985" cy="282898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泪滴形 16"/>
          <p:cNvSpPr/>
          <p:nvPr/>
        </p:nvSpPr>
        <p:spPr>
          <a:xfrm rot="16200000" flipV="1">
            <a:off x="5462872" y="3672358"/>
            <a:ext cx="2828985" cy="282898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8" name="Text Box 40"/>
          <p:cNvSpPr txBox="1">
            <a:spLocks noChangeArrowheads="1"/>
          </p:cNvSpPr>
          <p:nvPr/>
        </p:nvSpPr>
        <p:spPr bwMode="gray">
          <a:xfrm>
            <a:off x="1103446" y="2180861"/>
            <a:ext cx="6742353" cy="1274195"/>
          </a:xfrm>
          <a:prstGeom prst="rect">
            <a:avLst/>
          </a:prstGeom>
          <a:noFill/>
          <a:ln w="9525">
            <a:noFill/>
            <a:miter lim="800000"/>
          </a:ln>
        </p:spPr>
        <p:txBody>
          <a:bodyPr wrap="square">
            <a:spAutoFit/>
          </a:bodyPr>
          <a:lstStyle/>
          <a:p>
            <a:pPr lvl="0">
              <a:lnSpc>
                <a:spcPct val="120000"/>
              </a:lnSpc>
              <a:defRPr/>
            </a:pPr>
            <a:r>
              <a:rPr lang="zh-CN" altLang="en-US" sz="1600" kern="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endParaRPr lang="zh-CN" altLang="en-US" sz="1600" kern="0">
              <a:solidFill>
                <a:srgbClr val="15F2FA"/>
              </a:solidFill>
              <a:latin typeface="微软雅黑" panose="020b0503020204020204" charset="-122"/>
              <a:ea typeface="微软雅黑" panose="020b0503020204020204" charset="-122"/>
            </a:endParaRPr>
          </a:p>
        </p:txBody>
      </p:sp>
      <p:sp>
        <p:nvSpPr>
          <p:cNvPr id="19" name="Rectangle 11"/>
          <p:cNvSpPr>
            <a:spLocks noChangeArrowheads="1"/>
          </p:cNvSpPr>
          <p:nvPr/>
        </p:nvSpPr>
        <p:spPr bwMode="gray">
          <a:xfrm>
            <a:off x="5615948" y="1702495"/>
            <a:ext cx="2004681" cy="478367"/>
          </a:xfrm>
          <a:prstGeom prst="rect">
            <a:avLst/>
          </a:prstGeom>
          <a:noFill/>
          <a:ln>
            <a:noFill/>
          </a:ln>
        </p:spPr>
        <p:txBody>
          <a:bodyPr lIns="0" tIns="0" rIns="0" bIns="0" anchor="ctr"/>
          <a:lstStyle/>
          <a:p>
            <a:pPr lvl="0">
              <a:lnSpc>
                <a:spcPct val="120000"/>
              </a:lnSpc>
              <a:defRPr/>
            </a:pPr>
            <a:r>
              <a:rPr lang="zh-CN" altLang="en-US" sz="1865" b="1" kern="0">
                <a:solidFill>
                  <a:srgbClr val="15F2FA"/>
                </a:solidFill>
                <a:latin typeface="微软雅黑" panose="020b0503020204020204" charset="-122"/>
                <a:ea typeface="微软雅黑" panose="020b0503020204020204" charset="-122"/>
              </a:rPr>
              <a:t>单击此处输入标题</a:t>
            </a:r>
            <a:endParaRPr lang="zh-CN" altLang="en-US" sz="1865" b="1" kern="0">
              <a:solidFill>
                <a:srgbClr val="15F2FA"/>
              </a:solidFill>
              <a:latin typeface="微软雅黑" panose="020b0503020204020204" charset="-122"/>
              <a:ea typeface="微软雅黑" panose="020b0503020204020204" charset="-122"/>
            </a:endParaRPr>
          </a:p>
        </p:txBody>
      </p:sp>
      <p:sp>
        <p:nvSpPr>
          <p:cNvPr id="20" name="TextBox 19"/>
          <p:cNvSpPr txBox="1"/>
          <p:nvPr/>
        </p:nvSpPr>
        <p:spPr>
          <a:xfrm>
            <a:off x="8635851" y="2005099"/>
            <a:ext cx="1758815" cy="913007"/>
          </a:xfrm>
          <a:prstGeom prst="rect">
            <a:avLst/>
          </a:prstGeom>
          <a:noFill/>
        </p:spPr>
        <p:txBody>
          <a:bodyPr wrap="none" rtlCol="0">
            <a:spAutoFit/>
          </a:bodyPr>
          <a:lstStyle/>
          <a:p>
            <a:r>
              <a:rPr lang="zh-CN" altLang="en-US" sz="5335" b="1" spc="800">
                <a:solidFill>
                  <a:srgbClr val="15F2FA"/>
                </a:solidFill>
                <a:latin typeface="微软雅黑" panose="020b0503020204020204" charset="-122"/>
                <a:ea typeface="微软雅黑" panose="020b0503020204020204" charset="-122"/>
              </a:rPr>
              <a:t>标题</a:t>
            </a:r>
            <a:endParaRPr lang="zh-CN" altLang="en-US" sz="5335" b="1" spc="800">
              <a:solidFill>
                <a:srgbClr val="15F2FA"/>
              </a:solidFill>
              <a:latin typeface="微软雅黑" panose="020b0503020204020204" charset="-122"/>
              <a:ea typeface="微软雅黑" panose="020b0503020204020204" charset="-122"/>
            </a:endParaRPr>
          </a:p>
        </p:txBody>
      </p:sp>
      <p:sp>
        <p:nvSpPr>
          <p:cNvPr id="21" name="Text Box 40"/>
          <p:cNvSpPr txBox="1">
            <a:spLocks noChangeArrowheads="1"/>
          </p:cNvSpPr>
          <p:nvPr/>
        </p:nvSpPr>
        <p:spPr bwMode="gray">
          <a:xfrm>
            <a:off x="5786725" y="4677139"/>
            <a:ext cx="2325499" cy="1274195"/>
          </a:xfrm>
          <a:prstGeom prst="rect">
            <a:avLst/>
          </a:prstGeom>
          <a:noFill/>
          <a:ln w="9525">
            <a:noFill/>
            <a:miter lim="800000"/>
          </a:ln>
        </p:spPr>
        <p:txBody>
          <a:bodyPr wrap="square">
            <a:spAutoFit/>
          </a:bodyPr>
          <a:lstStyle/>
          <a:p>
            <a:pPr lvl="0">
              <a:lnSpc>
                <a:spcPct val="120000"/>
              </a:lnSpc>
              <a:defRPr/>
            </a:pPr>
            <a:r>
              <a:rPr lang="zh-CN" altLang="en-US" sz="1600" kern="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a:t>
            </a:r>
            <a:endParaRPr lang="zh-CN" altLang="en-US" sz="1600" kern="0">
              <a:solidFill>
                <a:srgbClr val="15F2FA"/>
              </a:solidFill>
              <a:latin typeface="微软雅黑" panose="020b0503020204020204" charset="-122"/>
              <a:ea typeface="微软雅黑" panose="020b0503020204020204" charset="-122"/>
            </a:endParaRPr>
          </a:p>
        </p:txBody>
      </p:sp>
      <p:sp>
        <p:nvSpPr>
          <p:cNvPr id="22" name="Rectangle 11"/>
          <p:cNvSpPr>
            <a:spLocks noChangeArrowheads="1"/>
          </p:cNvSpPr>
          <p:nvPr/>
        </p:nvSpPr>
        <p:spPr bwMode="gray">
          <a:xfrm>
            <a:off x="5947134" y="4198773"/>
            <a:ext cx="2004681" cy="478367"/>
          </a:xfrm>
          <a:prstGeom prst="rect">
            <a:avLst/>
          </a:prstGeom>
          <a:noFill/>
          <a:ln>
            <a:noFill/>
          </a:ln>
        </p:spPr>
        <p:txBody>
          <a:bodyPr lIns="0" tIns="0" rIns="0" bIns="0" anchor="ctr"/>
          <a:lstStyle/>
          <a:p>
            <a:pPr lvl="0">
              <a:lnSpc>
                <a:spcPct val="120000"/>
              </a:lnSpc>
              <a:defRPr/>
            </a:pPr>
            <a:r>
              <a:rPr lang="zh-CN" altLang="en-US" sz="1865" b="1" kern="0">
                <a:solidFill>
                  <a:srgbClr val="15F2FA"/>
                </a:solidFill>
                <a:latin typeface="微软雅黑" panose="020b0503020204020204" charset="-122"/>
                <a:ea typeface="微软雅黑" panose="020b0503020204020204" charset="-122"/>
              </a:rPr>
              <a:t>单击此处输入标题</a:t>
            </a:r>
            <a:endParaRPr lang="zh-CN" altLang="en-US" sz="1865" b="1" kern="0">
              <a:solidFill>
                <a:srgbClr val="15F2FA"/>
              </a:solidFill>
              <a:latin typeface="微软雅黑" panose="020b0503020204020204" charset="-122"/>
              <a:ea typeface="微软雅黑" panose="020b0503020204020204" charset="-122"/>
            </a:endParaRPr>
          </a:p>
        </p:txBody>
      </p:sp>
      <p:sp>
        <p:nvSpPr>
          <p:cNvPr id="23" name="Text Box 40"/>
          <p:cNvSpPr txBox="1">
            <a:spLocks noChangeArrowheads="1"/>
          </p:cNvSpPr>
          <p:nvPr/>
        </p:nvSpPr>
        <p:spPr bwMode="gray">
          <a:xfrm>
            <a:off x="8703333" y="4677139"/>
            <a:ext cx="2325499" cy="1274195"/>
          </a:xfrm>
          <a:prstGeom prst="rect">
            <a:avLst/>
          </a:prstGeom>
          <a:noFill/>
          <a:ln w="9525">
            <a:noFill/>
            <a:miter lim="800000"/>
          </a:ln>
        </p:spPr>
        <p:txBody>
          <a:bodyPr wrap="square">
            <a:spAutoFit/>
          </a:bodyPr>
          <a:lstStyle/>
          <a:p>
            <a:pPr lvl="0">
              <a:lnSpc>
                <a:spcPct val="120000"/>
              </a:lnSpc>
              <a:defRPr/>
            </a:pPr>
            <a:r>
              <a:rPr lang="zh-CN" altLang="en-US" sz="1600" kern="0">
                <a:solidFill>
                  <a:srgbClr val="15F2FA"/>
                </a:solidFill>
                <a:latin typeface="微软雅黑" panose="020b0503020204020204" charset="-122"/>
                <a:ea typeface="微软雅黑" panose="020b0503020204020204" charset="-122"/>
              </a:rPr>
              <a:t>单击此处输入文字单击此处输入文字单击此处输入文字单击此处输入文字单击此处输文字</a:t>
            </a:r>
            <a:endParaRPr lang="zh-CN" altLang="en-US" sz="1600" kern="0">
              <a:solidFill>
                <a:srgbClr val="15F2FA"/>
              </a:solidFill>
              <a:latin typeface="微软雅黑" panose="020b0503020204020204" charset="-122"/>
              <a:ea typeface="微软雅黑" panose="020b0503020204020204" charset="-122"/>
            </a:endParaRPr>
          </a:p>
        </p:txBody>
      </p:sp>
      <p:sp>
        <p:nvSpPr>
          <p:cNvPr id="24" name="Rectangle 11"/>
          <p:cNvSpPr>
            <a:spLocks noChangeArrowheads="1"/>
          </p:cNvSpPr>
          <p:nvPr/>
        </p:nvSpPr>
        <p:spPr bwMode="gray">
          <a:xfrm>
            <a:off x="8863742" y="4198773"/>
            <a:ext cx="2004681" cy="478367"/>
          </a:xfrm>
          <a:prstGeom prst="rect">
            <a:avLst/>
          </a:prstGeom>
          <a:noFill/>
          <a:ln>
            <a:noFill/>
          </a:ln>
        </p:spPr>
        <p:txBody>
          <a:bodyPr lIns="0" tIns="0" rIns="0" bIns="0" anchor="ctr"/>
          <a:lstStyle/>
          <a:p>
            <a:pPr lvl="0">
              <a:lnSpc>
                <a:spcPct val="120000"/>
              </a:lnSpc>
              <a:defRPr/>
            </a:pPr>
            <a:r>
              <a:rPr lang="zh-CN" altLang="en-US" sz="1865" b="1" kern="0">
                <a:solidFill>
                  <a:srgbClr val="15F2FA"/>
                </a:solidFill>
                <a:latin typeface="微软雅黑" panose="020b0503020204020204" charset="-122"/>
                <a:ea typeface="微软雅黑" panose="020b0503020204020204" charset="-122"/>
              </a:rPr>
              <a:t>单击此处输入标题</a:t>
            </a:r>
            <a:endParaRPr lang="zh-CN" altLang="en-US" sz="1865" b="1" kern="0">
              <a:solidFill>
                <a:srgbClr val="15F2FA"/>
              </a:solidFill>
              <a:latin typeface="微软雅黑" panose="020b0503020204020204" charset="-122"/>
              <a:ea typeface="微软雅黑" panose="020b0503020204020204" charset="-122"/>
            </a:endParaRPr>
          </a:p>
        </p:txBody>
      </p:sp>
    </p:spTree>
  </p:cSld>
  <p:clrMapOvr>
    <a:masterClrMapping/>
  </p:clrMapOvr>
  <p:transition advTm="964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 presetClass="entr" presetSubtype="3"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 presetClass="entr" presetSubtype="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2" presetClass="entr" presetSubtype="1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4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anim calcmode="lin" valueType="num">
                                      <p:cBhvr>
                                        <p:cTn id="3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2"/>
                                        </p:tgtEl>
                                      </p:cBhvr>
                                    </p:animEffect>
                                  </p:childTnLst>
                                </p:cTn>
                              </p:par>
                            </p:childTnLst>
                          </p:cTn>
                        </p:par>
                        <p:par>
                          <p:cTn id="42" fill="hold" nodeType="afterGroup">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750"/>
                                        <p:tgtEl>
                                          <p:spTgt spid="21"/>
                                        </p:tgtEl>
                                      </p:cBhvr>
                                    </p:animEffect>
                                    <p:anim calcmode="lin" valueType="num">
                                      <p:cBhvr>
                                        <p:cTn id="46" dur="750" fill="hold"/>
                                        <p:tgtEl>
                                          <p:spTgt spid="21"/>
                                        </p:tgtEl>
                                        <p:attrNameLst>
                                          <p:attrName>ppt_x</p:attrName>
                                        </p:attrNameLst>
                                      </p:cBhvr>
                                      <p:tavLst>
                                        <p:tav tm="0">
                                          <p:val>
                                            <p:strVal val="#ppt_x"/>
                                          </p:val>
                                        </p:tav>
                                        <p:tav tm="100000">
                                          <p:val>
                                            <p:strVal val="#ppt_x"/>
                                          </p:val>
                                        </p:tav>
                                      </p:tavLst>
                                    </p:anim>
                                    <p:anim calcmode="lin" valueType="num">
                                      <p:cBhvr>
                                        <p:cTn id="47" dur="750" fill="hold"/>
                                        <p:tgtEl>
                                          <p:spTgt spid="21"/>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2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 calcmode="lin" valueType="num">
                                      <p:cBhvr>
                                        <p:cTn id="5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gtEl>
                                      </p:cBhvr>
                                    </p:animEffect>
                                  </p:childTnLst>
                                </p:cTn>
                              </p:par>
                            </p:childTnLst>
                          </p:cTn>
                        </p:par>
                        <p:par>
                          <p:cTn id="56" fill="hold" nodeType="afterGroup">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750"/>
                                        <p:tgtEl>
                                          <p:spTgt spid="23"/>
                                        </p:tgtEl>
                                      </p:cBhvr>
                                    </p:animEffect>
                                    <p:anim calcmode="lin" valueType="num">
                                      <p:cBhvr>
                                        <p:cTn id="60" dur="750" fill="hold"/>
                                        <p:tgtEl>
                                          <p:spTgt spid="23"/>
                                        </p:tgtEl>
                                        <p:attrNameLst>
                                          <p:attrName>ppt_x</p:attrName>
                                        </p:attrNameLst>
                                      </p:cBhvr>
                                      <p:tavLst>
                                        <p:tav tm="0">
                                          <p:val>
                                            <p:strVal val="#ppt_x"/>
                                          </p:val>
                                        </p:tav>
                                        <p:tav tm="100000">
                                          <p:val>
                                            <p:strVal val="#ppt_x"/>
                                          </p:val>
                                        </p:tav>
                                      </p:tavLst>
                                    </p:anim>
                                    <p:anim calcmode="lin" valueType="num">
                                      <p:cBhvr>
                                        <p:cTn id="61" dur="750" fill="hold"/>
                                        <p:tgtEl>
                                          <p:spTgt spid="23"/>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nodeType="afterGroup">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6" name="菱形 15"/>
          <p:cNvSpPr/>
          <p:nvPr/>
        </p:nvSpPr>
        <p:spPr>
          <a:xfrm>
            <a:off x="623392" y="1412776"/>
            <a:ext cx="5088565" cy="5088565"/>
          </a:xfrm>
          <a:prstGeom prst="diamond">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圆角矩形 16"/>
          <p:cNvSpPr/>
          <p:nvPr/>
        </p:nvSpPr>
        <p:spPr>
          <a:xfrm>
            <a:off x="3365379" y="2084851"/>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9" name="圆角矩形 18"/>
          <p:cNvSpPr/>
          <p:nvPr/>
        </p:nvSpPr>
        <p:spPr>
          <a:xfrm>
            <a:off x="1199456" y="4101075"/>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 name="圆角矩形 19"/>
          <p:cNvSpPr/>
          <p:nvPr/>
        </p:nvSpPr>
        <p:spPr>
          <a:xfrm>
            <a:off x="1199456" y="2084851"/>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1" name="圆角矩形 20"/>
          <p:cNvSpPr/>
          <p:nvPr/>
        </p:nvSpPr>
        <p:spPr>
          <a:xfrm>
            <a:off x="3365379" y="4101075"/>
            <a:ext cx="1824203" cy="1824203"/>
          </a:xfrm>
          <a:prstGeom prst="round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2" name="TextBox 21"/>
          <p:cNvSpPr txBox="1"/>
          <p:nvPr/>
        </p:nvSpPr>
        <p:spPr>
          <a:xfrm>
            <a:off x="1583499" y="2144468"/>
            <a:ext cx="1007007" cy="1733680"/>
          </a:xfrm>
          <a:prstGeom prst="rect">
            <a:avLst/>
          </a:prstGeom>
          <a:noFill/>
        </p:spPr>
        <p:txBody>
          <a:bodyPr wrap="none" rtlCol="0">
            <a:spAutoFit/>
          </a:bodyPr>
          <a:lstStyle/>
          <a:p>
            <a:r>
              <a:rPr lang="en-US" altLang="zh-CN" sz="10665" b="1">
                <a:solidFill>
                  <a:srgbClr val="064959"/>
                </a:solidFill>
                <a:latin typeface="微软雅黑" panose="020b0503020204020204" charset="-122"/>
                <a:ea typeface="微软雅黑" panose="020b0503020204020204" charset="-122"/>
              </a:rPr>
              <a:t>S</a:t>
            </a:r>
            <a:endParaRPr lang="en-US" altLang="zh-CN" sz="10665" b="1">
              <a:solidFill>
                <a:srgbClr val="064959"/>
              </a:solidFill>
              <a:latin typeface="微软雅黑" panose="020b0503020204020204" charset="-122"/>
              <a:ea typeface="微软雅黑" panose="020b0503020204020204" charset="-122"/>
            </a:endParaRPr>
          </a:p>
        </p:txBody>
      </p:sp>
      <p:sp>
        <p:nvSpPr>
          <p:cNvPr id="23" name="TextBox 22"/>
          <p:cNvSpPr txBox="1"/>
          <p:nvPr/>
        </p:nvSpPr>
        <p:spPr>
          <a:xfrm>
            <a:off x="3431716" y="2144468"/>
            <a:ext cx="1656223" cy="1733680"/>
          </a:xfrm>
          <a:prstGeom prst="rect">
            <a:avLst/>
          </a:prstGeom>
          <a:noFill/>
        </p:spPr>
        <p:txBody>
          <a:bodyPr wrap="none" rtlCol="0">
            <a:spAutoFit/>
          </a:bodyPr>
          <a:lstStyle/>
          <a:p>
            <a:r>
              <a:rPr lang="en-US" altLang="zh-CN" sz="10665" b="1">
                <a:solidFill>
                  <a:srgbClr val="064959"/>
                </a:solidFill>
                <a:latin typeface="微软雅黑" panose="020b0503020204020204" charset="-122"/>
                <a:ea typeface="微软雅黑" panose="020b0503020204020204" charset="-122"/>
              </a:rPr>
              <a:t>W</a:t>
            </a:r>
            <a:endParaRPr lang="en-US" altLang="zh-CN" sz="10665" b="1">
              <a:solidFill>
                <a:srgbClr val="064959"/>
              </a:solidFill>
              <a:latin typeface="微软雅黑" panose="020b0503020204020204" charset="-122"/>
              <a:ea typeface="微软雅黑" panose="020b0503020204020204" charset="-122"/>
            </a:endParaRPr>
          </a:p>
        </p:txBody>
      </p:sp>
      <p:sp>
        <p:nvSpPr>
          <p:cNvPr id="26" name="TextBox 25"/>
          <p:cNvSpPr txBox="1"/>
          <p:nvPr/>
        </p:nvSpPr>
        <p:spPr>
          <a:xfrm>
            <a:off x="1428464" y="4141251"/>
            <a:ext cx="1303562" cy="1733680"/>
          </a:xfrm>
          <a:prstGeom prst="rect">
            <a:avLst/>
          </a:prstGeom>
          <a:noFill/>
        </p:spPr>
        <p:txBody>
          <a:bodyPr wrap="none" rtlCol="0">
            <a:spAutoFit/>
          </a:bodyPr>
          <a:lstStyle/>
          <a:p>
            <a:r>
              <a:rPr lang="en-US" altLang="zh-CN" sz="10665" b="1">
                <a:solidFill>
                  <a:srgbClr val="064959"/>
                </a:solidFill>
                <a:latin typeface="微软雅黑" panose="020b0503020204020204" charset="-122"/>
                <a:ea typeface="微软雅黑" panose="020b0503020204020204" charset="-122"/>
              </a:rPr>
              <a:t>O</a:t>
            </a:r>
            <a:endParaRPr lang="en-US" altLang="zh-CN" sz="10665" b="1">
              <a:solidFill>
                <a:srgbClr val="064959"/>
              </a:solidFill>
              <a:latin typeface="微软雅黑" panose="020b0503020204020204" charset="-122"/>
              <a:ea typeface="微软雅黑" panose="020b0503020204020204" charset="-122"/>
            </a:endParaRPr>
          </a:p>
        </p:txBody>
      </p:sp>
      <p:sp>
        <p:nvSpPr>
          <p:cNvPr id="27" name="TextBox 26"/>
          <p:cNvSpPr txBox="1"/>
          <p:nvPr/>
        </p:nvSpPr>
        <p:spPr>
          <a:xfrm>
            <a:off x="3726901" y="4160692"/>
            <a:ext cx="1040670" cy="1733680"/>
          </a:xfrm>
          <a:prstGeom prst="rect">
            <a:avLst/>
          </a:prstGeom>
          <a:noFill/>
        </p:spPr>
        <p:txBody>
          <a:bodyPr wrap="none" rtlCol="0">
            <a:spAutoFit/>
          </a:bodyPr>
          <a:lstStyle/>
          <a:p>
            <a:r>
              <a:rPr lang="en-US" altLang="zh-CN" sz="10665" b="1">
                <a:solidFill>
                  <a:srgbClr val="064959"/>
                </a:solidFill>
                <a:latin typeface="微软雅黑" panose="020b0503020204020204" charset="-122"/>
                <a:ea typeface="微软雅黑" panose="020b0503020204020204" charset="-122"/>
              </a:rPr>
              <a:t>T</a:t>
            </a:r>
            <a:endParaRPr lang="en-US" altLang="zh-CN" sz="10665" b="1">
              <a:solidFill>
                <a:srgbClr val="064959"/>
              </a:solidFill>
              <a:latin typeface="微软雅黑" panose="020b0503020204020204" charset="-122"/>
              <a:ea typeface="微软雅黑" panose="020b0503020204020204" charset="-122"/>
            </a:endParaRPr>
          </a:p>
        </p:txBody>
      </p:sp>
      <p:sp>
        <p:nvSpPr>
          <p:cNvPr id="28" name="TextBox 27"/>
          <p:cNvSpPr txBox="1"/>
          <p:nvPr/>
        </p:nvSpPr>
        <p:spPr bwMode="auto">
          <a:xfrm>
            <a:off x="6455807" y="1943638"/>
            <a:ext cx="4728759" cy="584775"/>
          </a:xfrm>
          <a:prstGeom prst="rect">
            <a:avLst/>
          </a:prstGeom>
          <a:noFill/>
        </p:spPr>
        <p:txBody>
          <a:bodyPr wrap="square">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29" name="矩形 28"/>
          <p:cNvSpPr/>
          <p:nvPr/>
        </p:nvSpPr>
        <p:spPr bwMode="auto">
          <a:xfrm>
            <a:off x="6474961" y="1455549"/>
            <a:ext cx="2694516" cy="420564"/>
          </a:xfrm>
          <a:prstGeom prst="rect">
            <a:avLst/>
          </a:prstGeom>
        </p:spPr>
        <p:txBody>
          <a:bodyPr>
            <a:spAutoFit/>
          </a:bodyPr>
          <a:lstStyle/>
          <a:p>
            <a:pPr>
              <a:defRPr/>
            </a:pPr>
            <a:r>
              <a:rPr lang="en-US" altLang="zh-CN" sz="2135" b="1">
                <a:solidFill>
                  <a:srgbClr val="15F2FA"/>
                </a:solidFill>
                <a:latin typeface="微软雅黑" panose="020b0503020204020204" charset="-122"/>
                <a:ea typeface="微软雅黑" panose="020b0503020204020204" charset="-122"/>
              </a:rPr>
              <a:t>STRNGTH</a:t>
            </a:r>
            <a:endParaRPr lang="en-US" altLang="zh-CN" sz="2135" b="1">
              <a:solidFill>
                <a:srgbClr val="15F2FA"/>
              </a:solidFill>
              <a:latin typeface="微软雅黑" panose="020b0503020204020204" charset="-122"/>
              <a:ea typeface="微软雅黑" panose="020b0503020204020204" charset="-122"/>
            </a:endParaRPr>
          </a:p>
        </p:txBody>
      </p:sp>
      <p:sp>
        <p:nvSpPr>
          <p:cNvPr id="30" name="TextBox 29"/>
          <p:cNvSpPr txBox="1"/>
          <p:nvPr/>
        </p:nvSpPr>
        <p:spPr bwMode="auto">
          <a:xfrm>
            <a:off x="6455807" y="3197490"/>
            <a:ext cx="4728759" cy="584775"/>
          </a:xfrm>
          <a:prstGeom prst="rect">
            <a:avLst/>
          </a:prstGeom>
          <a:noFill/>
        </p:spPr>
        <p:txBody>
          <a:bodyPr wrap="square">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1" name="矩形 30"/>
          <p:cNvSpPr/>
          <p:nvPr/>
        </p:nvSpPr>
        <p:spPr bwMode="auto">
          <a:xfrm>
            <a:off x="6474961" y="2709401"/>
            <a:ext cx="2694516" cy="420564"/>
          </a:xfrm>
          <a:prstGeom prst="rect">
            <a:avLst/>
          </a:prstGeom>
        </p:spPr>
        <p:txBody>
          <a:bodyPr>
            <a:spAutoFit/>
          </a:bodyPr>
          <a:lstStyle/>
          <a:p>
            <a:pPr>
              <a:defRPr/>
            </a:pPr>
            <a:r>
              <a:rPr lang="en-US" altLang="zh-CN" sz="2135" b="1">
                <a:solidFill>
                  <a:srgbClr val="15F2FA"/>
                </a:solidFill>
                <a:latin typeface="微软雅黑" panose="020b0503020204020204" charset="-122"/>
                <a:ea typeface="微软雅黑" panose="020b0503020204020204" charset="-122"/>
              </a:rPr>
              <a:t>WE熊猫NESS</a:t>
            </a:r>
            <a:endParaRPr lang="en-US" altLang="zh-CN" sz="2135" b="1">
              <a:solidFill>
                <a:srgbClr val="15F2FA"/>
              </a:solidFill>
              <a:latin typeface="微软雅黑" panose="020b0503020204020204" charset="-122"/>
              <a:ea typeface="微软雅黑" panose="020b0503020204020204" charset="-122"/>
            </a:endParaRPr>
          </a:p>
        </p:txBody>
      </p:sp>
      <p:sp>
        <p:nvSpPr>
          <p:cNvPr id="32" name="TextBox 31"/>
          <p:cNvSpPr txBox="1"/>
          <p:nvPr/>
        </p:nvSpPr>
        <p:spPr bwMode="auto">
          <a:xfrm>
            <a:off x="6455807" y="4541639"/>
            <a:ext cx="4728759" cy="584775"/>
          </a:xfrm>
          <a:prstGeom prst="rect">
            <a:avLst/>
          </a:prstGeom>
          <a:noFill/>
        </p:spPr>
        <p:txBody>
          <a:bodyPr wrap="square">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3" name="矩形 32"/>
          <p:cNvSpPr/>
          <p:nvPr/>
        </p:nvSpPr>
        <p:spPr bwMode="auto">
          <a:xfrm>
            <a:off x="6474961" y="4053552"/>
            <a:ext cx="2694516" cy="420564"/>
          </a:xfrm>
          <a:prstGeom prst="rect">
            <a:avLst/>
          </a:prstGeom>
        </p:spPr>
        <p:txBody>
          <a:bodyPr>
            <a:spAutoFit/>
          </a:bodyPr>
          <a:lstStyle/>
          <a:p>
            <a:pPr>
              <a:defRPr/>
            </a:pPr>
            <a:r>
              <a:rPr lang="en-US" altLang="zh-CN" sz="2135" b="1">
                <a:solidFill>
                  <a:srgbClr val="15F2FA"/>
                </a:solidFill>
                <a:latin typeface="微软雅黑" panose="020b0503020204020204" charset="-122"/>
                <a:ea typeface="微软雅黑" panose="020b0503020204020204" charset="-122"/>
              </a:rPr>
              <a:t>OPPORTUNITY</a:t>
            </a:r>
            <a:endParaRPr lang="en-US" altLang="zh-CN" sz="2135" b="1">
              <a:solidFill>
                <a:srgbClr val="15F2FA"/>
              </a:solidFill>
              <a:latin typeface="微软雅黑" panose="020b0503020204020204" charset="-122"/>
              <a:ea typeface="微软雅黑" panose="020b0503020204020204" charset="-122"/>
            </a:endParaRPr>
          </a:p>
        </p:txBody>
      </p:sp>
      <p:sp>
        <p:nvSpPr>
          <p:cNvPr id="34" name="TextBox 33"/>
          <p:cNvSpPr txBox="1"/>
          <p:nvPr/>
        </p:nvSpPr>
        <p:spPr bwMode="auto">
          <a:xfrm>
            <a:off x="6455807" y="5885789"/>
            <a:ext cx="4728759" cy="584775"/>
          </a:xfrm>
          <a:prstGeom prst="rect">
            <a:avLst/>
          </a:prstGeom>
          <a:noFill/>
        </p:spPr>
        <p:txBody>
          <a:bodyPr wrap="square">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5" name="矩形 34"/>
          <p:cNvSpPr/>
          <p:nvPr/>
        </p:nvSpPr>
        <p:spPr bwMode="auto">
          <a:xfrm>
            <a:off x="6474961" y="5397700"/>
            <a:ext cx="2694516" cy="420564"/>
          </a:xfrm>
          <a:prstGeom prst="rect">
            <a:avLst/>
          </a:prstGeom>
        </p:spPr>
        <p:txBody>
          <a:bodyPr>
            <a:spAutoFit/>
          </a:bodyPr>
          <a:lstStyle/>
          <a:p>
            <a:pPr>
              <a:defRPr/>
            </a:pPr>
            <a:r>
              <a:rPr lang="en-US" altLang="zh-CN" sz="2135" b="1">
                <a:solidFill>
                  <a:srgbClr val="15F2FA"/>
                </a:solidFill>
                <a:latin typeface="微软雅黑" panose="020b0503020204020204" charset="-122"/>
                <a:ea typeface="微软雅黑" panose="020b0503020204020204" charset="-122"/>
              </a:rPr>
              <a:t>TREAT</a:t>
            </a:r>
            <a:endParaRPr lang="en-US" altLang="zh-CN" sz="2135" b="1">
              <a:solidFill>
                <a:srgbClr val="15F2FA"/>
              </a:solidFill>
              <a:latin typeface="微软雅黑" panose="020b0503020204020204" charset="-122"/>
              <a:ea typeface="微软雅黑" panose="020b0503020204020204" charset="-122"/>
            </a:endParaRPr>
          </a:p>
        </p:txBody>
      </p:sp>
    </p:spTree>
  </p:cSld>
  <p:clrMapOvr>
    <a:masterClrMapping/>
  </p:clrMapOvr>
  <p:transition advTm="571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cTn>
                              </p:par>
                            </p:childTnLst>
                          </p:cTn>
                        </p:par>
                        <p:par>
                          <p:cTn id="20" fill="hold" nodeType="afterGroup">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nodeType="afterGroup">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anim calcmode="lin" valueType="num">
                                      <p:cBhvr>
                                        <p:cTn id="96" dur="1000" fill="hold"/>
                                        <p:tgtEl>
                                          <p:spTgt spid="35"/>
                                        </p:tgtEl>
                                        <p:attrNameLst>
                                          <p:attrName>ppt_x</p:attrName>
                                        </p:attrNameLst>
                                      </p:cBhvr>
                                      <p:tavLst>
                                        <p:tav tm="0">
                                          <p:val>
                                            <p:strVal val="#ppt_x"/>
                                          </p:val>
                                        </p:tav>
                                        <p:tav tm="100000">
                                          <p:val>
                                            <p:strVal val="#ppt_x"/>
                                          </p:val>
                                        </p:tav>
                                      </p:tavLst>
                                    </p:anim>
                                    <p:anim calcmode="lin" valueType="num">
                                      <p:cBhvr>
                                        <p:cTn id="97" dur="1000" fill="hold"/>
                                        <p:tgtEl>
                                          <p:spTgt spid="3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9" grpId="0" animBg="1"/>
      <p:bldP spid="20" grpId="0" animBg="1"/>
      <p:bldP spid="21" grpId="0" animBg="1"/>
      <p:bldP spid="22" grpId="0"/>
      <p:bldP spid="23" grpId="0"/>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231943" y="2437641"/>
            <a:ext cx="3150919" cy="3150919"/>
          </a:xfrm>
          <a:prstGeom prst="ellipse">
            <a:avLst/>
          </a:prstGeom>
          <a:noFill/>
          <a:ln cmpd="dbl">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2" name="椭圆 51"/>
          <p:cNvSpPr/>
          <p:nvPr/>
        </p:nvSpPr>
        <p:spPr>
          <a:xfrm>
            <a:off x="1079209" y="2284907"/>
            <a:ext cx="3456384" cy="3456384"/>
          </a:xfrm>
          <a:prstGeom prst="ellipse">
            <a:avLst/>
          </a:prstGeom>
          <a:noFill/>
          <a:ln cmpd="sng">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53"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921" y="3149004"/>
            <a:ext cx="1219556" cy="1715001"/>
          </a:xfrm>
          <a:prstGeom prst="rect">
            <a:avLst/>
          </a:prstGeom>
        </p:spPr>
      </p:pic>
      <p:cxnSp>
        <p:nvCxnSpPr>
          <p:cNvPr id="54" name="直接连接符 53"/>
          <p:cNvCxnSpPr>
            <a:stCxn id="52" idx="0"/>
            <a:endCxn id="59" idx="1"/>
          </p:cNvCxnSpPr>
          <p:nvPr/>
        </p:nvCxnSpPr>
        <p:spPr>
          <a:xfrm flipV="1">
            <a:off x="2807401" y="2269517"/>
            <a:ext cx="2800145" cy="1539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2" idx="6"/>
            <a:endCxn id="61" idx="2"/>
          </p:cNvCxnSpPr>
          <p:nvPr/>
        </p:nvCxnSpPr>
        <p:spPr>
          <a:xfrm flipV="1">
            <a:off x="4535594" y="4006503"/>
            <a:ext cx="1056117" cy="6596"/>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2" idx="4"/>
            <a:endCxn id="64" idx="2"/>
          </p:cNvCxnSpPr>
          <p:nvPr/>
        </p:nvCxnSpPr>
        <p:spPr>
          <a:xfrm>
            <a:off x="2807402" y="5741291"/>
            <a:ext cx="2784309"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591713" y="1804853"/>
            <a:ext cx="960107" cy="960106"/>
            <a:chOff x="3995936" y="1495374"/>
            <a:chExt cx="720080" cy="720080"/>
          </a:xfrm>
        </p:grpSpPr>
        <p:sp>
          <p:nvSpPr>
            <p:cNvPr id="58" name="椭圆 57"/>
            <p:cNvSpPr/>
            <p:nvPr/>
          </p:nvSpPr>
          <p:spPr>
            <a:xfrm>
              <a:off x="3995936" y="1495374"/>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9" name="TextBox 58"/>
            <p:cNvSpPr txBox="1"/>
            <p:nvPr/>
          </p:nvSpPr>
          <p:spPr>
            <a:xfrm>
              <a:off x="4007811" y="1532248"/>
              <a:ext cx="679513" cy="623248"/>
            </a:xfrm>
            <a:prstGeom prst="rect">
              <a:avLst/>
            </a:prstGeom>
            <a:noFill/>
          </p:spPr>
          <p:txBody>
            <a:bodyPr wrap="none" rtlCol="0">
              <a:spAutoFit/>
            </a:bodyPr>
            <a:lstStyle/>
            <a:p>
              <a:r>
                <a:rPr lang="en-US" altLang="zh-CN" sz="4800">
                  <a:solidFill>
                    <a:srgbClr val="15F2FA"/>
                  </a:solidFill>
                  <a:latin typeface="微软雅黑" panose="020b0503020204020204" charset="-122"/>
                  <a:ea typeface="微软雅黑" panose="020b0503020204020204" charset="-122"/>
                </a:rPr>
                <a:t>01</a:t>
              </a:r>
              <a:endParaRPr lang="en-US" altLang="zh-CN" sz="4800">
                <a:solidFill>
                  <a:srgbClr val="15F2FA"/>
                </a:solidFill>
                <a:latin typeface="微软雅黑" panose="020b0503020204020204" charset="-122"/>
                <a:ea typeface="微软雅黑" panose="020b0503020204020204" charset="-122"/>
              </a:endParaRPr>
            </a:p>
          </p:txBody>
        </p:sp>
      </p:grpSp>
      <p:grpSp>
        <p:nvGrpSpPr>
          <p:cNvPr id="60" name="组合 59"/>
          <p:cNvGrpSpPr/>
          <p:nvPr/>
        </p:nvGrpSpPr>
        <p:grpSpPr>
          <a:xfrm>
            <a:off x="5591713" y="3526450"/>
            <a:ext cx="960107" cy="960107"/>
            <a:chOff x="3995936" y="2786571"/>
            <a:chExt cx="720080" cy="720080"/>
          </a:xfrm>
        </p:grpSpPr>
        <p:sp>
          <p:nvSpPr>
            <p:cNvPr id="61" name="椭圆 60"/>
            <p:cNvSpPr/>
            <p:nvPr/>
          </p:nvSpPr>
          <p:spPr>
            <a:xfrm>
              <a:off x="3995936" y="2786571"/>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2" name="TextBox 61"/>
            <p:cNvSpPr txBox="1"/>
            <p:nvPr/>
          </p:nvSpPr>
          <p:spPr>
            <a:xfrm>
              <a:off x="4007811" y="2860320"/>
              <a:ext cx="679513" cy="623248"/>
            </a:xfrm>
            <a:prstGeom prst="rect">
              <a:avLst/>
            </a:prstGeom>
            <a:noFill/>
          </p:spPr>
          <p:txBody>
            <a:bodyPr wrap="none" rtlCol="0">
              <a:spAutoFit/>
            </a:bodyPr>
            <a:lstStyle/>
            <a:p>
              <a:r>
                <a:rPr lang="en-US" altLang="zh-CN" sz="4800">
                  <a:solidFill>
                    <a:srgbClr val="15F2FA"/>
                  </a:solidFill>
                  <a:latin typeface="微软雅黑" panose="020b0503020204020204" charset="-122"/>
                  <a:ea typeface="微软雅黑" panose="020b0503020204020204" charset="-122"/>
                </a:rPr>
                <a:t>02</a:t>
              </a:r>
              <a:endParaRPr lang="en-US" altLang="zh-CN" sz="4800">
                <a:solidFill>
                  <a:srgbClr val="15F2FA"/>
                </a:solidFill>
                <a:latin typeface="微软雅黑" panose="020b0503020204020204" charset="-122"/>
                <a:ea typeface="微软雅黑" panose="020b0503020204020204" charset="-122"/>
              </a:endParaRPr>
            </a:p>
          </p:txBody>
        </p:sp>
      </p:grpSp>
      <p:grpSp>
        <p:nvGrpSpPr>
          <p:cNvPr id="63" name="组合 62"/>
          <p:cNvGrpSpPr/>
          <p:nvPr/>
        </p:nvGrpSpPr>
        <p:grpSpPr>
          <a:xfrm>
            <a:off x="5591711" y="5261236"/>
            <a:ext cx="960107" cy="960106"/>
            <a:chOff x="3995936" y="4087662"/>
            <a:chExt cx="720080" cy="720080"/>
          </a:xfrm>
        </p:grpSpPr>
        <p:sp>
          <p:nvSpPr>
            <p:cNvPr id="64" name="椭圆 63"/>
            <p:cNvSpPr/>
            <p:nvPr/>
          </p:nvSpPr>
          <p:spPr>
            <a:xfrm>
              <a:off x="3995936" y="4087662"/>
              <a:ext cx="720080" cy="72008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5" name="TextBox 64"/>
            <p:cNvSpPr txBox="1"/>
            <p:nvPr/>
          </p:nvSpPr>
          <p:spPr>
            <a:xfrm>
              <a:off x="3995936" y="4124536"/>
              <a:ext cx="679513" cy="623248"/>
            </a:xfrm>
            <a:prstGeom prst="rect">
              <a:avLst/>
            </a:prstGeom>
            <a:noFill/>
          </p:spPr>
          <p:txBody>
            <a:bodyPr wrap="none" rtlCol="0">
              <a:spAutoFit/>
            </a:bodyPr>
            <a:lstStyle/>
            <a:p>
              <a:r>
                <a:rPr lang="en-US" altLang="zh-CN" sz="4800">
                  <a:solidFill>
                    <a:srgbClr val="15F2FA"/>
                  </a:solidFill>
                  <a:latin typeface="微软雅黑" panose="020b0503020204020204" charset="-122"/>
                  <a:ea typeface="微软雅黑" panose="020b0503020204020204" charset="-122"/>
                </a:rPr>
                <a:t>03</a:t>
              </a:r>
              <a:endParaRPr lang="en-US" altLang="zh-CN" sz="4800">
                <a:solidFill>
                  <a:srgbClr val="15F2FA"/>
                </a:solidFill>
                <a:latin typeface="微软雅黑" panose="020b0503020204020204" charset="-122"/>
                <a:ea typeface="微软雅黑" panose="020b0503020204020204" charset="-122"/>
              </a:endParaRPr>
            </a:p>
          </p:txBody>
        </p:sp>
      </p:grpSp>
      <p:sp>
        <p:nvSpPr>
          <p:cNvPr id="66" name="TextBox 65"/>
          <p:cNvSpPr txBox="1"/>
          <p:nvPr/>
        </p:nvSpPr>
        <p:spPr bwMode="auto">
          <a:xfrm>
            <a:off x="6779626" y="2188897"/>
            <a:ext cx="4728759" cy="791627"/>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67" name="矩形 66"/>
          <p:cNvSpPr/>
          <p:nvPr/>
        </p:nvSpPr>
        <p:spPr bwMode="auto">
          <a:xfrm>
            <a:off x="6798779" y="1700808"/>
            <a:ext cx="2694516" cy="420564"/>
          </a:xfrm>
          <a:prstGeom prst="rect">
            <a:avLst/>
          </a:prstGeom>
        </p:spPr>
        <p:txBody>
          <a:bodyPr>
            <a:spAutoFit/>
          </a:bodyPr>
          <a:lstStyle/>
          <a:p>
            <a:pPr>
              <a:defRPr/>
            </a:pPr>
            <a:r>
              <a:rPr lang="zh-CN" altLang="en-US" sz="2135" b="1">
                <a:solidFill>
                  <a:srgbClr val="15F2FA"/>
                </a:solidFill>
                <a:latin typeface="微软雅黑" panose="020b0503020204020204" charset="-122"/>
                <a:ea typeface="微软雅黑" panose="020b0503020204020204" charset="-122"/>
              </a:rPr>
              <a:t>输入相关标题</a:t>
            </a:r>
            <a:endParaRPr lang="zh-CN" altLang="en-US" sz="2135" b="1">
              <a:solidFill>
                <a:srgbClr val="15F2FA"/>
              </a:solidFill>
              <a:latin typeface="微软雅黑" panose="020b0503020204020204" charset="-122"/>
              <a:ea typeface="微软雅黑" panose="020b0503020204020204" charset="-122"/>
            </a:endParaRPr>
          </a:p>
        </p:txBody>
      </p:sp>
      <p:sp>
        <p:nvSpPr>
          <p:cNvPr id="68" name="TextBox 67"/>
          <p:cNvSpPr txBox="1"/>
          <p:nvPr/>
        </p:nvSpPr>
        <p:spPr bwMode="auto">
          <a:xfrm>
            <a:off x="6815614" y="3829113"/>
            <a:ext cx="4728759" cy="791627"/>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69" name="矩形 68"/>
          <p:cNvSpPr/>
          <p:nvPr/>
        </p:nvSpPr>
        <p:spPr bwMode="auto">
          <a:xfrm>
            <a:off x="6834767" y="3341024"/>
            <a:ext cx="2694516" cy="420564"/>
          </a:xfrm>
          <a:prstGeom prst="rect">
            <a:avLst/>
          </a:prstGeom>
        </p:spPr>
        <p:txBody>
          <a:bodyPr>
            <a:spAutoFit/>
          </a:bodyPr>
          <a:lstStyle/>
          <a:p>
            <a:pPr>
              <a:defRPr/>
            </a:pPr>
            <a:r>
              <a:rPr lang="zh-CN" altLang="en-US" sz="2135" b="1">
                <a:solidFill>
                  <a:srgbClr val="15F2FA"/>
                </a:solidFill>
                <a:latin typeface="微软雅黑" panose="020b0503020204020204" charset="-122"/>
                <a:ea typeface="微软雅黑" panose="020b0503020204020204" charset="-122"/>
              </a:rPr>
              <a:t>输入相关标题</a:t>
            </a:r>
            <a:endParaRPr lang="zh-CN" altLang="en-US" sz="2135" b="1">
              <a:solidFill>
                <a:srgbClr val="15F2FA"/>
              </a:solidFill>
              <a:latin typeface="微软雅黑" panose="020b0503020204020204" charset="-122"/>
              <a:ea typeface="微软雅黑" panose="020b0503020204020204" charset="-122"/>
            </a:endParaRPr>
          </a:p>
        </p:txBody>
      </p:sp>
      <p:sp>
        <p:nvSpPr>
          <p:cNvPr id="70" name="TextBox 69"/>
          <p:cNvSpPr txBox="1"/>
          <p:nvPr/>
        </p:nvSpPr>
        <p:spPr bwMode="auto">
          <a:xfrm>
            <a:off x="6839850" y="5557305"/>
            <a:ext cx="4728759" cy="791627"/>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71" name="矩形 70"/>
          <p:cNvSpPr/>
          <p:nvPr/>
        </p:nvSpPr>
        <p:spPr bwMode="auto">
          <a:xfrm>
            <a:off x="6859003" y="5069216"/>
            <a:ext cx="2694516" cy="420564"/>
          </a:xfrm>
          <a:prstGeom prst="rect">
            <a:avLst/>
          </a:prstGeom>
        </p:spPr>
        <p:txBody>
          <a:bodyPr>
            <a:spAutoFit/>
          </a:bodyPr>
          <a:lstStyle/>
          <a:p>
            <a:pPr>
              <a:defRPr/>
            </a:pPr>
            <a:r>
              <a:rPr lang="zh-CN" altLang="en-US" sz="2135" b="1">
                <a:solidFill>
                  <a:srgbClr val="15F2FA"/>
                </a:solidFill>
                <a:latin typeface="微软雅黑" panose="020b0503020204020204" charset="-122"/>
                <a:ea typeface="微软雅黑" panose="020b0503020204020204" charset="-122"/>
              </a:rPr>
              <a:t>输入相关标题</a:t>
            </a:r>
            <a:endParaRPr lang="zh-CN" altLang="en-US" sz="2135" b="1">
              <a:solidFill>
                <a:srgbClr val="15F2FA"/>
              </a:solidFill>
              <a:latin typeface="微软雅黑" panose="020b0503020204020204" charset="-122"/>
              <a:ea typeface="微软雅黑" panose="020b0503020204020204" charset="-122"/>
            </a:endParaRPr>
          </a:p>
        </p:txBody>
      </p:sp>
    </p:spTree>
  </p:cSld>
  <p:clrMapOvr>
    <a:masterClrMapping/>
  </p:clrMapOvr>
  <p:transition advTm="1319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nodeType="afterGroup">
                            <p:stCondLst>
                              <p:cond delay="2000"/>
                            </p:stCondLst>
                            <p:childTnLst>
                              <p:par>
                                <p:cTn id="25" presetID="42"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nodeType="afterGroup">
                            <p:stCondLst>
                              <p:cond delay="3500"/>
                            </p:stCondLst>
                            <p:childTnLst>
                              <p:par>
                                <p:cTn id="35" presetID="21" presetClass="entr" presetSubtype="1"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heel(1)">
                                      <p:cBhvr>
                                        <p:cTn id="37" dur="2000"/>
                                        <p:tgtEl>
                                          <p:spTgt spid="5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1000"/>
                                        <p:tgtEl>
                                          <p:spTgt spid="66"/>
                                        </p:tgtEl>
                                      </p:cBhvr>
                                    </p:animEffect>
                                    <p:anim calcmode="lin" valueType="num">
                                      <p:cBhvr>
                                        <p:cTn id="46" dur="1000" fill="hold"/>
                                        <p:tgtEl>
                                          <p:spTgt spid="66"/>
                                        </p:tgtEl>
                                        <p:attrNameLst>
                                          <p:attrName>ppt_x</p:attrName>
                                        </p:attrNameLst>
                                      </p:cBhvr>
                                      <p:tavLst>
                                        <p:tav tm="0">
                                          <p:val>
                                            <p:strVal val="#ppt_x"/>
                                          </p:val>
                                        </p:tav>
                                        <p:tav tm="100000">
                                          <p:val>
                                            <p:strVal val="#ppt_x"/>
                                          </p:val>
                                        </p:tav>
                                      </p:tavLst>
                                    </p:anim>
                                    <p:anim calcmode="lin" valueType="num">
                                      <p:cBhvr>
                                        <p:cTn id="47" dur="1000" fill="hold"/>
                                        <p:tgtEl>
                                          <p:spTgt spid="66"/>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par>
                          <p:cTn id="52" fill="hold" nodeType="afterGroup">
                            <p:stCondLst>
                              <p:cond delay="6000"/>
                            </p:stCondLst>
                            <p:childTnLst>
                              <p:par>
                                <p:cTn id="53" presetID="21" presetClass="entr" presetSubtype="1"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heel(1)">
                                      <p:cBhvr>
                                        <p:cTn id="55" dur="2000"/>
                                        <p:tgtEl>
                                          <p:spTgt spid="60"/>
                                        </p:tgtEl>
                                      </p:cBhvr>
                                    </p:animEffect>
                                  </p:childTnLst>
                                </p:cTn>
                              </p:par>
                            </p:childTnLst>
                          </p:cTn>
                        </p:par>
                        <p:par>
                          <p:cTn id="56" fill="hold" nodeType="afterGroup">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1000"/>
                                        <p:tgtEl>
                                          <p:spTgt spid="68"/>
                                        </p:tgtEl>
                                      </p:cBhvr>
                                    </p:animEffect>
                                    <p:anim calcmode="lin" valueType="num">
                                      <p:cBhvr>
                                        <p:cTn id="65" dur="1000" fill="hold"/>
                                        <p:tgtEl>
                                          <p:spTgt spid="68"/>
                                        </p:tgtEl>
                                        <p:attrNameLst>
                                          <p:attrName>ppt_x</p:attrName>
                                        </p:attrNameLst>
                                      </p:cBhvr>
                                      <p:tavLst>
                                        <p:tav tm="0">
                                          <p:val>
                                            <p:strVal val="#ppt_x"/>
                                          </p:val>
                                        </p:tav>
                                        <p:tav tm="100000">
                                          <p:val>
                                            <p:strVal val="#ppt_x"/>
                                          </p:val>
                                        </p:tav>
                                      </p:tavLst>
                                    </p:anim>
                                    <p:anim calcmode="lin" valueType="num">
                                      <p:cBhvr>
                                        <p:cTn id="66" dur="1000" fill="hold"/>
                                        <p:tgtEl>
                                          <p:spTgt spid="68"/>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9000"/>
                            </p:stCondLst>
                            <p:childTnLst>
                              <p:par>
                                <p:cTn id="68" presetID="22" presetClass="entr" presetSubtype="8"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nodeType="afterGroup">
                            <p:stCondLst>
                              <p:cond delay="9500"/>
                            </p:stCondLst>
                            <p:childTnLst>
                              <p:par>
                                <p:cTn id="72" presetID="21" presetClass="entr" presetSubtype="1"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heel(1)">
                                      <p:cBhvr>
                                        <p:cTn id="74" dur="2000"/>
                                        <p:tgtEl>
                                          <p:spTgt spid="63"/>
                                        </p:tgtEl>
                                      </p:cBhvr>
                                    </p:animEffect>
                                  </p:childTnLst>
                                </p:cTn>
                              </p:par>
                            </p:childTnLst>
                          </p:cTn>
                        </p:par>
                        <p:par>
                          <p:cTn id="75" fill="hold" nodeType="afterGroup">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anim calcmode="lin" valueType="num">
                                      <p:cBhvr>
                                        <p:cTn id="79" dur="1000" fill="hold"/>
                                        <p:tgtEl>
                                          <p:spTgt spid="71"/>
                                        </p:tgtEl>
                                        <p:attrNameLst>
                                          <p:attrName>ppt_x</p:attrName>
                                        </p:attrNameLst>
                                      </p:cBhvr>
                                      <p:tavLst>
                                        <p:tav tm="0">
                                          <p:val>
                                            <p:strVal val="#ppt_x"/>
                                          </p:val>
                                        </p:tav>
                                        <p:tav tm="100000">
                                          <p:val>
                                            <p:strVal val="#ppt_x"/>
                                          </p:val>
                                        </p:tav>
                                      </p:tavLst>
                                    </p:anim>
                                    <p:anim calcmode="lin" valueType="num">
                                      <p:cBhvr>
                                        <p:cTn id="80" dur="1000" fill="hold"/>
                                        <p:tgtEl>
                                          <p:spTgt spid="7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66" grpId="0"/>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029940" y="2533452"/>
            <a:ext cx="1109133" cy="1056217"/>
            <a:chOff x="1215154" y="1491630"/>
            <a:chExt cx="831692" cy="792088"/>
          </a:xfrm>
        </p:grpSpPr>
        <p:sp>
          <p:nvSpPr>
            <p:cNvPr id="6" name="正五边形 5"/>
            <p:cNvSpPr/>
            <p:nvPr/>
          </p:nvSpPr>
          <p:spPr>
            <a:xfrm>
              <a:off x="1215154" y="1491630"/>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7" name="Freeform 72"/>
            <p:cNvSpPr>
              <a:spLocks noEditPoints="1"/>
            </p:cNvSpPr>
            <p:nvPr/>
          </p:nvSpPr>
          <p:spPr bwMode="auto">
            <a:xfrm>
              <a:off x="1410379" y="1688461"/>
              <a:ext cx="484096" cy="485729"/>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6">
                <a:lumMod val="75000"/>
              </a:schemeClr>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sp>
        <p:nvSpPr>
          <p:cNvPr id="8" name="TextBox 7"/>
          <p:cNvSpPr txBox="1">
            <a:spLocks noChangeArrowheads="1"/>
          </p:cNvSpPr>
          <p:nvPr/>
        </p:nvSpPr>
        <p:spPr bwMode="auto">
          <a:xfrm>
            <a:off x="1261490" y="4175963"/>
            <a:ext cx="2592916" cy="1385379"/>
          </a:xfrm>
          <a:prstGeom prst="rect">
            <a:avLst/>
          </a:prstGeom>
          <a:noFill/>
          <a:ln w="9525">
            <a:noFill/>
            <a:miter lim="800000"/>
          </a:ln>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这里输入简单的文字概述这里输入简单文字概述这里输入</a:t>
            </a:r>
            <a:endParaRPr lang="zh-CN" altLang="en-US" sz="1865">
              <a:solidFill>
                <a:srgbClr val="15F2FA"/>
              </a:solidFill>
              <a:latin typeface="微软雅黑" panose="020b0503020204020204" charset="-122"/>
              <a:ea typeface="微软雅黑" panose="020b0503020204020204" charset="-122"/>
            </a:endParaRPr>
          </a:p>
        </p:txBody>
      </p:sp>
      <p:grpSp>
        <p:nvGrpSpPr>
          <p:cNvPr id="13" name="组合 12"/>
          <p:cNvGrpSpPr/>
          <p:nvPr/>
        </p:nvGrpSpPr>
        <p:grpSpPr>
          <a:xfrm>
            <a:off x="8947207" y="4142118"/>
            <a:ext cx="1109133" cy="1054100"/>
            <a:chOff x="5198629" y="2697972"/>
            <a:chExt cx="831692" cy="792088"/>
          </a:xfrm>
        </p:grpSpPr>
        <p:sp>
          <p:nvSpPr>
            <p:cNvPr id="11" name="正五边形 10"/>
            <p:cNvSpPr/>
            <p:nvPr/>
          </p:nvSpPr>
          <p:spPr>
            <a:xfrm>
              <a:off x="5198629" y="269797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2" name="Freeform 13"/>
            <p:cNvSpPr>
              <a:spLocks noEditPoints="1"/>
            </p:cNvSpPr>
            <p:nvPr/>
          </p:nvSpPr>
          <p:spPr bwMode="auto">
            <a:xfrm>
              <a:off x="5482737" y="2906333"/>
              <a:ext cx="263475" cy="483524"/>
            </a:xfrm>
            <a:custGeom>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15F2FA"/>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642156" y="2590601"/>
            <a:ext cx="1109133" cy="1056216"/>
            <a:chOff x="3923928" y="1534662"/>
            <a:chExt cx="831692" cy="792088"/>
          </a:xfrm>
        </p:grpSpPr>
        <p:sp>
          <p:nvSpPr>
            <p:cNvPr id="10" name="正五边形 9"/>
            <p:cNvSpPr/>
            <p:nvPr/>
          </p:nvSpPr>
          <p:spPr>
            <a:xfrm>
              <a:off x="3923928" y="153466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4" name="Freeform 78"/>
            <p:cNvSpPr>
              <a:spLocks noEditPoints="1"/>
            </p:cNvSpPr>
            <p:nvPr/>
          </p:nvSpPr>
          <p:spPr bwMode="auto">
            <a:xfrm>
              <a:off x="4146136" y="1785464"/>
              <a:ext cx="409497" cy="409537"/>
            </a:xfrm>
            <a:custGeom>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15F2FA"/>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grpSp>
        <p:nvGrpSpPr>
          <p:cNvPr id="18" name="组合 17"/>
          <p:cNvGrpSpPr/>
          <p:nvPr/>
        </p:nvGrpSpPr>
        <p:grpSpPr>
          <a:xfrm>
            <a:off x="4337107" y="4142118"/>
            <a:ext cx="1107016" cy="1054100"/>
            <a:chOff x="2483768" y="2697972"/>
            <a:chExt cx="831692" cy="792088"/>
          </a:xfrm>
        </p:grpSpPr>
        <p:sp>
          <p:nvSpPr>
            <p:cNvPr id="9" name="正五边形 8"/>
            <p:cNvSpPr/>
            <p:nvPr/>
          </p:nvSpPr>
          <p:spPr>
            <a:xfrm>
              <a:off x="2483768" y="2697972"/>
              <a:ext cx="831692" cy="792088"/>
            </a:xfrm>
            <a:prstGeom prst="pentagon">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charset="-122"/>
                <a:ea typeface="微软雅黑" panose="020b0503020204020204" charset="-122"/>
              </a:endParaRPr>
            </a:p>
          </p:txBody>
        </p:sp>
        <p:sp>
          <p:nvSpPr>
            <p:cNvPr id="15" name="Freeform 77"/>
            <p:cNvSpPr>
              <a:spLocks noEditPoints="1"/>
            </p:cNvSpPr>
            <p:nvPr/>
          </p:nvSpPr>
          <p:spPr bwMode="auto">
            <a:xfrm>
              <a:off x="2655513" y="2981088"/>
              <a:ext cx="488201" cy="334013"/>
            </a:xfrm>
            <a:custGeom>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6">
                <a:lumMod val="75000"/>
              </a:schemeClr>
            </a:solidFill>
            <a:ln>
              <a:solidFill>
                <a:srgbClr val="15F2FA"/>
              </a:solidFill>
            </a:ln>
          </p:spPr>
          <p:txBody>
            <a:bodyPr lIns="91428" tIns="45715" rIns="91428" bIns="45715"/>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465">
                <a:solidFill>
                  <a:schemeClr val="bg1"/>
                </a:solidFill>
                <a:latin typeface="微软雅黑" panose="020b0503020204020204" charset="-122"/>
                <a:ea typeface="微软雅黑" panose="020b0503020204020204" charset="-122"/>
              </a:endParaRPr>
            </a:p>
          </p:txBody>
        </p:sp>
      </p:grpSp>
      <p:cxnSp>
        <p:nvCxnSpPr>
          <p:cNvPr id="20" name="直接连接符 19"/>
          <p:cNvCxnSpPr>
            <a:stCxn id="6" idx="4"/>
            <a:endCxn id="9" idx="1"/>
          </p:cNvCxnSpPr>
          <p:nvPr/>
        </p:nvCxnSpPr>
        <p:spPr>
          <a:xfrm>
            <a:off x="2927407" y="3589668"/>
            <a:ext cx="1409700" cy="954616"/>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9" idx="5"/>
          </p:cNvCxnSpPr>
          <p:nvPr/>
        </p:nvCxnSpPr>
        <p:spPr>
          <a:xfrm flipH="1">
            <a:off x="5444123" y="3646817"/>
            <a:ext cx="1409700" cy="897467"/>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1"/>
            <a:endCxn id="10" idx="4"/>
          </p:cNvCxnSpPr>
          <p:nvPr/>
        </p:nvCxnSpPr>
        <p:spPr>
          <a:xfrm flipH="1" flipV="1">
            <a:off x="7537507" y="3646817"/>
            <a:ext cx="1409700" cy="897467"/>
          </a:xfrm>
          <a:prstGeom prst="line">
            <a:avLst/>
          </a:prstGeom>
          <a:ln>
            <a:solidFill>
              <a:srgbClr val="15F2FA"/>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3571238" y="2180862"/>
            <a:ext cx="2592917" cy="1385379"/>
          </a:xfrm>
          <a:prstGeom prst="rect">
            <a:avLst/>
          </a:prstGeom>
          <a:noFill/>
          <a:ln w="9525">
            <a:noFill/>
            <a:miter lim="800000"/>
          </a:ln>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这里输入简单的文字概述这里输入简单文字概述这里输入</a:t>
            </a:r>
            <a:endParaRPr lang="zh-CN" altLang="en-US" sz="1865">
              <a:solidFill>
                <a:srgbClr val="15F2FA"/>
              </a:solidFill>
              <a:latin typeface="微软雅黑" panose="020b0503020204020204" charset="-122"/>
              <a:ea typeface="微软雅黑" panose="020b0503020204020204" charset="-122"/>
            </a:endParaRPr>
          </a:p>
        </p:txBody>
      </p:sp>
      <p:sp>
        <p:nvSpPr>
          <p:cNvPr id="29" name="TextBox 28"/>
          <p:cNvSpPr txBox="1">
            <a:spLocks noChangeArrowheads="1"/>
          </p:cNvSpPr>
          <p:nvPr/>
        </p:nvSpPr>
        <p:spPr bwMode="auto">
          <a:xfrm>
            <a:off x="5914023" y="4382895"/>
            <a:ext cx="2592917" cy="1385379"/>
          </a:xfrm>
          <a:prstGeom prst="rect">
            <a:avLst/>
          </a:prstGeom>
          <a:noFill/>
          <a:ln w="9525">
            <a:noFill/>
            <a:miter lim="800000"/>
          </a:ln>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这里输入简单的文字概述这里输入简单文字概述这里输入</a:t>
            </a:r>
            <a:endParaRPr lang="zh-CN" altLang="en-US" sz="1865">
              <a:solidFill>
                <a:srgbClr val="15F2FA"/>
              </a:solidFill>
              <a:latin typeface="微软雅黑" panose="020b0503020204020204" charset="-122"/>
              <a:ea typeface="微软雅黑" panose="020b0503020204020204" charset="-122"/>
            </a:endParaRPr>
          </a:p>
        </p:txBody>
      </p:sp>
      <p:sp>
        <p:nvSpPr>
          <p:cNvPr id="30" name="TextBox 29"/>
          <p:cNvSpPr txBox="1">
            <a:spLocks noChangeArrowheads="1"/>
          </p:cNvSpPr>
          <p:nvPr/>
        </p:nvSpPr>
        <p:spPr bwMode="auto">
          <a:xfrm>
            <a:off x="8879682" y="2533451"/>
            <a:ext cx="2592916" cy="1385379"/>
          </a:xfrm>
          <a:prstGeom prst="rect">
            <a:avLst/>
          </a:prstGeom>
          <a:noFill/>
          <a:ln w="9525">
            <a:noFill/>
            <a:miter lim="800000"/>
          </a:ln>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这里输入简单的文字概述这里输入简单文字概述这里输入</a:t>
            </a:r>
            <a:endParaRPr lang="zh-CN" altLang="en-US" sz="1865">
              <a:solidFill>
                <a:srgbClr val="15F2FA"/>
              </a:solidFill>
              <a:latin typeface="微软雅黑" panose="020b0503020204020204" charset="-122"/>
              <a:ea typeface="微软雅黑" panose="020b0503020204020204" charset="-122"/>
            </a:endParaRPr>
          </a:p>
        </p:txBody>
      </p:sp>
    </p:spTree>
  </p:cSld>
  <p:clrMapOvr>
    <a:masterClrMapping/>
  </p:clrMapOvr>
  <p:transition advTm="9875">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42"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nodeType="afterGroup">
                            <p:stCondLst>
                              <p:cond delay="3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nodeType="afterGroup">
                            <p:stCondLst>
                              <p:cond delay="3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nodeType="afterGroup">
                            <p:stCondLst>
                              <p:cond delay="5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nodeType="afterGroup">
                            <p:stCondLst>
                              <p:cond delay="5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65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nodeType="afterGroup">
                            <p:stCondLst>
                              <p:cond delay="7000"/>
                            </p:stCondLst>
                            <p:childTnLst>
                              <p:par>
                                <p:cTn id="52" presetID="22" presetClass="entr" presetSubtype="8"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nodeType="afterGroup">
                            <p:stCondLst>
                              <p:cond delay="7500"/>
                            </p:stCondLst>
                            <p:childTnLst>
                              <p:par>
                                <p:cTn id="56" presetID="42"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8" grpId="0"/>
      <p:bldP spid="29" grpId="0"/>
      <p:bldP spid="3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9681" y="4688284"/>
            <a:ext cx="2766445" cy="1569660"/>
          </a:xfrm>
          <a:prstGeom prst="rect">
            <a:avLst/>
          </a:prstGeom>
          <a:noFill/>
        </p:spPr>
        <p:txBody>
          <a:bodyPr wrap="square" rtlCol="0">
            <a:spAutoFit/>
          </a:bodyPr>
          <a:lstStyle/>
          <a:p>
            <a:pPr>
              <a:lnSpc>
                <a:spcPct val="150000"/>
              </a:lnSpc>
            </a:pPr>
            <a:r>
              <a:rPr lang="zh-CN" altLang="en-US" sz="1600">
                <a:solidFill>
                  <a:srgbClr val="15F2FA"/>
                </a:solidFill>
              </a:rPr>
              <a:t>这里输入简单的文字概述这里输入简单文字概述这里输入简单的文字概述这里入简</a:t>
            </a:r>
            <a:endParaRPr lang="en-US" altLang="zh-CN" sz="1600">
              <a:solidFill>
                <a:srgbClr val="15F2FA"/>
              </a:solidFill>
            </a:endParaRPr>
          </a:p>
          <a:p>
            <a:pPr>
              <a:lnSpc>
                <a:spcPct val="150000"/>
              </a:lnSpc>
            </a:pPr>
            <a:r>
              <a:rPr lang="zh-CN" altLang="en-US" sz="1600">
                <a:solidFill>
                  <a:srgbClr val="15F2FA"/>
                </a:solidFill>
              </a:rPr>
              <a:t>单的文字概述这里输入述</a:t>
            </a:r>
            <a:endParaRPr lang="zh-CN" altLang="en-US" sz="1600">
              <a:solidFill>
                <a:srgbClr val="15F2FA"/>
              </a:solidFill>
            </a:endParaRPr>
          </a:p>
        </p:txBody>
      </p:sp>
      <p:sp>
        <p:nvSpPr>
          <p:cNvPr id="18" name="TextBox 17"/>
          <p:cNvSpPr txBox="1"/>
          <p:nvPr/>
        </p:nvSpPr>
        <p:spPr>
          <a:xfrm>
            <a:off x="4632244" y="1707446"/>
            <a:ext cx="2766445" cy="1569660"/>
          </a:xfrm>
          <a:prstGeom prst="rect">
            <a:avLst/>
          </a:prstGeom>
          <a:noFill/>
        </p:spPr>
        <p:txBody>
          <a:bodyPr wrap="square" rtlCol="0">
            <a:spAutoFit/>
          </a:bodyPr>
          <a:lstStyle/>
          <a:p>
            <a:pPr>
              <a:lnSpc>
                <a:spcPct val="150000"/>
              </a:lnSpc>
            </a:pPr>
            <a:r>
              <a:rPr lang="zh-CN" altLang="en-US" sz="1600">
                <a:solidFill>
                  <a:srgbClr val="15F2FA"/>
                </a:solidFill>
              </a:rPr>
              <a:t>这里输入简单的文字概述这里输入简单文字概述这里输入简单的文字概述这里入简</a:t>
            </a:r>
            <a:endParaRPr lang="en-US" altLang="zh-CN" sz="1600">
              <a:solidFill>
                <a:srgbClr val="15F2FA"/>
              </a:solidFill>
            </a:endParaRPr>
          </a:p>
          <a:p>
            <a:pPr>
              <a:lnSpc>
                <a:spcPct val="150000"/>
              </a:lnSpc>
            </a:pPr>
            <a:r>
              <a:rPr lang="zh-CN" altLang="en-US" sz="1600">
                <a:solidFill>
                  <a:srgbClr val="15F2FA"/>
                </a:solidFill>
              </a:rPr>
              <a:t>单的文字概述这里输入述</a:t>
            </a:r>
            <a:endParaRPr lang="zh-CN" altLang="en-US" sz="1600">
              <a:solidFill>
                <a:srgbClr val="15F2FA"/>
              </a:solidFill>
            </a:endParaRPr>
          </a:p>
        </p:txBody>
      </p:sp>
      <p:sp>
        <p:nvSpPr>
          <p:cNvPr id="19" name="TextBox 18"/>
          <p:cNvSpPr txBox="1"/>
          <p:nvPr/>
        </p:nvSpPr>
        <p:spPr>
          <a:xfrm>
            <a:off x="8403583" y="4672218"/>
            <a:ext cx="2766445" cy="1569660"/>
          </a:xfrm>
          <a:prstGeom prst="rect">
            <a:avLst/>
          </a:prstGeom>
          <a:noFill/>
        </p:spPr>
        <p:txBody>
          <a:bodyPr wrap="square" rtlCol="0">
            <a:spAutoFit/>
          </a:bodyPr>
          <a:lstStyle/>
          <a:p>
            <a:pPr>
              <a:lnSpc>
                <a:spcPct val="150000"/>
              </a:lnSpc>
            </a:pPr>
            <a:r>
              <a:rPr lang="zh-CN" altLang="en-US" sz="1600">
                <a:solidFill>
                  <a:srgbClr val="15F2FA"/>
                </a:solidFill>
              </a:rPr>
              <a:t>这里输入简单的文字概述这里输入简单文字概述这里输入简单的文字概述这里入简</a:t>
            </a:r>
            <a:endParaRPr lang="en-US" altLang="zh-CN" sz="1600">
              <a:solidFill>
                <a:srgbClr val="15F2FA"/>
              </a:solidFill>
            </a:endParaRPr>
          </a:p>
          <a:p>
            <a:pPr>
              <a:lnSpc>
                <a:spcPct val="150000"/>
              </a:lnSpc>
            </a:pPr>
            <a:r>
              <a:rPr lang="zh-CN" altLang="en-US" sz="1600">
                <a:solidFill>
                  <a:srgbClr val="15F2FA"/>
                </a:solidFill>
              </a:rPr>
              <a:t>单的文字概述这里输入述</a:t>
            </a:r>
            <a:endParaRPr lang="zh-CN" altLang="en-US" sz="1600">
              <a:solidFill>
                <a:srgbClr val="15F2FA"/>
              </a:solidFill>
            </a:endParaRPr>
          </a:p>
        </p:txBody>
      </p:sp>
      <p:sp>
        <p:nvSpPr>
          <p:cNvPr id="20" name="椭圆 19"/>
          <p:cNvSpPr/>
          <p:nvPr/>
        </p:nvSpPr>
        <p:spPr>
          <a:xfrm>
            <a:off x="878777" y="1592608"/>
            <a:ext cx="2496249" cy="2496249"/>
          </a:xfrm>
          <a:prstGeom prst="ellipse">
            <a:avLst/>
          </a:prstGeom>
          <a:blipFill dpi="0" rotWithShape="1">
            <a:blip r:embed="rId3">
              <a:extLst>
                <a:ext uri="{28A0092B-C50C-407E-A947-70E740481C1C}">
                  <a14:useLocalDpi xmlns:a14="http://schemas.microsoft.com/office/drawing/2010/main" val="0"/>
                </a:ext>
              </a:extLst>
            </a:blip>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1" name="椭圆 20"/>
          <p:cNvSpPr/>
          <p:nvPr/>
        </p:nvSpPr>
        <p:spPr>
          <a:xfrm>
            <a:off x="2602442" y="1542464"/>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2" name="TextBox 21"/>
          <p:cNvSpPr txBox="1"/>
          <p:nvPr/>
        </p:nvSpPr>
        <p:spPr>
          <a:xfrm>
            <a:off x="2643340" y="1676251"/>
            <a:ext cx="901208" cy="666977"/>
          </a:xfrm>
          <a:prstGeom prst="rect">
            <a:avLst/>
          </a:prstGeom>
          <a:noFill/>
        </p:spPr>
        <p:txBody>
          <a:bodyPr wrap="none" rtlCol="0">
            <a:spAutoFit/>
          </a:bodyPr>
          <a:lstStyle/>
          <a:p>
            <a:pPr algn="ctr"/>
            <a:r>
              <a:rPr lang="zh-CN" altLang="en-US" sz="1865">
                <a:solidFill>
                  <a:srgbClr val="15F2FA"/>
                </a:solidFill>
                <a:latin typeface="+mn-ea"/>
              </a:rPr>
              <a:t>重点</a:t>
            </a:r>
            <a:endParaRPr lang="en-US" altLang="zh-CN" sz="1865">
              <a:solidFill>
                <a:srgbClr val="15F2FA"/>
              </a:solidFill>
              <a:latin typeface="+mn-ea"/>
            </a:endParaRPr>
          </a:p>
          <a:p>
            <a:pPr algn="ctr"/>
            <a:r>
              <a:rPr lang="zh-CN" altLang="en-US" sz="1865">
                <a:solidFill>
                  <a:srgbClr val="15F2FA"/>
                </a:solidFill>
                <a:latin typeface="+mn-ea"/>
              </a:rPr>
              <a:t>工作一</a:t>
            </a:r>
            <a:endParaRPr lang="zh-CN" altLang="en-US" sz="1865">
              <a:solidFill>
                <a:srgbClr val="15F2FA"/>
              </a:solidFill>
              <a:latin typeface="+mn-ea"/>
            </a:endParaRPr>
          </a:p>
        </p:txBody>
      </p:sp>
      <p:sp>
        <p:nvSpPr>
          <p:cNvPr id="23" name="椭圆 22"/>
          <p:cNvSpPr/>
          <p:nvPr/>
        </p:nvSpPr>
        <p:spPr>
          <a:xfrm>
            <a:off x="4632245" y="3896864"/>
            <a:ext cx="2496249" cy="2496249"/>
          </a:xfrm>
          <a:prstGeom prst="ellipse">
            <a:avLst/>
          </a:prstGeom>
          <a:blipFill dpi="0" rotWithShape="1">
            <a:blip r:embed="rId4">
              <a:extLst>
                <a:ext uri="{28A0092B-C50C-407E-A947-70E740481C1C}">
                  <a14:useLocalDpi xmlns:a14="http://schemas.microsoft.com/office/drawing/2010/main" val="0"/>
                </a:ext>
              </a:extLst>
            </a:blip>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4" name="椭圆 23"/>
          <p:cNvSpPr/>
          <p:nvPr/>
        </p:nvSpPr>
        <p:spPr>
          <a:xfrm>
            <a:off x="6355910" y="3846720"/>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5" name="TextBox 24"/>
          <p:cNvSpPr txBox="1"/>
          <p:nvPr/>
        </p:nvSpPr>
        <p:spPr>
          <a:xfrm>
            <a:off x="6396808" y="3980507"/>
            <a:ext cx="901208" cy="666977"/>
          </a:xfrm>
          <a:prstGeom prst="rect">
            <a:avLst/>
          </a:prstGeom>
          <a:noFill/>
        </p:spPr>
        <p:txBody>
          <a:bodyPr wrap="none" rtlCol="0">
            <a:spAutoFit/>
          </a:bodyPr>
          <a:lstStyle/>
          <a:p>
            <a:pPr algn="ctr"/>
            <a:r>
              <a:rPr lang="zh-CN" altLang="en-US" sz="1865">
                <a:solidFill>
                  <a:srgbClr val="15F2FA"/>
                </a:solidFill>
                <a:latin typeface="+mn-ea"/>
              </a:rPr>
              <a:t>重点</a:t>
            </a:r>
            <a:endParaRPr lang="en-US" altLang="zh-CN" sz="1865">
              <a:solidFill>
                <a:srgbClr val="15F2FA"/>
              </a:solidFill>
              <a:latin typeface="+mn-ea"/>
            </a:endParaRPr>
          </a:p>
          <a:p>
            <a:pPr algn="ctr"/>
            <a:r>
              <a:rPr lang="zh-CN" altLang="en-US" sz="1865">
                <a:solidFill>
                  <a:srgbClr val="15F2FA"/>
                </a:solidFill>
                <a:latin typeface="+mn-ea"/>
              </a:rPr>
              <a:t>工作二</a:t>
            </a:r>
            <a:endParaRPr lang="zh-CN" altLang="en-US" sz="1865">
              <a:solidFill>
                <a:srgbClr val="15F2FA"/>
              </a:solidFill>
              <a:latin typeface="+mn-ea"/>
            </a:endParaRPr>
          </a:p>
        </p:txBody>
      </p:sp>
      <p:sp>
        <p:nvSpPr>
          <p:cNvPr id="26" name="椭圆 25"/>
          <p:cNvSpPr/>
          <p:nvPr/>
        </p:nvSpPr>
        <p:spPr>
          <a:xfrm>
            <a:off x="8466946" y="1687458"/>
            <a:ext cx="2496249" cy="2496249"/>
          </a:xfrm>
          <a:prstGeom prst="ellipse">
            <a:avLst/>
          </a:prstGeom>
          <a:blipFill dpi="0" rotWithShape="1">
            <a:blip r:embed="rId5">
              <a:extLst>
                <a:ext uri="{28A0092B-C50C-407E-A947-70E740481C1C}">
                  <a14:useLocalDpi xmlns:a14="http://schemas.microsoft.com/office/drawing/2010/main" val="0"/>
                </a:ext>
              </a:extLst>
            </a:blip>
            <a:stretch>
              <a:fillRect/>
            </a:stretch>
          </a:blipFill>
          <a:ln w="76200">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7" name="椭圆 26"/>
          <p:cNvSpPr/>
          <p:nvPr/>
        </p:nvSpPr>
        <p:spPr>
          <a:xfrm>
            <a:off x="10190612" y="1637315"/>
            <a:ext cx="965200" cy="965200"/>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8" name="TextBox 27"/>
          <p:cNvSpPr txBox="1"/>
          <p:nvPr/>
        </p:nvSpPr>
        <p:spPr>
          <a:xfrm>
            <a:off x="10231509" y="1771102"/>
            <a:ext cx="901208" cy="666977"/>
          </a:xfrm>
          <a:prstGeom prst="rect">
            <a:avLst/>
          </a:prstGeom>
          <a:noFill/>
        </p:spPr>
        <p:txBody>
          <a:bodyPr wrap="none" rtlCol="0">
            <a:spAutoFit/>
          </a:bodyPr>
          <a:lstStyle/>
          <a:p>
            <a:pPr algn="ctr"/>
            <a:r>
              <a:rPr lang="zh-CN" altLang="en-US" sz="1865">
                <a:solidFill>
                  <a:srgbClr val="15F2FA"/>
                </a:solidFill>
                <a:latin typeface="+mn-ea"/>
              </a:rPr>
              <a:t>重点</a:t>
            </a:r>
            <a:endParaRPr lang="en-US" altLang="zh-CN" sz="1865">
              <a:solidFill>
                <a:srgbClr val="15F2FA"/>
              </a:solidFill>
              <a:latin typeface="+mn-ea"/>
            </a:endParaRPr>
          </a:p>
          <a:p>
            <a:pPr algn="ctr"/>
            <a:r>
              <a:rPr lang="zh-CN" altLang="en-US" sz="1865">
                <a:solidFill>
                  <a:srgbClr val="15F2FA"/>
                </a:solidFill>
                <a:latin typeface="+mn-ea"/>
              </a:rPr>
              <a:t>工作三</a:t>
            </a:r>
            <a:endParaRPr lang="zh-CN" altLang="en-US" sz="1865">
              <a:solidFill>
                <a:srgbClr val="15F2FA"/>
              </a:solidFill>
              <a:latin typeface="+mn-ea"/>
            </a:endParaRPr>
          </a:p>
        </p:txBody>
      </p:sp>
    </p:spTree>
  </p:cSld>
  <p:clrMapOvr>
    <a:masterClrMapping/>
  </p:clrMapOvr>
  <p:transition advTm="842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Scale>
                                      <p:cBhvr>
                                        <p:cTn id="2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2" dur="1000" decel="50000" fill="hold">
                                          <p:stCondLst>
                                            <p:cond delay="0"/>
                                          </p:stCondLst>
                                        </p:cTn>
                                        <p:tgtEl>
                                          <p:spTgt spid="21"/>
                                        </p:tgtEl>
                                        <p:attrNameLst>
                                          <p:attrName>ppt_x</p:attrName>
                                          <p:attrName>ppt_y</p:attrName>
                                        </p:attrNameLst>
                                      </p:cBhvr>
                                    </p:animMotion>
                                    <p:animEffect transition="in" filter="fade">
                                      <p:cBhvr>
                                        <p:cTn id="23" dur="1000"/>
                                        <p:tgtEl>
                                          <p:spTgt spid="21"/>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Scale>
                                      <p:cBhvr>
                                        <p:cTn id="2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22"/>
                                        </p:tgtEl>
                                        <p:attrNameLst>
                                          <p:attrName>ppt_x</p:attrName>
                                          <p:attrName>ppt_y</p:attrName>
                                        </p:attrNameLst>
                                      </p:cBhvr>
                                    </p:animMotion>
                                    <p:animEffect transition="in" filter="fade">
                                      <p:cBhvr>
                                        <p:cTn id="28" dur="1000"/>
                                        <p:tgtEl>
                                          <p:spTgt spid="22"/>
                                        </p:tgtEl>
                                      </p:cBhvr>
                                    </p:animEffect>
                                  </p:childTnLst>
                                </p:cTn>
                              </p:par>
                            </p:childTnLst>
                          </p:cTn>
                        </p:par>
                        <p:par>
                          <p:cTn id="29" fill="hold" nodeType="afterGroup">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000"/>
                            </p:stCondLst>
                            <p:childTnLst>
                              <p:par>
                                <p:cTn id="40" presetID="5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Scale>
                                      <p:cBhvr>
                                        <p:cTn id="4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25"/>
                                        </p:tgtEl>
                                        <p:attrNameLst>
                                          <p:attrName>ppt_x</p:attrName>
                                          <p:attrName>ppt_y</p:attrName>
                                        </p:attrNameLst>
                                      </p:cBhvr>
                                    </p:animMotion>
                                    <p:animEffect transition="in" filter="fade">
                                      <p:cBhvr>
                                        <p:cTn id="44" dur="1000"/>
                                        <p:tgtEl>
                                          <p:spTgt spid="25"/>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Scale>
                                      <p:cBhvr>
                                        <p:cTn id="4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24"/>
                                        </p:tgtEl>
                                        <p:attrNameLst>
                                          <p:attrName>ppt_x</p:attrName>
                                          <p:attrName>ppt_y</p:attrName>
                                        </p:attrNameLst>
                                      </p:cBhvr>
                                    </p:animMotion>
                                    <p:animEffect transition="in" filter="fade">
                                      <p:cBhvr>
                                        <p:cTn id="49" dur="1000"/>
                                        <p:tgtEl>
                                          <p:spTgt spid="24"/>
                                        </p:tgtEl>
                                      </p:cBhvr>
                                    </p:animEffect>
                                  </p:childTnLst>
                                </p:cTn>
                              </p:par>
                            </p:childTnLst>
                          </p:cTn>
                        </p:par>
                        <p:par>
                          <p:cTn id="50" fill="hold" nodeType="afterGroup">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6000"/>
                            </p:stCondLst>
                            <p:childTnLst>
                              <p:par>
                                <p:cTn id="61" presetID="52"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Scale>
                                      <p:cBhvr>
                                        <p:cTn id="6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4" dur="1000" decel="50000" fill="hold">
                                          <p:stCondLst>
                                            <p:cond delay="0"/>
                                          </p:stCondLst>
                                        </p:cTn>
                                        <p:tgtEl>
                                          <p:spTgt spid="28"/>
                                        </p:tgtEl>
                                        <p:attrNameLst>
                                          <p:attrName>ppt_x</p:attrName>
                                          <p:attrName>ppt_y</p:attrName>
                                        </p:attrNameLst>
                                      </p:cBhvr>
                                    </p:animMotion>
                                    <p:animEffect transition="in" filter="fade">
                                      <p:cBhvr>
                                        <p:cTn id="65" dur="1000"/>
                                        <p:tgtEl>
                                          <p:spTgt spid="28"/>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Scale>
                                      <p:cBhvr>
                                        <p:cTn id="6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9" dur="1000" decel="50000" fill="hold">
                                          <p:stCondLst>
                                            <p:cond delay="0"/>
                                          </p:stCondLst>
                                        </p:cTn>
                                        <p:tgtEl>
                                          <p:spTgt spid="27"/>
                                        </p:tgtEl>
                                        <p:attrNameLst>
                                          <p:attrName>ppt_x</p:attrName>
                                          <p:attrName>ppt_y</p:attrName>
                                        </p:attrNameLst>
                                      </p:cBhvr>
                                    </p:animMotion>
                                    <p:animEffect transition="in" filter="fade">
                                      <p:cBhvr>
                                        <p:cTn id="70" dur="1000"/>
                                        <p:tgtEl>
                                          <p:spTgt spid="27"/>
                                        </p:tgtEl>
                                      </p:cBhvr>
                                    </p:animEffect>
                                  </p:childTnLst>
                                </p:cTn>
                              </p:par>
                            </p:childTnLst>
                          </p:cTn>
                        </p:par>
                        <p:par>
                          <p:cTn id="71" fill="hold" nodeType="afterGroup">
                            <p:stCondLst>
                              <p:cond delay="7000"/>
                            </p:stCondLst>
                            <p:childTnLst>
                              <p:par>
                                <p:cTn id="72" presetID="2" presetClass="entr" presetSubtype="4"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4" name="图片 3"/>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5"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a:solidFill>
                  <a:srgbClr val="15F2FA"/>
                </a:solidFill>
                <a:latin typeface="微软雅黑" panose="020b0503020204020204" charset="-122"/>
                <a:ea typeface="微软雅黑" panose="020b0503020204020204" charset="-122"/>
              </a:rPr>
              <a:t>输入您的标题文字</a:t>
            </a:r>
            <a:endParaRPr lang="zh-CN" altLang="en-US" sz="3500">
              <a:solidFill>
                <a:srgbClr val="15F2FA"/>
              </a:solidFill>
              <a:latin typeface="微软雅黑" panose="020b0503020204020204" charset="-122"/>
              <a:ea typeface="微软雅黑" panose="020b0503020204020204" charset="-122"/>
            </a:endParaRPr>
          </a:p>
        </p:txBody>
      </p:sp>
      <p:sp>
        <p:nvSpPr>
          <p:cNvPr id="6"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a:solidFill>
                  <a:srgbClr val="15F2FA"/>
                </a:solidFill>
                <a:latin typeface="微软雅黑" panose="020b0503020204020204" charset="-122"/>
                <a:ea typeface="微软雅黑" panose="020b0503020204020204" charset="-122"/>
              </a:rPr>
              <a:t>6</a:t>
            </a:r>
            <a:r>
              <a:rPr lang="zh-CN" altLang="en-US" sz="800">
                <a:solidFill>
                  <a:srgbClr val="15F2FA"/>
                </a:solidFill>
                <a:latin typeface="微软雅黑" panose="020b0503020204020204" charset="-122"/>
                <a:ea typeface="微软雅黑" panose="020b0503020204020204" charset="-122"/>
              </a:rPr>
              <a:t>亿用户的微信作为移动互联网第一入口，是任何商家也无法忽视的平台。</a:t>
            </a:r>
            <a:endParaRPr lang="zh-CN" altLang="en-US" sz="800">
              <a:solidFill>
                <a:srgbClr val="15F2FA"/>
              </a:solidFill>
              <a:latin typeface="微软雅黑" panose="020b0503020204020204" charset="-122"/>
              <a:ea typeface="微软雅黑" panose="020b0503020204020204" charset="-122"/>
            </a:endParaRPr>
          </a:p>
        </p:txBody>
      </p:sp>
      <p:sp>
        <p:nvSpPr>
          <p:cNvPr id="7"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Freeform 8"/>
          <p:cNvSpPr/>
          <p:nvPr/>
        </p:nvSpPr>
        <p:spPr bwMode="auto">
          <a:xfrm>
            <a:off x="5140594" y="2516937"/>
            <a:ext cx="2168135" cy="1097262"/>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0"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a:solidFill>
                  <a:schemeClr val="tx1">
                    <a:lumMod val="75000"/>
                  </a:schemeClr>
                </a:solidFill>
                <a:latin typeface="微软雅黑" panose="020b0503020204020204" charset="-122"/>
                <a:ea typeface="微软雅黑" panose="020b0503020204020204" charset="-122"/>
              </a:rPr>
              <a:t>3</a:t>
            </a:r>
            <a:endParaRPr lang="en-US" altLang="en-US" sz="8740" b="1">
              <a:solidFill>
                <a:schemeClr val="tx1">
                  <a:lumMod val="75000"/>
                </a:schemeClr>
              </a:solidFill>
              <a:latin typeface="微软雅黑" panose="020b0503020204020204" charset="-122"/>
              <a:ea typeface="微软雅黑" panose="020b0503020204020204" charset="-122"/>
            </a:endParaRPr>
          </a:p>
        </p:txBody>
      </p:sp>
      <p:sp>
        <p:nvSpPr>
          <p:cNvPr id="12"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a:solidFill>
                  <a:schemeClr val="tx1">
                    <a:lumMod val="75000"/>
                  </a:schemeClr>
                </a:solidFill>
                <a:latin typeface="微软雅黑" panose="020b0503020204020204" charset="-122"/>
                <a:ea typeface="微软雅黑" panose="020b0503020204020204" charset="-122"/>
              </a:rPr>
              <a:t>过渡页</a:t>
            </a:r>
            <a:endParaRPr lang="zh-CN" altLang="en-US" sz="2845" b="1">
              <a:solidFill>
                <a:schemeClr val="tx1">
                  <a:lumMod val="75000"/>
                </a:schemeClr>
              </a:solidFill>
              <a:latin typeface="微软雅黑" panose="020b0503020204020204" charset="-122"/>
              <a:ea typeface="微软雅黑" panose="020b0503020204020204" charset="-122"/>
            </a:endParaRPr>
          </a:p>
        </p:txBody>
      </p:sp>
    </p:spTree>
  </p:cSld>
  <p:clrMapOvr>
    <a:masterClrMapping/>
  </p:clrMapOvr>
  <p:transition advTm="5195">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00" fill="hold"/>
                                        <p:tgtEl>
                                          <p:spTgt spid="11"/>
                                        </p:tgtEl>
                                        <p:attrNameLst>
                                          <p:attrName>ppt_w</p:attrName>
                                        </p:attrNameLst>
                                      </p:cBhvr>
                                      <p:tavLst>
                                        <p:tav tm="0">
                                          <p:val>
                                            <p:fltVal val="0"/>
                                          </p:val>
                                        </p:tav>
                                        <p:tav tm="100000">
                                          <p:val>
                                            <p:strVal val="#ppt_w"/>
                                          </p:val>
                                        </p:tav>
                                      </p:tavLst>
                                    </p:anim>
                                    <p:anim calcmode="lin" valueType="num">
                                      <p:cBhvr>
                                        <p:cTn id="12" dur="300" fill="hold"/>
                                        <p:tgtEl>
                                          <p:spTgt spid="11"/>
                                        </p:tgtEl>
                                        <p:attrNameLst>
                                          <p:attrName>ppt_h</p:attrName>
                                        </p:attrNameLst>
                                      </p:cBhvr>
                                      <p:tavLst>
                                        <p:tav tm="0">
                                          <p:val>
                                            <p:fltVal val="0"/>
                                          </p:val>
                                        </p:tav>
                                        <p:tav tm="100000">
                                          <p:val>
                                            <p:strVal val="#ppt_h"/>
                                          </p:val>
                                        </p:tav>
                                      </p:tavLst>
                                    </p:anim>
                                    <p:anim calcmode="lin" valueType="num">
                                      <p:cBhvr>
                                        <p:cTn id="13" dur="300" fill="hold"/>
                                        <p:tgtEl>
                                          <p:spTgt spid="11"/>
                                        </p:tgtEl>
                                        <p:attrNameLst>
                                          <p:attrName>style.rotation</p:attrName>
                                        </p:attrNameLst>
                                      </p:cBhvr>
                                      <p:tavLst>
                                        <p:tav tm="0">
                                          <p:val>
                                            <p:fltVal val="90"/>
                                          </p:val>
                                        </p:tav>
                                        <p:tav tm="100000">
                                          <p:val>
                                            <p:fltVal val="0"/>
                                          </p:val>
                                        </p:tav>
                                      </p:tavLst>
                                    </p:anim>
                                    <p:animEffect transition="in" filter="fade">
                                      <p:cBhvr>
                                        <p:cTn id="14" dur="300"/>
                                        <p:tgtEl>
                                          <p:spTgt spid="11"/>
                                        </p:tgtEl>
                                      </p:cBhvr>
                                    </p:animEffect>
                                  </p:childTnLst>
                                </p:cTn>
                              </p:par>
                            </p:childTnLst>
                          </p:cTn>
                        </p:par>
                        <p:par>
                          <p:cTn id="15" fill="hold" nodeType="afterGroup">
                            <p:stCondLst>
                              <p:cond delay="1300"/>
                            </p:stCondLst>
                            <p:childTnLst>
                              <p:par>
                                <p:cTn id="16" presetID="3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300" fill="hold"/>
                                        <p:tgtEl>
                                          <p:spTgt spid="12"/>
                                        </p:tgtEl>
                                        <p:attrNameLst>
                                          <p:attrName>ppt_w</p:attrName>
                                        </p:attrNameLst>
                                      </p:cBhvr>
                                      <p:tavLst>
                                        <p:tav tm="0">
                                          <p:val>
                                            <p:fltVal val="0"/>
                                          </p:val>
                                        </p:tav>
                                        <p:tav tm="100000">
                                          <p:val>
                                            <p:strVal val="#ppt_w"/>
                                          </p:val>
                                        </p:tav>
                                      </p:tavLst>
                                    </p:anim>
                                    <p:anim calcmode="lin" valueType="num">
                                      <p:cBhvr>
                                        <p:cTn id="19" dur="300" fill="hold"/>
                                        <p:tgtEl>
                                          <p:spTgt spid="12"/>
                                        </p:tgtEl>
                                        <p:attrNameLst>
                                          <p:attrName>ppt_h</p:attrName>
                                        </p:attrNameLst>
                                      </p:cBhvr>
                                      <p:tavLst>
                                        <p:tav tm="0">
                                          <p:val>
                                            <p:fltVal val="0"/>
                                          </p:val>
                                        </p:tav>
                                        <p:tav tm="100000">
                                          <p:val>
                                            <p:strVal val="#ppt_h"/>
                                          </p:val>
                                        </p:tav>
                                      </p:tavLst>
                                    </p:anim>
                                    <p:anim calcmode="lin" valueType="num">
                                      <p:cBhvr>
                                        <p:cTn id="20" dur="300" fill="hold"/>
                                        <p:tgtEl>
                                          <p:spTgt spid="12"/>
                                        </p:tgtEl>
                                        <p:attrNameLst>
                                          <p:attrName>style.rotation</p:attrName>
                                        </p:attrNameLst>
                                      </p:cBhvr>
                                      <p:tavLst>
                                        <p:tav tm="0">
                                          <p:val>
                                            <p:fltVal val="90"/>
                                          </p:val>
                                        </p:tav>
                                        <p:tav tm="100000">
                                          <p:val>
                                            <p:fltVal val="0"/>
                                          </p:val>
                                        </p:tav>
                                      </p:tavLst>
                                    </p:anim>
                                    <p:animEffect transition="in" filter="fade">
                                      <p:cBhvr>
                                        <p:cTn id="21" dur="300"/>
                                        <p:tgtEl>
                                          <p:spTgt spid="12"/>
                                        </p:tgtEl>
                                      </p:cBhvr>
                                    </p:animEffect>
                                  </p:childTnLst>
                                </p:cTn>
                              </p:par>
                            </p:childTnLst>
                          </p:cTn>
                        </p:par>
                        <p:par>
                          <p:cTn id="22" fill="hold" nodeType="afterGroup">
                            <p:stCondLst>
                              <p:cond delay="16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nodeType="afterGroup">
                            <p:stCondLst>
                              <p:cond delay="1601"/>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nodeType="afterGroup">
                            <p:stCondLst>
                              <p:cond delay="1602"/>
                            </p:stCondLst>
                            <p:childTnLst>
                              <p:par>
                                <p:cTn id="29" presetID="37" presetClass="path" presetSubtype="0" accel="50000" decel="50000" fill="hold" grpId="1" nodeType="afterEffect">
                                  <p:stCondLst>
                                    <p:cond delay="0"/>
                                  </p:stCondLst>
                                  <p:childTnLst>
                                    <p:animMotion origin="layout" path="M -3.33333E-06 2.22222E-06 L -0.00312 0.04328 L -0.01614 0.09305 C -0.02422 0.10926 -0.03776 0.13009 -0.05 0.14097 C -0.06198 0.15208 -0.07382 0.16018 -0.08776 0.15949 C -0.10755 0.15949 -0.12174 0.14815 -0.13359 0.13773 C -0.14557 0.12731 -0.15299 0.11203 -0.15976 0.09676 L -0.17461 0.04629 L -0.17955 2.22222E-06" pathEditMode="relative" rAng="0" ptsTypes="AAAAAAAAA">
                                      <p:cBhvr>
                                        <p:cTn id="30" dur="1000" spd="-99900" fill="hold"/>
                                        <p:tgtEl>
                                          <p:spTgt spid="9"/>
                                        </p:tgtEl>
                                        <p:attrNameLst>
                                          <p:attrName>ppt_x</p:attrName>
                                          <p:attrName>ppt_y</p:attrName>
                                        </p:attrNameLst>
                                      </p:cBhvr>
                                      <p:rCtr x="-8984" y="7963"/>
                                    </p:animMotion>
                                  </p:childTnLst>
                                </p:cTn>
                              </p:par>
                            </p:childTnLst>
                          </p:cTn>
                        </p:par>
                        <p:par>
                          <p:cTn id="31" fill="hold" nodeType="afterGroup">
                            <p:stCondLst>
                              <p:cond delay="2602"/>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nodeType="afterGroup">
                            <p:stCondLst>
                              <p:cond delay="3602"/>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600"/>
                                        <p:tgtEl>
                                          <p:spTgt spid="5"/>
                                        </p:tgtEl>
                                      </p:cBhvr>
                                    </p:animEffect>
                                  </p:childTnLst>
                                </p:cTn>
                              </p:par>
                            </p:childTnLst>
                          </p:cTn>
                        </p:par>
                        <p:par>
                          <p:cTn id="39" fill="hold" nodeType="afterGroup">
                            <p:stCondLst>
                              <p:cond delay="4202"/>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9" grpId="1"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192011" y="1700808"/>
            <a:ext cx="0" cy="4992555"/>
          </a:xfrm>
          <a:prstGeom prst="line">
            <a:avLst/>
          </a:prstGeom>
          <a:ln>
            <a:solidFill>
              <a:srgbClr val="31859C"/>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626888" y="3247920"/>
            <a:ext cx="1130245" cy="1130245"/>
          </a:xfrm>
          <a:prstGeom prst="ellipse">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TextBox 26"/>
          <p:cNvSpPr txBox="1"/>
          <p:nvPr/>
        </p:nvSpPr>
        <p:spPr>
          <a:xfrm>
            <a:off x="815414" y="2433772"/>
            <a:ext cx="4320479" cy="1938992"/>
          </a:xfrm>
          <a:prstGeom prst="rect">
            <a:avLst/>
          </a:prstGeom>
          <a:noFill/>
        </p:spPr>
        <p:txBody>
          <a:bodyPr wrap="square" rtlCol="0">
            <a:spAutoFit/>
          </a:bodyPr>
          <a:lstStyle/>
          <a:p>
            <a:pPr>
              <a:lnSpc>
                <a:spcPct val="150000"/>
              </a:lnSpc>
            </a:pPr>
            <a:r>
              <a:rPr lang="zh-CN" altLang="en-US" sz="1600">
                <a:solidFill>
                  <a:srgbClr val="15F2FA"/>
                </a:solidFill>
              </a:rPr>
              <a:t>这里输入简单的文字概述这里输入简单文字概</a:t>
            </a:r>
            <a:endParaRPr lang="en-US" altLang="zh-CN" sz="1600">
              <a:solidFill>
                <a:srgbClr val="15F2FA"/>
              </a:solidFill>
            </a:endParaRPr>
          </a:p>
          <a:p>
            <a:pPr>
              <a:lnSpc>
                <a:spcPct val="150000"/>
              </a:lnSpc>
            </a:pPr>
            <a:r>
              <a:rPr lang="zh-CN" altLang="en-US" sz="1600">
                <a:solidFill>
                  <a:srgbClr val="15F2FA"/>
                </a:solidFill>
              </a:rPr>
              <a:t>述这里输入简单的文字概述这里入简单的文字</a:t>
            </a:r>
            <a:endParaRPr lang="en-US" altLang="zh-CN" sz="1600">
              <a:solidFill>
                <a:srgbClr val="15F2FA"/>
              </a:solidFill>
            </a:endParaRPr>
          </a:p>
          <a:p>
            <a:pPr>
              <a:lnSpc>
                <a:spcPct val="150000"/>
              </a:lnSpc>
            </a:pPr>
            <a:r>
              <a:rPr lang="zh-CN" altLang="en-US" sz="1600">
                <a:solidFill>
                  <a:srgbClr val="15F2FA"/>
                </a:solidFill>
              </a:rPr>
              <a:t>概述这里输入述简单的文字概述这里输入简单</a:t>
            </a:r>
            <a:endParaRPr lang="en-US" altLang="zh-CN" sz="1600">
              <a:solidFill>
                <a:srgbClr val="15F2FA"/>
              </a:solidFill>
            </a:endParaRPr>
          </a:p>
          <a:p>
            <a:pPr>
              <a:lnSpc>
                <a:spcPct val="150000"/>
              </a:lnSpc>
            </a:pPr>
            <a:r>
              <a:rPr lang="zh-CN" altLang="en-US" sz="1600">
                <a:solidFill>
                  <a:srgbClr val="15F2FA"/>
                </a:solidFill>
              </a:rPr>
              <a:t>的文字概述这里输入简单的文字概述这里输入</a:t>
            </a:r>
            <a:endParaRPr lang="en-US" altLang="zh-CN" sz="1600">
              <a:solidFill>
                <a:srgbClr val="15F2FA"/>
              </a:solidFill>
            </a:endParaRPr>
          </a:p>
          <a:p>
            <a:pPr>
              <a:lnSpc>
                <a:spcPct val="150000"/>
              </a:lnSpc>
            </a:pPr>
            <a:r>
              <a:rPr lang="zh-CN" altLang="en-US" sz="1600">
                <a:solidFill>
                  <a:srgbClr val="15F2FA"/>
                </a:solidFill>
              </a:rPr>
              <a:t>简单的文字概述这里输入</a:t>
            </a:r>
            <a:endParaRPr lang="zh-CN" altLang="en-US" sz="1600">
              <a:solidFill>
                <a:srgbClr val="15F2FA"/>
              </a:solidFill>
            </a:endParaRPr>
          </a:p>
        </p:txBody>
      </p:sp>
      <p:sp>
        <p:nvSpPr>
          <p:cNvPr id="32" name="TextBox 31"/>
          <p:cNvSpPr txBox="1"/>
          <p:nvPr/>
        </p:nvSpPr>
        <p:spPr>
          <a:xfrm>
            <a:off x="1775520" y="1880441"/>
            <a:ext cx="3264363" cy="501650"/>
          </a:xfrm>
          <a:prstGeom prst="rect">
            <a:avLst/>
          </a:prstGeom>
          <a:noFill/>
        </p:spPr>
        <p:txBody>
          <a:bodyPr wrap="square" rtlCol="0">
            <a:spAutoFit/>
          </a:bodyPr>
          <a:lstStyle/>
          <a:p>
            <a:pPr algn="r"/>
            <a:r>
              <a:rPr lang="en-US" altLang="zh-CN" sz="2665">
                <a:solidFill>
                  <a:srgbClr val="15F2FA"/>
                </a:solidFill>
                <a:latin typeface="方正正大黑简体" panose="02000000000000000000" pitchFamily="2" charset="-122"/>
                <a:ea typeface="方正正大黑简体" panose="02000000000000000000" pitchFamily="2" charset="-122"/>
              </a:rPr>
              <a:t>2018</a:t>
            </a:r>
            <a:r>
              <a:rPr lang="zh-CN" altLang="en-US" sz="2665">
                <a:solidFill>
                  <a:srgbClr val="15F2FA"/>
                </a:solidFill>
                <a:latin typeface="方正正大黑简体" panose="02000000000000000000" pitchFamily="2" charset="-122"/>
                <a:ea typeface="方正正大黑简体" panose="02000000000000000000" pitchFamily="2" charset="-122"/>
              </a:rPr>
              <a:t>年工作情况</a:t>
            </a:r>
            <a:endParaRPr lang="zh-CN" altLang="en-US" sz="2665">
              <a:solidFill>
                <a:srgbClr val="15F2FA"/>
              </a:solidFill>
              <a:latin typeface="方正正大黑简体" panose="02000000000000000000" pitchFamily="2" charset="-122"/>
              <a:ea typeface="方正正大黑简体" panose="02000000000000000000" pitchFamily="2" charset="-122"/>
            </a:endParaRPr>
          </a:p>
        </p:txBody>
      </p:sp>
      <p:sp>
        <p:nvSpPr>
          <p:cNvPr id="33" name="TextBox 32"/>
          <p:cNvSpPr txBox="1"/>
          <p:nvPr/>
        </p:nvSpPr>
        <p:spPr>
          <a:xfrm>
            <a:off x="7152117" y="1892830"/>
            <a:ext cx="3264363" cy="501650"/>
          </a:xfrm>
          <a:prstGeom prst="rect">
            <a:avLst/>
          </a:prstGeom>
          <a:noFill/>
        </p:spPr>
        <p:txBody>
          <a:bodyPr wrap="square" rtlCol="0">
            <a:spAutoFit/>
          </a:bodyPr>
          <a:lstStyle/>
          <a:p>
            <a:r>
              <a:rPr lang="en-US" altLang="zh-CN" sz="2665">
                <a:solidFill>
                  <a:srgbClr val="15F2FA"/>
                </a:solidFill>
                <a:latin typeface="方正正大黑简体" panose="02000000000000000000" pitchFamily="2" charset="-122"/>
                <a:ea typeface="方正正大黑简体" panose="02000000000000000000" pitchFamily="2" charset="-122"/>
              </a:rPr>
              <a:t>2019</a:t>
            </a:r>
            <a:r>
              <a:rPr lang="zh-CN" altLang="en-US" sz="2665">
                <a:solidFill>
                  <a:srgbClr val="15F2FA"/>
                </a:solidFill>
                <a:latin typeface="方正正大黑简体" panose="02000000000000000000" pitchFamily="2" charset="-122"/>
                <a:ea typeface="方正正大黑简体" panose="02000000000000000000" pitchFamily="2" charset="-122"/>
              </a:rPr>
              <a:t>年工作情况</a:t>
            </a:r>
            <a:endParaRPr lang="zh-CN" altLang="en-US" sz="2665">
              <a:solidFill>
                <a:srgbClr val="15F2FA"/>
              </a:solidFill>
              <a:latin typeface="方正正大黑简体" panose="02000000000000000000" pitchFamily="2" charset="-122"/>
              <a:ea typeface="方正正大黑简体" panose="02000000000000000000" pitchFamily="2" charset="-122"/>
            </a:endParaRPr>
          </a:p>
        </p:txBody>
      </p:sp>
      <p:sp>
        <p:nvSpPr>
          <p:cNvPr id="34" name="TextBox 33"/>
          <p:cNvSpPr txBox="1"/>
          <p:nvPr/>
        </p:nvSpPr>
        <p:spPr>
          <a:xfrm>
            <a:off x="7180466" y="2468893"/>
            <a:ext cx="4388143" cy="1938992"/>
          </a:xfrm>
          <a:prstGeom prst="rect">
            <a:avLst/>
          </a:prstGeom>
          <a:noFill/>
        </p:spPr>
        <p:txBody>
          <a:bodyPr wrap="square" rtlCol="0">
            <a:spAutoFit/>
          </a:bodyPr>
          <a:lstStyle/>
          <a:p>
            <a:pPr>
              <a:lnSpc>
                <a:spcPct val="150000"/>
              </a:lnSpc>
            </a:pPr>
            <a:r>
              <a:rPr lang="zh-CN" altLang="en-US" sz="1600">
                <a:solidFill>
                  <a:srgbClr val="15F2FA"/>
                </a:solidFill>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600">
              <a:solidFill>
                <a:srgbClr val="15F2FA"/>
              </a:solidFill>
            </a:endParaRPr>
          </a:p>
        </p:txBody>
      </p:sp>
      <p:sp>
        <p:nvSpPr>
          <p:cNvPr id="35" name="矩形 34"/>
          <p:cNvSpPr/>
          <p:nvPr/>
        </p:nvSpPr>
        <p:spPr>
          <a:xfrm>
            <a:off x="2591611" y="4911986"/>
            <a:ext cx="2256251"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nvSpPr>
        <p:spPr>
          <a:xfrm>
            <a:off x="1295468" y="5392040"/>
            <a:ext cx="3536265"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矩形 36"/>
          <p:cNvSpPr/>
          <p:nvPr/>
        </p:nvSpPr>
        <p:spPr>
          <a:xfrm>
            <a:off x="1967541" y="5953526"/>
            <a:ext cx="2880320" cy="302609"/>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TextBox 37"/>
          <p:cNvSpPr txBox="1"/>
          <p:nvPr/>
        </p:nvSpPr>
        <p:spPr>
          <a:xfrm>
            <a:off x="2870118" y="4911986"/>
            <a:ext cx="1518364" cy="318100"/>
          </a:xfrm>
          <a:prstGeom prst="rect">
            <a:avLst/>
          </a:prstGeom>
          <a:noFill/>
        </p:spPr>
        <p:txBody>
          <a:bodyPr wrap="none" rtlCol="0">
            <a:spAutoFit/>
          </a:bodyPr>
          <a:lstStyle/>
          <a:p>
            <a:r>
              <a:rPr lang="zh-CN" altLang="en-US" sz="1465">
                <a:solidFill>
                  <a:srgbClr val="15F2FA"/>
                </a:solidFill>
              </a:rPr>
              <a:t>计划完成：</a:t>
            </a:r>
            <a:r>
              <a:rPr lang="en-US" altLang="zh-CN" sz="1465">
                <a:solidFill>
                  <a:srgbClr val="15F2FA"/>
                </a:solidFill>
              </a:rPr>
              <a:t>56</a:t>
            </a:r>
            <a:r>
              <a:rPr lang="zh-CN" altLang="en-US" sz="1465">
                <a:solidFill>
                  <a:srgbClr val="15F2FA"/>
                </a:solidFill>
              </a:rPr>
              <a:t>％</a:t>
            </a:r>
            <a:endParaRPr lang="zh-CN" altLang="en-US" sz="1465">
              <a:solidFill>
                <a:srgbClr val="15F2FA"/>
              </a:solidFill>
            </a:endParaRPr>
          </a:p>
        </p:txBody>
      </p:sp>
      <p:sp>
        <p:nvSpPr>
          <p:cNvPr id="39" name="TextBox 38"/>
          <p:cNvSpPr txBox="1"/>
          <p:nvPr/>
        </p:nvSpPr>
        <p:spPr>
          <a:xfrm>
            <a:off x="2351585" y="5392039"/>
            <a:ext cx="1997663" cy="318100"/>
          </a:xfrm>
          <a:prstGeom prst="rect">
            <a:avLst/>
          </a:prstGeom>
          <a:noFill/>
        </p:spPr>
        <p:txBody>
          <a:bodyPr wrap="none" rtlCol="0">
            <a:spAutoFit/>
          </a:bodyPr>
          <a:lstStyle/>
          <a:p>
            <a:r>
              <a:rPr lang="zh-CN" altLang="en-US" sz="1465">
                <a:solidFill>
                  <a:srgbClr val="15F2FA"/>
                </a:solidFill>
              </a:rPr>
              <a:t>实际完成数目：</a:t>
            </a:r>
            <a:r>
              <a:rPr lang="en-US" altLang="zh-CN" sz="1465">
                <a:solidFill>
                  <a:srgbClr val="15F2FA"/>
                </a:solidFill>
              </a:rPr>
              <a:t>820</a:t>
            </a:r>
            <a:r>
              <a:rPr lang="zh-CN" altLang="en-US" sz="1465">
                <a:solidFill>
                  <a:srgbClr val="15F2FA"/>
                </a:solidFill>
              </a:rPr>
              <a:t>万</a:t>
            </a:r>
            <a:endParaRPr lang="zh-CN" altLang="en-US" sz="1465">
              <a:solidFill>
                <a:srgbClr val="15F2FA"/>
              </a:solidFill>
            </a:endParaRPr>
          </a:p>
        </p:txBody>
      </p:sp>
      <p:sp>
        <p:nvSpPr>
          <p:cNvPr id="40" name="TextBox 39"/>
          <p:cNvSpPr txBox="1"/>
          <p:nvPr/>
        </p:nvSpPr>
        <p:spPr>
          <a:xfrm>
            <a:off x="2927648" y="5960507"/>
            <a:ext cx="1435008" cy="318100"/>
          </a:xfrm>
          <a:prstGeom prst="rect">
            <a:avLst/>
          </a:prstGeom>
          <a:noFill/>
        </p:spPr>
        <p:txBody>
          <a:bodyPr wrap="none" rtlCol="0">
            <a:spAutoFit/>
          </a:bodyPr>
          <a:lstStyle/>
          <a:p>
            <a:r>
              <a:rPr lang="zh-CN" altLang="en-US" sz="1465">
                <a:solidFill>
                  <a:srgbClr val="15F2FA"/>
                </a:solidFill>
              </a:rPr>
              <a:t>回款数：</a:t>
            </a:r>
            <a:r>
              <a:rPr lang="en-US" altLang="zh-CN" sz="1465">
                <a:solidFill>
                  <a:srgbClr val="15F2FA"/>
                </a:solidFill>
              </a:rPr>
              <a:t>640</a:t>
            </a:r>
            <a:r>
              <a:rPr lang="zh-CN" altLang="en-US" sz="1465">
                <a:solidFill>
                  <a:srgbClr val="15F2FA"/>
                </a:solidFill>
              </a:rPr>
              <a:t>万</a:t>
            </a:r>
            <a:endParaRPr lang="zh-CN" altLang="en-US" sz="1465">
              <a:solidFill>
                <a:srgbClr val="15F2FA"/>
              </a:solidFill>
            </a:endParaRPr>
          </a:p>
        </p:txBody>
      </p:sp>
      <p:sp>
        <p:nvSpPr>
          <p:cNvPr id="41" name="矩形 40"/>
          <p:cNvSpPr/>
          <p:nvPr/>
        </p:nvSpPr>
        <p:spPr>
          <a:xfrm>
            <a:off x="7344139" y="4911986"/>
            <a:ext cx="2256251"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41"/>
          <p:cNvSpPr/>
          <p:nvPr/>
        </p:nvSpPr>
        <p:spPr>
          <a:xfrm>
            <a:off x="7360269" y="5392040"/>
            <a:ext cx="3536265"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a:off x="7344139" y="5953526"/>
            <a:ext cx="2880320" cy="3026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TextBox 43"/>
          <p:cNvSpPr txBox="1"/>
          <p:nvPr/>
        </p:nvSpPr>
        <p:spPr>
          <a:xfrm>
            <a:off x="7622646" y="4911986"/>
            <a:ext cx="1518364" cy="318100"/>
          </a:xfrm>
          <a:prstGeom prst="rect">
            <a:avLst/>
          </a:prstGeom>
          <a:noFill/>
        </p:spPr>
        <p:txBody>
          <a:bodyPr wrap="none" rtlCol="0">
            <a:spAutoFit/>
          </a:bodyPr>
          <a:lstStyle/>
          <a:p>
            <a:r>
              <a:rPr lang="zh-CN" altLang="en-US" sz="1465">
                <a:solidFill>
                  <a:srgbClr val="15F2FA"/>
                </a:solidFill>
              </a:rPr>
              <a:t>计划完成：</a:t>
            </a:r>
            <a:r>
              <a:rPr lang="en-US" altLang="zh-CN" sz="1465">
                <a:solidFill>
                  <a:srgbClr val="15F2FA"/>
                </a:solidFill>
              </a:rPr>
              <a:t>56</a:t>
            </a:r>
            <a:r>
              <a:rPr lang="zh-CN" altLang="en-US" sz="1465">
                <a:solidFill>
                  <a:srgbClr val="15F2FA"/>
                </a:solidFill>
              </a:rPr>
              <a:t>％</a:t>
            </a:r>
            <a:endParaRPr lang="zh-CN" altLang="en-US" sz="1465">
              <a:solidFill>
                <a:srgbClr val="15F2FA"/>
              </a:solidFill>
            </a:endParaRPr>
          </a:p>
        </p:txBody>
      </p:sp>
      <p:sp>
        <p:nvSpPr>
          <p:cNvPr id="45" name="TextBox 44"/>
          <p:cNvSpPr txBox="1"/>
          <p:nvPr/>
        </p:nvSpPr>
        <p:spPr>
          <a:xfrm>
            <a:off x="7632171" y="5392039"/>
            <a:ext cx="1997663" cy="318100"/>
          </a:xfrm>
          <a:prstGeom prst="rect">
            <a:avLst/>
          </a:prstGeom>
          <a:noFill/>
        </p:spPr>
        <p:txBody>
          <a:bodyPr wrap="none" rtlCol="0">
            <a:spAutoFit/>
          </a:bodyPr>
          <a:lstStyle/>
          <a:p>
            <a:r>
              <a:rPr lang="zh-CN" altLang="en-US" sz="1465">
                <a:solidFill>
                  <a:srgbClr val="15F2FA"/>
                </a:solidFill>
              </a:rPr>
              <a:t>实际完成数目：</a:t>
            </a:r>
            <a:r>
              <a:rPr lang="en-US" altLang="zh-CN" sz="1465">
                <a:solidFill>
                  <a:srgbClr val="15F2FA"/>
                </a:solidFill>
              </a:rPr>
              <a:t>820</a:t>
            </a:r>
            <a:r>
              <a:rPr lang="zh-CN" altLang="en-US" sz="1465">
                <a:solidFill>
                  <a:srgbClr val="15F2FA"/>
                </a:solidFill>
              </a:rPr>
              <a:t>万</a:t>
            </a:r>
            <a:endParaRPr lang="zh-CN" altLang="en-US" sz="1465">
              <a:solidFill>
                <a:srgbClr val="15F2FA"/>
              </a:solidFill>
            </a:endParaRPr>
          </a:p>
        </p:txBody>
      </p:sp>
      <p:sp>
        <p:nvSpPr>
          <p:cNvPr id="46" name="TextBox 45"/>
          <p:cNvSpPr txBox="1"/>
          <p:nvPr/>
        </p:nvSpPr>
        <p:spPr>
          <a:xfrm>
            <a:off x="7648267" y="5960507"/>
            <a:ext cx="1435008" cy="318100"/>
          </a:xfrm>
          <a:prstGeom prst="rect">
            <a:avLst/>
          </a:prstGeom>
          <a:noFill/>
        </p:spPr>
        <p:txBody>
          <a:bodyPr wrap="none" rtlCol="0">
            <a:spAutoFit/>
          </a:bodyPr>
          <a:lstStyle/>
          <a:p>
            <a:r>
              <a:rPr lang="zh-CN" altLang="en-US" sz="1465">
                <a:solidFill>
                  <a:srgbClr val="15F2FA"/>
                </a:solidFill>
              </a:rPr>
              <a:t>回款数：</a:t>
            </a:r>
            <a:r>
              <a:rPr lang="en-US" altLang="zh-CN" sz="1465">
                <a:solidFill>
                  <a:srgbClr val="15F2FA"/>
                </a:solidFill>
              </a:rPr>
              <a:t>640</a:t>
            </a:r>
            <a:r>
              <a:rPr lang="zh-CN" altLang="en-US" sz="1465">
                <a:solidFill>
                  <a:srgbClr val="15F2FA"/>
                </a:solidFill>
              </a:rPr>
              <a:t>万</a:t>
            </a:r>
            <a:endParaRPr lang="zh-CN" altLang="en-US" sz="1465">
              <a:solidFill>
                <a:srgbClr val="15F2FA"/>
              </a:solidFill>
            </a:endParaRPr>
          </a:p>
        </p:txBody>
      </p:sp>
      <p:sp>
        <p:nvSpPr>
          <p:cNvPr id="4" name="TextBox 1"/>
          <p:cNvSpPr txBox="1"/>
          <p:nvPr/>
        </p:nvSpPr>
        <p:spPr>
          <a:xfrm>
            <a:off x="5750437" y="3453779"/>
            <a:ext cx="822661" cy="666786"/>
          </a:xfrm>
          <a:prstGeom prst="rect">
            <a:avLst/>
          </a:prstGeom>
          <a:noFill/>
        </p:spPr>
        <p:txBody>
          <a:bodyPr wrap="none" rtlCol="0">
            <a:spAutoFit/>
          </a:bodyPr>
          <a:lstStyle/>
          <a:p>
            <a:r>
              <a:rPr lang="en-US" altLang="zh-CN" sz="3735" b="1">
                <a:solidFill>
                  <a:srgbClr val="15F2FA"/>
                </a:solidFill>
              </a:rPr>
              <a:t>VS</a:t>
            </a:r>
            <a:endParaRPr lang="zh-CN" altLang="en-US" sz="3735" b="1">
              <a:solidFill>
                <a:srgbClr val="15F2FA"/>
              </a:solidFill>
            </a:endParaRPr>
          </a:p>
        </p:txBody>
      </p:sp>
    </p:spTree>
  </p:cSld>
  <p:clrMapOvr>
    <a:masterClrMapping/>
  </p:clrMapOvr>
  <p:transition advTm="978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16" presetClass="entr" presetSubtype="2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Horizontal)">
                                      <p:cBhvr>
                                        <p:cTn id="16" dur="500"/>
                                        <p:tgtEl>
                                          <p:spTgt spid="23"/>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heel(1)">
                                      <p:cBhvr>
                                        <p:cTn id="20" dur="2000"/>
                                        <p:tgtEl>
                                          <p:spTgt spid="24"/>
                                        </p:tgtEl>
                                      </p:cBhvr>
                                    </p:animEffect>
                                  </p:childTnLst>
                                </p:cTn>
                              </p:par>
                            </p:childTnLst>
                          </p:cTn>
                        </p:par>
                        <p:par>
                          <p:cTn id="21" fill="hold" nodeType="afterGroup">
                            <p:stCondLst>
                              <p:cond delay="4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
                                        </p:tgtEl>
                                        <p:attrNameLst>
                                          <p:attrName>ppt_y</p:attrName>
                                        </p:attrNameLst>
                                      </p:cBhvr>
                                      <p:tavLst>
                                        <p:tav tm="0">
                                          <p:val>
                                            <p:strVal val="#ppt_y"/>
                                          </p:val>
                                        </p:tav>
                                        <p:tav tm="100000">
                                          <p:val>
                                            <p:strVal val="#ppt_y"/>
                                          </p:val>
                                        </p:tav>
                                      </p:tavLst>
                                    </p:anim>
                                    <p:anim calcmode="lin" valueType="num">
                                      <p:cBhvr>
                                        <p:cTn id="2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
                                        </p:tgtEl>
                                      </p:cBhvr>
                                    </p:animEffect>
                                  </p:childTnLst>
                                </p:cTn>
                              </p:par>
                            </p:childTnLst>
                          </p:cTn>
                        </p:par>
                        <p:par>
                          <p:cTn id="29" fill="hold" nodeType="afterGroup">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3"/>
                                        </p:tgtEl>
                                        <p:attrNameLst>
                                          <p:attrName>ppt_y</p:attrName>
                                        </p:attrNameLst>
                                      </p:cBhvr>
                                      <p:tavLst>
                                        <p:tav tm="0">
                                          <p:val>
                                            <p:strVal val="#ppt_y"/>
                                          </p:val>
                                        </p:tav>
                                        <p:tav tm="100000">
                                          <p:val>
                                            <p:strVal val="#ppt_y"/>
                                          </p:val>
                                        </p:tav>
                                      </p:tavLst>
                                    </p:anim>
                                    <p:anim calcmode="lin" valueType="num">
                                      <p:cBhvr>
                                        <p:cTn id="3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3"/>
                                        </p:tgtEl>
                                      </p:cBhvr>
                                    </p:animEffect>
                                  </p:childTnLst>
                                </p:cTn>
                              </p:par>
                            </p:childTnLst>
                          </p:cTn>
                        </p:par>
                        <p:par>
                          <p:cTn id="42" fill="hold" nodeType="afterGroup">
                            <p:stCondLst>
                              <p:cond delay="55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right)">
                                      <p:cBhvr>
                                        <p:cTn id="50" dur="400"/>
                                        <p:tgtEl>
                                          <p:spTgt spid="3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500"/>
                                        <p:tgtEl>
                                          <p:spTgt spid="3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nodeType="afterGroup">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right)">
                                      <p:cBhvr>
                                        <p:cTn id="63" dur="500"/>
                                        <p:tgtEl>
                                          <p:spTgt spid="36"/>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nodeType="afterGroup">
                            <p:stCondLst>
                              <p:cond delay="7000"/>
                            </p:stCondLst>
                            <p:childTnLst>
                              <p:par>
                                <p:cTn id="74" presetID="22" presetClass="entr" presetSubtype="2"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500"/>
                                        <p:tgtEl>
                                          <p:spTgt spid="4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righ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500"/>
                                        <p:tgtEl>
                                          <p:spTgt spid="4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childTnLst>
                          </p:cTn>
                        </p:par>
                        <p:par>
                          <p:cTn id="86" fill="hold" nodeType="afterGroup">
                            <p:stCondLst>
                              <p:cond delay="7500"/>
                            </p:stCondLst>
                            <p:childTnLst>
                              <p:par>
                                <p:cTn id="87" presetID="2" presetClass="entr" presetSubtype="4"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7" grpId="0"/>
      <p:bldP spid="32" grpId="0"/>
      <p:bldP spid="33" grpId="0"/>
      <p:bldP spid="34" grpId="0"/>
      <p:bldP spid="35" grpId="0" animBg="1"/>
      <p:bldP spid="36" grpId="0" animBg="1"/>
      <p:bldP spid="37" grpId="0" animBg="1"/>
      <p:bldP spid="38" grpId="0"/>
      <p:bldP spid="39" grpId="0"/>
      <p:bldP spid="40" grpId="0"/>
      <p:bldP spid="41" grpId="0" animBg="1"/>
      <p:bldP spid="42" grpId="0" animBg="1"/>
      <p:bldP spid="43" grpId="0" animBg="1"/>
      <p:bldP spid="44" grpId="0"/>
      <p:bldP spid="45" grpId="0"/>
      <p:bldP spid="46" grpId="0"/>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Line 13"/>
          <p:cNvSpPr>
            <a:spLocks noChangeShapeType="1"/>
          </p:cNvSpPr>
          <p:nvPr/>
        </p:nvSpPr>
        <p:spPr bwMode="auto">
          <a:xfrm>
            <a:off x="623392" y="3853024"/>
            <a:ext cx="10849205" cy="0"/>
          </a:xfrm>
          <a:prstGeom prst="line">
            <a:avLst/>
          </a:prstGeom>
          <a:noFill/>
          <a:ln w="101600">
            <a:solidFill>
              <a:srgbClr val="15F2FA"/>
            </a:solidFill>
            <a:round/>
            <a:tailEnd type="triangle" w="med" len="med"/>
          </a:ln>
          <a:effectLst/>
        </p:spPr>
        <p:txBody>
          <a:bodyPr/>
          <a:lstStyle/>
          <a:p>
            <a:pPr>
              <a:defRPr/>
            </a:pPr>
            <a:endParaRPr lang="zh-CN" altLang="en-US" sz="2400">
              <a:ln>
                <a:solidFill>
                  <a:srgbClr val="FFD347"/>
                </a:solidFill>
              </a:ln>
              <a:latin typeface="微软雅黑" panose="020b0503020204020204" charset="-122"/>
              <a:ea typeface="微软雅黑" panose="020b0503020204020204" charset="-122"/>
              <a:cs typeface="宋体" panose="02010600030101010101" pitchFamily="2" charset="-122"/>
            </a:endParaRPr>
          </a:p>
        </p:txBody>
      </p:sp>
      <p:sp>
        <p:nvSpPr>
          <p:cNvPr id="5" name="AutoShape 2"/>
          <p:cNvSpPr>
            <a:spLocks noChangeArrowheads="1"/>
          </p:cNvSpPr>
          <p:nvPr/>
        </p:nvSpPr>
        <p:spPr bwMode="auto">
          <a:xfrm>
            <a:off x="2123280" y="1461192"/>
            <a:ext cx="2159000" cy="2002367"/>
          </a:xfrm>
          <a:prstGeom prst="roundRect">
            <a:avLst>
              <a:gd name="adj" fmla="val 13009"/>
            </a:avLst>
          </a:prstGeom>
          <a:noFill/>
          <a:ln w="28575" cap="rnd">
            <a:solidFill>
              <a:srgbClr val="15F2FA"/>
            </a:solidFill>
            <a:prstDash val="sysDot"/>
            <a:round/>
          </a:ln>
          <a:effectLst/>
        </p:spPr>
        <p:txBody>
          <a:bodyPr wrap="none" anchor="ctr"/>
          <a:lstStyle/>
          <a:p>
            <a:pPr>
              <a:defRPr/>
            </a:pPr>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6" name="Line 16"/>
          <p:cNvSpPr>
            <a:spLocks noChangeShapeType="1"/>
          </p:cNvSpPr>
          <p:nvPr/>
        </p:nvSpPr>
        <p:spPr bwMode="auto">
          <a:xfrm flipH="1">
            <a:off x="2345531" y="1696143"/>
            <a:ext cx="0" cy="2152649"/>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7" name="Group 138"/>
          <p:cNvGrpSpPr/>
          <p:nvPr/>
        </p:nvGrpSpPr>
        <p:grpSpPr>
          <a:xfrm>
            <a:off x="2219282" y="3728750"/>
            <a:ext cx="242868" cy="242808"/>
            <a:chOff x="1661" y="2750"/>
            <a:chExt cx="250" cy="250"/>
          </a:xfrm>
          <a:solidFill>
            <a:schemeClr val="bg1"/>
          </a:solidFill>
        </p:grpSpPr>
        <p:sp>
          <p:nvSpPr>
            <p:cNvPr id="8" name="Oval 139"/>
            <p:cNvSpPr>
              <a:spLocks noChangeArrowheads="1"/>
            </p:cNvSpPr>
            <p:nvPr/>
          </p:nvSpPr>
          <p:spPr bwMode="auto">
            <a:xfrm>
              <a:off x="1661" y="2750"/>
              <a:ext cx="250" cy="250"/>
            </a:xfrm>
            <a:prstGeom prst="ellipse">
              <a:avLst/>
            </a:prstGeom>
            <a:grp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9" name="Oval 140"/>
            <p:cNvSpPr>
              <a:spLocks noChangeArrowheads="1"/>
            </p:cNvSpPr>
            <p:nvPr/>
          </p:nvSpPr>
          <p:spPr bwMode="auto">
            <a:xfrm>
              <a:off x="1729" y="2818"/>
              <a:ext cx="114" cy="114"/>
            </a:xfrm>
            <a:prstGeom prst="ellipse">
              <a:avLst/>
            </a:prstGeom>
            <a:grp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10" name="TextBox 57"/>
          <p:cNvSpPr txBox="1">
            <a:spLocks noChangeArrowheads="1"/>
          </p:cNvSpPr>
          <p:nvPr/>
        </p:nvSpPr>
        <p:spPr bwMode="auto">
          <a:xfrm>
            <a:off x="2351418" y="1550092"/>
            <a:ext cx="170814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eaLnBrk="1" hangingPunct="1"/>
            <a:r>
              <a:rPr lang="zh-CN" altLang="en-US" sz="2400" b="1">
                <a:solidFill>
                  <a:srgbClr val="15F2FA"/>
                </a:solidFill>
                <a:latin typeface="微软雅黑" panose="020b0503020204020204" charset="-122"/>
                <a:ea typeface="微软雅黑" panose="020b0503020204020204" charset="-122"/>
              </a:rPr>
              <a:t>标题</a:t>
            </a:r>
            <a:endParaRPr lang="zh-CN" altLang="en-US" sz="2400" b="1">
              <a:solidFill>
                <a:srgbClr val="15F2FA"/>
              </a:solidFill>
              <a:latin typeface="微软雅黑" panose="020b0503020204020204" charset="-122"/>
              <a:ea typeface="微软雅黑" panose="020b0503020204020204" charset="-122"/>
            </a:endParaRPr>
          </a:p>
        </p:txBody>
      </p:sp>
      <p:sp>
        <p:nvSpPr>
          <p:cNvPr id="11" name="TextBox 57"/>
          <p:cNvSpPr txBox="1">
            <a:spLocks noChangeArrowheads="1"/>
          </p:cNvSpPr>
          <p:nvPr/>
        </p:nvSpPr>
        <p:spPr bwMode="auto">
          <a:xfrm>
            <a:off x="2374701" y="2039042"/>
            <a:ext cx="206360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tabLst>
              <a:defRPr>
                <a:latin typeface="Calibri"/>
                <a:ea typeface="宋体" panose="02010600030101010101" pitchFamily="2" charset="-122"/>
              </a:defRPr>
            </a:lvl2pPr>
            <a:lvl3pPr marL="1143000" indent="-228600" eaLnBrk="0" hangingPunct="0">
              <a:tabLst>
                <a:tab pos="101600"/>
              </a:tabLst>
              <a:defRPr>
                <a:latin typeface="Calibri"/>
                <a:ea typeface="宋体" panose="02010600030101010101" pitchFamily="2" charset="-122"/>
              </a:defRPr>
            </a:lvl3pPr>
            <a:lvl4pPr marL="1600200" indent="-228600" eaLnBrk="0" hangingPunct="0">
              <a:tabLst>
                <a:tab pos="101600"/>
              </a:tabLst>
              <a:defRPr>
                <a:latin typeface="Calibri"/>
                <a:ea typeface="宋体" panose="02010600030101010101" pitchFamily="2" charset="-122"/>
              </a:defRPr>
            </a:lvl4pPr>
            <a:lvl5pPr marL="2057400" indent="-228600" eaLnBrk="0" hangingPunct="0">
              <a:tabLst>
                <a:tab pos="101600"/>
              </a:tabLst>
              <a:defRPr>
                <a:latin typeface="Calibri"/>
                <a:ea typeface="宋体" panose="02010600030101010101" pitchFamily="2" charset="-122"/>
              </a:defRPr>
            </a:lvl5pPr>
            <a:lvl6pPr marL="2514600" indent="-228600" eaLnBrk="0" fontAlgn="base" hangingPunct="0">
              <a:spcBef>
                <a:spcPct val="0"/>
              </a:spcBef>
              <a:spcAft>
                <a:spcPct val="0"/>
              </a:spcAft>
              <a:tabLst>
                <a:tab pos="101600"/>
              </a:tabLst>
              <a:defRPr>
                <a:latin typeface="Calibri"/>
                <a:ea typeface="宋体" panose="02010600030101010101" pitchFamily="2" charset="-122"/>
              </a:defRPr>
            </a:lvl6pPr>
            <a:lvl7pPr marL="2971800" indent="-228600" eaLnBrk="0" fontAlgn="base" hangingPunct="0">
              <a:spcBef>
                <a:spcPct val="0"/>
              </a:spcBef>
              <a:spcAft>
                <a:spcPct val="0"/>
              </a:spcAft>
              <a:tabLst>
                <a:tab pos="101600"/>
              </a:tabLst>
              <a:defRPr>
                <a:latin typeface="Calibri"/>
                <a:ea typeface="宋体" panose="02010600030101010101" pitchFamily="2" charset="-122"/>
              </a:defRPr>
            </a:lvl7pPr>
            <a:lvl8pPr marL="3429000" indent="-228600" eaLnBrk="0" fontAlgn="base" hangingPunct="0">
              <a:spcBef>
                <a:spcPct val="0"/>
              </a:spcBef>
              <a:spcAft>
                <a:spcPct val="0"/>
              </a:spcAft>
              <a:tabLst>
                <a:tab pos="101600"/>
              </a:tabLst>
              <a:defRPr>
                <a:latin typeface="Calibri"/>
                <a:ea typeface="宋体" panose="02010600030101010101" pitchFamily="2" charset="-122"/>
              </a:defRPr>
            </a:lvl8pPr>
            <a:lvl9pPr marL="3886200" indent="-228600" eaLnBrk="0" fontAlgn="base" hangingPunct="0">
              <a:spcBef>
                <a:spcPct val="0"/>
              </a:spcBef>
              <a:spcAft>
                <a:spcPct val="0"/>
              </a:spcAft>
              <a:tabLst>
                <a:tab pos="101600"/>
              </a:tabLst>
              <a:defRPr>
                <a:latin typeface="Calibri"/>
                <a:ea typeface="宋体" panose="02010600030101010101" pitchFamily="2" charset="-122"/>
              </a:defRPr>
            </a:lvl9pPr>
          </a:lstStyle>
          <a:p>
            <a:r>
              <a:rPr lang="zh-CN" altLang="en-US" sz="1600">
                <a:solidFill>
                  <a:srgbClr val="15F2FA"/>
                </a:solidFill>
              </a:rPr>
              <a:t>添加文本说明内容</a:t>
            </a:r>
            <a:endParaRPr lang="en-US" altLang="zh-CN" sz="1600">
              <a:solidFill>
                <a:srgbClr val="15F2FA"/>
              </a:solidFill>
            </a:endParaRPr>
          </a:p>
          <a:p>
            <a:r>
              <a:rPr lang="zh-CN" altLang="en-US" sz="1600">
                <a:solidFill>
                  <a:srgbClr val="15F2FA"/>
                </a:solidFill>
              </a:rPr>
              <a:t>添加文本说明内容</a:t>
            </a:r>
            <a:endParaRPr lang="zh-CN" altLang="en-US" sz="1600">
              <a:solidFill>
                <a:srgbClr val="15F2FA"/>
              </a:solidFill>
            </a:endParaRPr>
          </a:p>
          <a:p>
            <a:r>
              <a:rPr lang="zh-CN" altLang="en-US" sz="1600">
                <a:solidFill>
                  <a:srgbClr val="15F2FA"/>
                </a:solidFill>
              </a:rPr>
              <a:t>添加文本说明内容</a:t>
            </a:r>
            <a:endParaRPr lang="zh-CN" altLang="en-US" sz="1600">
              <a:solidFill>
                <a:srgbClr val="15F2FA"/>
              </a:solidFill>
            </a:endParaRPr>
          </a:p>
        </p:txBody>
      </p:sp>
      <p:sp>
        <p:nvSpPr>
          <p:cNvPr id="12" name="AutoShape 17"/>
          <p:cNvSpPr>
            <a:spLocks noChangeArrowheads="1"/>
          </p:cNvSpPr>
          <p:nvPr/>
        </p:nvSpPr>
        <p:spPr bwMode="auto">
          <a:xfrm>
            <a:off x="1055622" y="4253075"/>
            <a:ext cx="2256069" cy="2007601"/>
          </a:xfrm>
          <a:prstGeom prst="roundRect">
            <a:avLst>
              <a:gd name="adj" fmla="val 13009"/>
            </a:avLst>
          </a:prstGeom>
          <a:noFill/>
          <a:ln w="28575" cap="rnd">
            <a:solidFill>
              <a:srgbClr val="15F2FA"/>
            </a:solidFill>
            <a:prstDash val="sysDot"/>
            <a:round/>
          </a:ln>
          <a:effectLst/>
        </p:spPr>
        <p:txBody>
          <a:bodyPr/>
          <a:lstStyle/>
          <a:p>
            <a:pPr>
              <a:defRPr/>
            </a:pPr>
            <a:endParaRPr lang="zh-CN" altLang="en-US" sz="240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13" name="TextBox 57"/>
          <p:cNvSpPr txBox="1">
            <a:spLocks noChangeArrowheads="1"/>
          </p:cNvSpPr>
          <p:nvPr/>
        </p:nvSpPr>
        <p:spPr bwMode="auto">
          <a:xfrm>
            <a:off x="1307506" y="4390659"/>
            <a:ext cx="114008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a:ea typeface="宋体" panose="02010600030101010101" pitchFamily="2" charset="-122"/>
              </a:defRPr>
            </a:lvl2pPr>
            <a:lvl3pPr marL="1143000" indent="-228600" eaLnBrk="0" hangingPunct="0">
              <a:defRPr>
                <a:latin typeface="Calibri"/>
                <a:ea typeface="宋体" panose="02010600030101010101" pitchFamily="2" charset="-122"/>
              </a:defRPr>
            </a:lvl3pPr>
            <a:lvl4pPr marL="1600200" indent="-228600" eaLnBrk="0" hangingPunct="0">
              <a:defRPr>
                <a:latin typeface="Calibri"/>
                <a:ea typeface="宋体" panose="02010600030101010101" pitchFamily="2" charset="-122"/>
              </a:defRPr>
            </a:lvl4pPr>
            <a:lvl5pPr marL="2057400" indent="-228600" eaLnBrk="0" hangingPunct="0">
              <a:defRPr>
                <a:latin typeface="Calibri"/>
                <a:ea typeface="宋体" panose="02010600030101010101" pitchFamily="2" charset="-122"/>
              </a:defRPr>
            </a:lvl5pPr>
            <a:lvl6pPr marL="2514600" indent="-228600" eaLnBrk="0" fontAlgn="base" hangingPunct="0">
              <a:spcBef>
                <a:spcPct val="0"/>
              </a:spcBef>
              <a:spcAft>
                <a:spcPct val="0"/>
              </a:spcAft>
              <a:defRPr>
                <a:latin typeface="Calibri"/>
                <a:ea typeface="宋体" panose="02010600030101010101" pitchFamily="2" charset="-122"/>
              </a:defRPr>
            </a:lvl6pPr>
            <a:lvl7pPr marL="2971800" indent="-228600" eaLnBrk="0" fontAlgn="base" hangingPunct="0">
              <a:spcBef>
                <a:spcPct val="0"/>
              </a:spcBef>
              <a:spcAft>
                <a:spcPct val="0"/>
              </a:spcAft>
              <a:defRPr>
                <a:latin typeface="Calibri"/>
                <a:ea typeface="宋体" panose="02010600030101010101" pitchFamily="2" charset="-122"/>
              </a:defRPr>
            </a:lvl7pPr>
            <a:lvl8pPr marL="3429000" indent="-228600" eaLnBrk="0" fontAlgn="base" hangingPunct="0">
              <a:spcBef>
                <a:spcPct val="0"/>
              </a:spcBef>
              <a:spcAft>
                <a:spcPct val="0"/>
              </a:spcAft>
              <a:defRPr>
                <a:latin typeface="Calibri"/>
                <a:ea typeface="宋体" panose="02010600030101010101" pitchFamily="2" charset="-122"/>
              </a:defRPr>
            </a:lvl8pPr>
            <a:lvl9pPr marL="3886200" indent="-228600" eaLnBrk="0" fontAlgn="base" hangingPunct="0">
              <a:spcBef>
                <a:spcPct val="0"/>
              </a:spcBef>
              <a:spcAft>
                <a:spcPct val="0"/>
              </a:spcAft>
              <a:defRPr>
                <a:latin typeface="Calibri"/>
                <a:ea typeface="宋体" panose="02010600030101010101" pitchFamily="2" charset="-122"/>
              </a:defRPr>
            </a:lvl9pPr>
          </a:lstStyle>
          <a:p>
            <a:r>
              <a:rPr lang="zh-CN" altLang="en-US" sz="2400">
                <a:solidFill>
                  <a:srgbClr val="15F2FA"/>
                </a:solidFill>
              </a:rPr>
              <a:t>标题</a:t>
            </a:r>
            <a:endParaRPr lang="zh-CN" altLang="en-US" sz="2400">
              <a:solidFill>
                <a:srgbClr val="15F2FA"/>
              </a:solidFill>
            </a:endParaRPr>
          </a:p>
        </p:txBody>
      </p:sp>
      <p:sp>
        <p:nvSpPr>
          <p:cNvPr id="14" name="TextBox 57"/>
          <p:cNvSpPr txBox="1">
            <a:spLocks noChangeArrowheads="1"/>
          </p:cNvSpPr>
          <p:nvPr/>
        </p:nvSpPr>
        <p:spPr bwMode="auto">
          <a:xfrm>
            <a:off x="1313855" y="4721338"/>
            <a:ext cx="192405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tabLst>
              <a:defRPr>
                <a:latin typeface="Calibri"/>
                <a:ea typeface="宋体" panose="02010600030101010101" pitchFamily="2" charset="-122"/>
              </a:defRPr>
            </a:lvl2pPr>
            <a:lvl3pPr marL="1143000" indent="-228600" eaLnBrk="0" hangingPunct="0">
              <a:tabLst>
                <a:tab pos="101600"/>
              </a:tabLst>
              <a:defRPr>
                <a:latin typeface="Calibri"/>
                <a:ea typeface="宋体" panose="02010600030101010101" pitchFamily="2" charset="-122"/>
              </a:defRPr>
            </a:lvl3pPr>
            <a:lvl4pPr marL="1600200" indent="-228600" eaLnBrk="0" hangingPunct="0">
              <a:tabLst>
                <a:tab pos="101600"/>
              </a:tabLst>
              <a:defRPr>
                <a:latin typeface="Calibri"/>
                <a:ea typeface="宋体" panose="02010600030101010101" pitchFamily="2" charset="-122"/>
              </a:defRPr>
            </a:lvl4pPr>
            <a:lvl5pPr marL="2057400" indent="-228600" eaLnBrk="0" hangingPunct="0">
              <a:tabLst>
                <a:tab pos="101600"/>
              </a:tabLst>
              <a:defRPr>
                <a:latin typeface="Calibri"/>
                <a:ea typeface="宋体" panose="02010600030101010101" pitchFamily="2" charset="-122"/>
              </a:defRPr>
            </a:lvl5pPr>
            <a:lvl6pPr marL="2514600" indent="-228600" eaLnBrk="0" fontAlgn="base" hangingPunct="0">
              <a:spcBef>
                <a:spcPct val="0"/>
              </a:spcBef>
              <a:spcAft>
                <a:spcPct val="0"/>
              </a:spcAft>
              <a:tabLst>
                <a:tab pos="101600"/>
              </a:tabLst>
              <a:defRPr>
                <a:latin typeface="Calibri"/>
                <a:ea typeface="宋体" panose="02010600030101010101" pitchFamily="2" charset="-122"/>
              </a:defRPr>
            </a:lvl6pPr>
            <a:lvl7pPr marL="2971800" indent="-228600" eaLnBrk="0" fontAlgn="base" hangingPunct="0">
              <a:spcBef>
                <a:spcPct val="0"/>
              </a:spcBef>
              <a:spcAft>
                <a:spcPct val="0"/>
              </a:spcAft>
              <a:tabLst>
                <a:tab pos="101600"/>
              </a:tabLst>
              <a:defRPr>
                <a:latin typeface="Calibri"/>
                <a:ea typeface="宋体" panose="02010600030101010101" pitchFamily="2" charset="-122"/>
              </a:defRPr>
            </a:lvl7pPr>
            <a:lvl8pPr marL="3429000" indent="-228600" eaLnBrk="0" fontAlgn="base" hangingPunct="0">
              <a:spcBef>
                <a:spcPct val="0"/>
              </a:spcBef>
              <a:spcAft>
                <a:spcPct val="0"/>
              </a:spcAft>
              <a:tabLst>
                <a:tab pos="101600"/>
              </a:tabLst>
              <a:defRPr>
                <a:latin typeface="Calibri"/>
                <a:ea typeface="宋体" panose="02010600030101010101" pitchFamily="2" charset="-122"/>
              </a:defRPr>
            </a:lvl8pPr>
            <a:lvl9pPr marL="3886200" indent="-228600" eaLnBrk="0" fontAlgn="base" hangingPunct="0">
              <a:spcBef>
                <a:spcPct val="0"/>
              </a:spcBef>
              <a:spcAft>
                <a:spcPct val="0"/>
              </a:spcAft>
              <a:tabLst>
                <a:tab pos="101600"/>
              </a:tabLst>
              <a:defRPr>
                <a:latin typeface="Calibri"/>
                <a:ea typeface="宋体" panose="02010600030101010101" pitchFamily="2" charset="-122"/>
              </a:defRPr>
            </a:lvl9pPr>
          </a:lstStyle>
          <a:p>
            <a:r>
              <a:rPr lang="zh-CN" altLang="en-US" sz="1600">
                <a:solidFill>
                  <a:srgbClr val="15F2FA"/>
                </a:solidFill>
              </a:rPr>
              <a:t>添加文本说明内容</a:t>
            </a:r>
            <a:endParaRPr lang="en-US" altLang="zh-CN" sz="1600">
              <a:solidFill>
                <a:srgbClr val="15F2FA"/>
              </a:solidFill>
            </a:endParaRPr>
          </a:p>
          <a:p>
            <a:r>
              <a:rPr lang="zh-CN" altLang="en-US" sz="1600">
                <a:solidFill>
                  <a:srgbClr val="15F2FA"/>
                </a:solidFill>
              </a:rPr>
              <a:t>添加文本说明内容</a:t>
            </a:r>
            <a:endParaRPr lang="zh-CN" altLang="en-US" sz="1600">
              <a:solidFill>
                <a:srgbClr val="15F2FA"/>
              </a:solidFill>
            </a:endParaRPr>
          </a:p>
          <a:p>
            <a:r>
              <a:rPr lang="zh-CN" altLang="en-US" sz="1600">
                <a:solidFill>
                  <a:srgbClr val="15F2FA"/>
                </a:solidFill>
              </a:rPr>
              <a:t>添加文本说明内容</a:t>
            </a:r>
            <a:endParaRPr lang="zh-CN" altLang="en-US" sz="1600">
              <a:solidFill>
                <a:srgbClr val="15F2FA"/>
              </a:solidFill>
            </a:endParaRPr>
          </a:p>
        </p:txBody>
      </p:sp>
      <p:sp>
        <p:nvSpPr>
          <p:cNvPr id="15" name="Line 18"/>
          <p:cNvSpPr>
            <a:spLocks noChangeShapeType="1"/>
          </p:cNvSpPr>
          <p:nvPr/>
        </p:nvSpPr>
        <p:spPr bwMode="auto">
          <a:xfrm flipH="1">
            <a:off x="1271522" y="3857258"/>
            <a:ext cx="2117" cy="774700"/>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16" name="Group 138"/>
          <p:cNvGrpSpPr/>
          <p:nvPr/>
        </p:nvGrpSpPr>
        <p:grpSpPr>
          <a:xfrm>
            <a:off x="1159543" y="3723909"/>
            <a:ext cx="242948" cy="242865"/>
            <a:chOff x="1661" y="2750"/>
            <a:chExt cx="250" cy="250"/>
          </a:xfrm>
        </p:grpSpPr>
        <p:sp>
          <p:nvSpPr>
            <p:cNvPr id="17"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18"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19" name="AutoShape 5"/>
          <p:cNvSpPr>
            <a:spLocks noChangeArrowheads="1"/>
          </p:cNvSpPr>
          <p:nvPr/>
        </p:nvSpPr>
        <p:spPr bwMode="auto">
          <a:xfrm>
            <a:off x="4426214" y="4267890"/>
            <a:ext cx="2266951" cy="2007603"/>
          </a:xfrm>
          <a:prstGeom prst="roundRect">
            <a:avLst>
              <a:gd name="adj" fmla="val 13009"/>
            </a:avLst>
          </a:prstGeom>
          <a:noFill/>
          <a:ln w="28575" cap="rnd">
            <a:solidFill>
              <a:srgbClr val="15F2FA"/>
            </a:solidFill>
            <a:prstDash val="sysDot"/>
            <a:round/>
          </a:ln>
          <a:effectLst/>
        </p:spPr>
        <p:txBody>
          <a:bodyPr wrap="none" anchor="ctr"/>
          <a:lstStyle/>
          <a:p>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20" name="TextBox 57"/>
          <p:cNvSpPr txBox="1">
            <a:spLocks noChangeArrowheads="1"/>
          </p:cNvSpPr>
          <p:nvPr/>
        </p:nvSpPr>
        <p:spPr bwMode="auto">
          <a:xfrm>
            <a:off x="4616714" y="4388543"/>
            <a:ext cx="2364317"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a:ea typeface="宋体" panose="02010600030101010101" pitchFamily="2" charset="-122"/>
              </a:defRPr>
            </a:lvl2pPr>
            <a:lvl3pPr marL="1143000" indent="-228600" eaLnBrk="0" hangingPunct="0">
              <a:defRPr>
                <a:latin typeface="Calibri"/>
                <a:ea typeface="宋体" panose="02010600030101010101" pitchFamily="2" charset="-122"/>
              </a:defRPr>
            </a:lvl3pPr>
            <a:lvl4pPr marL="1600200" indent="-228600" eaLnBrk="0" hangingPunct="0">
              <a:defRPr>
                <a:latin typeface="Calibri"/>
                <a:ea typeface="宋体" panose="02010600030101010101" pitchFamily="2" charset="-122"/>
              </a:defRPr>
            </a:lvl4pPr>
            <a:lvl5pPr marL="2057400" indent="-228600" eaLnBrk="0" hangingPunct="0">
              <a:defRPr>
                <a:latin typeface="Calibri"/>
                <a:ea typeface="宋体" panose="02010600030101010101" pitchFamily="2" charset="-122"/>
              </a:defRPr>
            </a:lvl5pPr>
            <a:lvl6pPr marL="2514600" indent="-228600" eaLnBrk="0" fontAlgn="base" hangingPunct="0">
              <a:spcBef>
                <a:spcPct val="0"/>
              </a:spcBef>
              <a:spcAft>
                <a:spcPct val="0"/>
              </a:spcAft>
              <a:defRPr>
                <a:latin typeface="Calibri"/>
                <a:ea typeface="宋体" panose="02010600030101010101" pitchFamily="2" charset="-122"/>
              </a:defRPr>
            </a:lvl6pPr>
            <a:lvl7pPr marL="2971800" indent="-228600" eaLnBrk="0" fontAlgn="base" hangingPunct="0">
              <a:spcBef>
                <a:spcPct val="0"/>
              </a:spcBef>
              <a:spcAft>
                <a:spcPct val="0"/>
              </a:spcAft>
              <a:defRPr>
                <a:latin typeface="Calibri"/>
                <a:ea typeface="宋体" panose="02010600030101010101" pitchFamily="2" charset="-122"/>
              </a:defRPr>
            </a:lvl7pPr>
            <a:lvl8pPr marL="3429000" indent="-228600" eaLnBrk="0" fontAlgn="base" hangingPunct="0">
              <a:spcBef>
                <a:spcPct val="0"/>
              </a:spcBef>
              <a:spcAft>
                <a:spcPct val="0"/>
              </a:spcAft>
              <a:defRPr>
                <a:latin typeface="Calibri"/>
                <a:ea typeface="宋体" panose="02010600030101010101" pitchFamily="2" charset="-122"/>
              </a:defRPr>
            </a:lvl8pPr>
            <a:lvl9pPr marL="3886200" indent="-228600" eaLnBrk="0" fontAlgn="base" hangingPunct="0">
              <a:spcBef>
                <a:spcPct val="0"/>
              </a:spcBef>
              <a:spcAft>
                <a:spcPct val="0"/>
              </a:spcAft>
              <a:defRPr>
                <a:latin typeface="Calibri"/>
                <a:ea typeface="宋体" panose="02010600030101010101" pitchFamily="2" charset="-122"/>
              </a:defRPr>
            </a:lvl9pPr>
          </a:lstStyle>
          <a:p>
            <a:r>
              <a:rPr lang="zh-CN" altLang="en-US" sz="2400">
                <a:solidFill>
                  <a:srgbClr val="15F2FA"/>
                </a:solidFill>
              </a:rPr>
              <a:t>标题</a:t>
            </a:r>
            <a:endParaRPr lang="zh-CN" altLang="en-US" sz="2400">
              <a:solidFill>
                <a:srgbClr val="15F2FA"/>
              </a:solidFill>
            </a:endParaRPr>
          </a:p>
        </p:txBody>
      </p:sp>
      <p:sp>
        <p:nvSpPr>
          <p:cNvPr id="21" name="TextBox 57"/>
          <p:cNvSpPr txBox="1">
            <a:spLocks noChangeArrowheads="1"/>
          </p:cNvSpPr>
          <p:nvPr/>
        </p:nvSpPr>
        <p:spPr bwMode="auto">
          <a:xfrm>
            <a:off x="4637617" y="4721338"/>
            <a:ext cx="2055548"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tabLst>
              <a:defRPr>
                <a:latin typeface="Calibri"/>
                <a:ea typeface="宋体" panose="02010600030101010101" pitchFamily="2" charset="-122"/>
              </a:defRPr>
            </a:lvl2pPr>
            <a:lvl3pPr marL="1143000" indent="-228600" eaLnBrk="0" hangingPunct="0">
              <a:tabLst>
                <a:tab pos="101600"/>
              </a:tabLst>
              <a:defRPr>
                <a:latin typeface="Calibri"/>
                <a:ea typeface="宋体" panose="02010600030101010101" pitchFamily="2" charset="-122"/>
              </a:defRPr>
            </a:lvl3pPr>
            <a:lvl4pPr marL="1600200" indent="-228600" eaLnBrk="0" hangingPunct="0">
              <a:tabLst>
                <a:tab pos="101600"/>
              </a:tabLst>
              <a:defRPr>
                <a:latin typeface="Calibri"/>
                <a:ea typeface="宋体" panose="02010600030101010101" pitchFamily="2" charset="-122"/>
              </a:defRPr>
            </a:lvl4pPr>
            <a:lvl5pPr marL="2057400" indent="-228600" eaLnBrk="0" hangingPunct="0">
              <a:tabLst>
                <a:tab pos="101600"/>
              </a:tabLst>
              <a:defRPr>
                <a:latin typeface="Calibri"/>
                <a:ea typeface="宋体" panose="02010600030101010101" pitchFamily="2" charset="-122"/>
              </a:defRPr>
            </a:lvl5pPr>
            <a:lvl6pPr marL="2514600" indent="-228600" eaLnBrk="0" fontAlgn="base" hangingPunct="0">
              <a:spcBef>
                <a:spcPct val="0"/>
              </a:spcBef>
              <a:spcAft>
                <a:spcPct val="0"/>
              </a:spcAft>
              <a:tabLst>
                <a:tab pos="101600"/>
              </a:tabLst>
              <a:defRPr>
                <a:latin typeface="Calibri"/>
                <a:ea typeface="宋体" panose="02010600030101010101" pitchFamily="2" charset="-122"/>
              </a:defRPr>
            </a:lvl6pPr>
            <a:lvl7pPr marL="2971800" indent="-228600" eaLnBrk="0" fontAlgn="base" hangingPunct="0">
              <a:spcBef>
                <a:spcPct val="0"/>
              </a:spcBef>
              <a:spcAft>
                <a:spcPct val="0"/>
              </a:spcAft>
              <a:tabLst>
                <a:tab pos="101600"/>
              </a:tabLst>
              <a:defRPr>
                <a:latin typeface="Calibri"/>
                <a:ea typeface="宋体" panose="02010600030101010101" pitchFamily="2" charset="-122"/>
              </a:defRPr>
            </a:lvl7pPr>
            <a:lvl8pPr marL="3429000" indent="-228600" eaLnBrk="0" fontAlgn="base" hangingPunct="0">
              <a:spcBef>
                <a:spcPct val="0"/>
              </a:spcBef>
              <a:spcAft>
                <a:spcPct val="0"/>
              </a:spcAft>
              <a:tabLst>
                <a:tab pos="101600"/>
              </a:tabLst>
              <a:defRPr>
                <a:latin typeface="Calibri"/>
                <a:ea typeface="宋体" panose="02010600030101010101" pitchFamily="2" charset="-122"/>
              </a:defRPr>
            </a:lvl8pPr>
            <a:lvl9pPr marL="3886200" indent="-228600" eaLnBrk="0" fontAlgn="base" hangingPunct="0">
              <a:spcBef>
                <a:spcPct val="0"/>
              </a:spcBef>
              <a:spcAft>
                <a:spcPct val="0"/>
              </a:spcAft>
              <a:tabLst>
                <a:tab pos="101600"/>
              </a:tabLst>
              <a:defRPr>
                <a:latin typeface="Calibri"/>
                <a:ea typeface="宋体" panose="02010600030101010101" pitchFamily="2" charset="-122"/>
              </a:defRPr>
            </a:lvl9pPr>
          </a:lstStyle>
          <a:p>
            <a:r>
              <a:rPr lang="zh-CN" altLang="en-US" sz="1600">
                <a:solidFill>
                  <a:srgbClr val="15F2FA"/>
                </a:solidFill>
              </a:rPr>
              <a:t>添加文本说明内容</a:t>
            </a:r>
            <a:endParaRPr lang="en-US" altLang="zh-CN" sz="1600">
              <a:solidFill>
                <a:srgbClr val="15F2FA"/>
              </a:solidFill>
            </a:endParaRPr>
          </a:p>
          <a:p>
            <a:r>
              <a:rPr lang="zh-CN" altLang="en-US" sz="1600">
                <a:solidFill>
                  <a:srgbClr val="15F2FA"/>
                </a:solidFill>
              </a:rPr>
              <a:t>添加文本说明内容</a:t>
            </a:r>
            <a:endParaRPr lang="zh-CN" altLang="en-US" sz="1600">
              <a:solidFill>
                <a:srgbClr val="15F2FA"/>
              </a:solidFill>
            </a:endParaRPr>
          </a:p>
          <a:p>
            <a:r>
              <a:rPr lang="zh-CN" altLang="en-US" sz="1600">
                <a:solidFill>
                  <a:srgbClr val="15F2FA"/>
                </a:solidFill>
              </a:rPr>
              <a:t>添加文本说明内容</a:t>
            </a:r>
            <a:endParaRPr lang="zh-CN" altLang="en-US" sz="1600">
              <a:solidFill>
                <a:srgbClr val="15F2FA"/>
              </a:solidFill>
            </a:endParaRPr>
          </a:p>
        </p:txBody>
      </p:sp>
      <p:sp>
        <p:nvSpPr>
          <p:cNvPr id="22" name="Line 18"/>
          <p:cNvSpPr>
            <a:spLocks noChangeShapeType="1"/>
          </p:cNvSpPr>
          <p:nvPr/>
        </p:nvSpPr>
        <p:spPr bwMode="auto">
          <a:xfrm flipH="1">
            <a:off x="4629414" y="3857258"/>
            <a:ext cx="2117" cy="774700"/>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23" name="Group 138"/>
          <p:cNvGrpSpPr/>
          <p:nvPr/>
        </p:nvGrpSpPr>
        <p:grpSpPr>
          <a:xfrm>
            <a:off x="4517081" y="3723909"/>
            <a:ext cx="243003" cy="242949"/>
            <a:chOff x="1661" y="2750"/>
            <a:chExt cx="250" cy="250"/>
          </a:xfrm>
        </p:grpSpPr>
        <p:sp>
          <p:nvSpPr>
            <p:cNvPr id="2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27"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28" name="AutoShape 2"/>
          <p:cNvSpPr>
            <a:spLocks noChangeArrowheads="1"/>
          </p:cNvSpPr>
          <p:nvPr/>
        </p:nvSpPr>
        <p:spPr bwMode="auto">
          <a:xfrm>
            <a:off x="5281347" y="1461192"/>
            <a:ext cx="2159000" cy="2002367"/>
          </a:xfrm>
          <a:prstGeom prst="roundRect">
            <a:avLst>
              <a:gd name="adj" fmla="val 13009"/>
            </a:avLst>
          </a:prstGeom>
          <a:noFill/>
          <a:ln w="28575" cap="rnd">
            <a:solidFill>
              <a:srgbClr val="15F2FA"/>
            </a:solidFill>
            <a:prstDash val="sysDot"/>
            <a:round/>
          </a:ln>
          <a:effectLst/>
        </p:spPr>
        <p:txBody>
          <a:bodyPr/>
          <a:lstStyle/>
          <a:p>
            <a:endParaRPr lang="zh-CN" altLang="en-US" sz="2400">
              <a:latin typeface="微软雅黑" panose="020b0503020204020204" charset="-122"/>
              <a:ea typeface="微软雅黑" panose="020b0503020204020204" charset="-122"/>
              <a:cs typeface="宋体" panose="02010600030101010101" pitchFamily="2" charset="-122"/>
            </a:endParaRPr>
          </a:p>
        </p:txBody>
      </p:sp>
      <p:sp>
        <p:nvSpPr>
          <p:cNvPr id="29" name="TextBox 57"/>
          <p:cNvSpPr txBox="1">
            <a:spLocks noChangeArrowheads="1"/>
          </p:cNvSpPr>
          <p:nvPr/>
        </p:nvSpPr>
        <p:spPr bwMode="auto">
          <a:xfrm>
            <a:off x="5519770" y="1550092"/>
            <a:ext cx="1708149"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eaLnBrk="1" hangingPunct="1"/>
            <a:r>
              <a:rPr lang="zh-CN" altLang="en-US" sz="2400" b="1">
                <a:solidFill>
                  <a:srgbClr val="15F2FA"/>
                </a:solidFill>
                <a:latin typeface="微软雅黑" panose="020b0503020204020204" charset="-122"/>
                <a:ea typeface="微软雅黑" panose="020b0503020204020204" charset="-122"/>
              </a:rPr>
              <a:t>标题</a:t>
            </a:r>
            <a:endParaRPr lang="zh-CN" altLang="en-US" sz="2400" b="1">
              <a:solidFill>
                <a:srgbClr val="15F2FA"/>
              </a:solidFill>
              <a:latin typeface="微软雅黑" panose="020b0503020204020204" charset="-122"/>
              <a:ea typeface="微软雅黑" panose="020b0503020204020204" charset="-122"/>
            </a:endParaRPr>
          </a:p>
        </p:txBody>
      </p:sp>
      <p:sp>
        <p:nvSpPr>
          <p:cNvPr id="30" name="TextBox 57"/>
          <p:cNvSpPr txBox="1">
            <a:spLocks noChangeArrowheads="1"/>
          </p:cNvSpPr>
          <p:nvPr/>
        </p:nvSpPr>
        <p:spPr bwMode="auto">
          <a:xfrm>
            <a:off x="5521885" y="2000942"/>
            <a:ext cx="2087033"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tabLst>
              <a:defRPr>
                <a:solidFill>
                  <a:schemeClr val="tx1"/>
                </a:solidFill>
                <a:latin typeface="Calibri"/>
                <a:ea typeface="宋体" panose="02010600030101010101" pitchFamily="2" charset="-122"/>
              </a:defRPr>
            </a:lvl1pPr>
            <a:lvl2pPr marL="742950" indent="-285750" eaLnBrk="0" hangingPunct="0">
              <a:tabLst>
                <a:tab pos="101600"/>
              </a:tabLst>
              <a:defRPr>
                <a:solidFill>
                  <a:schemeClr val="tx1"/>
                </a:solidFill>
                <a:latin typeface="Calibri"/>
                <a:ea typeface="宋体" panose="02010600030101010101" pitchFamily="2" charset="-122"/>
              </a:defRPr>
            </a:lvl2pPr>
            <a:lvl3pPr marL="1143000" indent="-228600" eaLnBrk="0" hangingPunct="0">
              <a:tabLst>
                <a:tab pos="101600"/>
              </a:tabLst>
              <a:defRPr>
                <a:solidFill>
                  <a:schemeClr val="tx1"/>
                </a:solidFill>
                <a:latin typeface="Calibri"/>
                <a:ea typeface="宋体" panose="02010600030101010101" pitchFamily="2" charset="-122"/>
              </a:defRPr>
            </a:lvl3pPr>
            <a:lvl4pPr marL="1600200" indent="-228600" eaLnBrk="0" hangingPunct="0">
              <a:tabLst>
                <a:tab pos="101600"/>
              </a:tabLst>
              <a:defRPr>
                <a:solidFill>
                  <a:schemeClr val="tx1"/>
                </a:solidFill>
                <a:latin typeface="Calibri"/>
                <a:ea typeface="宋体" panose="02010600030101010101" pitchFamily="2" charset="-122"/>
              </a:defRPr>
            </a:lvl4pPr>
            <a:lvl5pPr marL="2057400" indent="-228600" eaLnBrk="0" hangingPunct="0">
              <a:tabLst>
                <a:tab pos="101600"/>
              </a:tabLst>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9pPr>
          </a:lstStyle>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en-US" altLang="zh-CN" sz="1600" b="1">
              <a:solidFill>
                <a:srgbClr val="15F2FA"/>
              </a:solidFill>
              <a:latin typeface="微软雅黑" panose="020b0503020204020204" charset="-122"/>
              <a:ea typeface="微软雅黑" panose="020b0503020204020204" charset="-122"/>
            </a:endParaRPr>
          </a:p>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zh-CN" altLang="en-US" sz="1600" b="1">
              <a:solidFill>
                <a:srgbClr val="15F2FA"/>
              </a:solidFill>
              <a:latin typeface="微软雅黑" panose="020b0503020204020204" charset="-122"/>
              <a:ea typeface="微软雅黑" panose="020b0503020204020204" charset="-122"/>
            </a:endParaRPr>
          </a:p>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zh-CN" altLang="en-US" sz="1600" b="1">
              <a:solidFill>
                <a:srgbClr val="15F2FA"/>
              </a:solidFill>
              <a:latin typeface="微软雅黑" panose="020b0503020204020204" charset="-122"/>
              <a:ea typeface="微软雅黑" panose="020b0503020204020204" charset="-122"/>
            </a:endParaRPr>
          </a:p>
        </p:txBody>
      </p:sp>
      <p:sp>
        <p:nvSpPr>
          <p:cNvPr id="31" name="Line 16"/>
          <p:cNvSpPr>
            <a:spLocks noChangeShapeType="1"/>
          </p:cNvSpPr>
          <p:nvPr/>
        </p:nvSpPr>
        <p:spPr bwMode="auto">
          <a:xfrm flipH="1">
            <a:off x="5493013" y="1696143"/>
            <a:ext cx="0" cy="2152649"/>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32" name="Group 138"/>
          <p:cNvGrpSpPr/>
          <p:nvPr/>
        </p:nvGrpSpPr>
        <p:grpSpPr>
          <a:xfrm>
            <a:off x="5365963" y="3728750"/>
            <a:ext cx="242868" cy="242808"/>
            <a:chOff x="1661" y="2750"/>
            <a:chExt cx="250" cy="250"/>
          </a:xfrm>
        </p:grpSpPr>
        <p:sp>
          <p:nvSpPr>
            <p:cNvPr id="3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34"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35" name="AutoShape 6"/>
          <p:cNvSpPr>
            <a:spLocks noChangeArrowheads="1"/>
          </p:cNvSpPr>
          <p:nvPr/>
        </p:nvSpPr>
        <p:spPr bwMode="auto">
          <a:xfrm>
            <a:off x="7412831" y="4253075"/>
            <a:ext cx="2241549" cy="2007601"/>
          </a:xfrm>
          <a:prstGeom prst="roundRect">
            <a:avLst>
              <a:gd name="adj" fmla="val 13009"/>
            </a:avLst>
          </a:prstGeom>
          <a:noFill/>
          <a:ln w="28575" cap="rnd">
            <a:solidFill>
              <a:srgbClr val="15F2FA"/>
            </a:solidFill>
            <a:prstDash val="sysDot"/>
            <a:round/>
          </a:ln>
          <a:effectLst/>
        </p:spPr>
        <p:txBody>
          <a:bodyPr/>
          <a:lstStyle/>
          <a:p>
            <a:endParaRPr lang="zh-CN" altLang="en-US" sz="2400">
              <a:latin typeface="微软雅黑" panose="020b0503020204020204" charset="-122"/>
              <a:ea typeface="微软雅黑" panose="020b0503020204020204" charset="-122"/>
              <a:cs typeface="宋体" panose="02010600030101010101" pitchFamily="2" charset="-122"/>
            </a:endParaRPr>
          </a:p>
        </p:txBody>
      </p:sp>
      <p:sp>
        <p:nvSpPr>
          <p:cNvPr id="36" name="Line 7"/>
          <p:cNvSpPr>
            <a:spLocks noChangeShapeType="1"/>
          </p:cNvSpPr>
          <p:nvPr/>
        </p:nvSpPr>
        <p:spPr bwMode="auto">
          <a:xfrm flipH="1">
            <a:off x="7594865" y="3857258"/>
            <a:ext cx="4233" cy="774700"/>
          </a:xfrm>
          <a:prstGeom prst="line">
            <a:avLst/>
          </a:prstGeom>
          <a:noFill/>
          <a:ln w="19050">
            <a:solidFill>
              <a:srgbClr val="15F2FA"/>
            </a:solidFill>
            <a:prstDash val="sysDot"/>
            <a:round/>
            <a:headEnd type="oval" w="med" len="med"/>
            <a:tailEnd type="oval" w="med" len="med"/>
          </a:ln>
          <a:effectLst/>
        </p:spPr>
        <p:txBody>
          <a:bodyPr/>
          <a:lstStyle/>
          <a:p>
            <a:pPr>
              <a:defRPr/>
            </a:pPr>
            <a:endParaRPr lang="zh-CN" altLang="en-US" sz="2400">
              <a:latin typeface="微软雅黑" panose="020b0503020204020204" charset="-122"/>
              <a:ea typeface="微软雅黑" panose="020b0503020204020204" charset="-122"/>
              <a:cs typeface="宋体" panose="02010600030101010101" pitchFamily="2" charset="-122"/>
            </a:endParaRPr>
          </a:p>
        </p:txBody>
      </p:sp>
      <p:grpSp>
        <p:nvGrpSpPr>
          <p:cNvPr id="37" name="Group 138"/>
          <p:cNvGrpSpPr/>
          <p:nvPr/>
        </p:nvGrpSpPr>
        <p:grpSpPr>
          <a:xfrm>
            <a:off x="7483796" y="3728142"/>
            <a:ext cx="242859" cy="242920"/>
            <a:chOff x="1661" y="2750"/>
            <a:chExt cx="250" cy="250"/>
          </a:xfrm>
        </p:grpSpPr>
        <p:sp>
          <p:nvSpPr>
            <p:cNvPr id="3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sp>
          <p:nvSpPr>
            <p:cNvPr id="39"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40" name="TextBox 57"/>
          <p:cNvSpPr txBox="1">
            <a:spLocks noChangeArrowheads="1"/>
          </p:cNvSpPr>
          <p:nvPr/>
        </p:nvSpPr>
        <p:spPr bwMode="auto">
          <a:xfrm>
            <a:off x="7654131" y="4403359"/>
            <a:ext cx="3050116"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a:ea typeface="宋体" panose="02010600030101010101" pitchFamily="2" charset="-122"/>
              </a:defRPr>
            </a:lvl2pPr>
            <a:lvl3pPr marL="1143000" indent="-228600" eaLnBrk="0" hangingPunct="0">
              <a:defRPr>
                <a:latin typeface="Calibri"/>
                <a:ea typeface="宋体" panose="02010600030101010101" pitchFamily="2" charset="-122"/>
              </a:defRPr>
            </a:lvl3pPr>
            <a:lvl4pPr marL="1600200" indent="-228600" eaLnBrk="0" hangingPunct="0">
              <a:defRPr>
                <a:latin typeface="Calibri"/>
                <a:ea typeface="宋体" panose="02010600030101010101" pitchFamily="2" charset="-122"/>
              </a:defRPr>
            </a:lvl4pPr>
            <a:lvl5pPr marL="2057400" indent="-228600" eaLnBrk="0" hangingPunct="0">
              <a:defRPr>
                <a:latin typeface="Calibri"/>
                <a:ea typeface="宋体" panose="02010600030101010101" pitchFamily="2" charset="-122"/>
              </a:defRPr>
            </a:lvl5pPr>
            <a:lvl6pPr marL="2514600" indent="-228600" eaLnBrk="0" fontAlgn="base" hangingPunct="0">
              <a:spcBef>
                <a:spcPct val="0"/>
              </a:spcBef>
              <a:spcAft>
                <a:spcPct val="0"/>
              </a:spcAft>
              <a:defRPr>
                <a:latin typeface="Calibri"/>
                <a:ea typeface="宋体" panose="02010600030101010101" pitchFamily="2" charset="-122"/>
              </a:defRPr>
            </a:lvl6pPr>
            <a:lvl7pPr marL="2971800" indent="-228600" eaLnBrk="0" fontAlgn="base" hangingPunct="0">
              <a:spcBef>
                <a:spcPct val="0"/>
              </a:spcBef>
              <a:spcAft>
                <a:spcPct val="0"/>
              </a:spcAft>
              <a:defRPr>
                <a:latin typeface="Calibri"/>
                <a:ea typeface="宋体" panose="02010600030101010101" pitchFamily="2" charset="-122"/>
              </a:defRPr>
            </a:lvl7pPr>
            <a:lvl8pPr marL="3429000" indent="-228600" eaLnBrk="0" fontAlgn="base" hangingPunct="0">
              <a:spcBef>
                <a:spcPct val="0"/>
              </a:spcBef>
              <a:spcAft>
                <a:spcPct val="0"/>
              </a:spcAft>
              <a:defRPr>
                <a:latin typeface="Calibri"/>
                <a:ea typeface="宋体" panose="02010600030101010101" pitchFamily="2" charset="-122"/>
              </a:defRPr>
            </a:lvl8pPr>
            <a:lvl9pPr marL="3886200" indent="-228600" eaLnBrk="0" fontAlgn="base" hangingPunct="0">
              <a:spcBef>
                <a:spcPct val="0"/>
              </a:spcBef>
              <a:spcAft>
                <a:spcPct val="0"/>
              </a:spcAft>
              <a:defRPr>
                <a:latin typeface="Calibri"/>
                <a:ea typeface="宋体" panose="02010600030101010101" pitchFamily="2" charset="-122"/>
              </a:defRPr>
            </a:lvl9pPr>
          </a:lstStyle>
          <a:p>
            <a:r>
              <a:rPr lang="zh-CN" altLang="en-US" sz="2400">
                <a:solidFill>
                  <a:srgbClr val="15F2FA"/>
                </a:solidFill>
              </a:rPr>
              <a:t>标题</a:t>
            </a:r>
            <a:endParaRPr lang="zh-CN" altLang="en-US" sz="2400">
              <a:solidFill>
                <a:srgbClr val="15F2FA"/>
              </a:solidFill>
            </a:endParaRPr>
          </a:p>
        </p:txBody>
      </p:sp>
      <p:sp>
        <p:nvSpPr>
          <p:cNvPr id="41" name="TextBox 57"/>
          <p:cNvSpPr txBox="1">
            <a:spLocks noChangeArrowheads="1"/>
          </p:cNvSpPr>
          <p:nvPr/>
        </p:nvSpPr>
        <p:spPr bwMode="auto">
          <a:xfrm>
            <a:off x="7677414" y="4721338"/>
            <a:ext cx="1885951"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charset="-122"/>
                <a:ea typeface="微软雅黑" panose="020b0503020204020204" charset="-122"/>
              </a:defRPr>
            </a:lvl1pPr>
            <a:lvl2pPr marL="742950" indent="-285750" eaLnBrk="0" hangingPunct="0">
              <a:tabLst>
                <a:tab pos="101600"/>
              </a:tabLst>
              <a:defRPr>
                <a:latin typeface="Calibri"/>
                <a:ea typeface="宋体" panose="02010600030101010101" pitchFamily="2" charset="-122"/>
              </a:defRPr>
            </a:lvl2pPr>
            <a:lvl3pPr marL="1143000" indent="-228600" eaLnBrk="0" hangingPunct="0">
              <a:tabLst>
                <a:tab pos="101600"/>
              </a:tabLst>
              <a:defRPr>
                <a:latin typeface="Calibri"/>
                <a:ea typeface="宋体" panose="02010600030101010101" pitchFamily="2" charset="-122"/>
              </a:defRPr>
            </a:lvl3pPr>
            <a:lvl4pPr marL="1600200" indent="-228600" eaLnBrk="0" hangingPunct="0">
              <a:tabLst>
                <a:tab pos="101600"/>
              </a:tabLst>
              <a:defRPr>
                <a:latin typeface="Calibri"/>
                <a:ea typeface="宋体" panose="02010600030101010101" pitchFamily="2" charset="-122"/>
              </a:defRPr>
            </a:lvl4pPr>
            <a:lvl5pPr marL="2057400" indent="-228600" eaLnBrk="0" hangingPunct="0">
              <a:tabLst>
                <a:tab pos="101600"/>
              </a:tabLst>
              <a:defRPr>
                <a:latin typeface="Calibri"/>
                <a:ea typeface="宋体" panose="02010600030101010101" pitchFamily="2" charset="-122"/>
              </a:defRPr>
            </a:lvl5pPr>
            <a:lvl6pPr marL="2514600" indent="-228600" eaLnBrk="0" fontAlgn="base" hangingPunct="0">
              <a:spcBef>
                <a:spcPct val="0"/>
              </a:spcBef>
              <a:spcAft>
                <a:spcPct val="0"/>
              </a:spcAft>
              <a:tabLst>
                <a:tab pos="101600"/>
              </a:tabLst>
              <a:defRPr>
                <a:latin typeface="Calibri"/>
                <a:ea typeface="宋体" panose="02010600030101010101" pitchFamily="2" charset="-122"/>
              </a:defRPr>
            </a:lvl6pPr>
            <a:lvl7pPr marL="2971800" indent="-228600" eaLnBrk="0" fontAlgn="base" hangingPunct="0">
              <a:spcBef>
                <a:spcPct val="0"/>
              </a:spcBef>
              <a:spcAft>
                <a:spcPct val="0"/>
              </a:spcAft>
              <a:tabLst>
                <a:tab pos="101600"/>
              </a:tabLst>
              <a:defRPr>
                <a:latin typeface="Calibri"/>
                <a:ea typeface="宋体" panose="02010600030101010101" pitchFamily="2" charset="-122"/>
              </a:defRPr>
            </a:lvl7pPr>
            <a:lvl8pPr marL="3429000" indent="-228600" eaLnBrk="0" fontAlgn="base" hangingPunct="0">
              <a:spcBef>
                <a:spcPct val="0"/>
              </a:spcBef>
              <a:spcAft>
                <a:spcPct val="0"/>
              </a:spcAft>
              <a:tabLst>
                <a:tab pos="101600"/>
              </a:tabLst>
              <a:defRPr>
                <a:latin typeface="Calibri"/>
                <a:ea typeface="宋体" panose="02010600030101010101" pitchFamily="2" charset="-122"/>
              </a:defRPr>
            </a:lvl8pPr>
            <a:lvl9pPr marL="3886200" indent="-228600" eaLnBrk="0" fontAlgn="base" hangingPunct="0">
              <a:spcBef>
                <a:spcPct val="0"/>
              </a:spcBef>
              <a:spcAft>
                <a:spcPct val="0"/>
              </a:spcAft>
              <a:tabLst>
                <a:tab pos="101600"/>
              </a:tabLst>
              <a:defRPr>
                <a:latin typeface="Calibri"/>
                <a:ea typeface="宋体" panose="02010600030101010101" pitchFamily="2" charset="-122"/>
              </a:defRPr>
            </a:lvl9pPr>
          </a:lstStyle>
          <a:p>
            <a:r>
              <a:rPr lang="zh-CN" altLang="en-US" sz="1600">
                <a:solidFill>
                  <a:srgbClr val="15F2FA"/>
                </a:solidFill>
              </a:rPr>
              <a:t>添加文本说明内容</a:t>
            </a:r>
            <a:endParaRPr lang="en-US" altLang="zh-CN" sz="1600">
              <a:solidFill>
                <a:srgbClr val="15F2FA"/>
              </a:solidFill>
            </a:endParaRPr>
          </a:p>
          <a:p>
            <a:r>
              <a:rPr lang="zh-CN" altLang="en-US" sz="1600">
                <a:solidFill>
                  <a:srgbClr val="15F2FA"/>
                </a:solidFill>
              </a:rPr>
              <a:t>添加文本说明内容</a:t>
            </a:r>
            <a:endParaRPr lang="zh-CN" altLang="en-US" sz="1600">
              <a:solidFill>
                <a:srgbClr val="15F2FA"/>
              </a:solidFill>
            </a:endParaRPr>
          </a:p>
          <a:p>
            <a:r>
              <a:rPr lang="zh-CN" altLang="en-US" sz="1600">
                <a:solidFill>
                  <a:srgbClr val="15F2FA"/>
                </a:solidFill>
              </a:rPr>
              <a:t>添加文本说明内容</a:t>
            </a:r>
            <a:endParaRPr lang="zh-CN" altLang="en-US" sz="1600">
              <a:solidFill>
                <a:srgbClr val="15F2FA"/>
              </a:solidFill>
            </a:endParaRPr>
          </a:p>
        </p:txBody>
      </p:sp>
      <p:sp>
        <p:nvSpPr>
          <p:cNvPr id="42" name="AutoShape 4"/>
          <p:cNvSpPr>
            <a:spLocks noChangeArrowheads="1"/>
          </p:cNvSpPr>
          <p:nvPr/>
        </p:nvSpPr>
        <p:spPr bwMode="auto">
          <a:xfrm>
            <a:off x="8449997" y="1460144"/>
            <a:ext cx="2159000" cy="2003487"/>
          </a:xfrm>
          <a:prstGeom prst="roundRect">
            <a:avLst>
              <a:gd name="adj" fmla="val 13009"/>
            </a:avLst>
          </a:prstGeom>
          <a:noFill/>
          <a:ln w="28575" cap="rnd">
            <a:solidFill>
              <a:srgbClr val="15F2FA"/>
            </a:solidFill>
            <a:prstDash val="sysDot"/>
            <a:round/>
          </a:ln>
          <a:effectLst/>
        </p:spPr>
        <p:txBody>
          <a:bodyPr wrap="none" anchor="ctr"/>
          <a:lstStyle/>
          <a:p>
            <a:endParaRPr lang="zh-CN" altLang="en-US" sz="2400">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43" name="Line 14"/>
          <p:cNvSpPr>
            <a:spLocks noChangeShapeType="1"/>
          </p:cNvSpPr>
          <p:nvPr/>
        </p:nvSpPr>
        <p:spPr bwMode="auto">
          <a:xfrm flipH="1">
            <a:off x="8651080" y="1736359"/>
            <a:ext cx="0" cy="2112433"/>
          </a:xfrm>
          <a:prstGeom prst="line">
            <a:avLst/>
          </a:prstGeom>
          <a:noFill/>
          <a:ln w="19050">
            <a:solidFill>
              <a:srgbClr val="15F2F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charset="-122"/>
              <a:ea typeface="微软雅黑" panose="020b0503020204020204" charset="-122"/>
            </a:endParaRPr>
          </a:p>
        </p:txBody>
      </p:sp>
      <p:grpSp>
        <p:nvGrpSpPr>
          <p:cNvPr id="44" name="Group 138"/>
          <p:cNvGrpSpPr/>
          <p:nvPr/>
        </p:nvGrpSpPr>
        <p:grpSpPr>
          <a:xfrm>
            <a:off x="8539891" y="3733031"/>
            <a:ext cx="242868" cy="242760"/>
            <a:chOff x="1661" y="2750"/>
            <a:chExt cx="250" cy="250"/>
          </a:xfrm>
        </p:grpSpPr>
        <p:sp>
          <p:nvSpPr>
            <p:cNvPr id="4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sz="2400">
                <a:latin typeface="微软雅黑" panose="020b0503020204020204" charset="-122"/>
                <a:ea typeface="微软雅黑" panose="020b0503020204020204" charset="-122"/>
              </a:endParaRPr>
            </a:p>
          </p:txBody>
        </p:sp>
        <p:sp>
          <p:nvSpPr>
            <p:cNvPr id="46" name="Oval 140"/>
            <p:cNvSpPr>
              <a:spLocks noChangeArrowheads="1"/>
            </p:cNvSpPr>
            <p:nvPr/>
          </p:nvSpPr>
          <p:spPr bwMode="auto">
            <a:xfrm>
              <a:off x="1729" y="2818"/>
              <a:ext cx="114" cy="114"/>
            </a:xfrm>
            <a:prstGeom prst="ellipse">
              <a:avLst/>
            </a:prstGeom>
            <a:solidFill>
              <a:srgbClr val="15F2FA"/>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sz="2400">
                <a:latin typeface="微软雅黑" panose="020b0503020204020204" charset="-122"/>
                <a:ea typeface="微软雅黑" panose="020b0503020204020204" charset="-122"/>
              </a:endParaRPr>
            </a:p>
          </p:txBody>
        </p:sp>
      </p:grpSp>
      <p:sp>
        <p:nvSpPr>
          <p:cNvPr id="47" name="TextBox 57"/>
          <p:cNvSpPr txBox="1">
            <a:spLocks noChangeArrowheads="1"/>
          </p:cNvSpPr>
          <p:nvPr/>
        </p:nvSpPr>
        <p:spPr bwMode="auto">
          <a:xfrm>
            <a:off x="8699765" y="1550092"/>
            <a:ext cx="1909233" cy="4616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a:ea typeface="宋体" panose="02010600030101010101" pitchFamily="2" charset="-122"/>
              </a:defRPr>
            </a:lvl1pPr>
            <a:lvl2pPr marL="742950" indent="-285750" eaLnBrk="0" hangingPunct="0">
              <a:defRPr>
                <a:solidFill>
                  <a:schemeClr val="tx1"/>
                </a:solidFill>
                <a:latin typeface="Calibri"/>
                <a:ea typeface="宋体" panose="02010600030101010101" pitchFamily="2" charset="-122"/>
              </a:defRPr>
            </a:lvl2pPr>
            <a:lvl3pPr marL="1143000" indent="-228600" eaLnBrk="0" hangingPunct="0">
              <a:defRPr>
                <a:solidFill>
                  <a:schemeClr val="tx1"/>
                </a:solidFill>
                <a:latin typeface="Calibri"/>
                <a:ea typeface="宋体" panose="02010600030101010101" pitchFamily="2" charset="-122"/>
              </a:defRPr>
            </a:lvl3pPr>
            <a:lvl4pPr marL="1600200" indent="-228600" eaLnBrk="0" hangingPunct="0">
              <a:defRPr>
                <a:solidFill>
                  <a:schemeClr val="tx1"/>
                </a:solidFill>
                <a:latin typeface="Calibri"/>
                <a:ea typeface="宋体" panose="02010600030101010101" pitchFamily="2" charset="-122"/>
              </a:defRPr>
            </a:lvl4pPr>
            <a:lvl5pPr marL="2057400" indent="-228600" eaLnBrk="0" hangingPunct="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eaLnBrk="1" hangingPunct="1"/>
            <a:r>
              <a:rPr lang="zh-CN" altLang="en-US" sz="2400" b="1">
                <a:solidFill>
                  <a:srgbClr val="15F2FA"/>
                </a:solidFill>
                <a:latin typeface="微软雅黑" panose="020b0503020204020204" charset="-122"/>
                <a:ea typeface="微软雅黑" panose="020b0503020204020204" charset="-122"/>
              </a:rPr>
              <a:t>标题</a:t>
            </a:r>
            <a:endParaRPr lang="zh-CN" altLang="en-US" sz="2400" b="1">
              <a:solidFill>
                <a:srgbClr val="15F2FA"/>
              </a:solidFill>
              <a:latin typeface="微软雅黑" panose="020b0503020204020204" charset="-122"/>
              <a:ea typeface="微软雅黑" panose="020b0503020204020204" charset="-122"/>
            </a:endParaRPr>
          </a:p>
        </p:txBody>
      </p:sp>
      <p:sp>
        <p:nvSpPr>
          <p:cNvPr id="48" name="TextBox 57"/>
          <p:cNvSpPr txBox="1">
            <a:spLocks noChangeArrowheads="1"/>
          </p:cNvSpPr>
          <p:nvPr/>
        </p:nvSpPr>
        <p:spPr bwMode="auto">
          <a:xfrm>
            <a:off x="8699765" y="2049625"/>
            <a:ext cx="1909233" cy="120032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tabLst>
              <a:defRPr>
                <a:solidFill>
                  <a:schemeClr val="tx1"/>
                </a:solidFill>
                <a:latin typeface="Calibri"/>
                <a:ea typeface="宋体" panose="02010600030101010101" pitchFamily="2" charset="-122"/>
              </a:defRPr>
            </a:lvl1pPr>
            <a:lvl2pPr marL="742950" indent="-285750" eaLnBrk="0" hangingPunct="0">
              <a:tabLst>
                <a:tab pos="101600"/>
              </a:tabLst>
              <a:defRPr>
                <a:solidFill>
                  <a:schemeClr val="tx1"/>
                </a:solidFill>
                <a:latin typeface="Calibri"/>
                <a:ea typeface="宋体" panose="02010600030101010101" pitchFamily="2" charset="-122"/>
              </a:defRPr>
            </a:lvl2pPr>
            <a:lvl3pPr marL="1143000" indent="-228600" eaLnBrk="0" hangingPunct="0">
              <a:tabLst>
                <a:tab pos="101600"/>
              </a:tabLst>
              <a:defRPr>
                <a:solidFill>
                  <a:schemeClr val="tx1"/>
                </a:solidFill>
                <a:latin typeface="Calibri"/>
                <a:ea typeface="宋体" panose="02010600030101010101" pitchFamily="2" charset="-122"/>
              </a:defRPr>
            </a:lvl3pPr>
            <a:lvl4pPr marL="1600200" indent="-228600" eaLnBrk="0" hangingPunct="0">
              <a:tabLst>
                <a:tab pos="101600"/>
              </a:tabLst>
              <a:defRPr>
                <a:solidFill>
                  <a:schemeClr val="tx1"/>
                </a:solidFill>
                <a:latin typeface="Calibri"/>
                <a:ea typeface="宋体" panose="02010600030101010101" pitchFamily="2" charset="-122"/>
              </a:defRPr>
            </a:lvl4pPr>
            <a:lvl5pPr marL="2057400" indent="-228600" eaLnBrk="0" hangingPunct="0">
              <a:tabLst>
                <a:tab pos="101600"/>
              </a:tabLst>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a:ea typeface="宋体" panose="02010600030101010101" pitchFamily="2" charset="-122"/>
              </a:defRPr>
            </a:lvl9pPr>
          </a:lstStyle>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en-US" altLang="zh-CN" sz="1600" b="1">
              <a:solidFill>
                <a:srgbClr val="15F2FA"/>
              </a:solidFill>
              <a:latin typeface="微软雅黑" panose="020b0503020204020204" charset="-122"/>
              <a:ea typeface="微软雅黑" panose="020b0503020204020204" charset="-122"/>
            </a:endParaRPr>
          </a:p>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zh-CN" altLang="en-US" sz="1600" b="1">
              <a:solidFill>
                <a:srgbClr val="15F2FA"/>
              </a:solidFill>
              <a:latin typeface="微软雅黑" panose="020b0503020204020204" charset="-122"/>
              <a:ea typeface="微软雅黑" panose="020b0503020204020204" charset="-122"/>
            </a:endParaRPr>
          </a:p>
          <a:p>
            <a:pPr>
              <a:lnSpc>
                <a:spcPct val="150000"/>
              </a:lnSpc>
            </a:pPr>
            <a:r>
              <a:rPr lang="zh-CN" altLang="en-US" sz="1600" b="1">
                <a:solidFill>
                  <a:srgbClr val="15F2FA"/>
                </a:solidFill>
                <a:latin typeface="微软雅黑" panose="020b0503020204020204" charset="-122"/>
                <a:ea typeface="微软雅黑" panose="020b0503020204020204" charset="-122"/>
              </a:rPr>
              <a:t>添加文本说明内容</a:t>
            </a:r>
            <a:endParaRPr lang="zh-CN" altLang="en-US" sz="1600" b="1">
              <a:solidFill>
                <a:srgbClr val="15F2FA"/>
              </a:solidFill>
              <a:latin typeface="微软雅黑" panose="020b0503020204020204" charset="-122"/>
              <a:ea typeface="微软雅黑" panose="020b0503020204020204" charset="-122"/>
            </a:endParaRPr>
          </a:p>
        </p:txBody>
      </p:sp>
    </p:spTree>
  </p:cSld>
  <p:clrMapOvr>
    <a:masterClrMapping/>
  </p:clrMapOvr>
  <p:transition advTm="645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nodeType="afterGroup">
                            <p:stCondLst>
                              <p:cond delay="2500"/>
                            </p:stCondLst>
                            <p:childTnLst>
                              <p:par>
                                <p:cTn id="18" presetID="23"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50" fill="hold"/>
                                        <p:tgtEl>
                                          <p:spTgt spid="16"/>
                                        </p:tgtEl>
                                        <p:attrNameLst>
                                          <p:attrName>ppt_w</p:attrName>
                                        </p:attrNameLst>
                                      </p:cBhvr>
                                      <p:tavLst>
                                        <p:tav tm="0">
                                          <p:val>
                                            <p:strVal val="4*#ppt_w"/>
                                          </p:val>
                                        </p:tav>
                                        <p:tav tm="100000">
                                          <p:val>
                                            <p:strVal val="#ppt_w"/>
                                          </p:val>
                                        </p:tav>
                                      </p:tavLst>
                                    </p:anim>
                                    <p:anim calcmode="lin" valueType="num">
                                      <p:cBhvr>
                                        <p:cTn id="21" dur="250" fill="hold"/>
                                        <p:tgtEl>
                                          <p:spTgt spid="16"/>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ppt_w</p:attrName>
                                        </p:attrNameLst>
                                      </p:cBhvr>
                                      <p:tavLst>
                                        <p:tav tm="0">
                                          <p:val>
                                            <p:strVal val="4*#ppt_w"/>
                                          </p:val>
                                        </p:tav>
                                        <p:tav tm="100000">
                                          <p:val>
                                            <p:strVal val="#ppt_w"/>
                                          </p:val>
                                        </p:tav>
                                      </p:tavLst>
                                    </p:anim>
                                    <p:anim calcmode="lin" valueType="num">
                                      <p:cBhvr>
                                        <p:cTn id="25" dur="250" fill="hold"/>
                                        <p:tgtEl>
                                          <p:spTgt spid="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250" fill="hold"/>
                                        <p:tgtEl>
                                          <p:spTgt spid="23"/>
                                        </p:tgtEl>
                                        <p:attrNameLst>
                                          <p:attrName>ppt_w</p:attrName>
                                        </p:attrNameLst>
                                      </p:cBhvr>
                                      <p:tavLst>
                                        <p:tav tm="0">
                                          <p:val>
                                            <p:strVal val="4*#ppt_w"/>
                                          </p:val>
                                        </p:tav>
                                        <p:tav tm="100000">
                                          <p:val>
                                            <p:strVal val="#ppt_w"/>
                                          </p:val>
                                        </p:tav>
                                      </p:tavLst>
                                    </p:anim>
                                    <p:anim calcmode="lin" valueType="num">
                                      <p:cBhvr>
                                        <p:cTn id="29" dur="250" fill="hold"/>
                                        <p:tgtEl>
                                          <p:spTgt spid="23"/>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75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ppt_w</p:attrName>
                                        </p:attrNameLst>
                                      </p:cBhvr>
                                      <p:tavLst>
                                        <p:tav tm="0">
                                          <p:val>
                                            <p:strVal val="4*#ppt_w"/>
                                          </p:val>
                                        </p:tav>
                                        <p:tav tm="100000">
                                          <p:val>
                                            <p:strVal val="#ppt_w"/>
                                          </p:val>
                                        </p:tav>
                                      </p:tavLst>
                                    </p:anim>
                                    <p:anim calcmode="lin" valueType="num">
                                      <p:cBhvr>
                                        <p:cTn id="33" dur="250" fill="hold"/>
                                        <p:tgtEl>
                                          <p:spTgt spid="32"/>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10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strVal val="4*#ppt_w"/>
                                          </p:val>
                                        </p:tav>
                                        <p:tav tm="100000">
                                          <p:val>
                                            <p:strVal val="#ppt_w"/>
                                          </p:val>
                                        </p:tav>
                                      </p:tavLst>
                                    </p:anim>
                                    <p:anim calcmode="lin" valueType="num">
                                      <p:cBhvr>
                                        <p:cTn id="37" dur="250" fill="hold"/>
                                        <p:tgtEl>
                                          <p:spTgt spid="37"/>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1250"/>
                                  </p:stCondLst>
                                  <p:childTnLst>
                                    <p:set>
                                      <p:cBhvr>
                                        <p:cTn id="39" dur="1" fill="hold">
                                          <p:stCondLst>
                                            <p:cond delay="0"/>
                                          </p:stCondLst>
                                        </p:cTn>
                                        <p:tgtEl>
                                          <p:spTgt spid="44"/>
                                        </p:tgtEl>
                                        <p:attrNameLst>
                                          <p:attrName>style.visibility</p:attrName>
                                        </p:attrNameLst>
                                      </p:cBhvr>
                                      <p:to>
                                        <p:strVal val="visible"/>
                                      </p:to>
                                    </p:set>
                                    <p:anim calcmode="lin" valueType="num">
                                      <p:cBhvr>
                                        <p:cTn id="40" dur="250" fill="hold"/>
                                        <p:tgtEl>
                                          <p:spTgt spid="44"/>
                                        </p:tgtEl>
                                        <p:attrNameLst>
                                          <p:attrName>ppt_w</p:attrName>
                                        </p:attrNameLst>
                                      </p:cBhvr>
                                      <p:tavLst>
                                        <p:tav tm="0">
                                          <p:val>
                                            <p:strVal val="4*#ppt_w"/>
                                          </p:val>
                                        </p:tav>
                                        <p:tav tm="100000">
                                          <p:val>
                                            <p:strVal val="#ppt_w"/>
                                          </p:val>
                                        </p:tav>
                                      </p:tavLst>
                                    </p:anim>
                                    <p:anim calcmode="lin" valueType="num">
                                      <p:cBhvr>
                                        <p:cTn id="41" dur="250" fill="hold"/>
                                        <p:tgtEl>
                                          <p:spTgt spid="44"/>
                                        </p:tgtEl>
                                        <p:attrNameLst>
                                          <p:attrName>ppt_h</p:attrName>
                                        </p:attrNameLst>
                                      </p:cBhvr>
                                      <p:tavLst>
                                        <p:tav tm="0">
                                          <p:val>
                                            <p:strVal val="4*#ppt_h"/>
                                          </p:val>
                                        </p:tav>
                                        <p:tav tm="100000">
                                          <p:val>
                                            <p:strVal val="#ppt_h"/>
                                          </p:val>
                                        </p:tav>
                                      </p:tavLst>
                                    </p:anim>
                                  </p:childTnLst>
                                </p:cTn>
                              </p:par>
                            </p:childTnLst>
                          </p:cTn>
                        </p:par>
                        <p:par>
                          <p:cTn id="42" fill="hold" nodeType="afterGroup">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down)">
                                      <p:cBhvr>
                                        <p:cTn id="60" dur="500"/>
                                        <p:tgtEl>
                                          <p:spTgt spid="43"/>
                                        </p:tgtEl>
                                      </p:cBhvr>
                                    </p:animEffect>
                                  </p:childTnLst>
                                </p:cTn>
                              </p:par>
                            </p:childTnLst>
                          </p:cTn>
                        </p:par>
                        <p:par>
                          <p:cTn id="61" fill="hold" nodeType="afterGroup">
                            <p:stCondLst>
                              <p:cond delay="4500"/>
                            </p:stCondLst>
                            <p:childTnLst>
                              <p:par>
                                <p:cTn id="62" presetID="21" presetClass="entr" presetSubtype="1"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heel(1)">
                                      <p:cBhvr>
                                        <p:cTn id="64" dur="1000"/>
                                        <p:tgtEl>
                                          <p:spTgt spid="5"/>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heel(1)">
                                      <p:cBhvr>
                                        <p:cTn id="67" dur="1000"/>
                                        <p:tgtEl>
                                          <p:spTgt spid="2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heel(1)">
                                      <p:cBhvr>
                                        <p:cTn id="70" dur="1000"/>
                                        <p:tgtEl>
                                          <p:spTgt spid="42"/>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heel(1)">
                                      <p:cBhvr>
                                        <p:cTn id="73" dur="1000"/>
                                        <p:tgtEl>
                                          <p:spTgt spid="12"/>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heel(1)">
                                      <p:cBhvr>
                                        <p:cTn id="76" dur="1000"/>
                                        <p:tgtEl>
                                          <p:spTgt spid="19"/>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heel(1)">
                                      <p:cBhvr>
                                        <p:cTn id="79" dur="1000"/>
                                        <p:tgtEl>
                                          <p:spTgt spid="35"/>
                                        </p:tgtEl>
                                      </p:cBhvr>
                                    </p:animEffect>
                                  </p:childTnLst>
                                </p:cTn>
                              </p:par>
                            </p:childTnLst>
                          </p:cTn>
                        </p:par>
                        <p:par>
                          <p:cTn id="80" fill="hold" nodeType="afterGroup">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anim calcmode="lin" valueType="num">
                                      <p:cBhvr>
                                        <p:cTn id="89" dur="500" fill="hold"/>
                                        <p:tgtEl>
                                          <p:spTgt spid="11"/>
                                        </p:tgtEl>
                                        <p:attrNameLst>
                                          <p:attrName>ppt_x</p:attrName>
                                        </p:attrNameLst>
                                      </p:cBhvr>
                                      <p:tavLst>
                                        <p:tav tm="0">
                                          <p:val>
                                            <p:strVal val="#ppt_x"/>
                                          </p:val>
                                        </p:tav>
                                        <p:tav tm="100000">
                                          <p:val>
                                            <p:strVal val="#ppt_x"/>
                                          </p:val>
                                        </p:tav>
                                      </p:tavLst>
                                    </p:anim>
                                    <p:anim calcmode="lin" valueType="num">
                                      <p:cBhvr>
                                        <p:cTn id="90" dur="500" fill="hold"/>
                                        <p:tgtEl>
                                          <p:spTgt spid="1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anim calcmode="lin" valueType="num">
                                      <p:cBhvr>
                                        <p:cTn id="94" dur="500" fill="hold"/>
                                        <p:tgtEl>
                                          <p:spTgt spid="29"/>
                                        </p:tgtEl>
                                        <p:attrNameLst>
                                          <p:attrName>ppt_x</p:attrName>
                                        </p:attrNameLst>
                                      </p:cBhvr>
                                      <p:tavLst>
                                        <p:tav tm="0">
                                          <p:val>
                                            <p:strVal val="#ppt_x"/>
                                          </p:val>
                                        </p:tav>
                                        <p:tav tm="100000">
                                          <p:val>
                                            <p:strVal val="#ppt_x"/>
                                          </p:val>
                                        </p:tav>
                                      </p:tavLst>
                                    </p:anim>
                                    <p:anim calcmode="lin" valueType="num">
                                      <p:cBhvr>
                                        <p:cTn id="95" dur="500" fill="hold"/>
                                        <p:tgtEl>
                                          <p:spTgt spid="2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anim calcmode="lin" valueType="num">
                                      <p:cBhvr>
                                        <p:cTn id="99" dur="500" fill="hold"/>
                                        <p:tgtEl>
                                          <p:spTgt spid="30"/>
                                        </p:tgtEl>
                                        <p:attrNameLst>
                                          <p:attrName>ppt_x</p:attrName>
                                        </p:attrNameLst>
                                      </p:cBhvr>
                                      <p:tavLst>
                                        <p:tav tm="0">
                                          <p:val>
                                            <p:strVal val="#ppt_x"/>
                                          </p:val>
                                        </p:tav>
                                        <p:tav tm="100000">
                                          <p:val>
                                            <p:strVal val="#ppt_x"/>
                                          </p:val>
                                        </p:tav>
                                      </p:tavLst>
                                    </p:anim>
                                    <p:anim calcmode="lin" valueType="num">
                                      <p:cBhvr>
                                        <p:cTn id="100" dur="500" fill="hold"/>
                                        <p:tgtEl>
                                          <p:spTgt spid="3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anim calcmode="lin" valueType="num">
                                      <p:cBhvr>
                                        <p:cTn id="109" dur="500" fill="hold"/>
                                        <p:tgtEl>
                                          <p:spTgt spid="48"/>
                                        </p:tgtEl>
                                        <p:attrNameLst>
                                          <p:attrName>ppt_x</p:attrName>
                                        </p:attrNameLst>
                                      </p:cBhvr>
                                      <p:tavLst>
                                        <p:tav tm="0">
                                          <p:val>
                                            <p:strVal val="#ppt_x"/>
                                          </p:val>
                                        </p:tav>
                                        <p:tav tm="100000">
                                          <p:val>
                                            <p:strVal val="#ppt_x"/>
                                          </p:val>
                                        </p:tav>
                                      </p:tavLst>
                                    </p:anim>
                                    <p:anim calcmode="lin" valueType="num">
                                      <p:cBhvr>
                                        <p:cTn id="110" dur="500" fill="hold"/>
                                        <p:tgtEl>
                                          <p:spTgt spid="4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anim calcmode="lin" valueType="num">
                                      <p:cBhvr>
                                        <p:cTn id="114" dur="500" fill="hold"/>
                                        <p:tgtEl>
                                          <p:spTgt spid="13"/>
                                        </p:tgtEl>
                                        <p:attrNameLst>
                                          <p:attrName>ppt_x</p:attrName>
                                        </p:attrNameLst>
                                      </p:cBhvr>
                                      <p:tavLst>
                                        <p:tav tm="0">
                                          <p:val>
                                            <p:strVal val="#ppt_x"/>
                                          </p:val>
                                        </p:tav>
                                        <p:tav tm="100000">
                                          <p:val>
                                            <p:strVal val="#ppt_x"/>
                                          </p:val>
                                        </p:tav>
                                      </p:tavLst>
                                    </p:anim>
                                    <p:anim calcmode="lin" valueType="num">
                                      <p:cBhvr>
                                        <p:cTn id="115" dur="500" fill="hold"/>
                                        <p:tgtEl>
                                          <p:spTgt spid="1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anim calcmode="lin" valueType="num">
                                      <p:cBhvr>
                                        <p:cTn id="119" dur="500" fill="hold"/>
                                        <p:tgtEl>
                                          <p:spTgt spid="14"/>
                                        </p:tgtEl>
                                        <p:attrNameLst>
                                          <p:attrName>ppt_x</p:attrName>
                                        </p:attrNameLst>
                                      </p:cBhvr>
                                      <p:tavLst>
                                        <p:tav tm="0">
                                          <p:val>
                                            <p:strVal val="#ppt_x"/>
                                          </p:val>
                                        </p:tav>
                                        <p:tav tm="100000">
                                          <p:val>
                                            <p:strVal val="#ppt_x"/>
                                          </p:val>
                                        </p:tav>
                                      </p:tavLst>
                                    </p:anim>
                                    <p:anim calcmode="lin" valueType="num">
                                      <p:cBhvr>
                                        <p:cTn id="120" dur="500" fill="hold"/>
                                        <p:tgtEl>
                                          <p:spTgt spid="14"/>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anim calcmode="lin" valueType="num">
                                      <p:cBhvr>
                                        <p:cTn id="124" dur="500" fill="hold"/>
                                        <p:tgtEl>
                                          <p:spTgt spid="20"/>
                                        </p:tgtEl>
                                        <p:attrNameLst>
                                          <p:attrName>ppt_x</p:attrName>
                                        </p:attrNameLst>
                                      </p:cBhvr>
                                      <p:tavLst>
                                        <p:tav tm="0">
                                          <p:val>
                                            <p:strVal val="#ppt_x"/>
                                          </p:val>
                                        </p:tav>
                                        <p:tav tm="100000">
                                          <p:val>
                                            <p:strVal val="#ppt_x"/>
                                          </p:val>
                                        </p:tav>
                                      </p:tavLst>
                                    </p:anim>
                                    <p:anim calcmode="lin" valueType="num">
                                      <p:cBhvr>
                                        <p:cTn id="125" dur="500" fill="hold"/>
                                        <p:tgtEl>
                                          <p:spTgt spid="2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anim calcmode="lin" valueType="num">
                                      <p:cBhvr>
                                        <p:cTn id="129" dur="500" fill="hold"/>
                                        <p:tgtEl>
                                          <p:spTgt spid="21"/>
                                        </p:tgtEl>
                                        <p:attrNameLst>
                                          <p:attrName>ppt_x</p:attrName>
                                        </p:attrNameLst>
                                      </p:cBhvr>
                                      <p:tavLst>
                                        <p:tav tm="0">
                                          <p:val>
                                            <p:strVal val="#ppt_x"/>
                                          </p:val>
                                        </p:tav>
                                        <p:tav tm="100000">
                                          <p:val>
                                            <p:strVal val="#ppt_x"/>
                                          </p:val>
                                        </p:tav>
                                      </p:tavLst>
                                    </p:anim>
                                    <p:anim calcmode="lin" valueType="num">
                                      <p:cBhvr>
                                        <p:cTn id="130" dur="500" fill="hold"/>
                                        <p:tgtEl>
                                          <p:spTgt spid="2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anim calcmode="lin" valueType="num">
                                      <p:cBhvr>
                                        <p:cTn id="134" dur="500" fill="hold"/>
                                        <p:tgtEl>
                                          <p:spTgt spid="40"/>
                                        </p:tgtEl>
                                        <p:attrNameLst>
                                          <p:attrName>ppt_x</p:attrName>
                                        </p:attrNameLst>
                                      </p:cBhvr>
                                      <p:tavLst>
                                        <p:tav tm="0">
                                          <p:val>
                                            <p:strVal val="#ppt_x"/>
                                          </p:val>
                                        </p:tav>
                                        <p:tav tm="100000">
                                          <p:val>
                                            <p:strVal val="#ppt_x"/>
                                          </p:val>
                                        </p:tav>
                                      </p:tavLst>
                                    </p:anim>
                                    <p:anim calcmode="lin" valueType="num">
                                      <p:cBhvr>
                                        <p:cTn id="135" dur="500" fill="hold"/>
                                        <p:tgtEl>
                                          <p:spTgt spid="40"/>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anim calcmode="lin" valueType="num">
                                      <p:cBhvr>
                                        <p:cTn id="139" dur="500" fill="hold"/>
                                        <p:tgtEl>
                                          <p:spTgt spid="41"/>
                                        </p:tgtEl>
                                        <p:attrNameLst>
                                          <p:attrName>ppt_x</p:attrName>
                                        </p:attrNameLst>
                                      </p:cBhvr>
                                      <p:tavLst>
                                        <p:tav tm="0">
                                          <p:val>
                                            <p:strVal val="#ppt_x"/>
                                          </p:val>
                                        </p:tav>
                                        <p:tav tm="100000">
                                          <p:val>
                                            <p:strVal val="#ppt_x"/>
                                          </p:val>
                                        </p:tav>
                                      </p:tavLst>
                                    </p:anim>
                                    <p:anim calcmode="lin" valueType="num">
                                      <p:cBhvr>
                                        <p:cTn id="140"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0" grpId="0"/>
      <p:bldP spid="11" grpId="0"/>
      <p:bldP spid="12" grpId="0" animBg="1"/>
      <p:bldP spid="13" grpId="0"/>
      <p:bldP spid="14" grpId="0"/>
      <p:bldP spid="15" grpId="0" animBg="1"/>
      <p:bldP spid="19" grpId="0" animBg="1"/>
      <p:bldP spid="20" grpId="0"/>
      <p:bldP spid="21" grpId="0"/>
      <p:bldP spid="22" grpId="0" animBg="1"/>
      <p:bldP spid="28" grpId="0" animBg="1"/>
      <p:bldP spid="29" grpId="0"/>
      <p:bldP spid="30" grpId="0"/>
      <p:bldP spid="31" grpId="0" animBg="1"/>
      <p:bldP spid="35" grpId="0" animBg="1"/>
      <p:bldP spid="36" grpId="0" animBg="1"/>
      <p:bldP spid="40" grpId="0"/>
      <p:bldP spid="41" grpId="0"/>
      <p:bldP spid="42" grpId="0" animBg="1"/>
      <p:bldP spid="43" grpId="0" animBg="1"/>
      <p:bldP spid="47" grpId="0"/>
      <p:bldP spid="4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11953"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5" name="矩形 4"/>
          <p:cNvSpPr/>
          <p:nvPr/>
        </p:nvSpPr>
        <p:spPr>
          <a:xfrm>
            <a:off x="2456101" y="1743431"/>
            <a:ext cx="1394979" cy="1248139"/>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TextBox 5"/>
          <p:cNvSpPr txBox="1"/>
          <p:nvPr/>
        </p:nvSpPr>
        <p:spPr>
          <a:xfrm>
            <a:off x="1207964" y="1952485"/>
            <a:ext cx="1198845" cy="913007"/>
          </a:xfrm>
          <a:prstGeom prst="rect">
            <a:avLst/>
          </a:prstGeom>
          <a:noFill/>
        </p:spPr>
        <p:txBody>
          <a:bodyPr wrap="square" rtlCol="0">
            <a:spAutoFit/>
          </a:bodyPr>
          <a:lstStyle/>
          <a:p>
            <a:r>
              <a:rPr lang="en-US" altLang="zh-CN" sz="5335" b="1">
                <a:solidFill>
                  <a:srgbClr val="064959"/>
                </a:solidFill>
                <a:latin typeface="微软雅黑" panose="020b0503020204020204" charset="-122"/>
                <a:ea typeface="微软雅黑" panose="020b0503020204020204" charset="-122"/>
              </a:rPr>
              <a:t>01</a:t>
            </a:r>
            <a:endParaRPr lang="en-US" altLang="zh-CN" sz="5335" b="1">
              <a:solidFill>
                <a:srgbClr val="064959"/>
              </a:solidFill>
              <a:latin typeface="微软雅黑" panose="020b0503020204020204" charset="-122"/>
              <a:ea typeface="微软雅黑" panose="020b0503020204020204" charset="-122"/>
            </a:endParaRPr>
          </a:p>
        </p:txBody>
      </p:sp>
      <p:sp>
        <p:nvSpPr>
          <p:cNvPr id="7" name="矩形 6"/>
          <p:cNvSpPr/>
          <p:nvPr/>
        </p:nvSpPr>
        <p:spPr>
          <a:xfrm>
            <a:off x="4664348"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8" name="矩形 7"/>
          <p:cNvSpPr/>
          <p:nvPr/>
        </p:nvSpPr>
        <p:spPr>
          <a:xfrm>
            <a:off x="6008496" y="1743431"/>
            <a:ext cx="1394979" cy="1248139"/>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9" name="TextBox 8"/>
          <p:cNvSpPr txBox="1"/>
          <p:nvPr/>
        </p:nvSpPr>
        <p:spPr>
          <a:xfrm>
            <a:off x="4760359" y="1952485"/>
            <a:ext cx="1198845" cy="913007"/>
          </a:xfrm>
          <a:prstGeom prst="rect">
            <a:avLst/>
          </a:prstGeom>
          <a:noFill/>
        </p:spPr>
        <p:txBody>
          <a:bodyPr wrap="square" rtlCol="0">
            <a:spAutoFit/>
          </a:bodyPr>
          <a:lstStyle/>
          <a:p>
            <a:r>
              <a:rPr lang="en-US" altLang="zh-CN" sz="5335" b="1">
                <a:solidFill>
                  <a:srgbClr val="064959"/>
                </a:solidFill>
                <a:latin typeface="微软雅黑" panose="020b0503020204020204" charset="-122"/>
                <a:ea typeface="微软雅黑" panose="020b0503020204020204" charset="-122"/>
              </a:rPr>
              <a:t>02</a:t>
            </a:r>
            <a:endParaRPr lang="en-US" altLang="zh-CN" sz="5335" b="1">
              <a:solidFill>
                <a:srgbClr val="064959"/>
              </a:solidFill>
              <a:latin typeface="微软雅黑" panose="020b0503020204020204" charset="-122"/>
              <a:ea typeface="微软雅黑" panose="020b0503020204020204" charset="-122"/>
            </a:endParaRPr>
          </a:p>
        </p:txBody>
      </p:sp>
      <p:sp>
        <p:nvSpPr>
          <p:cNvPr id="10" name="矩形 9"/>
          <p:cNvSpPr/>
          <p:nvPr/>
        </p:nvSpPr>
        <p:spPr>
          <a:xfrm>
            <a:off x="8408762" y="1743431"/>
            <a:ext cx="1394979" cy="12481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1" name="矩形 10"/>
          <p:cNvSpPr/>
          <p:nvPr/>
        </p:nvSpPr>
        <p:spPr>
          <a:xfrm>
            <a:off x="9752910" y="1743431"/>
            <a:ext cx="1394979" cy="1248139"/>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nvSpPr>
        <p:spPr>
          <a:xfrm>
            <a:off x="8504773" y="1952485"/>
            <a:ext cx="1198845" cy="913007"/>
          </a:xfrm>
          <a:prstGeom prst="rect">
            <a:avLst/>
          </a:prstGeom>
          <a:noFill/>
        </p:spPr>
        <p:txBody>
          <a:bodyPr wrap="square" rtlCol="0">
            <a:spAutoFit/>
          </a:bodyPr>
          <a:lstStyle/>
          <a:p>
            <a:r>
              <a:rPr lang="en-US" altLang="zh-CN" sz="5335" b="1">
                <a:solidFill>
                  <a:srgbClr val="064959"/>
                </a:solidFill>
                <a:latin typeface="微软雅黑" panose="020b0503020204020204" charset="-122"/>
                <a:ea typeface="微软雅黑" panose="020b0503020204020204" charset="-122"/>
              </a:rPr>
              <a:t>03</a:t>
            </a:r>
            <a:endParaRPr lang="en-US" altLang="zh-CN" sz="5335" b="1">
              <a:solidFill>
                <a:srgbClr val="064959"/>
              </a:solidFill>
              <a:latin typeface="微软雅黑" panose="020b0503020204020204" charset="-122"/>
              <a:ea typeface="微软雅黑" panose="020b0503020204020204" charset="-122"/>
            </a:endParaRPr>
          </a:p>
        </p:txBody>
      </p:sp>
      <p:sp>
        <p:nvSpPr>
          <p:cNvPr id="13" name="TextBox 12"/>
          <p:cNvSpPr txBox="1"/>
          <p:nvPr/>
        </p:nvSpPr>
        <p:spPr>
          <a:xfrm>
            <a:off x="970760" y="3320309"/>
            <a:ext cx="2976331" cy="2247410"/>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a:solidFill>
                <a:srgbClr val="15F2FA"/>
              </a:solidFill>
              <a:latin typeface="微软雅黑" panose="020b0503020204020204" charset="-122"/>
              <a:ea typeface="微软雅黑" panose="020b0503020204020204" charset="-122"/>
            </a:endParaRPr>
          </a:p>
          <a:p>
            <a:pPr>
              <a:lnSpc>
                <a:spcPct val="150000"/>
              </a:lnSpc>
            </a:pPr>
            <a:r>
              <a:rPr lang="zh-CN" altLang="en-US" sz="1865">
                <a:solidFill>
                  <a:srgbClr val="15F2FA"/>
                </a:solidFill>
                <a:latin typeface="微软雅黑" panose="020b0503020204020204" charset="-122"/>
                <a:ea typeface="微软雅黑" panose="020b0503020204020204" charset="-122"/>
              </a:rPr>
              <a:t>输入简单的文字概述输入简单的文字概述输入简单的文字概述</a:t>
            </a:r>
            <a:endParaRPr lang="zh-CN" altLang="en-US" sz="1865">
              <a:solidFill>
                <a:srgbClr val="15F2FA"/>
              </a:solidFill>
              <a:latin typeface="微软雅黑" panose="020b0503020204020204" charset="-122"/>
              <a:ea typeface="微软雅黑" panose="020b0503020204020204" charset="-122"/>
            </a:endParaRPr>
          </a:p>
        </p:txBody>
      </p:sp>
      <p:sp>
        <p:nvSpPr>
          <p:cNvPr id="14" name="TextBox 13"/>
          <p:cNvSpPr txBox="1"/>
          <p:nvPr/>
        </p:nvSpPr>
        <p:spPr>
          <a:xfrm>
            <a:off x="4523154" y="3345088"/>
            <a:ext cx="2976331" cy="2247410"/>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a:solidFill>
                <a:srgbClr val="15F2FA"/>
              </a:solidFill>
              <a:latin typeface="微软雅黑" panose="020b0503020204020204" charset="-122"/>
              <a:ea typeface="微软雅黑" panose="020b0503020204020204" charset="-122"/>
            </a:endParaRPr>
          </a:p>
          <a:p>
            <a:pPr>
              <a:lnSpc>
                <a:spcPct val="150000"/>
              </a:lnSpc>
            </a:pPr>
            <a:r>
              <a:rPr lang="zh-CN" altLang="en-US" sz="1865">
                <a:solidFill>
                  <a:srgbClr val="15F2FA"/>
                </a:solidFill>
                <a:latin typeface="微软雅黑" panose="020b0503020204020204" charset="-122"/>
                <a:ea typeface="微软雅黑" panose="020b0503020204020204" charset="-122"/>
              </a:rPr>
              <a:t>输入简单的文字概述输入简单的文字概述输入简单的文字概述</a:t>
            </a:r>
            <a:endParaRPr lang="zh-CN" altLang="en-US" sz="1865">
              <a:solidFill>
                <a:srgbClr val="15F2FA"/>
              </a:solidFill>
              <a:latin typeface="微软雅黑" panose="020b0503020204020204" charset="-122"/>
              <a:ea typeface="微软雅黑" panose="020b0503020204020204" charset="-122"/>
            </a:endParaRPr>
          </a:p>
        </p:txBody>
      </p:sp>
      <p:sp>
        <p:nvSpPr>
          <p:cNvPr id="15" name="TextBox 14"/>
          <p:cNvSpPr txBox="1"/>
          <p:nvPr/>
        </p:nvSpPr>
        <p:spPr>
          <a:xfrm>
            <a:off x="8408762" y="3345088"/>
            <a:ext cx="2976331" cy="2247410"/>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a:t>
            </a:r>
            <a:endParaRPr lang="en-US" altLang="zh-CN" sz="1865">
              <a:solidFill>
                <a:srgbClr val="15F2FA"/>
              </a:solidFill>
              <a:latin typeface="微软雅黑" panose="020b0503020204020204" charset="-122"/>
              <a:ea typeface="微软雅黑" panose="020b0503020204020204" charset="-122"/>
            </a:endParaRPr>
          </a:p>
          <a:p>
            <a:pPr>
              <a:lnSpc>
                <a:spcPct val="150000"/>
              </a:lnSpc>
            </a:pPr>
            <a:r>
              <a:rPr lang="zh-CN" altLang="en-US" sz="1865">
                <a:solidFill>
                  <a:srgbClr val="15F2FA"/>
                </a:solidFill>
                <a:latin typeface="微软雅黑" panose="020b0503020204020204" charset="-122"/>
                <a:ea typeface="微软雅黑" panose="020b0503020204020204" charset="-122"/>
              </a:rPr>
              <a:t>输入简单的文字概述输入简单的文字概述输入简单的文字概述</a:t>
            </a:r>
            <a:endParaRPr lang="zh-CN" altLang="en-US" sz="1865">
              <a:solidFill>
                <a:srgbClr val="15F2FA"/>
              </a:solidFill>
              <a:latin typeface="微软雅黑" panose="020b0503020204020204" charset="-122"/>
              <a:ea typeface="微软雅黑" panose="020b0503020204020204" charset="-122"/>
            </a:endParaRPr>
          </a:p>
        </p:txBody>
      </p:sp>
    </p:spTree>
  </p:cSld>
  <p:clrMapOvr>
    <a:masterClrMapping/>
  </p:clrMapOvr>
  <p:transition advTm="351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nodeType="afterGroup">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nodeType="afterGroup">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animBg="1"/>
      <p:bldP spid="8" grpId="0" animBg="1"/>
      <p:bldP spid="9" grpId="0"/>
      <p:bldP spid="10" grpId="0" animBg="1"/>
      <p:bldP spid="11" grpId="0" animBg="1"/>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五边形 3"/>
          <p:cNvSpPr/>
          <p:nvPr/>
        </p:nvSpPr>
        <p:spPr>
          <a:xfrm>
            <a:off x="1007435" y="1604797"/>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 name="五边形 4"/>
          <p:cNvSpPr/>
          <p:nvPr/>
        </p:nvSpPr>
        <p:spPr>
          <a:xfrm>
            <a:off x="6384032" y="1604797"/>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 name="五边形 5"/>
          <p:cNvSpPr/>
          <p:nvPr/>
        </p:nvSpPr>
        <p:spPr>
          <a:xfrm>
            <a:off x="1007435" y="4197085"/>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7" name="五边形 6"/>
          <p:cNvSpPr/>
          <p:nvPr/>
        </p:nvSpPr>
        <p:spPr>
          <a:xfrm>
            <a:off x="6384032" y="4197085"/>
            <a:ext cx="2953107" cy="672075"/>
          </a:xfrm>
          <a:prstGeom prst="homePlat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8" name="TextBox 7"/>
          <p:cNvSpPr txBox="1"/>
          <p:nvPr/>
        </p:nvSpPr>
        <p:spPr bwMode="auto">
          <a:xfrm>
            <a:off x="1007436" y="2564904"/>
            <a:ext cx="4320480"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9" name="TextBox 8"/>
          <p:cNvSpPr txBox="1"/>
          <p:nvPr/>
        </p:nvSpPr>
        <p:spPr bwMode="auto">
          <a:xfrm>
            <a:off x="6384032" y="2485925"/>
            <a:ext cx="4320480"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10" name="TextBox 9"/>
          <p:cNvSpPr txBox="1"/>
          <p:nvPr/>
        </p:nvSpPr>
        <p:spPr bwMode="auto">
          <a:xfrm>
            <a:off x="1007435" y="5253203"/>
            <a:ext cx="4320480"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11" name="TextBox 10"/>
          <p:cNvSpPr txBox="1"/>
          <p:nvPr/>
        </p:nvSpPr>
        <p:spPr bwMode="auto">
          <a:xfrm>
            <a:off x="6384031" y="5174224"/>
            <a:ext cx="4320480"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12" name="矩形 11"/>
          <p:cNvSpPr/>
          <p:nvPr/>
        </p:nvSpPr>
        <p:spPr bwMode="auto">
          <a:xfrm>
            <a:off x="1032343" y="1694614"/>
            <a:ext cx="2694516" cy="461665"/>
          </a:xfrm>
          <a:prstGeom prst="rect">
            <a:avLst/>
          </a:prstGeom>
        </p:spPr>
        <p:txBody>
          <a:bodyPr>
            <a:spAutoFit/>
          </a:bodyPr>
          <a:lstStyle/>
          <a:p>
            <a:pPr>
              <a:defRPr/>
            </a:pPr>
            <a:r>
              <a:rPr lang="zh-CN" altLang="en-US" sz="2400" b="1">
                <a:solidFill>
                  <a:srgbClr val="15F2FA"/>
                </a:solidFill>
                <a:latin typeface="微软雅黑" panose="020b0503020204020204" charset="-122"/>
                <a:ea typeface="微软雅黑" panose="020b0503020204020204" charset="-122"/>
              </a:rPr>
              <a:t>输入相关标题</a:t>
            </a:r>
            <a:endParaRPr lang="zh-CN" altLang="en-US" sz="2400" b="1">
              <a:solidFill>
                <a:srgbClr val="15F2FA"/>
              </a:solidFill>
              <a:latin typeface="微软雅黑" panose="020b0503020204020204" charset="-122"/>
              <a:ea typeface="微软雅黑" panose="020b0503020204020204" charset="-122"/>
            </a:endParaRPr>
          </a:p>
        </p:txBody>
      </p:sp>
      <p:sp>
        <p:nvSpPr>
          <p:cNvPr id="13" name="矩形 12"/>
          <p:cNvSpPr/>
          <p:nvPr/>
        </p:nvSpPr>
        <p:spPr bwMode="auto">
          <a:xfrm>
            <a:off x="6384033" y="1677532"/>
            <a:ext cx="2694516" cy="461665"/>
          </a:xfrm>
          <a:prstGeom prst="rect">
            <a:avLst/>
          </a:prstGeom>
          <a:noFill/>
          <a:ln>
            <a:noFill/>
          </a:ln>
        </p:spPr>
        <p:txBody>
          <a:bodyPr>
            <a:spAutoFit/>
          </a:bodyPr>
          <a:lstStyle/>
          <a:p>
            <a:pPr>
              <a:defRPr/>
            </a:pPr>
            <a:r>
              <a:rPr lang="zh-CN" altLang="en-US" sz="2400" b="1">
                <a:solidFill>
                  <a:srgbClr val="15F2FA"/>
                </a:solidFill>
                <a:latin typeface="微软雅黑" panose="020b0503020204020204" charset="-122"/>
                <a:ea typeface="微软雅黑" panose="020b0503020204020204" charset="-122"/>
              </a:rPr>
              <a:t>输入相关标题</a:t>
            </a:r>
            <a:endParaRPr lang="zh-CN" altLang="en-US" sz="2400" b="1">
              <a:solidFill>
                <a:srgbClr val="15F2FA"/>
              </a:solidFill>
              <a:latin typeface="微软雅黑" panose="020b0503020204020204" charset="-122"/>
              <a:ea typeface="微软雅黑" panose="020b0503020204020204" charset="-122"/>
            </a:endParaRPr>
          </a:p>
        </p:txBody>
      </p:sp>
      <p:sp>
        <p:nvSpPr>
          <p:cNvPr id="14" name="矩形 13"/>
          <p:cNvSpPr/>
          <p:nvPr/>
        </p:nvSpPr>
        <p:spPr bwMode="auto">
          <a:xfrm>
            <a:off x="1007435" y="4286902"/>
            <a:ext cx="2694516" cy="461665"/>
          </a:xfrm>
          <a:prstGeom prst="rect">
            <a:avLst/>
          </a:prstGeom>
        </p:spPr>
        <p:txBody>
          <a:bodyPr>
            <a:spAutoFit/>
          </a:bodyPr>
          <a:lstStyle/>
          <a:p>
            <a:pPr>
              <a:defRPr/>
            </a:pPr>
            <a:r>
              <a:rPr lang="zh-CN" altLang="en-US" sz="2400" b="1">
                <a:solidFill>
                  <a:srgbClr val="15F2FA"/>
                </a:solidFill>
                <a:latin typeface="微软雅黑" panose="020b0503020204020204" charset="-122"/>
                <a:ea typeface="微软雅黑" panose="020b0503020204020204" charset="-122"/>
              </a:rPr>
              <a:t>输入相关标题</a:t>
            </a:r>
            <a:endParaRPr lang="zh-CN" altLang="en-US" sz="2400" b="1">
              <a:solidFill>
                <a:srgbClr val="15F2FA"/>
              </a:solidFill>
              <a:latin typeface="微软雅黑" panose="020b0503020204020204" charset="-122"/>
              <a:ea typeface="微软雅黑" panose="020b0503020204020204" charset="-122"/>
            </a:endParaRPr>
          </a:p>
        </p:txBody>
      </p:sp>
      <p:sp>
        <p:nvSpPr>
          <p:cNvPr id="15" name="矩形 14"/>
          <p:cNvSpPr/>
          <p:nvPr/>
        </p:nvSpPr>
        <p:spPr bwMode="auto">
          <a:xfrm>
            <a:off x="6359125" y="4269820"/>
            <a:ext cx="2694516" cy="461665"/>
          </a:xfrm>
          <a:prstGeom prst="rect">
            <a:avLst/>
          </a:prstGeom>
        </p:spPr>
        <p:txBody>
          <a:bodyPr>
            <a:spAutoFit/>
          </a:bodyPr>
          <a:lstStyle/>
          <a:p>
            <a:pPr>
              <a:defRPr/>
            </a:pPr>
            <a:r>
              <a:rPr lang="zh-CN" altLang="en-US" sz="2400" b="1">
                <a:solidFill>
                  <a:srgbClr val="15F2FA"/>
                </a:solidFill>
                <a:latin typeface="微软雅黑" panose="020b0503020204020204" charset="-122"/>
                <a:ea typeface="微软雅黑" panose="020b0503020204020204" charset="-122"/>
              </a:rPr>
              <a:t>输入相关标题</a:t>
            </a:r>
            <a:endParaRPr lang="zh-CN" altLang="en-US" sz="2400" b="1">
              <a:solidFill>
                <a:srgbClr val="15F2FA"/>
              </a:solidFill>
              <a:latin typeface="微软雅黑" panose="020b0503020204020204" charset="-122"/>
              <a:ea typeface="微软雅黑" panose="020b0503020204020204" charset="-122"/>
            </a:endParaRPr>
          </a:p>
        </p:txBody>
      </p:sp>
    </p:spTree>
  </p:cSld>
  <p:clrMapOvr>
    <a:masterClrMapping/>
  </p:clrMapOvr>
  <p:transition advTm="229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椭圆 42"/>
          <p:cNvSpPr/>
          <p:nvPr/>
        </p:nvSpPr>
        <p:spPr>
          <a:xfrm>
            <a:off x="332014"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44" name="文本框 43"/>
          <p:cNvSpPr txBox="1"/>
          <p:nvPr/>
        </p:nvSpPr>
        <p:spPr>
          <a:xfrm>
            <a:off x="1079500" y="2547573"/>
            <a:ext cx="1181100" cy="707886"/>
          </a:xfrm>
          <a:prstGeom prst="rect">
            <a:avLst/>
          </a:prstGeom>
          <a:noFill/>
        </p:spPr>
        <p:txBody>
          <a:bodyPr wrap="square" rtlCol="0">
            <a:spAutoFit/>
          </a:bodyPr>
          <a:lstStyle/>
          <a:p>
            <a:pPr algn="ctr"/>
            <a:r>
              <a:rPr lang="en-US" altLang="zh-CN" sz="4000" b="1">
                <a:solidFill>
                  <a:srgbClr val="15F2FA"/>
                </a:solidFill>
                <a:latin typeface="微软雅黑" panose="020b0503020204020204" charset="-122"/>
                <a:ea typeface="微软雅黑" panose="020b0503020204020204" charset="-122"/>
              </a:rPr>
              <a:t>01</a:t>
            </a:r>
            <a:endParaRPr lang="en-US" altLang="zh-CN" sz="4000" b="1">
              <a:solidFill>
                <a:srgbClr val="15F2FA"/>
              </a:solidFill>
              <a:latin typeface="微软雅黑" panose="020b0503020204020204" charset="-122"/>
              <a:ea typeface="微软雅黑" panose="020b0503020204020204" charset="-122"/>
            </a:endParaRPr>
          </a:p>
        </p:txBody>
      </p:sp>
      <p:sp>
        <p:nvSpPr>
          <p:cNvPr id="45" name="文本框 44"/>
          <p:cNvSpPr txBox="1"/>
          <p:nvPr/>
        </p:nvSpPr>
        <p:spPr>
          <a:xfrm>
            <a:off x="615950" y="3498574"/>
            <a:ext cx="2108200" cy="461665"/>
          </a:xfrm>
          <a:prstGeom prst="rect">
            <a:avLst/>
          </a:prstGeom>
          <a:noFill/>
        </p:spPr>
        <p:txBody>
          <a:bodyPr wrap="square" rtlCol="0">
            <a:spAutoFit/>
          </a:bodyPr>
          <a:lstStyle/>
          <a:p>
            <a:r>
              <a:rPr lang="zh-CN" altLang="en-US" sz="2400">
                <a:solidFill>
                  <a:srgbClr val="15F2FA"/>
                </a:solidFill>
                <a:latin typeface="微软雅黑" panose="020b0503020204020204" charset="-122"/>
                <a:ea typeface="微软雅黑" panose="020b0503020204020204" charset="-122"/>
              </a:rPr>
              <a:t>在此添加标题</a:t>
            </a:r>
            <a:endParaRPr lang="zh-CN" altLang="en-US" sz="2400">
              <a:solidFill>
                <a:srgbClr val="15F2FA"/>
              </a:solidFill>
              <a:latin typeface="微软雅黑" panose="020b0503020204020204" charset="-122"/>
              <a:ea typeface="微软雅黑" panose="020b0503020204020204" charset="-122"/>
            </a:endParaRPr>
          </a:p>
        </p:txBody>
      </p:sp>
      <p:grpSp>
        <p:nvGrpSpPr>
          <p:cNvPr id="46" name="组合 45"/>
          <p:cNvGrpSpPr/>
          <p:nvPr/>
        </p:nvGrpSpPr>
        <p:grpSpPr>
          <a:xfrm>
            <a:off x="1339206" y="4047025"/>
            <a:ext cx="612700" cy="614012"/>
            <a:chOff x="1064199" y="3720640"/>
            <a:chExt cx="741363" cy="742950"/>
          </a:xfrm>
          <a:solidFill>
            <a:srgbClr val="15F2FA"/>
          </a:solidFill>
        </p:grpSpPr>
        <p:sp>
          <p:nvSpPr>
            <p:cNvPr id="47" name="Freeform 252"/>
            <p:cNvSpPr>
              <a:spLocks noEditPoints="1"/>
            </p:cNvSpPr>
            <p:nvPr/>
          </p:nvSpPr>
          <p:spPr bwMode="auto">
            <a:xfrm>
              <a:off x="1064199" y="3720640"/>
              <a:ext cx="741363" cy="742950"/>
            </a:xfrm>
            <a:custGeom>
              <a:gdLst>
                <a:gd name="T0" fmla="*/ 169 w 273"/>
                <a:gd name="T1" fmla="*/ 33 h 273"/>
                <a:gd name="T2" fmla="*/ 187 w 273"/>
                <a:gd name="T3" fmla="*/ 40 h 273"/>
                <a:gd name="T4" fmla="*/ 218 w 273"/>
                <a:gd name="T5" fmla="*/ 24 h 273"/>
                <a:gd name="T6" fmla="*/ 249 w 273"/>
                <a:gd name="T7" fmla="*/ 56 h 273"/>
                <a:gd name="T8" fmla="*/ 233 w 273"/>
                <a:gd name="T9" fmla="*/ 86 h 273"/>
                <a:gd name="T10" fmla="*/ 240 w 273"/>
                <a:gd name="T11" fmla="*/ 104 h 273"/>
                <a:gd name="T12" fmla="*/ 273 w 273"/>
                <a:gd name="T13" fmla="*/ 114 h 273"/>
                <a:gd name="T14" fmla="*/ 273 w 273"/>
                <a:gd name="T15" fmla="*/ 159 h 273"/>
                <a:gd name="T16" fmla="*/ 240 w 273"/>
                <a:gd name="T17" fmla="*/ 169 h 273"/>
                <a:gd name="T18" fmla="*/ 233 w 273"/>
                <a:gd name="T19" fmla="*/ 187 h 273"/>
                <a:gd name="T20" fmla="*/ 249 w 273"/>
                <a:gd name="T21" fmla="*/ 217 h 273"/>
                <a:gd name="T22" fmla="*/ 218 w 273"/>
                <a:gd name="T23" fmla="*/ 249 h 273"/>
                <a:gd name="T24" fmla="*/ 187 w 273"/>
                <a:gd name="T25" fmla="*/ 233 h 273"/>
                <a:gd name="T26" fmla="*/ 169 w 273"/>
                <a:gd name="T27" fmla="*/ 240 h 273"/>
                <a:gd name="T28" fmla="*/ 159 w 273"/>
                <a:gd name="T29" fmla="*/ 273 h 273"/>
                <a:gd name="T30" fmla="*/ 114 w 273"/>
                <a:gd name="T31" fmla="*/ 273 h 273"/>
                <a:gd name="T32" fmla="*/ 104 w 273"/>
                <a:gd name="T33" fmla="*/ 240 h 273"/>
                <a:gd name="T34" fmla="*/ 87 w 273"/>
                <a:gd name="T35" fmla="*/ 233 h 273"/>
                <a:gd name="T36" fmla="*/ 56 w 273"/>
                <a:gd name="T37" fmla="*/ 249 h 273"/>
                <a:gd name="T38" fmla="*/ 24 w 273"/>
                <a:gd name="T39" fmla="*/ 217 h 273"/>
                <a:gd name="T40" fmla="*/ 40 w 273"/>
                <a:gd name="T41" fmla="*/ 187 h 273"/>
                <a:gd name="T42" fmla="*/ 33 w 273"/>
                <a:gd name="T43" fmla="*/ 169 h 273"/>
                <a:gd name="T44" fmla="*/ 0 w 273"/>
                <a:gd name="T45" fmla="*/ 159 h 273"/>
                <a:gd name="T46" fmla="*/ 0 w 273"/>
                <a:gd name="T47" fmla="*/ 114 h 273"/>
                <a:gd name="T48" fmla="*/ 33 w 273"/>
                <a:gd name="T49" fmla="*/ 104 h 273"/>
                <a:gd name="T50" fmla="*/ 40 w 273"/>
                <a:gd name="T51" fmla="*/ 86 h 273"/>
                <a:gd name="T52" fmla="*/ 24 w 273"/>
                <a:gd name="T53" fmla="*/ 56 h 273"/>
                <a:gd name="T54" fmla="*/ 56 w 273"/>
                <a:gd name="T55" fmla="*/ 24 h 273"/>
                <a:gd name="T56" fmla="*/ 87 w 273"/>
                <a:gd name="T57" fmla="*/ 40 h 273"/>
                <a:gd name="T58" fmla="*/ 104 w 273"/>
                <a:gd name="T59" fmla="*/ 33 h 273"/>
                <a:gd name="T60" fmla="*/ 114 w 273"/>
                <a:gd name="T61" fmla="*/ 0 h 273"/>
                <a:gd name="T62" fmla="*/ 159 w 273"/>
                <a:gd name="T63" fmla="*/ 0 h 273"/>
                <a:gd name="T64" fmla="*/ 169 w 273"/>
                <a:gd name="T65" fmla="*/ 33 h 273"/>
                <a:gd name="T66" fmla="*/ 137 w 273"/>
                <a:gd name="T67" fmla="*/ 108 h 273"/>
                <a:gd name="T68" fmla="*/ 109 w 273"/>
                <a:gd name="T69" fmla="*/ 137 h 273"/>
                <a:gd name="T70" fmla="*/ 137 w 273"/>
                <a:gd name="T71" fmla="*/ 165 h 273"/>
                <a:gd name="T72" fmla="*/ 165 w 273"/>
                <a:gd name="T73" fmla="*/ 137 h 273"/>
                <a:gd name="T74" fmla="*/ 137 w 273"/>
                <a:gd name="T75" fmla="*/ 108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73">
                  <a:moveTo>
                    <a:pt x="169" y="33"/>
                  </a:moveTo>
                  <a:cubicBezTo>
                    <a:pt x="187" y="40"/>
                    <a:pt x="187" y="40"/>
                    <a:pt x="187" y="40"/>
                  </a:cubicBezTo>
                  <a:cubicBezTo>
                    <a:pt x="218" y="24"/>
                    <a:pt x="218" y="24"/>
                    <a:pt x="218" y="24"/>
                  </a:cubicBezTo>
                  <a:cubicBezTo>
                    <a:pt x="228" y="35"/>
                    <a:pt x="239" y="45"/>
                    <a:pt x="249" y="56"/>
                  </a:cubicBezTo>
                  <a:cubicBezTo>
                    <a:pt x="233" y="86"/>
                    <a:pt x="233" y="86"/>
                    <a:pt x="233" y="86"/>
                  </a:cubicBezTo>
                  <a:cubicBezTo>
                    <a:pt x="240" y="104"/>
                    <a:pt x="240" y="104"/>
                    <a:pt x="240" y="104"/>
                  </a:cubicBezTo>
                  <a:cubicBezTo>
                    <a:pt x="273" y="114"/>
                    <a:pt x="273" y="114"/>
                    <a:pt x="273" y="114"/>
                  </a:cubicBezTo>
                  <a:cubicBezTo>
                    <a:pt x="273" y="159"/>
                    <a:pt x="273" y="159"/>
                    <a:pt x="273" y="159"/>
                  </a:cubicBezTo>
                  <a:cubicBezTo>
                    <a:pt x="240" y="169"/>
                    <a:pt x="240" y="169"/>
                    <a:pt x="240" y="169"/>
                  </a:cubicBezTo>
                  <a:cubicBezTo>
                    <a:pt x="233" y="187"/>
                    <a:pt x="233" y="187"/>
                    <a:pt x="233" y="187"/>
                  </a:cubicBezTo>
                  <a:cubicBezTo>
                    <a:pt x="249" y="217"/>
                    <a:pt x="249" y="217"/>
                    <a:pt x="249" y="217"/>
                  </a:cubicBezTo>
                  <a:cubicBezTo>
                    <a:pt x="239" y="228"/>
                    <a:pt x="228" y="238"/>
                    <a:pt x="218" y="249"/>
                  </a:cubicBezTo>
                  <a:cubicBezTo>
                    <a:pt x="187" y="233"/>
                    <a:pt x="187" y="233"/>
                    <a:pt x="187" y="233"/>
                  </a:cubicBezTo>
                  <a:cubicBezTo>
                    <a:pt x="169" y="240"/>
                    <a:pt x="169" y="240"/>
                    <a:pt x="169" y="240"/>
                  </a:cubicBezTo>
                  <a:cubicBezTo>
                    <a:pt x="159" y="273"/>
                    <a:pt x="159" y="273"/>
                    <a:pt x="159" y="273"/>
                  </a:cubicBezTo>
                  <a:cubicBezTo>
                    <a:pt x="114" y="273"/>
                    <a:pt x="114" y="273"/>
                    <a:pt x="114" y="273"/>
                  </a:cubicBezTo>
                  <a:cubicBezTo>
                    <a:pt x="104" y="240"/>
                    <a:pt x="104" y="240"/>
                    <a:pt x="104" y="240"/>
                  </a:cubicBezTo>
                  <a:cubicBezTo>
                    <a:pt x="87" y="233"/>
                    <a:pt x="87" y="233"/>
                    <a:pt x="87" y="233"/>
                  </a:cubicBezTo>
                  <a:cubicBezTo>
                    <a:pt x="56" y="249"/>
                    <a:pt x="56" y="249"/>
                    <a:pt x="56" y="249"/>
                  </a:cubicBezTo>
                  <a:cubicBezTo>
                    <a:pt x="45" y="238"/>
                    <a:pt x="35" y="228"/>
                    <a:pt x="24" y="217"/>
                  </a:cubicBezTo>
                  <a:cubicBezTo>
                    <a:pt x="40" y="187"/>
                    <a:pt x="40" y="187"/>
                    <a:pt x="40" y="187"/>
                  </a:cubicBezTo>
                  <a:cubicBezTo>
                    <a:pt x="33" y="169"/>
                    <a:pt x="33" y="169"/>
                    <a:pt x="33" y="169"/>
                  </a:cubicBezTo>
                  <a:cubicBezTo>
                    <a:pt x="0" y="159"/>
                    <a:pt x="0" y="159"/>
                    <a:pt x="0" y="159"/>
                  </a:cubicBezTo>
                  <a:cubicBezTo>
                    <a:pt x="0" y="114"/>
                    <a:pt x="0" y="114"/>
                    <a:pt x="0" y="114"/>
                  </a:cubicBezTo>
                  <a:cubicBezTo>
                    <a:pt x="33" y="104"/>
                    <a:pt x="33" y="104"/>
                    <a:pt x="33" y="104"/>
                  </a:cubicBezTo>
                  <a:cubicBezTo>
                    <a:pt x="40" y="86"/>
                    <a:pt x="40" y="86"/>
                    <a:pt x="40" y="86"/>
                  </a:cubicBezTo>
                  <a:cubicBezTo>
                    <a:pt x="24" y="56"/>
                    <a:pt x="24" y="56"/>
                    <a:pt x="24" y="56"/>
                  </a:cubicBezTo>
                  <a:cubicBezTo>
                    <a:pt x="35" y="45"/>
                    <a:pt x="45" y="35"/>
                    <a:pt x="56" y="24"/>
                  </a:cubicBezTo>
                  <a:cubicBezTo>
                    <a:pt x="87" y="40"/>
                    <a:pt x="87" y="40"/>
                    <a:pt x="87" y="40"/>
                  </a:cubicBezTo>
                  <a:cubicBezTo>
                    <a:pt x="104" y="33"/>
                    <a:pt x="104" y="33"/>
                    <a:pt x="104" y="33"/>
                  </a:cubicBezTo>
                  <a:cubicBezTo>
                    <a:pt x="114" y="0"/>
                    <a:pt x="114" y="0"/>
                    <a:pt x="114" y="0"/>
                  </a:cubicBezTo>
                  <a:cubicBezTo>
                    <a:pt x="159" y="0"/>
                    <a:pt x="159" y="0"/>
                    <a:pt x="159" y="0"/>
                  </a:cubicBezTo>
                  <a:lnTo>
                    <a:pt x="169" y="33"/>
                  </a:lnTo>
                  <a:close/>
                  <a:moveTo>
                    <a:pt x="137" y="108"/>
                  </a:moveTo>
                  <a:cubicBezTo>
                    <a:pt x="121" y="108"/>
                    <a:pt x="109" y="121"/>
                    <a:pt x="109" y="137"/>
                  </a:cubicBezTo>
                  <a:cubicBezTo>
                    <a:pt x="109" y="152"/>
                    <a:pt x="121" y="165"/>
                    <a:pt x="137" y="165"/>
                  </a:cubicBezTo>
                  <a:cubicBezTo>
                    <a:pt x="152" y="165"/>
                    <a:pt x="165" y="152"/>
                    <a:pt x="165" y="137"/>
                  </a:cubicBezTo>
                  <a:cubicBezTo>
                    <a:pt x="165" y="121"/>
                    <a:pt x="152" y="108"/>
                    <a:pt x="137" y="108"/>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48" name="Freeform 253"/>
            <p:cNvSpPr/>
            <p:nvPr/>
          </p:nvSpPr>
          <p:spPr bwMode="auto">
            <a:xfrm>
              <a:off x="1064199" y="3720640"/>
              <a:ext cx="376238" cy="742950"/>
            </a:xfrm>
            <a:custGeom>
              <a:gdLst>
                <a:gd name="T0" fmla="*/ 139 w 139"/>
                <a:gd name="T1" fmla="*/ 273 h 273"/>
                <a:gd name="T2" fmla="*/ 114 w 139"/>
                <a:gd name="T3" fmla="*/ 273 h 273"/>
                <a:gd name="T4" fmla="*/ 104 w 139"/>
                <a:gd name="T5" fmla="*/ 240 h 273"/>
                <a:gd name="T6" fmla="*/ 87 w 139"/>
                <a:gd name="T7" fmla="*/ 233 h 273"/>
                <a:gd name="T8" fmla="*/ 56 w 139"/>
                <a:gd name="T9" fmla="*/ 249 h 273"/>
                <a:gd name="T10" fmla="*/ 24 w 139"/>
                <a:gd name="T11" fmla="*/ 217 h 273"/>
                <a:gd name="T12" fmla="*/ 40 w 139"/>
                <a:gd name="T13" fmla="*/ 187 h 273"/>
                <a:gd name="T14" fmla="*/ 33 w 139"/>
                <a:gd name="T15" fmla="*/ 169 h 273"/>
                <a:gd name="T16" fmla="*/ 0 w 139"/>
                <a:gd name="T17" fmla="*/ 159 h 273"/>
                <a:gd name="T18" fmla="*/ 0 w 139"/>
                <a:gd name="T19" fmla="*/ 114 h 273"/>
                <a:gd name="T20" fmla="*/ 33 w 139"/>
                <a:gd name="T21" fmla="*/ 104 h 273"/>
                <a:gd name="T22" fmla="*/ 40 w 139"/>
                <a:gd name="T23" fmla="*/ 86 h 273"/>
                <a:gd name="T24" fmla="*/ 24 w 139"/>
                <a:gd name="T25" fmla="*/ 56 h 273"/>
                <a:gd name="T26" fmla="*/ 56 w 139"/>
                <a:gd name="T27" fmla="*/ 24 h 273"/>
                <a:gd name="T28" fmla="*/ 87 w 139"/>
                <a:gd name="T29" fmla="*/ 40 h 273"/>
                <a:gd name="T30" fmla="*/ 104 w 139"/>
                <a:gd name="T31" fmla="*/ 33 h 273"/>
                <a:gd name="T32" fmla="*/ 114 w 139"/>
                <a:gd name="T33" fmla="*/ 0 h 273"/>
                <a:gd name="T34" fmla="*/ 139 w 139"/>
                <a:gd name="T35" fmla="*/ 0 h 273"/>
                <a:gd name="T36" fmla="*/ 139 w 139"/>
                <a:gd name="T37" fmla="*/ 109 h 273"/>
                <a:gd name="T38" fmla="*/ 137 w 139"/>
                <a:gd name="T39" fmla="*/ 108 h 273"/>
                <a:gd name="T40" fmla="*/ 109 w 139"/>
                <a:gd name="T41" fmla="*/ 137 h 273"/>
                <a:gd name="T42" fmla="*/ 137 w 139"/>
                <a:gd name="T43" fmla="*/ 165 h 273"/>
                <a:gd name="T44" fmla="*/ 139 w 139"/>
                <a:gd name="T45" fmla="*/ 165 h 273"/>
                <a:gd name="T46" fmla="*/ 139 w 139"/>
                <a:gd name="T47" fmla="*/ 273 h 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73">
                  <a:moveTo>
                    <a:pt x="139" y="273"/>
                  </a:moveTo>
                  <a:cubicBezTo>
                    <a:pt x="114" y="273"/>
                    <a:pt x="114" y="273"/>
                    <a:pt x="114" y="273"/>
                  </a:cubicBezTo>
                  <a:cubicBezTo>
                    <a:pt x="104" y="240"/>
                    <a:pt x="104" y="240"/>
                    <a:pt x="104" y="240"/>
                  </a:cubicBezTo>
                  <a:cubicBezTo>
                    <a:pt x="87" y="233"/>
                    <a:pt x="87" y="233"/>
                    <a:pt x="87" y="233"/>
                  </a:cubicBezTo>
                  <a:cubicBezTo>
                    <a:pt x="56" y="249"/>
                    <a:pt x="56" y="249"/>
                    <a:pt x="56" y="249"/>
                  </a:cubicBezTo>
                  <a:cubicBezTo>
                    <a:pt x="45" y="238"/>
                    <a:pt x="35" y="228"/>
                    <a:pt x="24" y="217"/>
                  </a:cubicBezTo>
                  <a:cubicBezTo>
                    <a:pt x="40" y="187"/>
                    <a:pt x="40" y="187"/>
                    <a:pt x="40" y="187"/>
                  </a:cubicBezTo>
                  <a:cubicBezTo>
                    <a:pt x="33" y="169"/>
                    <a:pt x="33" y="169"/>
                    <a:pt x="33" y="169"/>
                  </a:cubicBezTo>
                  <a:cubicBezTo>
                    <a:pt x="0" y="159"/>
                    <a:pt x="0" y="159"/>
                    <a:pt x="0" y="159"/>
                  </a:cubicBezTo>
                  <a:cubicBezTo>
                    <a:pt x="0" y="114"/>
                    <a:pt x="0" y="114"/>
                    <a:pt x="0" y="114"/>
                  </a:cubicBezTo>
                  <a:cubicBezTo>
                    <a:pt x="33" y="104"/>
                    <a:pt x="33" y="104"/>
                    <a:pt x="33" y="104"/>
                  </a:cubicBezTo>
                  <a:cubicBezTo>
                    <a:pt x="40" y="86"/>
                    <a:pt x="40" y="86"/>
                    <a:pt x="40" y="86"/>
                  </a:cubicBezTo>
                  <a:cubicBezTo>
                    <a:pt x="24" y="56"/>
                    <a:pt x="24" y="56"/>
                    <a:pt x="24" y="56"/>
                  </a:cubicBezTo>
                  <a:cubicBezTo>
                    <a:pt x="35" y="45"/>
                    <a:pt x="45" y="35"/>
                    <a:pt x="56" y="24"/>
                  </a:cubicBezTo>
                  <a:cubicBezTo>
                    <a:pt x="87" y="40"/>
                    <a:pt x="87" y="40"/>
                    <a:pt x="87" y="40"/>
                  </a:cubicBezTo>
                  <a:cubicBezTo>
                    <a:pt x="104" y="33"/>
                    <a:pt x="104" y="33"/>
                    <a:pt x="104" y="33"/>
                  </a:cubicBezTo>
                  <a:cubicBezTo>
                    <a:pt x="114" y="0"/>
                    <a:pt x="114" y="0"/>
                    <a:pt x="114" y="0"/>
                  </a:cubicBezTo>
                  <a:cubicBezTo>
                    <a:pt x="139" y="0"/>
                    <a:pt x="139" y="0"/>
                    <a:pt x="139" y="0"/>
                  </a:cubicBezTo>
                  <a:cubicBezTo>
                    <a:pt x="139" y="109"/>
                    <a:pt x="139" y="109"/>
                    <a:pt x="139" y="109"/>
                  </a:cubicBezTo>
                  <a:cubicBezTo>
                    <a:pt x="138" y="109"/>
                    <a:pt x="138" y="108"/>
                    <a:pt x="137" y="108"/>
                  </a:cubicBezTo>
                  <a:cubicBezTo>
                    <a:pt x="121" y="108"/>
                    <a:pt x="109" y="121"/>
                    <a:pt x="109" y="137"/>
                  </a:cubicBezTo>
                  <a:cubicBezTo>
                    <a:pt x="109" y="152"/>
                    <a:pt x="121" y="165"/>
                    <a:pt x="137" y="165"/>
                  </a:cubicBezTo>
                  <a:cubicBezTo>
                    <a:pt x="138" y="165"/>
                    <a:pt x="138" y="165"/>
                    <a:pt x="139" y="165"/>
                  </a:cubicBezTo>
                  <a:lnTo>
                    <a:pt x="139" y="273"/>
                  </a:lnTo>
                  <a:close/>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49" name="Freeform 254"/>
            <p:cNvSpPr>
              <a:spLocks noEditPoints="1"/>
            </p:cNvSpPr>
            <p:nvPr/>
          </p:nvSpPr>
          <p:spPr bwMode="auto">
            <a:xfrm>
              <a:off x="1221362" y="3879390"/>
              <a:ext cx="427038" cy="427038"/>
            </a:xfrm>
            <a:custGeom>
              <a:gdLst>
                <a:gd name="T0" fmla="*/ 79 w 157"/>
                <a:gd name="T1" fmla="*/ 0 h 157"/>
                <a:gd name="T2" fmla="*/ 157 w 157"/>
                <a:gd name="T3" fmla="*/ 79 h 157"/>
                <a:gd name="T4" fmla="*/ 79 w 157"/>
                <a:gd name="T5" fmla="*/ 157 h 157"/>
                <a:gd name="T6" fmla="*/ 0 w 157"/>
                <a:gd name="T7" fmla="*/ 79 h 157"/>
                <a:gd name="T8" fmla="*/ 79 w 157"/>
                <a:gd name="T9" fmla="*/ 0 h 157"/>
                <a:gd name="T10" fmla="*/ 79 w 157"/>
                <a:gd name="T11" fmla="*/ 50 h 157"/>
                <a:gd name="T12" fmla="*/ 51 w 157"/>
                <a:gd name="T13" fmla="*/ 79 h 157"/>
                <a:gd name="T14" fmla="*/ 79 w 157"/>
                <a:gd name="T15" fmla="*/ 107 h 157"/>
                <a:gd name="T16" fmla="*/ 107 w 157"/>
                <a:gd name="T17" fmla="*/ 79 h 157"/>
                <a:gd name="T18" fmla="*/ 79 w 157"/>
                <a:gd name="T19" fmla="*/ 5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0"/>
                  </a:moveTo>
                  <a:cubicBezTo>
                    <a:pt x="122" y="0"/>
                    <a:pt x="157" y="35"/>
                    <a:pt x="157" y="79"/>
                  </a:cubicBezTo>
                  <a:cubicBezTo>
                    <a:pt x="157" y="122"/>
                    <a:pt x="122" y="157"/>
                    <a:pt x="79" y="157"/>
                  </a:cubicBezTo>
                  <a:cubicBezTo>
                    <a:pt x="35" y="157"/>
                    <a:pt x="0" y="122"/>
                    <a:pt x="0" y="79"/>
                  </a:cubicBezTo>
                  <a:cubicBezTo>
                    <a:pt x="0" y="35"/>
                    <a:pt x="35" y="0"/>
                    <a:pt x="79" y="0"/>
                  </a:cubicBezTo>
                  <a:moveTo>
                    <a:pt x="79" y="50"/>
                  </a:moveTo>
                  <a:cubicBezTo>
                    <a:pt x="63" y="50"/>
                    <a:pt x="51" y="63"/>
                    <a:pt x="51" y="79"/>
                  </a:cubicBezTo>
                  <a:cubicBezTo>
                    <a:pt x="51" y="94"/>
                    <a:pt x="63" y="107"/>
                    <a:pt x="79" y="107"/>
                  </a:cubicBezTo>
                  <a:cubicBezTo>
                    <a:pt x="94" y="107"/>
                    <a:pt x="107" y="94"/>
                    <a:pt x="107" y="79"/>
                  </a:cubicBezTo>
                  <a:cubicBezTo>
                    <a:pt x="107" y="63"/>
                    <a:pt x="94" y="50"/>
                    <a:pt x="79" y="50"/>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sp>
          <p:nvSpPr>
            <p:cNvPr id="50" name="Freeform 255"/>
            <p:cNvSpPr>
              <a:spLocks noEditPoints="1"/>
            </p:cNvSpPr>
            <p:nvPr/>
          </p:nvSpPr>
          <p:spPr bwMode="auto">
            <a:xfrm>
              <a:off x="1272162" y="3930190"/>
              <a:ext cx="323850" cy="323850"/>
            </a:xfrm>
            <a:custGeom>
              <a:gdLst>
                <a:gd name="T0" fmla="*/ 60 w 119"/>
                <a:gd name="T1" fmla="*/ 119 h 119"/>
                <a:gd name="T2" fmla="*/ 119 w 119"/>
                <a:gd name="T3" fmla="*/ 60 h 119"/>
                <a:gd name="T4" fmla="*/ 60 w 119"/>
                <a:gd name="T5" fmla="*/ 0 h 119"/>
                <a:gd name="T6" fmla="*/ 0 w 119"/>
                <a:gd name="T7" fmla="*/ 60 h 119"/>
                <a:gd name="T8" fmla="*/ 60 w 119"/>
                <a:gd name="T9" fmla="*/ 119 h 119"/>
                <a:gd name="T10" fmla="*/ 60 w 119"/>
                <a:gd name="T11" fmla="*/ 31 h 119"/>
                <a:gd name="T12" fmla="*/ 88 w 119"/>
                <a:gd name="T13" fmla="*/ 60 h 119"/>
                <a:gd name="T14" fmla="*/ 60 w 119"/>
                <a:gd name="T15" fmla="*/ 88 h 119"/>
                <a:gd name="T16" fmla="*/ 32 w 119"/>
                <a:gd name="T17" fmla="*/ 60 h 119"/>
                <a:gd name="T18" fmla="*/ 60 w 119"/>
                <a:gd name="T19" fmla="*/ 31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60" y="119"/>
                  </a:moveTo>
                  <a:cubicBezTo>
                    <a:pt x="93" y="119"/>
                    <a:pt x="119" y="93"/>
                    <a:pt x="119" y="60"/>
                  </a:cubicBezTo>
                  <a:cubicBezTo>
                    <a:pt x="119" y="27"/>
                    <a:pt x="93" y="0"/>
                    <a:pt x="60" y="0"/>
                  </a:cubicBezTo>
                  <a:cubicBezTo>
                    <a:pt x="27" y="0"/>
                    <a:pt x="0" y="27"/>
                    <a:pt x="0" y="60"/>
                  </a:cubicBezTo>
                  <a:cubicBezTo>
                    <a:pt x="0" y="93"/>
                    <a:pt x="27" y="119"/>
                    <a:pt x="60" y="119"/>
                  </a:cubicBezTo>
                  <a:moveTo>
                    <a:pt x="60" y="31"/>
                  </a:moveTo>
                  <a:cubicBezTo>
                    <a:pt x="75" y="31"/>
                    <a:pt x="88" y="44"/>
                    <a:pt x="88" y="60"/>
                  </a:cubicBezTo>
                  <a:cubicBezTo>
                    <a:pt x="88" y="75"/>
                    <a:pt x="75" y="88"/>
                    <a:pt x="60" y="88"/>
                  </a:cubicBezTo>
                  <a:cubicBezTo>
                    <a:pt x="44" y="88"/>
                    <a:pt x="32" y="75"/>
                    <a:pt x="32" y="60"/>
                  </a:cubicBezTo>
                  <a:cubicBezTo>
                    <a:pt x="32" y="44"/>
                    <a:pt x="44" y="31"/>
                    <a:pt x="60" y="31"/>
                  </a:cubicBezTo>
                </a:path>
              </a:pathLst>
            </a:custGeom>
            <a:grpFill/>
            <a:ln>
              <a:noFill/>
            </a:ln>
          </p:spPr>
          <p:txBody>
            <a:bodyPr vert="horz" wrap="square" lIns="91440" tIns="45720" rIns="91440" bIns="45720" numCol="1" anchor="t" anchorCtr="0" compatLnSpc="1"/>
            <a:lstStyle/>
            <a:p>
              <a:endParaRPr lang="zh-CN" altLang="en-US">
                <a:solidFill>
                  <a:srgbClr val="15F2FA"/>
                </a:solidFill>
              </a:endParaRPr>
            </a:p>
          </p:txBody>
        </p:sp>
      </p:grpSp>
      <p:sp>
        <p:nvSpPr>
          <p:cNvPr id="51" name="椭圆 50"/>
          <p:cNvSpPr/>
          <p:nvPr/>
        </p:nvSpPr>
        <p:spPr>
          <a:xfrm>
            <a:off x="6348762"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2" name="文本框 51"/>
          <p:cNvSpPr txBox="1"/>
          <p:nvPr/>
        </p:nvSpPr>
        <p:spPr>
          <a:xfrm>
            <a:off x="7096248" y="2547573"/>
            <a:ext cx="1181100" cy="707886"/>
          </a:xfrm>
          <a:prstGeom prst="rect">
            <a:avLst/>
          </a:prstGeom>
          <a:noFill/>
        </p:spPr>
        <p:txBody>
          <a:bodyPr wrap="square" rtlCol="0">
            <a:spAutoFit/>
          </a:bodyPr>
          <a:lstStyle/>
          <a:p>
            <a:pPr algn="ctr"/>
            <a:r>
              <a:rPr lang="en-US" altLang="zh-CN" sz="4000" b="1">
                <a:solidFill>
                  <a:srgbClr val="15F2FA"/>
                </a:solidFill>
                <a:latin typeface="微软雅黑" panose="020b0503020204020204" charset="-122"/>
                <a:ea typeface="微软雅黑" panose="020b0503020204020204" charset="-122"/>
              </a:rPr>
              <a:t>03</a:t>
            </a:r>
            <a:endParaRPr lang="en-US" altLang="zh-CN" sz="4000" b="1">
              <a:solidFill>
                <a:srgbClr val="15F2FA"/>
              </a:solidFill>
              <a:latin typeface="微软雅黑" panose="020b0503020204020204" charset="-122"/>
              <a:ea typeface="微软雅黑" panose="020b0503020204020204" charset="-122"/>
            </a:endParaRPr>
          </a:p>
        </p:txBody>
      </p:sp>
      <p:sp>
        <p:nvSpPr>
          <p:cNvPr id="53" name="文本框 52"/>
          <p:cNvSpPr txBox="1"/>
          <p:nvPr/>
        </p:nvSpPr>
        <p:spPr>
          <a:xfrm>
            <a:off x="6632698" y="3498574"/>
            <a:ext cx="2108200" cy="461665"/>
          </a:xfrm>
          <a:prstGeom prst="rect">
            <a:avLst/>
          </a:prstGeom>
          <a:noFill/>
        </p:spPr>
        <p:txBody>
          <a:bodyPr wrap="square" rtlCol="0">
            <a:spAutoFit/>
          </a:bodyPr>
          <a:lstStyle/>
          <a:p>
            <a:r>
              <a:rPr lang="zh-CN" altLang="en-US" sz="2400">
                <a:solidFill>
                  <a:srgbClr val="15F2FA"/>
                </a:solidFill>
                <a:latin typeface="微软雅黑" panose="020b0503020204020204" charset="-122"/>
                <a:ea typeface="微软雅黑" panose="020b0503020204020204" charset="-122"/>
              </a:rPr>
              <a:t>在此添加标题</a:t>
            </a:r>
            <a:endParaRPr lang="zh-CN" altLang="en-US" sz="2400">
              <a:solidFill>
                <a:srgbClr val="15F2FA"/>
              </a:solidFill>
              <a:latin typeface="微软雅黑" panose="020b0503020204020204" charset="-122"/>
              <a:ea typeface="微软雅黑" panose="020b0503020204020204" charset="-122"/>
            </a:endParaRPr>
          </a:p>
        </p:txBody>
      </p:sp>
      <p:sp>
        <p:nvSpPr>
          <p:cNvPr id="54" name="椭圆 53"/>
          <p:cNvSpPr/>
          <p:nvPr/>
        </p:nvSpPr>
        <p:spPr>
          <a:xfrm>
            <a:off x="3340388"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5" name="文本框 54"/>
          <p:cNvSpPr txBox="1"/>
          <p:nvPr/>
        </p:nvSpPr>
        <p:spPr>
          <a:xfrm>
            <a:off x="4087874" y="2547573"/>
            <a:ext cx="1181100" cy="707886"/>
          </a:xfrm>
          <a:prstGeom prst="rect">
            <a:avLst/>
          </a:prstGeom>
          <a:noFill/>
        </p:spPr>
        <p:txBody>
          <a:bodyPr wrap="square" rtlCol="0">
            <a:spAutoFit/>
          </a:bodyPr>
          <a:lstStyle/>
          <a:p>
            <a:pPr algn="ctr"/>
            <a:r>
              <a:rPr lang="en-US" altLang="zh-CN" sz="4000" b="1">
                <a:solidFill>
                  <a:srgbClr val="15F2FA"/>
                </a:solidFill>
                <a:latin typeface="微软雅黑" panose="020b0503020204020204" charset="-122"/>
                <a:ea typeface="微软雅黑" panose="020b0503020204020204" charset="-122"/>
              </a:rPr>
              <a:t>02</a:t>
            </a:r>
            <a:endParaRPr lang="en-US" altLang="zh-CN" sz="4000" b="1">
              <a:solidFill>
                <a:srgbClr val="15F2FA"/>
              </a:solidFill>
              <a:latin typeface="微软雅黑" panose="020b0503020204020204" charset="-122"/>
              <a:ea typeface="微软雅黑" panose="020b0503020204020204" charset="-122"/>
            </a:endParaRPr>
          </a:p>
        </p:txBody>
      </p:sp>
      <p:sp>
        <p:nvSpPr>
          <p:cNvPr id="56" name="文本框 55"/>
          <p:cNvSpPr txBox="1"/>
          <p:nvPr/>
        </p:nvSpPr>
        <p:spPr>
          <a:xfrm>
            <a:off x="3624324" y="3498574"/>
            <a:ext cx="2108200" cy="461665"/>
          </a:xfrm>
          <a:prstGeom prst="rect">
            <a:avLst/>
          </a:prstGeom>
          <a:noFill/>
        </p:spPr>
        <p:txBody>
          <a:bodyPr wrap="square" rtlCol="0">
            <a:spAutoFit/>
          </a:bodyPr>
          <a:lstStyle/>
          <a:p>
            <a:r>
              <a:rPr lang="zh-CN" altLang="en-US" sz="2400">
                <a:solidFill>
                  <a:srgbClr val="15F2FA"/>
                </a:solidFill>
                <a:latin typeface="微软雅黑" panose="020b0503020204020204" charset="-122"/>
                <a:ea typeface="微软雅黑" panose="020b0503020204020204" charset="-122"/>
              </a:rPr>
              <a:t>在此添加标题</a:t>
            </a:r>
            <a:endParaRPr lang="zh-CN" altLang="en-US" sz="2400">
              <a:solidFill>
                <a:srgbClr val="15F2FA"/>
              </a:solidFill>
              <a:latin typeface="微软雅黑" panose="020b0503020204020204" charset="-122"/>
              <a:ea typeface="微软雅黑" panose="020b0503020204020204" charset="-122"/>
            </a:endParaRPr>
          </a:p>
        </p:txBody>
      </p:sp>
      <p:sp>
        <p:nvSpPr>
          <p:cNvPr id="57" name="椭圆 56"/>
          <p:cNvSpPr/>
          <p:nvPr/>
        </p:nvSpPr>
        <p:spPr>
          <a:xfrm>
            <a:off x="9357135" y="2304458"/>
            <a:ext cx="2627085" cy="2627085"/>
          </a:xfrm>
          <a:prstGeom prst="ellipse">
            <a:avLst/>
          </a:prstGeom>
          <a:noFill/>
          <a:ln w="25400">
            <a:solidFill>
              <a:srgbClr val="15F2F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5F2FA"/>
              </a:solidFill>
            </a:endParaRPr>
          </a:p>
        </p:txBody>
      </p:sp>
      <p:sp>
        <p:nvSpPr>
          <p:cNvPr id="58" name="文本框 57"/>
          <p:cNvSpPr txBox="1"/>
          <p:nvPr/>
        </p:nvSpPr>
        <p:spPr>
          <a:xfrm>
            <a:off x="10104621" y="2547573"/>
            <a:ext cx="1181100" cy="707886"/>
          </a:xfrm>
          <a:prstGeom prst="rect">
            <a:avLst/>
          </a:prstGeom>
          <a:noFill/>
        </p:spPr>
        <p:txBody>
          <a:bodyPr wrap="square" rtlCol="0">
            <a:spAutoFit/>
          </a:bodyPr>
          <a:lstStyle/>
          <a:p>
            <a:pPr algn="ctr"/>
            <a:r>
              <a:rPr lang="en-US" altLang="zh-CN" sz="4000" b="1">
                <a:solidFill>
                  <a:srgbClr val="15F2FA"/>
                </a:solidFill>
                <a:latin typeface="微软雅黑" panose="020b0503020204020204" charset="-122"/>
                <a:ea typeface="微软雅黑" panose="020b0503020204020204" charset="-122"/>
              </a:rPr>
              <a:t>04</a:t>
            </a:r>
            <a:endParaRPr lang="en-US" altLang="zh-CN" sz="4000" b="1">
              <a:solidFill>
                <a:srgbClr val="15F2FA"/>
              </a:solidFill>
              <a:latin typeface="微软雅黑" panose="020b0503020204020204" charset="-122"/>
              <a:ea typeface="微软雅黑" panose="020b0503020204020204" charset="-122"/>
            </a:endParaRPr>
          </a:p>
        </p:txBody>
      </p:sp>
      <p:sp>
        <p:nvSpPr>
          <p:cNvPr id="59" name="文本框 58"/>
          <p:cNvSpPr txBox="1"/>
          <p:nvPr/>
        </p:nvSpPr>
        <p:spPr>
          <a:xfrm>
            <a:off x="9641071" y="3498574"/>
            <a:ext cx="2108200" cy="461665"/>
          </a:xfrm>
          <a:prstGeom prst="rect">
            <a:avLst/>
          </a:prstGeom>
          <a:noFill/>
        </p:spPr>
        <p:txBody>
          <a:bodyPr wrap="square" rtlCol="0">
            <a:spAutoFit/>
          </a:bodyPr>
          <a:lstStyle/>
          <a:p>
            <a:r>
              <a:rPr lang="zh-CN" altLang="en-US" sz="2400">
                <a:solidFill>
                  <a:srgbClr val="15F2FA"/>
                </a:solidFill>
                <a:latin typeface="微软雅黑" panose="020b0503020204020204" charset="-122"/>
                <a:ea typeface="微软雅黑" panose="020b0503020204020204" charset="-122"/>
              </a:rPr>
              <a:t>在此添加标题</a:t>
            </a:r>
            <a:endParaRPr lang="zh-CN" altLang="en-US" sz="2400">
              <a:solidFill>
                <a:srgbClr val="15F2FA"/>
              </a:solidFill>
              <a:latin typeface="微软雅黑" panose="020b0503020204020204" charset="-122"/>
              <a:ea typeface="微软雅黑" panose="020b0503020204020204" charset="-122"/>
            </a:endParaRPr>
          </a:p>
        </p:txBody>
      </p:sp>
      <p:grpSp>
        <p:nvGrpSpPr>
          <p:cNvPr id="60" name="组合 59"/>
          <p:cNvGrpSpPr/>
          <p:nvPr/>
        </p:nvGrpSpPr>
        <p:grpSpPr>
          <a:xfrm>
            <a:off x="4300182" y="4047025"/>
            <a:ext cx="707495" cy="670127"/>
            <a:chOff x="5175241" y="2370881"/>
            <a:chExt cx="707495" cy="670127"/>
          </a:xfrm>
          <a:solidFill>
            <a:srgbClr val="15F2FA"/>
          </a:solidFill>
        </p:grpSpPr>
        <p:sp>
          <p:nvSpPr>
            <p:cNvPr id="61" name="Freeform 617"/>
            <p:cNvSpPr/>
            <p:nvPr/>
          </p:nvSpPr>
          <p:spPr bwMode="auto">
            <a:xfrm>
              <a:off x="5304782" y="2370881"/>
              <a:ext cx="443430" cy="224206"/>
            </a:xfrm>
            <a:custGeom>
              <a:gdLst>
                <a:gd name="T0" fmla="*/ 75 w 75"/>
                <a:gd name="T1" fmla="*/ 38 h 38"/>
                <a:gd name="T2" fmla="*/ 37 w 75"/>
                <a:gd name="T3" fmla="*/ 0 h 38"/>
                <a:gd name="T4" fmla="*/ 0 w 75"/>
                <a:gd name="T5" fmla="*/ 36 h 38"/>
                <a:gd name="T6" fmla="*/ 0 w 75"/>
                <a:gd name="T7" fmla="*/ 38 h 38"/>
              </a:gdLst>
              <a:cxnLst>
                <a:cxn ang="0">
                  <a:pos x="T0" y="T1"/>
                </a:cxn>
                <a:cxn ang="0">
                  <a:pos x="T2" y="T3"/>
                </a:cxn>
                <a:cxn ang="0">
                  <a:pos x="T4" y="T5"/>
                </a:cxn>
                <a:cxn ang="0">
                  <a:pos x="T6" y="T7"/>
                </a:cxn>
              </a:cxnLst>
              <a:rect l="0" t="0" r="r" b="b"/>
              <a:pathLst>
                <a:path w="75" h="38">
                  <a:moveTo>
                    <a:pt x="75" y="38"/>
                  </a:moveTo>
                  <a:cubicBezTo>
                    <a:pt x="75" y="18"/>
                    <a:pt x="58" y="0"/>
                    <a:pt x="37" y="0"/>
                  </a:cubicBezTo>
                  <a:cubicBezTo>
                    <a:pt x="17" y="0"/>
                    <a:pt x="0" y="16"/>
                    <a:pt x="0" y="36"/>
                  </a:cubicBezTo>
                  <a:cubicBezTo>
                    <a:pt x="0" y="37"/>
                    <a:pt x="0" y="38"/>
                    <a:pt x="0" y="38"/>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2" name="Freeform 618"/>
            <p:cNvSpPr/>
            <p:nvPr/>
          </p:nvSpPr>
          <p:spPr bwMode="auto">
            <a:xfrm>
              <a:off x="5175241" y="2587613"/>
              <a:ext cx="707495" cy="453395"/>
            </a:xfrm>
            <a:custGeom>
              <a:gdLst>
                <a:gd name="T0" fmla="*/ 22 w 120"/>
                <a:gd name="T1" fmla="*/ 1 h 77"/>
                <a:gd name="T2" fmla="*/ 18 w 120"/>
                <a:gd name="T3" fmla="*/ 7 h 77"/>
                <a:gd name="T4" fmla="*/ 18 w 120"/>
                <a:gd name="T5" fmla="*/ 15 h 77"/>
                <a:gd name="T6" fmla="*/ 8 w 120"/>
                <a:gd name="T7" fmla="*/ 50 h 77"/>
                <a:gd name="T8" fmla="*/ 17 w 120"/>
                <a:gd name="T9" fmla="*/ 41 h 77"/>
                <a:gd name="T10" fmla="*/ 25 w 120"/>
                <a:gd name="T11" fmla="*/ 56 h 77"/>
                <a:gd name="T12" fmla="*/ 18 w 120"/>
                <a:gd name="T13" fmla="*/ 62 h 77"/>
                <a:gd name="T14" fmla="*/ 31 w 120"/>
                <a:gd name="T15" fmla="*/ 75 h 77"/>
                <a:gd name="T16" fmla="*/ 56 w 120"/>
                <a:gd name="T17" fmla="*/ 69 h 77"/>
                <a:gd name="T18" fmla="*/ 62 w 120"/>
                <a:gd name="T19" fmla="*/ 69 h 77"/>
                <a:gd name="T20" fmla="*/ 62 w 120"/>
                <a:gd name="T21" fmla="*/ 69 h 77"/>
                <a:gd name="T22" fmla="*/ 84 w 120"/>
                <a:gd name="T23" fmla="*/ 75 h 77"/>
                <a:gd name="T24" fmla="*/ 99 w 120"/>
                <a:gd name="T25" fmla="*/ 62 h 77"/>
                <a:gd name="T26" fmla="*/ 91 w 120"/>
                <a:gd name="T27" fmla="*/ 55 h 77"/>
                <a:gd name="T28" fmla="*/ 99 w 120"/>
                <a:gd name="T29" fmla="*/ 41 h 77"/>
                <a:gd name="T30" fmla="*/ 108 w 120"/>
                <a:gd name="T31" fmla="*/ 50 h 77"/>
                <a:gd name="T32" fmla="*/ 100 w 120"/>
                <a:gd name="T33" fmla="*/ 14 h 77"/>
                <a:gd name="T34" fmla="*/ 97 w 120"/>
                <a:gd name="T35"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77">
                  <a:moveTo>
                    <a:pt x="22" y="1"/>
                  </a:moveTo>
                  <a:cubicBezTo>
                    <a:pt x="22" y="1"/>
                    <a:pt x="18" y="1"/>
                    <a:pt x="18" y="7"/>
                  </a:cubicBezTo>
                  <a:cubicBezTo>
                    <a:pt x="18" y="7"/>
                    <a:pt x="15" y="10"/>
                    <a:pt x="18" y="15"/>
                  </a:cubicBezTo>
                  <a:cubicBezTo>
                    <a:pt x="18" y="15"/>
                    <a:pt x="0" y="30"/>
                    <a:pt x="8" y="50"/>
                  </a:cubicBezTo>
                  <a:cubicBezTo>
                    <a:pt x="8" y="50"/>
                    <a:pt x="16" y="47"/>
                    <a:pt x="17" y="41"/>
                  </a:cubicBezTo>
                  <a:cubicBezTo>
                    <a:pt x="17" y="41"/>
                    <a:pt x="21" y="53"/>
                    <a:pt x="25" y="56"/>
                  </a:cubicBezTo>
                  <a:cubicBezTo>
                    <a:pt x="25" y="56"/>
                    <a:pt x="15" y="60"/>
                    <a:pt x="18" y="62"/>
                  </a:cubicBezTo>
                  <a:cubicBezTo>
                    <a:pt x="18" y="62"/>
                    <a:pt x="10" y="73"/>
                    <a:pt x="31" y="75"/>
                  </a:cubicBezTo>
                  <a:cubicBezTo>
                    <a:pt x="51" y="77"/>
                    <a:pt x="56" y="69"/>
                    <a:pt x="56" y="69"/>
                  </a:cubicBezTo>
                  <a:cubicBezTo>
                    <a:pt x="62" y="69"/>
                    <a:pt x="62" y="69"/>
                    <a:pt x="62" y="69"/>
                  </a:cubicBezTo>
                  <a:cubicBezTo>
                    <a:pt x="62" y="69"/>
                    <a:pt x="62" y="69"/>
                    <a:pt x="62" y="69"/>
                  </a:cubicBezTo>
                  <a:cubicBezTo>
                    <a:pt x="62" y="69"/>
                    <a:pt x="64" y="76"/>
                    <a:pt x="84" y="75"/>
                  </a:cubicBezTo>
                  <a:cubicBezTo>
                    <a:pt x="104" y="75"/>
                    <a:pt x="101" y="64"/>
                    <a:pt x="99" y="62"/>
                  </a:cubicBezTo>
                  <a:cubicBezTo>
                    <a:pt x="99" y="62"/>
                    <a:pt x="102" y="60"/>
                    <a:pt x="91" y="55"/>
                  </a:cubicBezTo>
                  <a:cubicBezTo>
                    <a:pt x="91" y="55"/>
                    <a:pt x="98" y="49"/>
                    <a:pt x="99" y="41"/>
                  </a:cubicBezTo>
                  <a:cubicBezTo>
                    <a:pt x="99" y="41"/>
                    <a:pt x="100" y="47"/>
                    <a:pt x="108" y="50"/>
                  </a:cubicBezTo>
                  <a:cubicBezTo>
                    <a:pt x="108" y="50"/>
                    <a:pt x="120" y="38"/>
                    <a:pt x="100" y="14"/>
                  </a:cubicBezTo>
                  <a:cubicBezTo>
                    <a:pt x="100" y="14"/>
                    <a:pt x="103" y="7"/>
                    <a:pt x="97" y="0"/>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63" name="组合 62"/>
          <p:cNvGrpSpPr/>
          <p:nvPr/>
        </p:nvGrpSpPr>
        <p:grpSpPr>
          <a:xfrm>
            <a:off x="7433115" y="4047025"/>
            <a:ext cx="458378" cy="802161"/>
            <a:chOff x="8737629" y="1197534"/>
            <a:chExt cx="458378" cy="802161"/>
          </a:xfrm>
          <a:solidFill>
            <a:srgbClr val="15F2FA"/>
          </a:solidFill>
        </p:grpSpPr>
        <p:sp>
          <p:nvSpPr>
            <p:cNvPr id="64" name="Oval 468"/>
            <p:cNvSpPr>
              <a:spLocks noChangeArrowheads="1"/>
            </p:cNvSpPr>
            <p:nvPr/>
          </p:nvSpPr>
          <p:spPr bwMode="auto">
            <a:xfrm>
              <a:off x="8812365" y="1197534"/>
              <a:ext cx="356239" cy="341292"/>
            </a:xfrm>
            <a:prstGeom prst="ellipse">
              <a:avLst/>
            </a:pr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5" name="Freeform 469"/>
            <p:cNvSpPr/>
            <p:nvPr/>
          </p:nvSpPr>
          <p:spPr bwMode="auto">
            <a:xfrm>
              <a:off x="8737629" y="1538826"/>
              <a:ext cx="254100" cy="460868"/>
            </a:xfrm>
            <a:custGeom>
              <a:gdLst>
                <a:gd name="T0" fmla="*/ 43 w 43"/>
                <a:gd name="T1" fmla="*/ 0 h 78"/>
                <a:gd name="T2" fmla="*/ 0 w 43"/>
                <a:gd name="T3" fmla="*/ 78 h 78"/>
              </a:gdLst>
              <a:cxnLst>
                <a:cxn ang="0">
                  <a:pos x="T0" y="T1"/>
                </a:cxn>
                <a:cxn ang="0">
                  <a:pos x="T2" y="T3"/>
                </a:cxn>
              </a:cxnLst>
              <a:rect l="0" t="0" r="r" b="b"/>
              <a:pathLst>
                <a:path w="43" h="78">
                  <a:moveTo>
                    <a:pt x="43" y="0"/>
                  </a:moveTo>
                  <a:cubicBezTo>
                    <a:pt x="43" y="0"/>
                    <a:pt x="41" y="57"/>
                    <a:pt x="0" y="78"/>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6" name="Freeform 470"/>
            <p:cNvSpPr/>
            <p:nvPr/>
          </p:nvSpPr>
          <p:spPr bwMode="auto">
            <a:xfrm>
              <a:off x="8936924" y="1780471"/>
              <a:ext cx="259083" cy="219224"/>
            </a:xfrm>
            <a:custGeom>
              <a:gdLst>
                <a:gd name="T0" fmla="*/ 0 w 44"/>
                <a:gd name="T1" fmla="*/ 0 h 37"/>
                <a:gd name="T2" fmla="*/ 26 w 44"/>
                <a:gd name="T3" fmla="*/ 9 h 37"/>
                <a:gd name="T4" fmla="*/ 44 w 44"/>
                <a:gd name="T5" fmla="*/ 37 h 37"/>
              </a:gdLst>
              <a:cxnLst>
                <a:cxn ang="0">
                  <a:pos x="T0" y="T1"/>
                </a:cxn>
                <a:cxn ang="0">
                  <a:pos x="T2" y="T3"/>
                </a:cxn>
                <a:cxn ang="0">
                  <a:pos x="T4" y="T5"/>
                </a:cxn>
              </a:cxnLst>
              <a:rect l="0" t="0" r="r" b="b"/>
              <a:pathLst>
                <a:path w="44" h="37">
                  <a:moveTo>
                    <a:pt x="0" y="0"/>
                  </a:moveTo>
                  <a:cubicBezTo>
                    <a:pt x="26" y="9"/>
                    <a:pt x="26" y="9"/>
                    <a:pt x="26" y="9"/>
                  </a:cubicBezTo>
                  <a:cubicBezTo>
                    <a:pt x="26" y="9"/>
                    <a:pt x="26" y="30"/>
                    <a:pt x="44" y="37"/>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67" name="Freeform 471"/>
            <p:cNvSpPr/>
            <p:nvPr/>
          </p:nvSpPr>
          <p:spPr bwMode="auto">
            <a:xfrm>
              <a:off x="8767523" y="1593632"/>
              <a:ext cx="401080" cy="146980"/>
            </a:xfrm>
            <a:custGeom>
              <a:gdLst>
                <a:gd name="T0" fmla="*/ 0 w 68"/>
                <a:gd name="T1" fmla="*/ 15 h 25"/>
                <a:gd name="T2" fmla="*/ 14 w 68"/>
                <a:gd name="T3" fmla="*/ 0 h 25"/>
                <a:gd name="T4" fmla="*/ 38 w 68"/>
                <a:gd name="T5" fmla="*/ 0 h 25"/>
                <a:gd name="T6" fmla="*/ 68 w 68"/>
                <a:gd name="T7" fmla="*/ 25 h 25"/>
              </a:gdLst>
              <a:cxnLst>
                <a:cxn ang="0">
                  <a:pos x="T0" y="T1"/>
                </a:cxn>
                <a:cxn ang="0">
                  <a:pos x="T2" y="T3"/>
                </a:cxn>
                <a:cxn ang="0">
                  <a:pos x="T4" y="T5"/>
                </a:cxn>
                <a:cxn ang="0">
                  <a:pos x="T6" y="T7"/>
                </a:cxn>
              </a:cxnLst>
              <a:rect l="0" t="0" r="r" b="b"/>
              <a:pathLst>
                <a:path w="68" h="25">
                  <a:moveTo>
                    <a:pt x="0" y="15"/>
                  </a:moveTo>
                  <a:cubicBezTo>
                    <a:pt x="13" y="13"/>
                    <a:pt x="14" y="0"/>
                    <a:pt x="14" y="0"/>
                  </a:cubicBezTo>
                  <a:cubicBezTo>
                    <a:pt x="38" y="0"/>
                    <a:pt x="38" y="0"/>
                    <a:pt x="38" y="0"/>
                  </a:cubicBezTo>
                  <a:cubicBezTo>
                    <a:pt x="38" y="0"/>
                    <a:pt x="52" y="24"/>
                    <a:pt x="68" y="25"/>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68" name="组合 67"/>
          <p:cNvGrpSpPr/>
          <p:nvPr/>
        </p:nvGrpSpPr>
        <p:grpSpPr>
          <a:xfrm>
            <a:off x="10325649" y="4047025"/>
            <a:ext cx="690056" cy="824581"/>
            <a:chOff x="6326166" y="4533226"/>
            <a:chExt cx="690056" cy="824581"/>
          </a:xfrm>
          <a:solidFill>
            <a:srgbClr val="15F2FA"/>
          </a:solidFill>
        </p:grpSpPr>
        <p:sp>
          <p:nvSpPr>
            <p:cNvPr id="69" name="Freeform 609"/>
            <p:cNvSpPr/>
            <p:nvPr/>
          </p:nvSpPr>
          <p:spPr bwMode="auto">
            <a:xfrm>
              <a:off x="6326166" y="4817220"/>
              <a:ext cx="134524" cy="371187"/>
            </a:xfrm>
            <a:custGeom>
              <a:gdLst>
                <a:gd name="T0" fmla="*/ 23 w 23"/>
                <a:gd name="T1" fmla="*/ 54 h 63"/>
                <a:gd name="T2" fmla="*/ 12 w 23"/>
                <a:gd name="T3" fmla="*/ 63 h 63"/>
                <a:gd name="T4" fmla="*/ 12 w 23"/>
                <a:gd name="T5" fmla="*/ 63 h 63"/>
                <a:gd name="T6" fmla="*/ 0 w 23"/>
                <a:gd name="T7" fmla="*/ 54 h 63"/>
                <a:gd name="T8" fmla="*/ 0 w 23"/>
                <a:gd name="T9" fmla="*/ 9 h 63"/>
                <a:gd name="T10" fmla="*/ 12 w 23"/>
                <a:gd name="T11" fmla="*/ 0 h 63"/>
                <a:gd name="T12" fmla="*/ 12 w 23"/>
                <a:gd name="T13" fmla="*/ 0 h 63"/>
                <a:gd name="T14" fmla="*/ 23 w 23"/>
                <a:gd name="T15" fmla="*/ 9 h 63"/>
                <a:gd name="T16" fmla="*/ 23 w 23"/>
                <a:gd name="T17" fmla="*/ 54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2">
                  <a:moveTo>
                    <a:pt x="23" y="54"/>
                  </a:moveTo>
                  <a:cubicBezTo>
                    <a:pt x="23" y="59"/>
                    <a:pt x="18" y="63"/>
                    <a:pt x="12" y="63"/>
                  </a:cubicBezTo>
                  <a:cubicBezTo>
                    <a:pt x="12" y="63"/>
                    <a:pt x="12" y="63"/>
                    <a:pt x="12" y="63"/>
                  </a:cubicBezTo>
                  <a:cubicBezTo>
                    <a:pt x="5" y="63"/>
                    <a:pt x="0" y="59"/>
                    <a:pt x="0" y="54"/>
                  </a:cubicBezTo>
                  <a:cubicBezTo>
                    <a:pt x="0" y="9"/>
                    <a:pt x="0" y="9"/>
                    <a:pt x="0" y="9"/>
                  </a:cubicBezTo>
                  <a:cubicBezTo>
                    <a:pt x="0" y="4"/>
                    <a:pt x="5" y="0"/>
                    <a:pt x="12" y="0"/>
                  </a:cubicBezTo>
                  <a:cubicBezTo>
                    <a:pt x="12" y="0"/>
                    <a:pt x="12" y="0"/>
                    <a:pt x="12" y="0"/>
                  </a:cubicBezTo>
                  <a:cubicBezTo>
                    <a:pt x="18" y="0"/>
                    <a:pt x="23" y="4"/>
                    <a:pt x="23" y="9"/>
                  </a:cubicBezTo>
                  <a:lnTo>
                    <a:pt x="23" y="54"/>
                  </a:lnTo>
                  <a:close/>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sp>
          <p:nvSpPr>
            <p:cNvPr id="70" name="Freeform 610"/>
            <p:cNvSpPr/>
            <p:nvPr/>
          </p:nvSpPr>
          <p:spPr bwMode="auto">
            <a:xfrm>
              <a:off x="6478127" y="4533226"/>
              <a:ext cx="538095" cy="824581"/>
            </a:xfrm>
            <a:custGeom>
              <a:gdLst>
                <a:gd name="T0" fmla="*/ 0 w 91"/>
                <a:gd name="T1" fmla="*/ 57 h 140"/>
                <a:gd name="T2" fmla="*/ 20 w 91"/>
                <a:gd name="T3" fmla="*/ 34 h 140"/>
                <a:gd name="T4" fmla="*/ 53 w 91"/>
                <a:gd name="T5" fmla="*/ 15 h 140"/>
                <a:gd name="T6" fmla="*/ 72 w 91"/>
                <a:gd name="T7" fmla="*/ 15 h 140"/>
                <a:gd name="T8" fmla="*/ 51 w 91"/>
                <a:gd name="T9" fmla="*/ 47 h 140"/>
                <a:gd name="T10" fmla="*/ 79 w 91"/>
                <a:gd name="T11" fmla="*/ 47 h 140"/>
                <a:gd name="T12" fmla="*/ 79 w 91"/>
                <a:gd name="T13" fmla="*/ 62 h 140"/>
                <a:gd name="T14" fmla="*/ 80 w 91"/>
                <a:gd name="T15" fmla="*/ 81 h 140"/>
                <a:gd name="T16" fmla="*/ 79 w 91"/>
                <a:gd name="T17" fmla="*/ 97 h 140"/>
                <a:gd name="T18" fmla="*/ 78 w 91"/>
                <a:gd name="T19" fmla="*/ 110 h 140"/>
                <a:gd name="T20" fmla="*/ 0 w 91"/>
                <a:gd name="T21" fmla="*/ 97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0">
                  <a:moveTo>
                    <a:pt x="0" y="57"/>
                  </a:moveTo>
                  <a:cubicBezTo>
                    <a:pt x="20" y="34"/>
                    <a:pt x="20" y="34"/>
                    <a:pt x="20" y="34"/>
                  </a:cubicBezTo>
                  <a:cubicBezTo>
                    <a:pt x="20" y="34"/>
                    <a:pt x="40" y="37"/>
                    <a:pt x="53" y="15"/>
                  </a:cubicBezTo>
                  <a:cubicBezTo>
                    <a:pt x="53" y="15"/>
                    <a:pt x="63" y="0"/>
                    <a:pt x="72" y="15"/>
                  </a:cubicBezTo>
                  <a:cubicBezTo>
                    <a:pt x="80" y="30"/>
                    <a:pt x="51" y="47"/>
                    <a:pt x="51" y="47"/>
                  </a:cubicBezTo>
                  <a:cubicBezTo>
                    <a:pt x="79" y="47"/>
                    <a:pt x="79" y="47"/>
                    <a:pt x="79" y="47"/>
                  </a:cubicBezTo>
                  <a:cubicBezTo>
                    <a:pt x="79" y="47"/>
                    <a:pt x="89" y="53"/>
                    <a:pt x="79" y="62"/>
                  </a:cubicBezTo>
                  <a:cubicBezTo>
                    <a:pt x="79" y="62"/>
                    <a:pt x="91" y="69"/>
                    <a:pt x="80" y="81"/>
                  </a:cubicBezTo>
                  <a:cubicBezTo>
                    <a:pt x="80" y="81"/>
                    <a:pt x="90" y="86"/>
                    <a:pt x="79" y="97"/>
                  </a:cubicBezTo>
                  <a:cubicBezTo>
                    <a:pt x="79" y="97"/>
                    <a:pt x="91" y="103"/>
                    <a:pt x="78" y="110"/>
                  </a:cubicBezTo>
                  <a:cubicBezTo>
                    <a:pt x="78" y="110"/>
                    <a:pt x="0" y="140"/>
                    <a:pt x="0" y="97"/>
                  </a:cubicBezTo>
                </a:path>
              </a:pathLst>
            </a:custGeom>
            <a:grpFill/>
            <a:ln w="15875" cap="flat">
              <a:noFill/>
              <a:prstDash val="solid"/>
              <a:miter lim="800000"/>
            </a:ln>
          </p:spPr>
          <p:txBody>
            <a:bodyPr vert="horz" wrap="square" lIns="91440" tIns="45720" rIns="91440" bIns="45720" numCol="1" anchor="t" anchorCtr="0" compatLnSpc="1"/>
            <a:lstStyle/>
            <a:p>
              <a:endParaRPr lang="zh-CN" altLang="en-US">
                <a:solidFill>
                  <a:srgbClr val="15F2FA"/>
                </a:solidFill>
              </a:endParaRPr>
            </a:p>
          </p:txBody>
        </p:sp>
      </p:grpSp>
      <p:grpSp>
        <p:nvGrpSpPr>
          <p:cNvPr id="71" name="组合 70"/>
          <p:cNvGrpSpPr/>
          <p:nvPr/>
        </p:nvGrpSpPr>
        <p:grpSpPr>
          <a:xfrm>
            <a:off x="4604779" y="40755"/>
            <a:ext cx="3057525" cy="1144939"/>
            <a:chOff x="4582596" y="174658"/>
            <a:chExt cx="3057525" cy="1144939"/>
          </a:xfrm>
        </p:grpSpPr>
        <p:sp>
          <p:nvSpPr>
            <p:cNvPr id="72" name="文本框 71"/>
            <p:cNvSpPr txBox="1"/>
            <p:nvPr/>
          </p:nvSpPr>
          <p:spPr>
            <a:xfrm>
              <a:off x="4582596" y="174658"/>
              <a:ext cx="3057525" cy="707886"/>
            </a:xfrm>
            <a:prstGeom prst="rect">
              <a:avLst/>
            </a:prstGeom>
            <a:noFill/>
          </p:spPr>
          <p:txBody>
            <a:bodyPr wrap="square" rtlCol="0">
              <a:spAutoFit/>
            </a:bodyPr>
            <a:lstStyle/>
            <a:p>
              <a:pPr algn="ctr"/>
              <a:r>
                <a:rPr lang="zh-CN" altLang="en-US" sz="4000" b="1">
                  <a:solidFill>
                    <a:srgbClr val="15F2FA"/>
                  </a:solidFill>
                  <a:latin typeface="微软雅黑" panose="020b0503020204020204" charset="-122"/>
                  <a:ea typeface="微软雅黑" panose="020b0503020204020204" charset="-122"/>
                </a:rPr>
                <a:t>目录</a:t>
              </a:r>
              <a:endParaRPr lang="zh-CN" altLang="en-US" sz="4000" b="1">
                <a:solidFill>
                  <a:srgbClr val="15F2FA"/>
                </a:solidFill>
                <a:latin typeface="微软雅黑" panose="020b0503020204020204" charset="-122"/>
                <a:ea typeface="微软雅黑" panose="020b0503020204020204" charset="-122"/>
              </a:endParaRPr>
            </a:p>
          </p:txBody>
        </p:sp>
        <p:sp>
          <p:nvSpPr>
            <p:cNvPr id="73" name="文本框 72"/>
            <p:cNvSpPr txBox="1"/>
            <p:nvPr/>
          </p:nvSpPr>
          <p:spPr>
            <a:xfrm>
              <a:off x="4598925" y="950265"/>
              <a:ext cx="3033485" cy="369332"/>
            </a:xfrm>
            <a:prstGeom prst="rect">
              <a:avLst/>
            </a:prstGeom>
            <a:noFill/>
          </p:spPr>
          <p:txBody>
            <a:bodyPr wrap="square" rtlCol="0">
              <a:spAutoFit/>
            </a:bodyPr>
            <a:lstStyle/>
            <a:p>
              <a:pPr algn="ctr"/>
              <a:r>
                <a:rPr lang="en-US" altLang="zh-CN">
                  <a:solidFill>
                    <a:srgbClr val="15F2FA"/>
                  </a:solidFill>
                  <a:latin typeface="微软雅黑" panose="020b0503020204020204" charset="-122"/>
                  <a:ea typeface="微软雅黑" panose="020b0503020204020204" charset="-122"/>
                </a:rPr>
                <a:t>contents</a:t>
              </a:r>
              <a:endParaRPr lang="en-US" altLang="zh-CN">
                <a:solidFill>
                  <a:srgbClr val="15F2FA"/>
                </a:solidFill>
                <a:latin typeface="微软雅黑" panose="020b0503020204020204" charset="-122"/>
                <a:ea typeface="微软雅黑" panose="020b0503020204020204" charset="-122"/>
              </a:endParaRPr>
            </a:p>
          </p:txBody>
        </p:sp>
      </p:grpSp>
      <p:sp>
        <p:nvSpPr>
          <p:cNvPr id="74" name="弧形 73"/>
          <p:cNvSpPr/>
          <p:nvPr/>
        </p:nvSpPr>
        <p:spPr>
          <a:xfrm>
            <a:off x="4710239" y="-1423302"/>
            <a:ext cx="2846604" cy="2846604"/>
          </a:xfrm>
          <a:prstGeom prst="arc">
            <a:avLst>
              <a:gd name="adj1" fmla="val 78771"/>
              <a:gd name="adj2" fmla="val 10862926"/>
            </a:avLst>
          </a:prstGeom>
          <a:ln w="28575">
            <a:solidFill>
              <a:srgbClr val="15F2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5F2FA"/>
              </a:solidFill>
            </a:endParaRPr>
          </a:p>
        </p:txBody>
      </p:sp>
    </p:spTree>
  </p:cSld>
  <p:clrMapOvr>
    <a:masterClrMapping/>
  </p:clrMapOvr>
  <p:transition advTm="262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1000" fill="hold"/>
                                        <p:tgtEl>
                                          <p:spTgt spid="43"/>
                                        </p:tgtEl>
                                        <p:attrNameLst>
                                          <p:attrName>ppt_w</p:attrName>
                                        </p:attrNameLst>
                                      </p:cBhvr>
                                      <p:tavLst>
                                        <p:tav tm="0">
                                          <p:val>
                                            <p:fltVal val="0"/>
                                          </p:val>
                                        </p:tav>
                                        <p:tav tm="100000">
                                          <p:val>
                                            <p:strVal val="#ppt_w"/>
                                          </p:val>
                                        </p:tav>
                                      </p:tavLst>
                                    </p:anim>
                                    <p:anim calcmode="lin" valueType="num">
                                      <p:cBhvr>
                                        <p:cTn id="19" dur="1000" fill="hold"/>
                                        <p:tgtEl>
                                          <p:spTgt spid="43"/>
                                        </p:tgtEl>
                                        <p:attrNameLst>
                                          <p:attrName>ppt_h</p:attrName>
                                        </p:attrNameLst>
                                      </p:cBhvr>
                                      <p:tavLst>
                                        <p:tav tm="0">
                                          <p:val>
                                            <p:fltVal val="0"/>
                                          </p:val>
                                        </p:tav>
                                        <p:tav tm="100000">
                                          <p:val>
                                            <p:strVal val="#ppt_h"/>
                                          </p:val>
                                        </p:tav>
                                      </p:tavLst>
                                    </p:anim>
                                    <p:animEffect transition="in" filter="fade">
                                      <p:cBhvr>
                                        <p:cTn id="20" dur="10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Effect transition="in" filter="fade">
                                      <p:cBhvr>
                                        <p:cTn id="25" dur="1000"/>
                                        <p:tgtEl>
                                          <p:spTgt spid="4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ppt_w</p:attrName>
                                        </p:attrNameLst>
                                      </p:cBhvr>
                                      <p:tavLst>
                                        <p:tav tm="0">
                                          <p:val>
                                            <p:fltVal val="0"/>
                                          </p:val>
                                        </p:tav>
                                        <p:tav tm="100000">
                                          <p:val>
                                            <p:strVal val="#ppt_w"/>
                                          </p:val>
                                        </p:tav>
                                      </p:tavLst>
                                    </p:anim>
                                    <p:anim calcmode="lin" valueType="num">
                                      <p:cBhvr>
                                        <p:cTn id="29" dur="1000" fill="hold"/>
                                        <p:tgtEl>
                                          <p:spTgt spid="45"/>
                                        </p:tgtEl>
                                        <p:attrNameLst>
                                          <p:attrName>ppt_h</p:attrName>
                                        </p:attrNameLst>
                                      </p:cBhvr>
                                      <p:tavLst>
                                        <p:tav tm="0">
                                          <p:val>
                                            <p:fltVal val="0"/>
                                          </p:val>
                                        </p:tav>
                                        <p:tav tm="100000">
                                          <p:val>
                                            <p:strVal val="#ppt_h"/>
                                          </p:val>
                                        </p:tav>
                                      </p:tavLst>
                                    </p:anim>
                                    <p:animEffect transition="in" filter="fade">
                                      <p:cBhvr>
                                        <p:cTn id="30" dur="1000"/>
                                        <p:tgtEl>
                                          <p:spTgt spid="45"/>
                                        </p:tgtEl>
                                      </p:cBhvr>
                                    </p:animEffect>
                                  </p:childTnLst>
                                </p:cTn>
                              </p:par>
                              <p:par>
                                <p:cTn id="31" presetID="53" presetClass="entr" presetSubtype="16"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1000" fill="hold"/>
                                        <p:tgtEl>
                                          <p:spTgt spid="46"/>
                                        </p:tgtEl>
                                        <p:attrNameLst>
                                          <p:attrName>ppt_w</p:attrName>
                                        </p:attrNameLst>
                                      </p:cBhvr>
                                      <p:tavLst>
                                        <p:tav tm="0">
                                          <p:val>
                                            <p:fltVal val="0"/>
                                          </p:val>
                                        </p:tav>
                                        <p:tav tm="100000">
                                          <p:val>
                                            <p:strVal val="#ppt_w"/>
                                          </p:val>
                                        </p:tav>
                                      </p:tavLst>
                                    </p:anim>
                                    <p:anim calcmode="lin" valueType="num">
                                      <p:cBhvr>
                                        <p:cTn id="34" dur="1000" fill="hold"/>
                                        <p:tgtEl>
                                          <p:spTgt spid="46"/>
                                        </p:tgtEl>
                                        <p:attrNameLst>
                                          <p:attrName>ppt_h</p:attrName>
                                        </p:attrNameLst>
                                      </p:cBhvr>
                                      <p:tavLst>
                                        <p:tav tm="0">
                                          <p:val>
                                            <p:fltVal val="0"/>
                                          </p:val>
                                        </p:tav>
                                        <p:tav tm="100000">
                                          <p:val>
                                            <p:strVal val="#ppt_h"/>
                                          </p:val>
                                        </p:tav>
                                      </p:tavLst>
                                    </p:anim>
                                    <p:animEffect transition="in" filter="fade">
                                      <p:cBhvr>
                                        <p:cTn id="35" dur="1000"/>
                                        <p:tgtEl>
                                          <p:spTgt spid="4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fltVal val="0"/>
                                          </p:val>
                                        </p:tav>
                                        <p:tav tm="100000">
                                          <p:val>
                                            <p:strVal val="#ppt_w"/>
                                          </p:val>
                                        </p:tav>
                                      </p:tavLst>
                                    </p:anim>
                                    <p:anim calcmode="lin" valueType="num">
                                      <p:cBhvr>
                                        <p:cTn id="39" dur="1000" fill="hold"/>
                                        <p:tgtEl>
                                          <p:spTgt spid="51"/>
                                        </p:tgtEl>
                                        <p:attrNameLst>
                                          <p:attrName>ppt_h</p:attrName>
                                        </p:attrNameLst>
                                      </p:cBhvr>
                                      <p:tavLst>
                                        <p:tav tm="0">
                                          <p:val>
                                            <p:fltVal val="0"/>
                                          </p:val>
                                        </p:tav>
                                        <p:tav tm="100000">
                                          <p:val>
                                            <p:strVal val="#ppt_h"/>
                                          </p:val>
                                        </p:tav>
                                      </p:tavLst>
                                    </p:anim>
                                    <p:animEffect transition="in" filter="fade">
                                      <p:cBhvr>
                                        <p:cTn id="40" dur="1000"/>
                                        <p:tgtEl>
                                          <p:spTgt spid="5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fltVal val="0"/>
                                          </p:val>
                                        </p:tav>
                                        <p:tav tm="100000">
                                          <p:val>
                                            <p:strVal val="#ppt_h"/>
                                          </p:val>
                                        </p:tav>
                                      </p:tavLst>
                                    </p:anim>
                                    <p:animEffect transition="in" filter="fade">
                                      <p:cBhvr>
                                        <p:cTn id="45" dur="10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1000" fill="hold"/>
                                        <p:tgtEl>
                                          <p:spTgt spid="53"/>
                                        </p:tgtEl>
                                        <p:attrNameLst>
                                          <p:attrName>ppt_w</p:attrName>
                                        </p:attrNameLst>
                                      </p:cBhvr>
                                      <p:tavLst>
                                        <p:tav tm="0">
                                          <p:val>
                                            <p:fltVal val="0"/>
                                          </p:val>
                                        </p:tav>
                                        <p:tav tm="100000">
                                          <p:val>
                                            <p:strVal val="#ppt_w"/>
                                          </p:val>
                                        </p:tav>
                                      </p:tavLst>
                                    </p:anim>
                                    <p:anim calcmode="lin" valueType="num">
                                      <p:cBhvr>
                                        <p:cTn id="49" dur="1000" fill="hold"/>
                                        <p:tgtEl>
                                          <p:spTgt spid="53"/>
                                        </p:tgtEl>
                                        <p:attrNameLst>
                                          <p:attrName>ppt_h</p:attrName>
                                        </p:attrNameLst>
                                      </p:cBhvr>
                                      <p:tavLst>
                                        <p:tav tm="0">
                                          <p:val>
                                            <p:fltVal val="0"/>
                                          </p:val>
                                        </p:tav>
                                        <p:tav tm="100000">
                                          <p:val>
                                            <p:strVal val="#ppt_h"/>
                                          </p:val>
                                        </p:tav>
                                      </p:tavLst>
                                    </p:anim>
                                    <p:animEffect transition="in" filter="fade">
                                      <p:cBhvr>
                                        <p:cTn id="50" dur="1000"/>
                                        <p:tgtEl>
                                          <p:spTgt spid="5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Effect transition="in" filter="fade">
                                      <p:cBhvr>
                                        <p:cTn id="55" dur="1000"/>
                                        <p:tgtEl>
                                          <p:spTgt spid="5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1000" fill="hold"/>
                                        <p:tgtEl>
                                          <p:spTgt spid="55"/>
                                        </p:tgtEl>
                                        <p:attrNameLst>
                                          <p:attrName>ppt_w</p:attrName>
                                        </p:attrNameLst>
                                      </p:cBhvr>
                                      <p:tavLst>
                                        <p:tav tm="0">
                                          <p:val>
                                            <p:fltVal val="0"/>
                                          </p:val>
                                        </p:tav>
                                        <p:tav tm="100000">
                                          <p:val>
                                            <p:strVal val="#ppt_w"/>
                                          </p:val>
                                        </p:tav>
                                      </p:tavLst>
                                    </p:anim>
                                    <p:anim calcmode="lin" valueType="num">
                                      <p:cBhvr>
                                        <p:cTn id="59" dur="1000" fill="hold"/>
                                        <p:tgtEl>
                                          <p:spTgt spid="55"/>
                                        </p:tgtEl>
                                        <p:attrNameLst>
                                          <p:attrName>ppt_h</p:attrName>
                                        </p:attrNameLst>
                                      </p:cBhvr>
                                      <p:tavLst>
                                        <p:tav tm="0">
                                          <p:val>
                                            <p:fltVal val="0"/>
                                          </p:val>
                                        </p:tav>
                                        <p:tav tm="100000">
                                          <p:val>
                                            <p:strVal val="#ppt_h"/>
                                          </p:val>
                                        </p:tav>
                                      </p:tavLst>
                                    </p:anim>
                                    <p:animEffect transition="in" filter="fade">
                                      <p:cBhvr>
                                        <p:cTn id="60" dur="1000"/>
                                        <p:tgtEl>
                                          <p:spTgt spid="5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Effect transition="in" filter="fade">
                                      <p:cBhvr>
                                        <p:cTn id="65" dur="1000"/>
                                        <p:tgtEl>
                                          <p:spTgt spid="5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p:cTn id="68" dur="1000" fill="hold"/>
                                        <p:tgtEl>
                                          <p:spTgt spid="57"/>
                                        </p:tgtEl>
                                        <p:attrNameLst>
                                          <p:attrName>ppt_w</p:attrName>
                                        </p:attrNameLst>
                                      </p:cBhvr>
                                      <p:tavLst>
                                        <p:tav tm="0">
                                          <p:val>
                                            <p:fltVal val="0"/>
                                          </p:val>
                                        </p:tav>
                                        <p:tav tm="100000">
                                          <p:val>
                                            <p:strVal val="#ppt_w"/>
                                          </p:val>
                                        </p:tav>
                                      </p:tavLst>
                                    </p:anim>
                                    <p:anim calcmode="lin" valueType="num">
                                      <p:cBhvr>
                                        <p:cTn id="69" dur="1000" fill="hold"/>
                                        <p:tgtEl>
                                          <p:spTgt spid="57"/>
                                        </p:tgtEl>
                                        <p:attrNameLst>
                                          <p:attrName>ppt_h</p:attrName>
                                        </p:attrNameLst>
                                      </p:cBhvr>
                                      <p:tavLst>
                                        <p:tav tm="0">
                                          <p:val>
                                            <p:fltVal val="0"/>
                                          </p:val>
                                        </p:tav>
                                        <p:tav tm="100000">
                                          <p:val>
                                            <p:strVal val="#ppt_h"/>
                                          </p:val>
                                        </p:tav>
                                      </p:tavLst>
                                    </p:anim>
                                    <p:animEffect transition="in" filter="fade">
                                      <p:cBhvr>
                                        <p:cTn id="70" dur="1000"/>
                                        <p:tgtEl>
                                          <p:spTgt spid="5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1000" fill="hold"/>
                                        <p:tgtEl>
                                          <p:spTgt spid="58"/>
                                        </p:tgtEl>
                                        <p:attrNameLst>
                                          <p:attrName>ppt_w</p:attrName>
                                        </p:attrNameLst>
                                      </p:cBhvr>
                                      <p:tavLst>
                                        <p:tav tm="0">
                                          <p:val>
                                            <p:fltVal val="0"/>
                                          </p:val>
                                        </p:tav>
                                        <p:tav tm="100000">
                                          <p:val>
                                            <p:strVal val="#ppt_w"/>
                                          </p:val>
                                        </p:tav>
                                      </p:tavLst>
                                    </p:anim>
                                    <p:anim calcmode="lin" valueType="num">
                                      <p:cBhvr>
                                        <p:cTn id="74" dur="1000" fill="hold"/>
                                        <p:tgtEl>
                                          <p:spTgt spid="58"/>
                                        </p:tgtEl>
                                        <p:attrNameLst>
                                          <p:attrName>ppt_h</p:attrName>
                                        </p:attrNameLst>
                                      </p:cBhvr>
                                      <p:tavLst>
                                        <p:tav tm="0">
                                          <p:val>
                                            <p:fltVal val="0"/>
                                          </p:val>
                                        </p:tav>
                                        <p:tav tm="100000">
                                          <p:val>
                                            <p:strVal val="#ppt_h"/>
                                          </p:val>
                                        </p:tav>
                                      </p:tavLst>
                                    </p:anim>
                                    <p:animEffect transition="in" filter="fade">
                                      <p:cBhvr>
                                        <p:cTn id="75" dur="1000"/>
                                        <p:tgtEl>
                                          <p:spTgt spid="5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1000" fill="hold"/>
                                        <p:tgtEl>
                                          <p:spTgt spid="59"/>
                                        </p:tgtEl>
                                        <p:attrNameLst>
                                          <p:attrName>ppt_w</p:attrName>
                                        </p:attrNameLst>
                                      </p:cBhvr>
                                      <p:tavLst>
                                        <p:tav tm="0">
                                          <p:val>
                                            <p:fltVal val="0"/>
                                          </p:val>
                                        </p:tav>
                                        <p:tav tm="100000">
                                          <p:val>
                                            <p:strVal val="#ppt_w"/>
                                          </p:val>
                                        </p:tav>
                                      </p:tavLst>
                                    </p:anim>
                                    <p:anim calcmode="lin" valueType="num">
                                      <p:cBhvr>
                                        <p:cTn id="79" dur="1000" fill="hold"/>
                                        <p:tgtEl>
                                          <p:spTgt spid="59"/>
                                        </p:tgtEl>
                                        <p:attrNameLst>
                                          <p:attrName>ppt_h</p:attrName>
                                        </p:attrNameLst>
                                      </p:cBhvr>
                                      <p:tavLst>
                                        <p:tav tm="0">
                                          <p:val>
                                            <p:fltVal val="0"/>
                                          </p:val>
                                        </p:tav>
                                        <p:tav tm="100000">
                                          <p:val>
                                            <p:strVal val="#ppt_h"/>
                                          </p:val>
                                        </p:tav>
                                      </p:tavLst>
                                    </p:anim>
                                    <p:animEffect transition="in" filter="fade">
                                      <p:cBhvr>
                                        <p:cTn id="80" dur="10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fltVal val="0"/>
                                          </p:val>
                                        </p:tav>
                                        <p:tav tm="100000">
                                          <p:val>
                                            <p:strVal val="#ppt_w"/>
                                          </p:val>
                                        </p:tav>
                                      </p:tavLst>
                                    </p:anim>
                                    <p:anim calcmode="lin" valueType="num">
                                      <p:cBhvr>
                                        <p:cTn id="84" dur="1000" fill="hold"/>
                                        <p:tgtEl>
                                          <p:spTgt spid="60"/>
                                        </p:tgtEl>
                                        <p:attrNameLst>
                                          <p:attrName>ppt_h</p:attrName>
                                        </p:attrNameLst>
                                      </p:cBhvr>
                                      <p:tavLst>
                                        <p:tav tm="0">
                                          <p:val>
                                            <p:fltVal val="0"/>
                                          </p:val>
                                        </p:tav>
                                        <p:tav tm="100000">
                                          <p:val>
                                            <p:strVal val="#ppt_h"/>
                                          </p:val>
                                        </p:tav>
                                      </p:tavLst>
                                    </p:anim>
                                    <p:animEffect transition="in" filter="fade">
                                      <p:cBhvr>
                                        <p:cTn id="85" dur="10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1000" fill="hold"/>
                                        <p:tgtEl>
                                          <p:spTgt spid="63"/>
                                        </p:tgtEl>
                                        <p:attrNameLst>
                                          <p:attrName>ppt_w</p:attrName>
                                        </p:attrNameLst>
                                      </p:cBhvr>
                                      <p:tavLst>
                                        <p:tav tm="0">
                                          <p:val>
                                            <p:fltVal val="0"/>
                                          </p:val>
                                        </p:tav>
                                        <p:tav tm="100000">
                                          <p:val>
                                            <p:strVal val="#ppt_w"/>
                                          </p:val>
                                        </p:tav>
                                      </p:tavLst>
                                    </p:anim>
                                    <p:anim calcmode="lin" valueType="num">
                                      <p:cBhvr>
                                        <p:cTn id="89" dur="1000" fill="hold"/>
                                        <p:tgtEl>
                                          <p:spTgt spid="63"/>
                                        </p:tgtEl>
                                        <p:attrNameLst>
                                          <p:attrName>ppt_h</p:attrName>
                                        </p:attrNameLst>
                                      </p:cBhvr>
                                      <p:tavLst>
                                        <p:tav tm="0">
                                          <p:val>
                                            <p:fltVal val="0"/>
                                          </p:val>
                                        </p:tav>
                                        <p:tav tm="100000">
                                          <p:val>
                                            <p:strVal val="#ppt_h"/>
                                          </p:val>
                                        </p:tav>
                                      </p:tavLst>
                                    </p:anim>
                                    <p:animEffect transition="in" filter="fade">
                                      <p:cBhvr>
                                        <p:cTn id="90" dur="10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 calcmode="lin" valueType="num">
                                      <p:cBhvr>
                                        <p:cTn id="93" dur="1000" fill="hold"/>
                                        <p:tgtEl>
                                          <p:spTgt spid="68"/>
                                        </p:tgtEl>
                                        <p:attrNameLst>
                                          <p:attrName>ppt_w</p:attrName>
                                        </p:attrNameLst>
                                      </p:cBhvr>
                                      <p:tavLst>
                                        <p:tav tm="0">
                                          <p:val>
                                            <p:fltVal val="0"/>
                                          </p:val>
                                        </p:tav>
                                        <p:tav tm="100000">
                                          <p:val>
                                            <p:strVal val="#ppt_w"/>
                                          </p:val>
                                        </p:tav>
                                      </p:tavLst>
                                    </p:anim>
                                    <p:anim calcmode="lin" valueType="num">
                                      <p:cBhvr>
                                        <p:cTn id="94" dur="1000" fill="hold"/>
                                        <p:tgtEl>
                                          <p:spTgt spid="68"/>
                                        </p:tgtEl>
                                        <p:attrNameLst>
                                          <p:attrName>ppt_h</p:attrName>
                                        </p:attrNameLst>
                                      </p:cBhvr>
                                      <p:tavLst>
                                        <p:tav tm="0">
                                          <p:val>
                                            <p:fltVal val="0"/>
                                          </p:val>
                                        </p:tav>
                                        <p:tav tm="100000">
                                          <p:val>
                                            <p:strVal val="#ppt_h"/>
                                          </p:val>
                                        </p:tav>
                                      </p:tavLst>
                                    </p:anim>
                                    <p:animEffect transition="in" filter="fade">
                                      <p:cBhvr>
                                        <p:cTn id="95"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51" grpId="0" animBg="1"/>
      <p:bldP spid="52" grpId="0"/>
      <p:bldP spid="53" grpId="0"/>
      <p:bldP spid="54" grpId="0" animBg="1"/>
      <p:bldP spid="55" grpId="0"/>
      <p:bldP spid="56" grpId="0"/>
      <p:bldP spid="57" grpId="0" animBg="1"/>
      <p:bldP spid="58" grpId="0"/>
      <p:bldP spid="59" grpId="0"/>
      <p:bldP spid="74"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4" name="图片 3"/>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5"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a:solidFill>
                  <a:srgbClr val="15F2FA"/>
                </a:solidFill>
                <a:latin typeface="微软雅黑" panose="020b0503020204020204" charset="-122"/>
                <a:ea typeface="微软雅黑" panose="020b0503020204020204" charset="-122"/>
              </a:rPr>
              <a:t>输入您的标题文字</a:t>
            </a:r>
            <a:endParaRPr lang="zh-CN" altLang="en-US" sz="3500">
              <a:solidFill>
                <a:srgbClr val="15F2FA"/>
              </a:solidFill>
              <a:latin typeface="微软雅黑" panose="020b0503020204020204" charset="-122"/>
              <a:ea typeface="微软雅黑" panose="020b0503020204020204" charset="-122"/>
            </a:endParaRPr>
          </a:p>
        </p:txBody>
      </p:sp>
      <p:sp>
        <p:nvSpPr>
          <p:cNvPr id="6"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a:solidFill>
                  <a:srgbClr val="15F2FA"/>
                </a:solidFill>
                <a:latin typeface="微软雅黑" panose="020b0503020204020204" charset="-122"/>
                <a:ea typeface="微软雅黑" panose="020b0503020204020204" charset="-122"/>
              </a:rPr>
              <a:t>6</a:t>
            </a:r>
            <a:r>
              <a:rPr lang="zh-CN" altLang="en-US" sz="800">
                <a:solidFill>
                  <a:srgbClr val="15F2FA"/>
                </a:solidFill>
                <a:latin typeface="微软雅黑" panose="020b0503020204020204" charset="-122"/>
                <a:ea typeface="微软雅黑" panose="020b0503020204020204" charset="-122"/>
              </a:rPr>
              <a:t>亿用户的微信作为移动互联网第一入口，是任何商家也无法忽视的平台。</a:t>
            </a:r>
            <a:endParaRPr lang="zh-CN" altLang="en-US" sz="800">
              <a:solidFill>
                <a:srgbClr val="15F2FA"/>
              </a:solidFill>
              <a:latin typeface="微软雅黑" panose="020b0503020204020204" charset="-122"/>
              <a:ea typeface="微软雅黑" panose="020b0503020204020204" charset="-122"/>
            </a:endParaRPr>
          </a:p>
        </p:txBody>
      </p:sp>
      <p:sp>
        <p:nvSpPr>
          <p:cNvPr id="7"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Freeform 8"/>
          <p:cNvSpPr/>
          <p:nvPr/>
        </p:nvSpPr>
        <p:spPr bwMode="auto">
          <a:xfrm>
            <a:off x="5140594" y="2516937"/>
            <a:ext cx="2168135" cy="1097262"/>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0"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a:solidFill>
                  <a:schemeClr val="tx1">
                    <a:lumMod val="75000"/>
                  </a:schemeClr>
                </a:solidFill>
                <a:latin typeface="微软雅黑" panose="020b0503020204020204" charset="-122"/>
                <a:ea typeface="微软雅黑" panose="020b0503020204020204" charset="-122"/>
              </a:rPr>
              <a:t>4</a:t>
            </a:r>
            <a:endParaRPr lang="en-US" altLang="en-US" sz="8740" b="1">
              <a:solidFill>
                <a:schemeClr val="tx1">
                  <a:lumMod val="75000"/>
                </a:schemeClr>
              </a:solidFill>
              <a:latin typeface="微软雅黑" panose="020b0503020204020204" charset="-122"/>
              <a:ea typeface="微软雅黑" panose="020b0503020204020204" charset="-122"/>
            </a:endParaRPr>
          </a:p>
        </p:txBody>
      </p:sp>
      <p:sp>
        <p:nvSpPr>
          <p:cNvPr id="12"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a:solidFill>
                  <a:schemeClr val="tx1">
                    <a:lumMod val="75000"/>
                  </a:schemeClr>
                </a:solidFill>
                <a:latin typeface="微软雅黑" panose="020b0503020204020204" charset="-122"/>
                <a:ea typeface="微软雅黑" panose="020b0503020204020204" charset="-122"/>
              </a:rPr>
              <a:t>过渡页</a:t>
            </a:r>
            <a:endParaRPr lang="zh-CN" altLang="en-US" sz="2845" b="1">
              <a:solidFill>
                <a:schemeClr val="tx1">
                  <a:lumMod val="75000"/>
                </a:schemeClr>
              </a:solidFill>
              <a:latin typeface="微软雅黑" panose="020b0503020204020204" charset="-122"/>
              <a:ea typeface="微软雅黑" panose="020b0503020204020204" charset="-122"/>
            </a:endParaRPr>
          </a:p>
        </p:txBody>
      </p:sp>
    </p:spTree>
  </p:cSld>
  <p:clrMapOvr>
    <a:masterClrMapping/>
  </p:clrMapOvr>
  <p:transition advTm="145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00" fill="hold"/>
                                        <p:tgtEl>
                                          <p:spTgt spid="11"/>
                                        </p:tgtEl>
                                        <p:attrNameLst>
                                          <p:attrName>ppt_w</p:attrName>
                                        </p:attrNameLst>
                                      </p:cBhvr>
                                      <p:tavLst>
                                        <p:tav tm="0">
                                          <p:val>
                                            <p:fltVal val="0"/>
                                          </p:val>
                                        </p:tav>
                                        <p:tav tm="100000">
                                          <p:val>
                                            <p:strVal val="#ppt_w"/>
                                          </p:val>
                                        </p:tav>
                                      </p:tavLst>
                                    </p:anim>
                                    <p:anim calcmode="lin" valueType="num">
                                      <p:cBhvr>
                                        <p:cTn id="12" dur="300" fill="hold"/>
                                        <p:tgtEl>
                                          <p:spTgt spid="11"/>
                                        </p:tgtEl>
                                        <p:attrNameLst>
                                          <p:attrName>ppt_h</p:attrName>
                                        </p:attrNameLst>
                                      </p:cBhvr>
                                      <p:tavLst>
                                        <p:tav tm="0">
                                          <p:val>
                                            <p:fltVal val="0"/>
                                          </p:val>
                                        </p:tav>
                                        <p:tav tm="100000">
                                          <p:val>
                                            <p:strVal val="#ppt_h"/>
                                          </p:val>
                                        </p:tav>
                                      </p:tavLst>
                                    </p:anim>
                                    <p:anim calcmode="lin" valueType="num">
                                      <p:cBhvr>
                                        <p:cTn id="13" dur="300" fill="hold"/>
                                        <p:tgtEl>
                                          <p:spTgt spid="11"/>
                                        </p:tgtEl>
                                        <p:attrNameLst>
                                          <p:attrName>style.rotation</p:attrName>
                                        </p:attrNameLst>
                                      </p:cBhvr>
                                      <p:tavLst>
                                        <p:tav tm="0">
                                          <p:val>
                                            <p:fltVal val="90"/>
                                          </p:val>
                                        </p:tav>
                                        <p:tav tm="100000">
                                          <p:val>
                                            <p:fltVal val="0"/>
                                          </p:val>
                                        </p:tav>
                                      </p:tavLst>
                                    </p:anim>
                                    <p:animEffect transition="in" filter="fade">
                                      <p:cBhvr>
                                        <p:cTn id="14" dur="300"/>
                                        <p:tgtEl>
                                          <p:spTgt spid="11"/>
                                        </p:tgtEl>
                                      </p:cBhvr>
                                    </p:animEffect>
                                  </p:childTnLst>
                                </p:cTn>
                              </p:par>
                            </p:childTnLst>
                          </p:cTn>
                        </p:par>
                        <p:par>
                          <p:cTn id="15" fill="hold" nodeType="afterGroup">
                            <p:stCondLst>
                              <p:cond delay="1300"/>
                            </p:stCondLst>
                            <p:childTnLst>
                              <p:par>
                                <p:cTn id="16" presetID="3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300" fill="hold"/>
                                        <p:tgtEl>
                                          <p:spTgt spid="12"/>
                                        </p:tgtEl>
                                        <p:attrNameLst>
                                          <p:attrName>ppt_w</p:attrName>
                                        </p:attrNameLst>
                                      </p:cBhvr>
                                      <p:tavLst>
                                        <p:tav tm="0">
                                          <p:val>
                                            <p:fltVal val="0"/>
                                          </p:val>
                                        </p:tav>
                                        <p:tav tm="100000">
                                          <p:val>
                                            <p:strVal val="#ppt_w"/>
                                          </p:val>
                                        </p:tav>
                                      </p:tavLst>
                                    </p:anim>
                                    <p:anim calcmode="lin" valueType="num">
                                      <p:cBhvr>
                                        <p:cTn id="19" dur="300" fill="hold"/>
                                        <p:tgtEl>
                                          <p:spTgt spid="12"/>
                                        </p:tgtEl>
                                        <p:attrNameLst>
                                          <p:attrName>ppt_h</p:attrName>
                                        </p:attrNameLst>
                                      </p:cBhvr>
                                      <p:tavLst>
                                        <p:tav tm="0">
                                          <p:val>
                                            <p:fltVal val="0"/>
                                          </p:val>
                                        </p:tav>
                                        <p:tav tm="100000">
                                          <p:val>
                                            <p:strVal val="#ppt_h"/>
                                          </p:val>
                                        </p:tav>
                                      </p:tavLst>
                                    </p:anim>
                                    <p:anim calcmode="lin" valueType="num">
                                      <p:cBhvr>
                                        <p:cTn id="20" dur="300" fill="hold"/>
                                        <p:tgtEl>
                                          <p:spTgt spid="12"/>
                                        </p:tgtEl>
                                        <p:attrNameLst>
                                          <p:attrName>style.rotation</p:attrName>
                                        </p:attrNameLst>
                                      </p:cBhvr>
                                      <p:tavLst>
                                        <p:tav tm="0">
                                          <p:val>
                                            <p:fltVal val="90"/>
                                          </p:val>
                                        </p:tav>
                                        <p:tav tm="100000">
                                          <p:val>
                                            <p:fltVal val="0"/>
                                          </p:val>
                                        </p:tav>
                                      </p:tavLst>
                                    </p:anim>
                                    <p:animEffect transition="in" filter="fade">
                                      <p:cBhvr>
                                        <p:cTn id="21" dur="300"/>
                                        <p:tgtEl>
                                          <p:spTgt spid="12"/>
                                        </p:tgtEl>
                                      </p:cBhvr>
                                    </p:animEffect>
                                  </p:childTnLst>
                                </p:cTn>
                              </p:par>
                            </p:childTnLst>
                          </p:cTn>
                        </p:par>
                        <p:par>
                          <p:cTn id="22" fill="hold" nodeType="afterGroup">
                            <p:stCondLst>
                              <p:cond delay="16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nodeType="afterGroup">
                            <p:stCondLst>
                              <p:cond delay="1601"/>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nodeType="afterGroup">
                            <p:stCondLst>
                              <p:cond delay="1602"/>
                            </p:stCondLst>
                            <p:childTnLst>
                              <p:par>
                                <p:cTn id="29" presetID="37" presetClass="path" presetSubtype="0" accel="50000" decel="50000" fill="hold" grpId="1" nodeType="afterEffect">
                                  <p:stCondLst>
                                    <p:cond delay="0"/>
                                  </p:stCondLst>
                                  <p:childTnLst>
                                    <p:animMotion origin="layout" path="M -3.33333E-06 2.22222E-06 L -0.00312 0.04328 L -0.01614 0.09305 C -0.02422 0.10926 -0.03776 0.13009 -0.05 0.14097 C -0.06198 0.15208 -0.07382 0.16018 -0.08776 0.15949 C -0.10755 0.15949 -0.12174 0.14815 -0.13359 0.13773 C -0.14557 0.12731 -0.15299 0.11203 -0.15976 0.09676 L -0.17461 0.04629 L -0.17955 2.22222E-06" pathEditMode="relative" rAng="0" ptsTypes="AAAAAAAAA">
                                      <p:cBhvr>
                                        <p:cTn id="30" dur="1000" spd="-99900" fill="hold"/>
                                        <p:tgtEl>
                                          <p:spTgt spid="9"/>
                                        </p:tgtEl>
                                        <p:attrNameLst>
                                          <p:attrName>ppt_x</p:attrName>
                                          <p:attrName>ppt_y</p:attrName>
                                        </p:attrNameLst>
                                      </p:cBhvr>
                                      <p:rCtr x="-8984" y="7963"/>
                                    </p:animMotion>
                                  </p:childTnLst>
                                </p:cTn>
                              </p:par>
                            </p:childTnLst>
                          </p:cTn>
                        </p:par>
                        <p:par>
                          <p:cTn id="31" fill="hold" nodeType="afterGroup">
                            <p:stCondLst>
                              <p:cond delay="2602"/>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nodeType="afterGroup">
                            <p:stCondLst>
                              <p:cond delay="3602"/>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600"/>
                                        <p:tgtEl>
                                          <p:spTgt spid="5"/>
                                        </p:tgtEl>
                                      </p:cBhvr>
                                    </p:animEffect>
                                  </p:childTnLst>
                                </p:cTn>
                              </p:par>
                            </p:childTnLst>
                          </p:cTn>
                        </p:par>
                        <p:par>
                          <p:cTn id="39" fill="hold" nodeType="afterGroup">
                            <p:stCondLst>
                              <p:cond delay="4202"/>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9" grpId="1" animBg="1"/>
      <p:bldP spid="10" grpId="0" animBg="1"/>
      <p:bldP spid="11" grpId="0"/>
      <p:bldP spid="1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六边形 3"/>
          <p:cNvSpPr/>
          <p:nvPr/>
        </p:nvSpPr>
        <p:spPr>
          <a:xfrm rot="16200000">
            <a:off x="5237310" y="3342851"/>
            <a:ext cx="1523765" cy="1434131"/>
          </a:xfrm>
          <a:prstGeom prst="hexagon">
            <a:avLst/>
          </a:prstGeom>
          <a:solidFill>
            <a:srgbClr val="15F2FA"/>
          </a:solid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321" y="3742975"/>
            <a:ext cx="603448" cy="603448"/>
          </a:xfrm>
          <a:prstGeom prst="rect">
            <a:avLst/>
          </a:prstGeom>
          <a:solidFill>
            <a:srgbClr val="15F2FA"/>
          </a:solidFill>
        </p:spPr>
      </p:pic>
      <p:sp>
        <p:nvSpPr>
          <p:cNvPr id="6" name="六边形 5"/>
          <p:cNvSpPr/>
          <p:nvPr/>
        </p:nvSpPr>
        <p:spPr>
          <a:xfrm rot="16200000">
            <a:off x="4468342" y="2074072"/>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4937353" y="2474196"/>
            <a:ext cx="603448" cy="603448"/>
          </a:xfrm>
          <a:prstGeom prst="rect">
            <a:avLst/>
          </a:prstGeom>
        </p:spPr>
      </p:pic>
      <p:sp>
        <p:nvSpPr>
          <p:cNvPr id="8" name="六边形 7"/>
          <p:cNvSpPr/>
          <p:nvPr/>
        </p:nvSpPr>
        <p:spPr>
          <a:xfrm rot="16200000">
            <a:off x="3694228" y="334284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4163240" y="3742973"/>
            <a:ext cx="603448" cy="603448"/>
          </a:xfrm>
          <a:prstGeom prst="rect">
            <a:avLst/>
          </a:prstGeom>
        </p:spPr>
      </p:pic>
      <p:sp>
        <p:nvSpPr>
          <p:cNvPr id="10" name="六边形 9"/>
          <p:cNvSpPr/>
          <p:nvPr/>
        </p:nvSpPr>
        <p:spPr>
          <a:xfrm rot="16200000">
            <a:off x="4468342" y="4653955"/>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4937353" y="5054079"/>
            <a:ext cx="603448" cy="603448"/>
          </a:xfrm>
          <a:prstGeom prst="rect">
            <a:avLst/>
          </a:prstGeom>
        </p:spPr>
      </p:pic>
      <p:sp>
        <p:nvSpPr>
          <p:cNvPr id="12" name="六边形 11"/>
          <p:cNvSpPr/>
          <p:nvPr/>
        </p:nvSpPr>
        <p:spPr>
          <a:xfrm rot="16200000">
            <a:off x="6067646" y="4588367"/>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6536657" y="4982576"/>
            <a:ext cx="603448" cy="645712"/>
          </a:xfrm>
          <a:prstGeom prst="rect">
            <a:avLst/>
          </a:prstGeom>
        </p:spPr>
      </p:pic>
      <p:sp>
        <p:nvSpPr>
          <p:cNvPr id="14" name="六边形 13"/>
          <p:cNvSpPr/>
          <p:nvPr/>
        </p:nvSpPr>
        <p:spPr>
          <a:xfrm rot="16200000">
            <a:off x="6775858" y="330911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7236116" y="3874326"/>
            <a:ext cx="631387" cy="350769"/>
          </a:xfrm>
          <a:prstGeom prst="rect">
            <a:avLst/>
          </a:prstGeom>
        </p:spPr>
      </p:pic>
      <p:sp>
        <p:nvSpPr>
          <p:cNvPr id="16" name="六边形 15"/>
          <p:cNvSpPr/>
          <p:nvPr/>
        </p:nvSpPr>
        <p:spPr>
          <a:xfrm rot="16200000">
            <a:off x="6041036" y="203365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9">
            <a:biLevel thresh="50000"/>
            <a:extLst>
              <a:ext uri="{28A0092B-C50C-407E-A947-70E740481C1C}">
                <a14:useLocalDpi xmlns:a14="http://schemas.microsoft.com/office/drawing/2010/main" val="0"/>
              </a:ext>
            </a:extLst>
          </a:blip>
          <a:stretch>
            <a:fillRect/>
          </a:stretch>
        </p:blipFill>
        <p:spPr>
          <a:xfrm>
            <a:off x="6381974" y="2312022"/>
            <a:ext cx="877401" cy="877401"/>
          </a:xfrm>
          <a:prstGeom prst="rect">
            <a:avLst/>
          </a:prstGeom>
        </p:spPr>
      </p:pic>
      <p:sp>
        <p:nvSpPr>
          <p:cNvPr id="18" name="矩形 17"/>
          <p:cNvSpPr/>
          <p:nvPr/>
        </p:nvSpPr>
        <p:spPr>
          <a:xfrm flipH="1">
            <a:off x="7771493" y="2482661"/>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19" name="矩形 18"/>
          <p:cNvSpPr/>
          <p:nvPr/>
        </p:nvSpPr>
        <p:spPr>
          <a:xfrm>
            <a:off x="7785314" y="2155225"/>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20" name="矩形 19"/>
          <p:cNvSpPr/>
          <p:nvPr/>
        </p:nvSpPr>
        <p:spPr>
          <a:xfrm flipH="1">
            <a:off x="8581337" y="3826315"/>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1" name="矩形 20"/>
          <p:cNvSpPr/>
          <p:nvPr/>
        </p:nvSpPr>
        <p:spPr>
          <a:xfrm>
            <a:off x="8595158" y="3498878"/>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22" name="矩形 21"/>
          <p:cNvSpPr/>
          <p:nvPr/>
        </p:nvSpPr>
        <p:spPr>
          <a:xfrm flipH="1">
            <a:off x="7819275" y="5280473"/>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3" name="矩形 22"/>
          <p:cNvSpPr/>
          <p:nvPr/>
        </p:nvSpPr>
        <p:spPr>
          <a:xfrm>
            <a:off x="7833097" y="4953037"/>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26" name="矩形 25"/>
          <p:cNvSpPr/>
          <p:nvPr/>
        </p:nvSpPr>
        <p:spPr>
          <a:xfrm flipH="1">
            <a:off x="607667" y="5366563"/>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7" name="矩形 26"/>
          <p:cNvSpPr/>
          <p:nvPr/>
        </p:nvSpPr>
        <p:spPr>
          <a:xfrm>
            <a:off x="1773617" y="4993181"/>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28" name="矩形 27"/>
          <p:cNvSpPr/>
          <p:nvPr/>
        </p:nvSpPr>
        <p:spPr>
          <a:xfrm flipH="1">
            <a:off x="239350" y="3885989"/>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9" name="矩形 28"/>
          <p:cNvSpPr/>
          <p:nvPr/>
        </p:nvSpPr>
        <p:spPr>
          <a:xfrm>
            <a:off x="1405300" y="3512607"/>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30" name="矩形 29"/>
          <p:cNvSpPr/>
          <p:nvPr/>
        </p:nvSpPr>
        <p:spPr>
          <a:xfrm flipH="1">
            <a:off x="739818" y="2528607"/>
            <a:ext cx="3499695" cy="656552"/>
          </a:xfrm>
          <a:prstGeom prst="rect">
            <a:avLst/>
          </a:prstGeom>
          <a:effectLst/>
        </p:spPr>
        <p:txBody>
          <a:bodyPr wrap="square" lIns="162524" tIns="81261" rIns="162524" bIns="81261">
            <a:spAutoFit/>
          </a:bodyPr>
          <a:lstStyle/>
          <a:p>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31" name="矩形 30"/>
          <p:cNvSpPr/>
          <p:nvPr/>
        </p:nvSpPr>
        <p:spPr>
          <a:xfrm>
            <a:off x="1905768" y="2155225"/>
            <a:ext cx="2253459"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Tree>
  </p:cSld>
  <p:clrMapOvr>
    <a:masterClrMapping/>
  </p:clrMapOvr>
  <p:transition advTm="3042">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nodeType="afterGroup">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nodeType="afterGroup">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nodeType="afterGroup">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nodeType="afterGroup">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nodeType="afterGroup">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nodeType="afterGroup">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350"/>
                                        <p:tgtEl>
                                          <p:spTgt spid="19"/>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19"/>
                                        </p:tgtEl>
                                      </p:cBhvr>
                                    </p:animEffect>
                                    <p:animScale>
                                      <p:cBhvr>
                                        <p:cTn id="72" dur="200" autoRev="1" fill="hold"/>
                                        <p:tgtEl>
                                          <p:spTgt spid="19"/>
                                        </p:tgtEl>
                                      </p:cBhvr>
                                      <p:by x="105000" y="105000"/>
                                    </p:animScale>
                                  </p:childTnLst>
                                </p:cTn>
                              </p:par>
                            </p:childTnLst>
                          </p:cTn>
                        </p:par>
                        <p:par>
                          <p:cTn id="73" fill="hold" nodeType="afterGroup">
                            <p:stCondLst>
                              <p:cond delay="54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par>
                          <p:cTn id="77" fill="hold" nodeType="afterGroup">
                            <p:stCondLst>
                              <p:cond delay="59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350"/>
                                        <p:tgtEl>
                                          <p:spTgt spid="21"/>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1"/>
                                        </p:tgtEl>
                                      </p:cBhvr>
                                    </p:animEffect>
                                    <p:animScale>
                                      <p:cBhvr>
                                        <p:cTn id="83" dur="200" autoRev="1" fill="hold"/>
                                        <p:tgtEl>
                                          <p:spTgt spid="21"/>
                                        </p:tgtEl>
                                      </p:cBhvr>
                                      <p:by x="105000" y="105000"/>
                                    </p:animScale>
                                  </p:childTnLst>
                                </p:cTn>
                              </p:par>
                            </p:childTnLst>
                          </p:cTn>
                        </p:par>
                        <p:par>
                          <p:cTn id="84" fill="hold" nodeType="afterGroup">
                            <p:stCondLst>
                              <p:cond delay="63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par>
                          <p:cTn id="88" fill="hold" nodeType="afterGroup">
                            <p:stCondLst>
                              <p:cond delay="68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350"/>
                                        <p:tgtEl>
                                          <p:spTgt spid="23"/>
                                        </p:tgtEl>
                                      </p:cBhvr>
                                    </p:animEffect>
                                  </p:childTnLst>
                                </p:cTn>
                              </p:par>
                              <p:par>
                                <p:cTn id="92" presetID="26" presetClass="emph" presetSubtype="0" fill="hold" grpId="1" nodeType="withEffect">
                                  <p:stCondLst>
                                    <p:cond delay="0"/>
                                  </p:stCondLst>
                                  <p:childTnLst>
                                    <p:animEffect transition="out" filter="fade">
                                      <p:cBhvr>
                                        <p:cTn id="93" dur="400" tmFilter="0, 0; .2, .5; .8, .5; 1, 0"/>
                                        <p:tgtEl>
                                          <p:spTgt spid="23"/>
                                        </p:tgtEl>
                                      </p:cBhvr>
                                    </p:animEffect>
                                    <p:animScale>
                                      <p:cBhvr>
                                        <p:cTn id="94" dur="200" autoRev="1" fill="hold"/>
                                        <p:tgtEl>
                                          <p:spTgt spid="23"/>
                                        </p:tgtEl>
                                      </p:cBhvr>
                                      <p:by x="105000" y="105000"/>
                                    </p:animScale>
                                  </p:childTnLst>
                                </p:cTn>
                              </p:par>
                            </p:childTnLst>
                          </p:cTn>
                        </p:par>
                        <p:par>
                          <p:cTn id="95" fill="hold" nodeType="afterGroup">
                            <p:stCondLst>
                              <p:cond delay="7200"/>
                            </p:stCondLst>
                            <p:childTnLst>
                              <p:par>
                                <p:cTn id="96" presetID="10"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par>
                          <p:cTn id="99" fill="hold" nodeType="afterGroup">
                            <p:stCondLst>
                              <p:cond delay="77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350"/>
                                        <p:tgtEl>
                                          <p:spTgt spid="27"/>
                                        </p:tgtEl>
                                      </p:cBhvr>
                                    </p:animEffect>
                                  </p:childTnLst>
                                </p:cTn>
                              </p:par>
                              <p:par>
                                <p:cTn id="103" presetID="26" presetClass="emph" presetSubtype="0" fill="hold" grpId="1" nodeType="withEffect">
                                  <p:stCondLst>
                                    <p:cond delay="0"/>
                                  </p:stCondLst>
                                  <p:childTnLst>
                                    <p:animEffect transition="out" filter="fade">
                                      <p:cBhvr>
                                        <p:cTn id="104" dur="400" tmFilter="0, 0; .2, .5; .8, .5; 1, 0"/>
                                        <p:tgtEl>
                                          <p:spTgt spid="27"/>
                                        </p:tgtEl>
                                      </p:cBhvr>
                                    </p:animEffect>
                                    <p:animScale>
                                      <p:cBhvr>
                                        <p:cTn id="105" dur="200" autoRev="1" fill="hold"/>
                                        <p:tgtEl>
                                          <p:spTgt spid="27"/>
                                        </p:tgtEl>
                                      </p:cBhvr>
                                      <p:by x="105000" y="105000"/>
                                    </p:animScale>
                                  </p:childTnLst>
                                </p:cTn>
                              </p:par>
                            </p:childTnLst>
                          </p:cTn>
                        </p:par>
                        <p:par>
                          <p:cTn id="106" fill="hold" nodeType="afterGroup">
                            <p:stCondLst>
                              <p:cond delay="810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par>
                          <p:cTn id="110" fill="hold" nodeType="afterGroup">
                            <p:stCondLst>
                              <p:cond delay="8600"/>
                            </p:stCondLst>
                            <p:childTnLst>
                              <p:par>
                                <p:cTn id="111" presetID="10"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350"/>
                                        <p:tgtEl>
                                          <p:spTgt spid="29"/>
                                        </p:tgtEl>
                                      </p:cBhvr>
                                    </p:animEffect>
                                  </p:childTnLst>
                                </p:cTn>
                              </p:par>
                              <p:par>
                                <p:cTn id="114" presetID="26" presetClass="emph" presetSubtype="0" fill="hold" grpId="1" nodeType="withEffect">
                                  <p:stCondLst>
                                    <p:cond delay="0"/>
                                  </p:stCondLst>
                                  <p:childTnLst>
                                    <p:animEffect transition="out" filter="fade">
                                      <p:cBhvr>
                                        <p:cTn id="115" dur="400" tmFilter="0, 0; .2, .5; .8, .5; 1, 0"/>
                                        <p:tgtEl>
                                          <p:spTgt spid="29"/>
                                        </p:tgtEl>
                                      </p:cBhvr>
                                    </p:animEffect>
                                    <p:animScale>
                                      <p:cBhvr>
                                        <p:cTn id="116" dur="200" autoRev="1" fill="hold"/>
                                        <p:tgtEl>
                                          <p:spTgt spid="29"/>
                                        </p:tgtEl>
                                      </p:cBhvr>
                                      <p:by x="105000" y="105000"/>
                                    </p:animScale>
                                  </p:childTnLst>
                                </p:cTn>
                              </p:par>
                            </p:childTnLst>
                          </p:cTn>
                        </p:par>
                        <p:par>
                          <p:cTn id="117" fill="hold" nodeType="afterGroup">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par>
                          <p:cTn id="121" fill="hold" nodeType="afterGroup">
                            <p:stCondLst>
                              <p:cond delay="9500"/>
                            </p:stCondLst>
                            <p:childTnLst>
                              <p:par>
                                <p:cTn id="122" presetID="10"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350"/>
                                        <p:tgtEl>
                                          <p:spTgt spid="31"/>
                                        </p:tgtEl>
                                      </p:cBhvr>
                                    </p:animEffect>
                                  </p:childTnLst>
                                </p:cTn>
                              </p:par>
                              <p:par>
                                <p:cTn id="125" presetID="26" presetClass="emph" presetSubtype="0" fill="hold" grpId="1" nodeType="withEffect">
                                  <p:stCondLst>
                                    <p:cond delay="0"/>
                                  </p:stCondLst>
                                  <p:childTnLst>
                                    <p:animEffect transition="out" filter="fade">
                                      <p:cBhvr>
                                        <p:cTn id="126" dur="400" tmFilter="0, 0; .2, .5; .8, .5; 1, 0"/>
                                        <p:tgtEl>
                                          <p:spTgt spid="31"/>
                                        </p:tgtEl>
                                      </p:cBhvr>
                                    </p:animEffect>
                                    <p:animScale>
                                      <p:cBhvr>
                                        <p:cTn id="127" dur="200" autoRev="1" fill="hold"/>
                                        <p:tgtEl>
                                          <p:spTgt spid="31"/>
                                        </p:tgtEl>
                                      </p:cBhvr>
                                      <p:by x="105000" y="105000"/>
                                    </p:animScale>
                                  </p:childTnLst>
                                </p:cTn>
                              </p:par>
                            </p:childTnLst>
                          </p:cTn>
                        </p:par>
                        <p:par>
                          <p:cTn id="128" fill="hold" nodeType="afterGroup">
                            <p:stCondLst>
                              <p:cond delay="9900"/>
                            </p:stCondLst>
                            <p:childTnLst>
                              <p:par>
                                <p:cTn id="129" presetID="10" presetClass="entr" presetSubtype="0"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10" grpId="0" animBg="1"/>
      <p:bldP spid="12" grpId="0" animBg="1"/>
      <p:bldP spid="14" grpId="0" animBg="1"/>
      <p:bldP spid="16" grpId="0" animBg="1"/>
      <p:bldP spid="18" grpId="0" animBg="1"/>
      <p:bldP spid="19" grpId="0"/>
      <p:bldP spid="19" grpId="1"/>
      <p:bldP spid="20" grpId="0" animBg="1"/>
      <p:bldP spid="21" grpId="0"/>
      <p:bldP spid="21" grpId="1"/>
      <p:bldP spid="22" grpId="0" animBg="1"/>
      <p:bldP spid="23" grpId="0"/>
      <p:bldP spid="23" grpId="1"/>
      <p:bldP spid="26" grpId="0" animBg="1"/>
      <p:bldP spid="27" grpId="0"/>
      <p:bldP spid="27" grpId="1"/>
      <p:bldP spid="28" grpId="0" animBg="1"/>
      <p:bldP spid="29" grpId="0"/>
      <p:bldP spid="29" grpId="1"/>
      <p:bldP spid="30" grpId="0" animBg="1"/>
      <p:bldP spid="31" grpId="0"/>
      <p:bldP spid="31" grpId="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六边形 3"/>
          <p:cNvSpPr/>
          <p:nvPr/>
        </p:nvSpPr>
        <p:spPr>
          <a:xfrm rot="16200000">
            <a:off x="5987879" y="3371539"/>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5" name="六边形 4"/>
          <p:cNvSpPr/>
          <p:nvPr/>
        </p:nvSpPr>
        <p:spPr>
          <a:xfrm rot="16200000">
            <a:off x="8218328" y="502239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6" name="六边形 5"/>
          <p:cNvSpPr/>
          <p:nvPr/>
        </p:nvSpPr>
        <p:spPr>
          <a:xfrm rot="16200000">
            <a:off x="7949376" y="1631721"/>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7" name="六边形 6"/>
          <p:cNvSpPr/>
          <p:nvPr/>
        </p:nvSpPr>
        <p:spPr>
          <a:xfrm rot="16200000">
            <a:off x="9993650" y="3356323"/>
            <a:ext cx="1523765" cy="1434131"/>
          </a:xfrm>
          <a:prstGeom prst="hexagon">
            <a:avLst/>
          </a:prstGeom>
          <a:noFill/>
          <a:ln w="15875" cap="rnd">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56891" y="3701302"/>
            <a:ext cx="603448" cy="744172"/>
          </a:xfrm>
          <a:prstGeom prst="rect">
            <a:avLst/>
          </a:prstGeom>
        </p:spPr>
      </p:pic>
      <p:pic>
        <p:nvPicPr>
          <p:cNvPr id="9" name="图片 8"/>
          <p:cNvPicPr>
            <a:picLocks noChangeAspect="1"/>
          </p:cNvPicPr>
          <p:nvPr/>
        </p:nvPicPr>
        <p:blipFill>
          <a:blip r:embed="rId5">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545148" y="5361619"/>
            <a:ext cx="835203" cy="835203"/>
          </a:xfrm>
          <a:prstGeom prst="rect">
            <a:avLst/>
          </a:prstGeom>
        </p:spPr>
      </p:pic>
      <p:pic>
        <p:nvPicPr>
          <p:cNvPr id="10" name="图片 9"/>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20990" y="1964293"/>
            <a:ext cx="780535" cy="835203"/>
          </a:xfrm>
          <a:prstGeom prst="rect">
            <a:avLst/>
          </a:prstGeom>
        </p:spPr>
      </p:pic>
      <p:pic>
        <p:nvPicPr>
          <p:cNvPr id="11" name="图片 10"/>
          <p:cNvPicPr>
            <a:picLocks noChangeAspect="1"/>
          </p:cNvPicPr>
          <p:nvPr/>
        </p:nvPicPr>
        <p:blipFill>
          <a:blip r:embed="rId9">
            <a:biLevel thresh="25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10365265" y="3710477"/>
            <a:ext cx="780535" cy="780535"/>
          </a:xfrm>
          <a:prstGeom prst="rect">
            <a:avLst/>
          </a:prstGeom>
        </p:spPr>
      </p:pic>
      <p:sp>
        <p:nvSpPr>
          <p:cNvPr id="12" name="圆角右箭头 11"/>
          <p:cNvSpPr/>
          <p:nvPr/>
        </p:nvSpPr>
        <p:spPr>
          <a:xfrm>
            <a:off x="6758615" y="2124293"/>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3" name="圆角右箭头 12"/>
          <p:cNvSpPr/>
          <p:nvPr/>
        </p:nvSpPr>
        <p:spPr>
          <a:xfrm rot="5400000">
            <a:off x="9927199" y="2140261"/>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4" name="圆角右箭头 13"/>
          <p:cNvSpPr/>
          <p:nvPr/>
        </p:nvSpPr>
        <p:spPr>
          <a:xfrm rot="10800000">
            <a:off x="9943167" y="5054407"/>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5" name="圆角右箭头 14"/>
          <p:cNvSpPr/>
          <p:nvPr/>
        </p:nvSpPr>
        <p:spPr>
          <a:xfrm rot="16200000">
            <a:off x="6774583" y="4993543"/>
            <a:ext cx="1009936" cy="978000"/>
          </a:xfrm>
          <a:prstGeom prst="bentArrow">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16" name="TextBox 15"/>
          <p:cNvSpPr txBox="1"/>
          <p:nvPr/>
        </p:nvSpPr>
        <p:spPr>
          <a:xfrm>
            <a:off x="8204869" y="3780827"/>
            <a:ext cx="1415772" cy="584775"/>
          </a:xfrm>
          <a:prstGeom prst="rect">
            <a:avLst/>
          </a:prstGeom>
          <a:noFill/>
        </p:spPr>
        <p:txBody>
          <a:bodyPr wrap="none" rtlCol="0">
            <a:spAutoFit/>
          </a:bodyPr>
          <a:lstStyle/>
          <a:p>
            <a:r>
              <a:rPr lang="zh-CN" altLang="en-US" sz="3200" b="1">
                <a:solidFill>
                  <a:srgbClr val="15F2FA"/>
                </a:solidFill>
                <a:latin typeface="微软雅黑" panose="020b0503020204020204" charset="-122"/>
                <a:ea typeface="微软雅黑" panose="020b0503020204020204" charset="-122"/>
              </a:rPr>
              <a:t>关键词</a:t>
            </a:r>
            <a:endParaRPr lang="zh-CN" altLang="en-US" sz="3200" b="1">
              <a:solidFill>
                <a:srgbClr val="15F2FA"/>
              </a:solidFill>
              <a:latin typeface="微软雅黑" panose="020b0503020204020204" charset="-122"/>
              <a:ea typeface="微软雅黑" panose="020b0503020204020204" charset="-122"/>
            </a:endParaRPr>
          </a:p>
        </p:txBody>
      </p:sp>
      <p:sp>
        <p:nvSpPr>
          <p:cNvPr id="17" name="矩形 16"/>
          <p:cNvSpPr/>
          <p:nvPr/>
        </p:nvSpPr>
        <p:spPr>
          <a:xfrm flipH="1">
            <a:off x="901730" y="2628780"/>
            <a:ext cx="4302125" cy="1272105"/>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18" name="矩形 17"/>
          <p:cNvSpPr/>
          <p:nvPr/>
        </p:nvSpPr>
        <p:spPr>
          <a:xfrm>
            <a:off x="915550" y="216296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
        <p:nvSpPr>
          <p:cNvPr id="19" name="矩形 18"/>
          <p:cNvSpPr/>
          <p:nvPr/>
        </p:nvSpPr>
        <p:spPr>
          <a:xfrm flipH="1">
            <a:off x="883375" y="4846751"/>
            <a:ext cx="4302125" cy="1272105"/>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0" name="矩形 19"/>
          <p:cNvSpPr/>
          <p:nvPr/>
        </p:nvSpPr>
        <p:spPr>
          <a:xfrm>
            <a:off x="897195" y="4380939"/>
            <a:ext cx="3117556"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这里填写小标题</a:t>
            </a:r>
            <a:endParaRPr lang="zh-CN" altLang="en-US" sz="2135" b="1">
              <a:solidFill>
                <a:srgbClr val="15F2FA"/>
              </a:solidFill>
              <a:latin typeface="微软雅黑" panose="020b0503020204020204" charset="-122"/>
              <a:ea typeface="微软雅黑" panose="020b0503020204020204" charset="-122"/>
            </a:endParaRPr>
          </a:p>
        </p:txBody>
      </p:sp>
    </p:spTree>
  </p:cSld>
  <p:clrMapOvr>
    <a:masterClrMapping/>
  </p:clrMapOvr>
  <p:transition advTm="280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par>
                          <p:cTn id="38" fill="hold" nodeType="afterGroup">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nodeType="afterGroup">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nodeType="afterGroup">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nodeType="afterGroup">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nodeType="afterGroup">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350"/>
                                        <p:tgtEl>
                                          <p:spTgt spid="18"/>
                                        </p:tgtEl>
                                      </p:cBhvr>
                                    </p:animEffect>
                                  </p:childTnLst>
                                </p:cTn>
                              </p:par>
                              <p:par>
                                <p:cTn id="64" presetID="26" presetClass="emph" presetSubtype="0" fill="hold" grpId="1" nodeType="withEffect">
                                  <p:stCondLst>
                                    <p:cond delay="0"/>
                                  </p:stCondLst>
                                  <p:childTnLst>
                                    <p:animEffect transition="out" filter="fade">
                                      <p:cBhvr>
                                        <p:cTn id="65" dur="400" tmFilter="0, 0; .2, .5; .8, .5; 1, 0"/>
                                        <p:tgtEl>
                                          <p:spTgt spid="18"/>
                                        </p:tgtEl>
                                      </p:cBhvr>
                                    </p:animEffect>
                                    <p:animScale>
                                      <p:cBhvr>
                                        <p:cTn id="66" dur="200" autoRev="1" fill="hold"/>
                                        <p:tgtEl>
                                          <p:spTgt spid="18"/>
                                        </p:tgtEl>
                                      </p:cBhvr>
                                      <p:by x="105000" y="105000"/>
                                    </p:animScale>
                                  </p:childTnLst>
                                </p:cTn>
                              </p:par>
                            </p:childTnLst>
                          </p:cTn>
                        </p:par>
                        <p:par>
                          <p:cTn id="67" fill="hold" nodeType="afterGroup">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nodeType="afterGroup">
                            <p:stCondLst>
                              <p:cond delay="6900"/>
                            </p:stCondLst>
                            <p:childTnLst>
                              <p:par>
                                <p:cTn id="72" presetID="10"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350"/>
                                        <p:tgtEl>
                                          <p:spTgt spid="20"/>
                                        </p:tgtEl>
                                      </p:cBhvr>
                                    </p:animEffect>
                                  </p:childTnLst>
                                </p:cTn>
                              </p:par>
                              <p:par>
                                <p:cTn id="75" presetID="26" presetClass="emph" presetSubtype="0" fill="hold" grpId="1" nodeType="withEffect">
                                  <p:stCondLst>
                                    <p:cond delay="0"/>
                                  </p:stCondLst>
                                  <p:childTnLst>
                                    <p:animEffect transition="out" filter="fade">
                                      <p:cBhvr>
                                        <p:cTn id="76" dur="400" tmFilter="0, 0; .2, .5; .8, .5; 1, 0"/>
                                        <p:tgtEl>
                                          <p:spTgt spid="20"/>
                                        </p:tgtEl>
                                      </p:cBhvr>
                                    </p:animEffect>
                                    <p:animScale>
                                      <p:cBhvr>
                                        <p:cTn id="77" dur="200" autoRev="1" fill="hold"/>
                                        <p:tgtEl>
                                          <p:spTgt spid="20"/>
                                        </p:tgtEl>
                                      </p:cBhvr>
                                      <p:by x="105000" y="105000"/>
                                    </p:animScale>
                                  </p:childTnLst>
                                </p:cTn>
                              </p:par>
                            </p:childTnLst>
                          </p:cTn>
                        </p:par>
                        <p:par>
                          <p:cTn id="78" fill="hold" nodeType="afterGroup">
                            <p:stCondLst>
                              <p:cond delay="73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2" grpId="0" animBg="1"/>
      <p:bldP spid="13" grpId="0" animBg="1"/>
      <p:bldP spid="14" grpId="0" animBg="1"/>
      <p:bldP spid="15" grpId="0" animBg="1"/>
      <p:bldP spid="16" grpId="0"/>
      <p:bldP spid="17" grpId="0" animBg="1"/>
      <p:bldP spid="18" grpId="0"/>
      <p:bldP spid="18" grpId="1"/>
      <p:bldP spid="19" grpId="0" animBg="1"/>
      <p:bldP spid="20" grpId="0"/>
      <p:bldP spid="20"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6190203" y="4807136"/>
            <a:ext cx="2814320" cy="749300"/>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2135">
                <a:solidFill>
                  <a:srgbClr val="15F2FA"/>
                </a:solidFill>
                <a:latin typeface="微软雅黑" panose="020b0503020204020204" charset="-122"/>
                <a:ea typeface="微软雅黑" panose="020b0503020204020204" charset="-122"/>
              </a:rPr>
              <a:t>点击此处输入文字</a:t>
            </a:r>
            <a:endParaRPr lang="en-US" altLang="zh-CN" sz="2135">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2135">
                <a:solidFill>
                  <a:srgbClr val="15F2FA"/>
                </a:solidFill>
                <a:latin typeface="微软雅黑" panose="020b0503020204020204" charset="-122"/>
                <a:ea typeface="微软雅黑" panose="020b0503020204020204" charset="-122"/>
              </a:rPr>
              <a:t>点击此处输入文字</a:t>
            </a:r>
            <a:endParaRPr lang="en-US" altLang="zh-CN" sz="2135">
              <a:solidFill>
                <a:srgbClr val="15F2FA"/>
              </a:solidFill>
              <a:latin typeface="微软雅黑" panose="020b0503020204020204" charset="-122"/>
              <a:ea typeface="微软雅黑" panose="020b0503020204020204" charset="-122"/>
            </a:endParaRPr>
          </a:p>
        </p:txBody>
      </p:sp>
      <p:sp>
        <p:nvSpPr>
          <p:cNvPr id="5" name="TextBox 3"/>
          <p:cNvSpPr txBox="1"/>
          <p:nvPr/>
        </p:nvSpPr>
        <p:spPr>
          <a:xfrm>
            <a:off x="2975727" y="5596331"/>
            <a:ext cx="3108543" cy="830997"/>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2400" b="1">
                <a:solidFill>
                  <a:srgbClr val="15F2FA"/>
                </a:solidFill>
                <a:latin typeface="微软雅黑" panose="020b0503020204020204" charset="-122"/>
                <a:ea typeface="微软雅黑" panose="020b0503020204020204" charset="-122"/>
              </a:rPr>
              <a:t>点击此处输入文字</a:t>
            </a:r>
            <a:endParaRPr lang="en-US" altLang="zh-CN" sz="2400" b="1">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2400" b="1">
                <a:solidFill>
                  <a:srgbClr val="15F2FA"/>
                </a:solidFill>
                <a:latin typeface="微软雅黑" panose="020b0503020204020204" charset="-122"/>
                <a:ea typeface="微软雅黑" panose="020b0503020204020204" charset="-122"/>
              </a:rPr>
              <a:t>点击此处输入文字</a:t>
            </a:r>
            <a:endParaRPr lang="en-US" altLang="zh-CN" sz="2400" b="1">
              <a:solidFill>
                <a:srgbClr val="15F2FA"/>
              </a:solidFill>
              <a:latin typeface="微软雅黑" panose="020b0503020204020204" charset="-122"/>
              <a:ea typeface="微软雅黑" panose="020b0503020204020204" charset="-122"/>
            </a:endParaRPr>
          </a:p>
        </p:txBody>
      </p:sp>
      <p:sp>
        <p:nvSpPr>
          <p:cNvPr id="6" name="TextBox 4"/>
          <p:cNvSpPr txBox="1"/>
          <p:nvPr/>
        </p:nvSpPr>
        <p:spPr>
          <a:xfrm>
            <a:off x="9017099" y="3667262"/>
            <a:ext cx="2557110" cy="666977"/>
          </a:xfrm>
          <a:prstGeom prst="rect">
            <a:avLst/>
          </a:prstGeom>
          <a:noFill/>
        </p:spPr>
        <p:txBody>
          <a:bodyPr wrap="none">
            <a:spAutoFit/>
          </a:bodyPr>
          <a:lstStyle/>
          <a:p>
            <a:pPr marL="457200" indent="-457200" fontAlgn="base">
              <a:spcBef>
                <a:spcPct val="0"/>
              </a:spcBef>
              <a:spcAft>
                <a:spcPct val="0"/>
              </a:spcAft>
              <a:buFont typeface="Arial" panose="020b0604020202020204" pitchFamily="34" charset="0"/>
              <a:buChar char="•"/>
              <a:defRPr/>
            </a:pPr>
            <a:r>
              <a:rPr lang="zh-CN" altLang="en-US" sz="1865">
                <a:solidFill>
                  <a:srgbClr val="15F2FA"/>
                </a:solidFill>
                <a:latin typeface="微软雅黑" panose="020b0503020204020204" charset="-122"/>
                <a:ea typeface="微软雅黑" panose="020b0503020204020204" charset="-122"/>
              </a:rPr>
              <a:t>点击此处输入文字</a:t>
            </a:r>
            <a:endParaRPr lang="en-US" altLang="zh-CN" sz="1865">
              <a:solidFill>
                <a:srgbClr val="15F2FA"/>
              </a:solidFill>
              <a:latin typeface="微软雅黑" panose="020b0503020204020204" charset="-122"/>
              <a:ea typeface="微软雅黑" panose="020b0503020204020204" charset="-122"/>
            </a:endParaRPr>
          </a:p>
          <a:p>
            <a:pPr marL="457200" indent="-457200" fontAlgn="base">
              <a:spcBef>
                <a:spcPct val="0"/>
              </a:spcBef>
              <a:spcAft>
                <a:spcPct val="0"/>
              </a:spcAft>
              <a:buFont typeface="Arial" panose="020b0604020202020204" pitchFamily="34" charset="0"/>
              <a:buChar char="•"/>
              <a:defRPr/>
            </a:pPr>
            <a:r>
              <a:rPr lang="zh-CN" altLang="en-US" sz="1865">
                <a:solidFill>
                  <a:srgbClr val="15F2FA"/>
                </a:solidFill>
                <a:latin typeface="微软雅黑" panose="020b0503020204020204" charset="-122"/>
                <a:ea typeface="微软雅黑" panose="020b0503020204020204" charset="-122"/>
              </a:rPr>
              <a:t>点击此处输入文字</a:t>
            </a:r>
            <a:endParaRPr lang="en-US" altLang="zh-CN" sz="1865">
              <a:solidFill>
                <a:srgbClr val="15F2FA"/>
              </a:solidFill>
              <a:latin typeface="微软雅黑" panose="020b0503020204020204" charset="-122"/>
              <a:ea typeface="微软雅黑" panose="020b0503020204020204" charset="-122"/>
            </a:endParaRPr>
          </a:p>
        </p:txBody>
      </p:sp>
      <p:grpSp>
        <p:nvGrpSpPr>
          <p:cNvPr id="7" name="组合 6"/>
          <p:cNvGrpSpPr/>
          <p:nvPr/>
        </p:nvGrpSpPr>
        <p:grpSpPr>
          <a:xfrm>
            <a:off x="956092" y="2488039"/>
            <a:ext cx="2592917" cy="3263900"/>
            <a:chOff x="681032" y="1902140"/>
            <a:chExt cx="1944688" cy="2447925"/>
          </a:xfrm>
        </p:grpSpPr>
        <p:sp>
          <p:nvSpPr>
            <p:cNvPr id="8" name="椭圆​​ 2"/>
            <p:cNvSpPr/>
            <p:nvPr/>
          </p:nvSpPr>
          <p:spPr>
            <a:xfrm>
              <a:off x="681032" y="1902140"/>
              <a:ext cx="1944688" cy="2447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a:solidFill>
                  <a:srgbClr val="E46C0A"/>
                </a:solidFill>
                <a:latin typeface="微软雅黑" panose="020b0503020204020204" charset="-122"/>
                <a:ea typeface="微软雅黑" panose="020b0503020204020204" charset="-122"/>
              </a:endParaRPr>
            </a:p>
          </p:txBody>
        </p:sp>
        <p:sp>
          <p:nvSpPr>
            <p:cNvPr id="9" name="矩形​​ 16"/>
            <p:cNvSpPr>
              <a:spLocks noChangeArrowheads="1"/>
            </p:cNvSpPr>
            <p:nvPr/>
          </p:nvSpPr>
          <p:spPr bwMode="auto">
            <a:xfrm>
              <a:off x="1110844" y="2412848"/>
              <a:ext cx="1061829" cy="807914"/>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fontAlgn="base">
                <a:spcBef>
                  <a:spcPct val="0"/>
                </a:spcBef>
                <a:spcAft>
                  <a:spcPct val="0"/>
                </a:spcAft>
                <a:defRPr/>
              </a:pPr>
              <a:r>
                <a:rPr lang="zh-CN" altLang="en-US" sz="3200" b="1" kern="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3200" b="1" kern="0">
                <a:solidFill>
                  <a:srgbClr val="15F2FA"/>
                </a:solidFill>
                <a:latin typeface="微软雅黑" panose="020b0503020204020204" charset="-122"/>
                <a:ea typeface="微软雅黑" panose="020b0503020204020204" charset="-122"/>
                <a:cs typeface="Arial Unicode MS" panose="020b0604020202020204" charset="-122"/>
              </a:endParaRPr>
            </a:p>
            <a:p>
              <a:pPr algn="ctr" defTabSz="1218565" fontAlgn="base">
                <a:spcBef>
                  <a:spcPct val="0"/>
                </a:spcBef>
                <a:spcAft>
                  <a:spcPct val="0"/>
                </a:spcAft>
                <a:defRPr/>
              </a:pPr>
              <a:r>
                <a:rPr lang="zh-CN" altLang="en-US" sz="3200" b="1" kern="0">
                  <a:solidFill>
                    <a:srgbClr val="15F2FA"/>
                  </a:solidFill>
                  <a:latin typeface="微软雅黑" panose="020b0503020204020204" charset="-122"/>
                  <a:ea typeface="微软雅黑" panose="020b0503020204020204" charset="-122"/>
                  <a:cs typeface="Arial Unicode MS" panose="020b0604020202020204" charset="-122"/>
                </a:rPr>
                <a:t>入内容</a:t>
              </a:r>
              <a:endParaRPr lang="zh-CN" altLang="en-US" sz="3200" b="1" kern="0">
                <a:solidFill>
                  <a:srgbClr val="15F2FA"/>
                </a:solidFill>
                <a:latin typeface="微软雅黑" panose="020b0503020204020204" charset="-122"/>
                <a:ea typeface="微软雅黑" panose="020b0503020204020204" charset="-122"/>
                <a:cs typeface="Arial Unicode MS" panose="020b0604020202020204" charset="-122"/>
              </a:endParaRPr>
            </a:p>
          </p:txBody>
        </p:sp>
      </p:grpSp>
      <p:grpSp>
        <p:nvGrpSpPr>
          <p:cNvPr id="10" name="组合 9"/>
          <p:cNvGrpSpPr/>
          <p:nvPr/>
        </p:nvGrpSpPr>
        <p:grpSpPr>
          <a:xfrm>
            <a:off x="5276771" y="2022398"/>
            <a:ext cx="1919816" cy="2417233"/>
            <a:chOff x="3146420" y="1529078"/>
            <a:chExt cx="1439862" cy="1812925"/>
          </a:xfrm>
        </p:grpSpPr>
        <p:sp>
          <p:nvSpPr>
            <p:cNvPr id="11" name="椭圆​​ 2"/>
            <p:cNvSpPr/>
            <p:nvPr/>
          </p:nvSpPr>
          <p:spPr>
            <a:xfrm>
              <a:off x="3146420" y="1529078"/>
              <a:ext cx="1439862" cy="1812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a:solidFill>
                  <a:srgbClr val="000000"/>
                </a:solidFill>
                <a:latin typeface="微软雅黑" panose="020b0503020204020204" charset="-122"/>
                <a:ea typeface="微软雅黑" panose="020b0503020204020204" charset="-122"/>
              </a:endParaRPr>
            </a:p>
          </p:txBody>
        </p:sp>
        <p:sp>
          <p:nvSpPr>
            <p:cNvPr id="13" name="矩形​​ 17"/>
            <p:cNvSpPr>
              <a:spLocks noChangeArrowheads="1"/>
            </p:cNvSpPr>
            <p:nvPr/>
          </p:nvSpPr>
          <p:spPr bwMode="auto">
            <a:xfrm>
              <a:off x="3383996" y="1855757"/>
              <a:ext cx="906739" cy="68489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665" b="1" kern="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2665" b="1" kern="0">
                <a:solidFill>
                  <a:srgbClr val="15F2FA"/>
                </a:solidFill>
                <a:latin typeface="微软雅黑" panose="020b0503020204020204" charset="-122"/>
                <a:ea typeface="微软雅黑" panose="020b0503020204020204" charset="-122"/>
                <a:cs typeface="Arial Unicode MS" panose="020b0604020202020204" charset="-122"/>
              </a:endParaRPr>
            </a:p>
            <a:p>
              <a:pPr algn="ctr" fontAlgn="base">
                <a:spcBef>
                  <a:spcPct val="0"/>
                </a:spcBef>
                <a:spcAft>
                  <a:spcPct val="0"/>
                </a:spcAft>
              </a:pPr>
              <a:r>
                <a:rPr lang="zh-CN" altLang="en-US" sz="2665" b="1" kern="0">
                  <a:solidFill>
                    <a:srgbClr val="15F2FA"/>
                  </a:solidFill>
                  <a:latin typeface="微软雅黑" panose="020b0503020204020204" charset="-122"/>
                  <a:ea typeface="微软雅黑" panose="020b0503020204020204" charset="-122"/>
                  <a:cs typeface="Arial Unicode MS" panose="020b0604020202020204" charset="-122"/>
                </a:rPr>
                <a:t>入内容</a:t>
              </a:r>
              <a:endParaRPr lang="zh-CN" altLang="en-US" sz="2665" b="1" kern="0">
                <a:solidFill>
                  <a:srgbClr val="15F2FA"/>
                </a:solidFill>
                <a:latin typeface="微软雅黑" panose="020b0503020204020204" charset="-122"/>
                <a:ea typeface="微软雅黑" panose="020b0503020204020204" charset="-122"/>
                <a:cs typeface="Arial Unicode MS" panose="020b0604020202020204" charset="-122"/>
              </a:endParaRPr>
            </a:p>
          </p:txBody>
        </p:sp>
      </p:grpSp>
      <p:grpSp>
        <p:nvGrpSpPr>
          <p:cNvPr id="14" name="组合 13"/>
          <p:cNvGrpSpPr/>
          <p:nvPr/>
        </p:nvGrpSpPr>
        <p:grpSpPr>
          <a:xfrm>
            <a:off x="9087921" y="1604797"/>
            <a:ext cx="1350433" cy="1699683"/>
            <a:chOff x="5073645" y="1252853"/>
            <a:chExt cx="1012825" cy="1274762"/>
          </a:xfrm>
        </p:grpSpPr>
        <p:sp>
          <p:nvSpPr>
            <p:cNvPr id="15" name="椭圆​​ 2"/>
            <p:cNvSpPr/>
            <p:nvPr/>
          </p:nvSpPr>
          <p:spPr>
            <a:xfrm>
              <a:off x="5073645" y="1252853"/>
              <a:ext cx="1012825" cy="1274762"/>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rgbClr val="15F2FA"/>
              </a:solidFill>
            </a:ln>
          </p:spPr>
          <p:txBody>
            <a:bodyPr wrap="none" anchor="ctr"/>
            <a:lstStyle/>
            <a:p>
              <a:pPr fontAlgn="base">
                <a:spcBef>
                  <a:spcPct val="0"/>
                </a:spcBef>
                <a:spcAft>
                  <a:spcPct val="0"/>
                </a:spcAft>
              </a:pPr>
              <a:endParaRPr lang="zh-CN" altLang="en-US" sz="2400" kern="0">
                <a:solidFill>
                  <a:srgbClr val="000000"/>
                </a:solidFill>
                <a:latin typeface="微软雅黑" panose="020b0503020204020204" charset="-122"/>
                <a:ea typeface="微软雅黑" panose="020b0503020204020204" charset="-122"/>
              </a:endParaRPr>
            </a:p>
          </p:txBody>
        </p:sp>
        <p:sp>
          <p:nvSpPr>
            <p:cNvPr id="18" name="矩形​​ 18"/>
            <p:cNvSpPr>
              <a:spLocks noChangeArrowheads="1"/>
            </p:cNvSpPr>
            <p:nvPr/>
          </p:nvSpPr>
          <p:spPr bwMode="auto">
            <a:xfrm>
              <a:off x="5201836" y="1463486"/>
              <a:ext cx="755255" cy="561596"/>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b="1" kern="0">
                  <a:solidFill>
                    <a:srgbClr val="15F2FA"/>
                  </a:solidFill>
                  <a:latin typeface="微软雅黑" panose="020b0503020204020204" charset="-122"/>
                  <a:ea typeface="微软雅黑" panose="020b0503020204020204" charset="-122"/>
                  <a:cs typeface="Arial Unicode MS" panose="020b0604020202020204" charset="-122"/>
                </a:rPr>
                <a:t>点击录</a:t>
              </a:r>
              <a:endParaRPr lang="en-US" altLang="zh-CN" sz="2135" b="1" kern="0">
                <a:solidFill>
                  <a:srgbClr val="15F2FA"/>
                </a:solidFill>
                <a:latin typeface="微软雅黑" panose="020b0503020204020204" charset="-122"/>
                <a:ea typeface="微软雅黑" panose="020b0503020204020204" charset="-122"/>
                <a:cs typeface="Arial Unicode MS" panose="020b0604020202020204" charset="-122"/>
              </a:endParaRPr>
            </a:p>
            <a:p>
              <a:pPr algn="ctr" fontAlgn="base">
                <a:spcBef>
                  <a:spcPct val="0"/>
                </a:spcBef>
                <a:spcAft>
                  <a:spcPct val="0"/>
                </a:spcAft>
              </a:pPr>
              <a:r>
                <a:rPr lang="zh-CN" altLang="en-US" sz="2135" b="1" kern="0">
                  <a:solidFill>
                    <a:srgbClr val="15F2FA"/>
                  </a:solidFill>
                  <a:latin typeface="微软雅黑" panose="020b0503020204020204" charset="-122"/>
                  <a:ea typeface="微软雅黑" panose="020b0503020204020204" charset="-122"/>
                  <a:cs typeface="Arial Unicode MS" panose="020b0604020202020204" charset="-122"/>
                </a:rPr>
                <a:t>入内容</a:t>
              </a:r>
              <a:endParaRPr lang="zh-CN" altLang="en-US" sz="2135" b="1" kern="0">
                <a:solidFill>
                  <a:srgbClr val="15F2FA"/>
                </a:solidFill>
                <a:latin typeface="微软雅黑" panose="020b0503020204020204" charset="-122"/>
                <a:ea typeface="微软雅黑" panose="020b0503020204020204" charset="-122"/>
                <a:cs typeface="Arial Unicode MS" panose="020b0604020202020204" charset="-122"/>
              </a:endParaRPr>
            </a:p>
          </p:txBody>
        </p:sp>
      </p:grpSp>
    </p:spTree>
  </p:cSld>
  <p:clrMapOvr>
    <a:masterClrMapping/>
  </p:clrMapOvr>
  <p:transition advTm="369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6"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362">
                                          <p:stCondLst>
                                            <p:cond delay="0"/>
                                          </p:stCondLst>
                                        </p:cTn>
                                        <p:tgtEl>
                                          <p:spTgt spid="7"/>
                                        </p:tgtEl>
                                      </p:cBhvr>
                                    </p:animEffect>
                                    <p:anim calcmode="lin" valueType="num">
                                      <p:cBhvr>
                                        <p:cTn id="17"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2" dur="16">
                                          <p:stCondLst>
                                            <p:cond delay="406"/>
                                          </p:stCondLst>
                                        </p:cTn>
                                        <p:tgtEl>
                                          <p:spTgt spid="7"/>
                                        </p:tgtEl>
                                      </p:cBhvr>
                                      <p:to x="100000" y="60000"/>
                                    </p:animScale>
                                    <p:animScale>
                                      <p:cBhvr>
                                        <p:cTn id="23" dur="104" decel="50000">
                                          <p:stCondLst>
                                            <p:cond delay="423"/>
                                          </p:stCondLst>
                                        </p:cTn>
                                        <p:tgtEl>
                                          <p:spTgt spid="7"/>
                                        </p:tgtEl>
                                      </p:cBhvr>
                                      <p:to x="100000" y="100000"/>
                                    </p:animScale>
                                    <p:animScale>
                                      <p:cBhvr>
                                        <p:cTn id="24" dur="16">
                                          <p:stCondLst>
                                            <p:cond delay="820"/>
                                          </p:stCondLst>
                                        </p:cTn>
                                        <p:tgtEl>
                                          <p:spTgt spid="7"/>
                                        </p:tgtEl>
                                      </p:cBhvr>
                                      <p:to x="100000" y="80000"/>
                                    </p:animScale>
                                    <p:animScale>
                                      <p:cBhvr>
                                        <p:cTn id="25" dur="104" decel="50000">
                                          <p:stCondLst>
                                            <p:cond delay="836"/>
                                          </p:stCondLst>
                                        </p:cTn>
                                        <p:tgtEl>
                                          <p:spTgt spid="7"/>
                                        </p:tgtEl>
                                      </p:cBhvr>
                                      <p:to x="100000" y="100000"/>
                                    </p:animScale>
                                    <p:animScale>
                                      <p:cBhvr>
                                        <p:cTn id="26" dur="16">
                                          <p:stCondLst>
                                            <p:cond delay="1026"/>
                                          </p:stCondLst>
                                        </p:cTn>
                                        <p:tgtEl>
                                          <p:spTgt spid="7"/>
                                        </p:tgtEl>
                                      </p:cBhvr>
                                      <p:to x="100000" y="90000"/>
                                    </p:animScale>
                                    <p:animScale>
                                      <p:cBhvr>
                                        <p:cTn id="27" dur="104" decel="50000">
                                          <p:stCondLst>
                                            <p:cond delay="1042"/>
                                          </p:stCondLst>
                                        </p:cTn>
                                        <p:tgtEl>
                                          <p:spTgt spid="7"/>
                                        </p:tgtEl>
                                      </p:cBhvr>
                                      <p:to x="100000" y="100000"/>
                                    </p:animScale>
                                    <p:animScale>
                                      <p:cBhvr>
                                        <p:cTn id="28" dur="16">
                                          <p:stCondLst>
                                            <p:cond delay="1130"/>
                                          </p:stCondLst>
                                        </p:cTn>
                                        <p:tgtEl>
                                          <p:spTgt spid="7"/>
                                        </p:tgtEl>
                                      </p:cBhvr>
                                      <p:to x="100000" y="95000"/>
                                    </p:animScale>
                                    <p:animScale>
                                      <p:cBhvr>
                                        <p:cTn id="29" dur="104" decel="50000">
                                          <p:stCondLst>
                                            <p:cond delay="1146"/>
                                          </p:stCondLst>
                                        </p:cTn>
                                        <p:tgtEl>
                                          <p:spTgt spid="7"/>
                                        </p:tgtEl>
                                      </p:cBhvr>
                                      <p:to x="100000" y="100000"/>
                                    </p:animScale>
                                  </p:childTnLst>
                                </p:cTn>
                              </p:par>
                              <p:par>
                                <p:cTn id="30" presetID="26"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362">
                                          <p:stCondLst>
                                            <p:cond delay="0"/>
                                          </p:stCondLst>
                                        </p:cTn>
                                        <p:tgtEl>
                                          <p:spTgt spid="10"/>
                                        </p:tgtEl>
                                      </p:cBhvr>
                                    </p:animEffect>
                                    <p:anim calcmode="lin" valueType="num">
                                      <p:cBhvr>
                                        <p:cTn id="33"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6"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7"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8" dur="16">
                                          <p:stCondLst>
                                            <p:cond delay="406"/>
                                          </p:stCondLst>
                                        </p:cTn>
                                        <p:tgtEl>
                                          <p:spTgt spid="10"/>
                                        </p:tgtEl>
                                      </p:cBhvr>
                                      <p:to x="100000" y="60000"/>
                                    </p:animScale>
                                    <p:animScale>
                                      <p:cBhvr>
                                        <p:cTn id="39" dur="104" decel="50000">
                                          <p:stCondLst>
                                            <p:cond delay="423"/>
                                          </p:stCondLst>
                                        </p:cTn>
                                        <p:tgtEl>
                                          <p:spTgt spid="10"/>
                                        </p:tgtEl>
                                      </p:cBhvr>
                                      <p:to x="100000" y="100000"/>
                                    </p:animScale>
                                    <p:animScale>
                                      <p:cBhvr>
                                        <p:cTn id="40" dur="16">
                                          <p:stCondLst>
                                            <p:cond delay="820"/>
                                          </p:stCondLst>
                                        </p:cTn>
                                        <p:tgtEl>
                                          <p:spTgt spid="10"/>
                                        </p:tgtEl>
                                      </p:cBhvr>
                                      <p:to x="100000" y="80000"/>
                                    </p:animScale>
                                    <p:animScale>
                                      <p:cBhvr>
                                        <p:cTn id="41" dur="104" decel="50000">
                                          <p:stCondLst>
                                            <p:cond delay="836"/>
                                          </p:stCondLst>
                                        </p:cTn>
                                        <p:tgtEl>
                                          <p:spTgt spid="10"/>
                                        </p:tgtEl>
                                      </p:cBhvr>
                                      <p:to x="100000" y="100000"/>
                                    </p:animScale>
                                    <p:animScale>
                                      <p:cBhvr>
                                        <p:cTn id="42" dur="16">
                                          <p:stCondLst>
                                            <p:cond delay="1026"/>
                                          </p:stCondLst>
                                        </p:cTn>
                                        <p:tgtEl>
                                          <p:spTgt spid="10"/>
                                        </p:tgtEl>
                                      </p:cBhvr>
                                      <p:to x="100000" y="90000"/>
                                    </p:animScale>
                                    <p:animScale>
                                      <p:cBhvr>
                                        <p:cTn id="43" dur="104" decel="50000">
                                          <p:stCondLst>
                                            <p:cond delay="1042"/>
                                          </p:stCondLst>
                                        </p:cTn>
                                        <p:tgtEl>
                                          <p:spTgt spid="10"/>
                                        </p:tgtEl>
                                      </p:cBhvr>
                                      <p:to x="100000" y="100000"/>
                                    </p:animScale>
                                    <p:animScale>
                                      <p:cBhvr>
                                        <p:cTn id="44" dur="16">
                                          <p:stCondLst>
                                            <p:cond delay="1130"/>
                                          </p:stCondLst>
                                        </p:cTn>
                                        <p:tgtEl>
                                          <p:spTgt spid="10"/>
                                        </p:tgtEl>
                                      </p:cBhvr>
                                      <p:to x="100000" y="95000"/>
                                    </p:animScale>
                                    <p:animScale>
                                      <p:cBhvr>
                                        <p:cTn id="45" dur="104" decel="50000">
                                          <p:stCondLst>
                                            <p:cond delay="1146"/>
                                          </p:stCondLst>
                                        </p:cTn>
                                        <p:tgtEl>
                                          <p:spTgt spid="10"/>
                                        </p:tgtEl>
                                      </p:cBhvr>
                                      <p:to x="100000" y="100000"/>
                                    </p:animScale>
                                  </p:childTnLst>
                                </p:cTn>
                              </p:par>
                              <p:par>
                                <p:cTn id="46" presetID="26" presetClass="entr" presetSubtype="0" fill="hold" nodeType="with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362">
                                          <p:stCondLst>
                                            <p:cond delay="0"/>
                                          </p:stCondLst>
                                        </p:cTn>
                                        <p:tgtEl>
                                          <p:spTgt spid="14"/>
                                        </p:tgtEl>
                                      </p:cBhvr>
                                    </p:animEffect>
                                    <p:anim calcmode="lin" valueType="num">
                                      <p:cBhvr>
                                        <p:cTn id="49"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54" dur="16">
                                          <p:stCondLst>
                                            <p:cond delay="406"/>
                                          </p:stCondLst>
                                        </p:cTn>
                                        <p:tgtEl>
                                          <p:spTgt spid="14"/>
                                        </p:tgtEl>
                                      </p:cBhvr>
                                      <p:to x="100000" y="60000"/>
                                    </p:animScale>
                                    <p:animScale>
                                      <p:cBhvr>
                                        <p:cTn id="55" dur="104" decel="50000">
                                          <p:stCondLst>
                                            <p:cond delay="423"/>
                                          </p:stCondLst>
                                        </p:cTn>
                                        <p:tgtEl>
                                          <p:spTgt spid="14"/>
                                        </p:tgtEl>
                                      </p:cBhvr>
                                      <p:to x="100000" y="100000"/>
                                    </p:animScale>
                                    <p:animScale>
                                      <p:cBhvr>
                                        <p:cTn id="56" dur="16">
                                          <p:stCondLst>
                                            <p:cond delay="820"/>
                                          </p:stCondLst>
                                        </p:cTn>
                                        <p:tgtEl>
                                          <p:spTgt spid="14"/>
                                        </p:tgtEl>
                                      </p:cBhvr>
                                      <p:to x="100000" y="80000"/>
                                    </p:animScale>
                                    <p:animScale>
                                      <p:cBhvr>
                                        <p:cTn id="57" dur="104" decel="50000">
                                          <p:stCondLst>
                                            <p:cond delay="836"/>
                                          </p:stCondLst>
                                        </p:cTn>
                                        <p:tgtEl>
                                          <p:spTgt spid="14"/>
                                        </p:tgtEl>
                                      </p:cBhvr>
                                      <p:to x="100000" y="100000"/>
                                    </p:animScale>
                                    <p:animScale>
                                      <p:cBhvr>
                                        <p:cTn id="58" dur="16">
                                          <p:stCondLst>
                                            <p:cond delay="1026"/>
                                          </p:stCondLst>
                                        </p:cTn>
                                        <p:tgtEl>
                                          <p:spTgt spid="14"/>
                                        </p:tgtEl>
                                      </p:cBhvr>
                                      <p:to x="100000" y="90000"/>
                                    </p:animScale>
                                    <p:animScale>
                                      <p:cBhvr>
                                        <p:cTn id="59" dur="104" decel="50000">
                                          <p:stCondLst>
                                            <p:cond delay="1042"/>
                                          </p:stCondLst>
                                        </p:cTn>
                                        <p:tgtEl>
                                          <p:spTgt spid="14"/>
                                        </p:tgtEl>
                                      </p:cBhvr>
                                      <p:to x="100000" y="100000"/>
                                    </p:animScale>
                                    <p:animScale>
                                      <p:cBhvr>
                                        <p:cTn id="60" dur="16">
                                          <p:stCondLst>
                                            <p:cond delay="1130"/>
                                          </p:stCondLst>
                                        </p:cTn>
                                        <p:tgtEl>
                                          <p:spTgt spid="14"/>
                                        </p:tgtEl>
                                      </p:cBhvr>
                                      <p:to x="100000" y="95000"/>
                                    </p:animScale>
                                    <p:animScale>
                                      <p:cBhvr>
                                        <p:cTn id="61" dur="104" decel="50000">
                                          <p:stCondLst>
                                            <p:cond delay="1146"/>
                                          </p:stCondLst>
                                        </p:cTn>
                                        <p:tgtEl>
                                          <p:spTgt spid="14"/>
                                        </p:tgtEl>
                                      </p:cBhvr>
                                      <p:to x="100000" y="100000"/>
                                    </p:animScale>
                                  </p:childTnLst>
                                </p:cTn>
                              </p:par>
                            </p:childTnLst>
                          </p:cTn>
                        </p:par>
                        <p:par>
                          <p:cTn id="62" fill="hold" nodeType="afterGroup">
                            <p:stCondLst>
                              <p:cond delay="3250"/>
                            </p:stCondLst>
                            <p:childTnLst>
                              <p:par>
                                <p:cTn id="63" presetID="22" presetClass="entr" presetSubtype="2"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250"/>
                                        <p:tgtEl>
                                          <p:spTgt spid="6"/>
                                        </p:tgtEl>
                                      </p:cBhvr>
                                    </p:animEffect>
                                  </p:childTnLst>
                                </p:cTn>
                              </p:par>
                              <p:par>
                                <p:cTn id="66" presetID="22" presetClass="entr" presetSubtype="2" fill="hold" grpId="0" nodeType="withEffect">
                                  <p:stCondLst>
                                    <p:cond delay="250"/>
                                  </p:stCondLst>
                                  <p:childTnLst>
                                    <p:set>
                                      <p:cBhvr>
                                        <p:cTn id="67" dur="1" fill="hold">
                                          <p:stCondLst>
                                            <p:cond delay="0"/>
                                          </p:stCondLst>
                                        </p:cTn>
                                        <p:tgtEl>
                                          <p:spTgt spid="4"/>
                                        </p:tgtEl>
                                        <p:attrNameLst>
                                          <p:attrName>style.visibility</p:attrName>
                                        </p:attrNameLst>
                                      </p:cBhvr>
                                      <p:to>
                                        <p:strVal val="visible"/>
                                      </p:to>
                                    </p:set>
                                    <p:animEffect transition="in" filter="wipe(right)">
                                      <p:cBhvr>
                                        <p:cTn id="68" dur="250"/>
                                        <p:tgtEl>
                                          <p:spTgt spid="4"/>
                                        </p:tgtEl>
                                      </p:cBhvr>
                                    </p:animEffect>
                                  </p:childTnLst>
                                </p:cTn>
                              </p:par>
                              <p:par>
                                <p:cTn id="69" presetID="22" presetClass="entr" presetSubtype="2" fill="hold" grpId="0" nodeType="withEffect">
                                  <p:stCondLst>
                                    <p:cond delay="500"/>
                                  </p:stCondLst>
                                  <p:childTnLst>
                                    <p:set>
                                      <p:cBhvr>
                                        <p:cTn id="70" dur="1" fill="hold">
                                          <p:stCondLst>
                                            <p:cond delay="0"/>
                                          </p:stCondLst>
                                        </p:cTn>
                                        <p:tgtEl>
                                          <p:spTgt spid="5"/>
                                        </p:tgtEl>
                                        <p:attrNameLst>
                                          <p:attrName>style.visibility</p:attrName>
                                        </p:attrNameLst>
                                      </p:cBhvr>
                                      <p:to>
                                        <p:strVal val="visible"/>
                                      </p:to>
                                    </p:set>
                                    <p:animEffect transition="in" filter="wipe(right)">
                                      <p:cBhvr>
                                        <p:cTn id="7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81477" y="1350163"/>
            <a:ext cx="10081119" cy="954405"/>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这里输入简单的文字概述这里输入简单文字概述这里输入简单的文字概述这里入简单的文字概述这里输入述简单的文字概述这里输入简单文字概述这里输入简单</a:t>
            </a:r>
            <a:endParaRPr lang="zh-CN" altLang="en-US" sz="1865">
              <a:solidFill>
                <a:srgbClr val="15F2FA"/>
              </a:solidFill>
              <a:latin typeface="微软雅黑" panose="020b0503020204020204" charset="-122"/>
              <a:ea typeface="微软雅黑" panose="020b0503020204020204" charset="-122"/>
            </a:endParaRPr>
          </a:p>
        </p:txBody>
      </p:sp>
      <p:sp>
        <p:nvSpPr>
          <p:cNvPr id="19" name="矩形 18"/>
          <p:cNvSpPr/>
          <p:nvPr/>
        </p:nvSpPr>
        <p:spPr>
          <a:xfrm>
            <a:off x="985465" y="2612471"/>
            <a:ext cx="3168352" cy="220824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 name="矩形 19"/>
          <p:cNvSpPr/>
          <p:nvPr/>
        </p:nvSpPr>
        <p:spPr>
          <a:xfrm>
            <a:off x="985465"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1" name="TextBox 20"/>
          <p:cNvSpPr txBox="1"/>
          <p:nvPr/>
        </p:nvSpPr>
        <p:spPr>
          <a:xfrm>
            <a:off x="1928149" y="4823851"/>
            <a:ext cx="1107996" cy="461665"/>
          </a:xfrm>
          <a:prstGeom prst="rect">
            <a:avLst/>
          </a:prstGeom>
          <a:noFill/>
        </p:spPr>
        <p:txBody>
          <a:bodyPr wrap="none" rtlCol="0">
            <a:spAutoFit/>
          </a:bodyPr>
          <a:lstStyle/>
          <a:p>
            <a:r>
              <a:rPr lang="zh-CN" altLang="en-US" sz="2400">
                <a:solidFill>
                  <a:srgbClr val="15F2FA"/>
                </a:solidFill>
                <a:latin typeface="微软雅黑" panose="020b0503020204020204" charset="-122"/>
                <a:ea typeface="微软雅黑" panose="020b0503020204020204" charset="-122"/>
              </a:rPr>
              <a:t>标题一</a:t>
            </a:r>
            <a:endParaRPr lang="zh-CN" altLang="en-US" sz="2400">
              <a:solidFill>
                <a:srgbClr val="15F2FA"/>
              </a:solidFill>
              <a:latin typeface="微软雅黑" panose="020b0503020204020204" charset="-122"/>
              <a:ea typeface="微软雅黑" panose="020b0503020204020204" charset="-122"/>
            </a:endParaRPr>
          </a:p>
        </p:txBody>
      </p:sp>
      <p:sp>
        <p:nvSpPr>
          <p:cNvPr id="22" name="TextBox 21"/>
          <p:cNvSpPr txBox="1"/>
          <p:nvPr/>
        </p:nvSpPr>
        <p:spPr>
          <a:xfrm>
            <a:off x="985465" y="5478622"/>
            <a:ext cx="3168352" cy="903132"/>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这里输入简单的文字概述里输入简单文字概述这里简单</a:t>
            </a:r>
            <a:endParaRPr lang="zh-CN" altLang="en-US" sz="1865">
              <a:solidFill>
                <a:srgbClr val="15F2FA"/>
              </a:solidFill>
              <a:latin typeface="微软雅黑" panose="020b0503020204020204" charset="-122"/>
              <a:ea typeface="微软雅黑" panose="020b0503020204020204" charset="-122"/>
            </a:endParaRPr>
          </a:p>
        </p:txBody>
      </p:sp>
      <p:sp>
        <p:nvSpPr>
          <p:cNvPr id="23" name="矩形 22"/>
          <p:cNvSpPr/>
          <p:nvPr/>
        </p:nvSpPr>
        <p:spPr>
          <a:xfrm>
            <a:off x="4537860" y="2612471"/>
            <a:ext cx="3168352" cy="2208245"/>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4" name="矩形 23"/>
          <p:cNvSpPr/>
          <p:nvPr/>
        </p:nvSpPr>
        <p:spPr>
          <a:xfrm>
            <a:off x="4537860"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5" name="TextBox 24"/>
          <p:cNvSpPr txBox="1"/>
          <p:nvPr/>
        </p:nvSpPr>
        <p:spPr>
          <a:xfrm>
            <a:off x="5480544" y="4823851"/>
            <a:ext cx="1107996" cy="461665"/>
          </a:xfrm>
          <a:prstGeom prst="rect">
            <a:avLst/>
          </a:prstGeom>
          <a:noFill/>
        </p:spPr>
        <p:txBody>
          <a:bodyPr wrap="none" rtlCol="0">
            <a:spAutoFit/>
          </a:bodyPr>
          <a:lstStyle/>
          <a:p>
            <a:r>
              <a:rPr lang="zh-CN" altLang="en-US" sz="2400">
                <a:solidFill>
                  <a:srgbClr val="15F2FA"/>
                </a:solidFill>
                <a:latin typeface="微软雅黑" panose="020b0503020204020204" charset="-122"/>
                <a:ea typeface="微软雅黑" panose="020b0503020204020204" charset="-122"/>
              </a:rPr>
              <a:t>标题一</a:t>
            </a:r>
            <a:endParaRPr lang="zh-CN" altLang="en-US" sz="2400">
              <a:solidFill>
                <a:srgbClr val="15F2FA"/>
              </a:solidFill>
              <a:latin typeface="微软雅黑" panose="020b0503020204020204" charset="-122"/>
              <a:ea typeface="微软雅黑" panose="020b0503020204020204" charset="-122"/>
            </a:endParaRPr>
          </a:p>
        </p:txBody>
      </p:sp>
      <p:sp>
        <p:nvSpPr>
          <p:cNvPr id="26" name="TextBox 25"/>
          <p:cNvSpPr txBox="1"/>
          <p:nvPr/>
        </p:nvSpPr>
        <p:spPr>
          <a:xfrm>
            <a:off x="4537860" y="5478622"/>
            <a:ext cx="3168352" cy="903132"/>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这里输入简单的文字概述里输入简单文字概述这里简单</a:t>
            </a:r>
            <a:endParaRPr lang="zh-CN" altLang="en-US" sz="1865">
              <a:solidFill>
                <a:srgbClr val="15F2FA"/>
              </a:solidFill>
              <a:latin typeface="微软雅黑" panose="020b0503020204020204" charset="-122"/>
              <a:ea typeface="微软雅黑" panose="020b0503020204020204" charset="-122"/>
            </a:endParaRPr>
          </a:p>
        </p:txBody>
      </p:sp>
      <p:sp>
        <p:nvSpPr>
          <p:cNvPr id="27" name="矩形 26"/>
          <p:cNvSpPr/>
          <p:nvPr/>
        </p:nvSpPr>
        <p:spPr>
          <a:xfrm>
            <a:off x="8090255" y="2612471"/>
            <a:ext cx="3168352" cy="2208245"/>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8" name="矩形 27"/>
          <p:cNvSpPr/>
          <p:nvPr/>
        </p:nvSpPr>
        <p:spPr>
          <a:xfrm>
            <a:off x="8090255" y="4820716"/>
            <a:ext cx="3168352" cy="480053"/>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9" name="TextBox 28"/>
          <p:cNvSpPr txBox="1"/>
          <p:nvPr/>
        </p:nvSpPr>
        <p:spPr>
          <a:xfrm>
            <a:off x="9032939" y="4823851"/>
            <a:ext cx="1107996" cy="461665"/>
          </a:xfrm>
          <a:prstGeom prst="rect">
            <a:avLst/>
          </a:prstGeom>
          <a:noFill/>
        </p:spPr>
        <p:txBody>
          <a:bodyPr wrap="none" rtlCol="0">
            <a:spAutoFit/>
          </a:bodyPr>
          <a:lstStyle/>
          <a:p>
            <a:r>
              <a:rPr lang="zh-CN" altLang="en-US" sz="2400">
                <a:solidFill>
                  <a:srgbClr val="15F2FA"/>
                </a:solidFill>
                <a:latin typeface="微软雅黑" panose="020b0503020204020204" charset="-122"/>
                <a:ea typeface="微软雅黑" panose="020b0503020204020204" charset="-122"/>
              </a:rPr>
              <a:t>标题一</a:t>
            </a:r>
            <a:endParaRPr lang="zh-CN" altLang="en-US" sz="2400">
              <a:solidFill>
                <a:srgbClr val="15F2FA"/>
              </a:solidFill>
              <a:latin typeface="微软雅黑" panose="020b0503020204020204" charset="-122"/>
              <a:ea typeface="微软雅黑" panose="020b0503020204020204" charset="-122"/>
            </a:endParaRPr>
          </a:p>
        </p:txBody>
      </p:sp>
      <p:sp>
        <p:nvSpPr>
          <p:cNvPr id="30" name="TextBox 29"/>
          <p:cNvSpPr txBox="1"/>
          <p:nvPr/>
        </p:nvSpPr>
        <p:spPr>
          <a:xfrm>
            <a:off x="8090255" y="5478622"/>
            <a:ext cx="3168352" cy="903132"/>
          </a:xfrm>
          <a:prstGeom prst="rect">
            <a:avLst/>
          </a:prstGeom>
          <a:noFill/>
        </p:spPr>
        <p:txBody>
          <a:bodyPr wrap="square" rtlCol="0">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这里输入简单的文字概述里输入简单文字概述这里简单</a:t>
            </a:r>
            <a:endParaRPr lang="zh-CN" altLang="en-US" sz="1865">
              <a:solidFill>
                <a:srgbClr val="15F2FA"/>
              </a:solidFill>
              <a:latin typeface="微软雅黑" panose="020b0503020204020204" charset="-122"/>
              <a:ea typeface="微软雅黑" panose="020b0503020204020204" charset="-122"/>
            </a:endParaRPr>
          </a:p>
        </p:txBody>
      </p:sp>
    </p:spTree>
  </p:cSld>
  <p:clrMapOvr>
    <a:masterClrMapping/>
  </p:clrMapOvr>
  <p:transition advTm="4025">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nodeType="afterGroup">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outVertical)">
                                      <p:cBhvr>
                                        <p:cTn id="28" dur="500"/>
                                        <p:tgtEl>
                                          <p:spTgt spid="20"/>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nodeType="afterGroup">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nodeType="afterGroup">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nodeType="afterGroup">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nodeType="afterGroup">
                            <p:stCondLst>
                              <p:cond delay="5500"/>
                            </p:stCondLst>
                            <p:childTnLst>
                              <p:par>
                                <p:cTn id="48" presetID="16" presetClass="entr" presetSubtype="37"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outVertical)">
                                      <p:cBhvr>
                                        <p:cTn id="50" dur="500"/>
                                        <p:tgtEl>
                                          <p:spTgt spid="24"/>
                                        </p:tgtEl>
                                      </p:cBhvr>
                                    </p:animEffect>
                                  </p:childTnLst>
                                </p:cTn>
                              </p:par>
                            </p:childTnLst>
                          </p:cTn>
                        </p:par>
                        <p:par>
                          <p:cTn id="51" fill="hold" nodeType="afterGroup">
                            <p:stCondLst>
                              <p:cond delay="6000"/>
                            </p:stCondLst>
                            <p:childTnLst>
                              <p:par>
                                <p:cTn id="52" presetID="22" presetClass="entr" presetSubtype="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nodeType="afterGroup">
                            <p:stCondLst>
                              <p:cond delay="65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nodeType="afterGroup">
                            <p:stCondLst>
                              <p:cond delay="7000"/>
                            </p:stCondLst>
                            <p:childTnLst>
                              <p:par>
                                <p:cTn id="62" presetID="16" presetClass="entr" presetSubtype="37"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outVertical)">
                                      <p:cBhvr>
                                        <p:cTn id="64" dur="500"/>
                                        <p:tgtEl>
                                          <p:spTgt spid="28"/>
                                        </p:tgtEl>
                                      </p:cBhvr>
                                    </p:animEffect>
                                  </p:childTnLst>
                                </p:cTn>
                              </p:par>
                            </p:childTnLst>
                          </p:cTn>
                        </p:par>
                        <p:par>
                          <p:cTn id="65" fill="hold" nodeType="afterGroup">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nodeType="afterGroup">
                            <p:stCondLst>
                              <p:cond delay="8000"/>
                            </p:stCondLst>
                            <p:childTnLst>
                              <p:par>
                                <p:cTn id="70" presetID="22" presetClass="entr" presetSubtype="1"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animBg="1"/>
      <p:bldP spid="20" grpId="0" animBg="1"/>
      <p:bldP spid="21" grpId="0"/>
      <p:bldP spid="22" grpId="0"/>
      <p:bldP spid="23" grpId="0" animBg="1"/>
      <p:bldP spid="24" grpId="0" animBg="1"/>
      <p:bldP spid="25" grpId="0"/>
      <p:bldP spid="26" grpId="0"/>
      <p:bldP spid="27" grpId="0" animBg="1"/>
      <p:bldP spid="28" grpId="0" animBg="1"/>
      <p:bldP spid="29" grpId="0"/>
      <p:bldP spid="3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3" name="Rectangle 3"/>
          <p:cNvSpPr txBox="1">
            <a:spLocks noChangeArrowheads="1"/>
          </p:cNvSpPr>
          <p:nvPr/>
        </p:nvSpPr>
        <p:spPr bwMode="auto">
          <a:xfrm>
            <a:off x="1067763" y="2421378"/>
            <a:ext cx="10201065" cy="785790"/>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zh-CN" altLang="zh-CN" sz="6000" b="1">
                <a:solidFill>
                  <a:srgbClr val="15F2FA"/>
                </a:solidFill>
                <a:latin typeface="微软雅黑" panose="020b0503020204020204" charset="-122"/>
                <a:ea typeface="微软雅黑" panose="020b0503020204020204" charset="-122"/>
              </a:rPr>
              <a:t>谢谢观看</a:t>
            </a:r>
            <a:endParaRPr lang="zh-CN" altLang="zh-CN" sz="6000" b="1">
              <a:solidFill>
                <a:srgbClr val="15F2FA"/>
              </a:solidFill>
              <a:latin typeface="微软雅黑" panose="020b0503020204020204" charset="-122"/>
              <a:ea typeface="微软雅黑" panose="020b0503020204020204" charset="-122"/>
            </a:endParaRPr>
          </a:p>
        </p:txBody>
      </p:sp>
      <p:sp>
        <p:nvSpPr>
          <p:cNvPr id="4" name="Rectangle 4"/>
          <p:cNvSpPr txBox="1">
            <a:spLocks noChangeArrowheads="1"/>
          </p:cNvSpPr>
          <p:nvPr/>
        </p:nvSpPr>
        <p:spPr bwMode="auto">
          <a:xfrm>
            <a:off x="1529523" y="3234191"/>
            <a:ext cx="9277545" cy="500767"/>
          </a:xfrm>
          <a:prstGeom prst="rect">
            <a:avLst/>
          </a:prstGeom>
          <a:noFill/>
          <a:ln>
            <a:noFill/>
          </a:ln>
          <a:effectLst/>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43" tIns="45422" rIns="90843" bIns="4542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200" b="0">
                <a:solidFill>
                  <a:srgbClr val="15F2FA"/>
                </a:solidFill>
                <a:latin typeface="微软雅黑" panose="020b0503020204020204" charset="-122"/>
                <a:ea typeface="微软雅黑" panose="020b0503020204020204" charset="-122"/>
              </a:rPr>
              <a:t>图表丰富，功能强大的互联网行业</a:t>
            </a:r>
            <a:r>
              <a:rPr lang="en-US" altLang="zh-CN" sz="1200" b="0" err="1">
                <a:solidFill>
                  <a:srgbClr val="15F2FA"/>
                </a:solidFill>
                <a:latin typeface="微软雅黑" panose="020b0503020204020204" charset="-122"/>
                <a:ea typeface="微软雅黑" panose="020b0503020204020204" charset="-122"/>
              </a:rPr>
              <a:t>ppt</a:t>
            </a:r>
            <a:r>
              <a:rPr lang="zh-CN" altLang="en-US" sz="1200" b="0">
                <a:solidFill>
                  <a:srgbClr val="15F2FA"/>
                </a:solidFill>
                <a:latin typeface="微软雅黑" panose="020b0503020204020204" charset="-122"/>
                <a:ea typeface="微软雅黑" panose="020b0503020204020204" charset="-122"/>
              </a:rPr>
              <a:t>汇报演示模板</a:t>
            </a:r>
            <a:endParaRPr lang="zh-CN" altLang="zh-CN" sz="1200" b="0">
              <a:solidFill>
                <a:srgbClr val="15F2FA"/>
              </a:solidFill>
              <a:latin typeface="微软雅黑" panose="020b0503020204020204" charset="-122"/>
              <a:ea typeface="微软雅黑" panose="020b0503020204020204" charset="-122"/>
            </a:endParaRPr>
          </a:p>
        </p:txBody>
      </p:sp>
      <p:sp>
        <p:nvSpPr>
          <p:cNvPr id="5" name="文本框 66"/>
          <p:cNvSpPr txBox="1">
            <a:spLocks noChangeArrowheads="1"/>
          </p:cNvSpPr>
          <p:nvPr/>
        </p:nvSpPr>
        <p:spPr bwMode="auto">
          <a:xfrm>
            <a:off x="4614133" y="3721100"/>
            <a:ext cx="3108325" cy="58356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a:ea typeface="宋体" panose="02010600030101010101" pitchFamily="2" charset="-122"/>
              </a:defRPr>
            </a:lvl9pPr>
          </a:lstStyle>
          <a:p>
            <a:pPr algn="ctr"/>
            <a:r>
              <a:rPr lang="en-US" altLang="zh-CN" sz="800">
                <a:solidFill>
                  <a:srgbClr val="15F2FA"/>
                </a:solidFill>
                <a:latin typeface="微软雅黑" panose="020b0503020204020204" charset="-122"/>
                <a:ea typeface="微软雅黑" panose="020b0503020204020204" charset="-122"/>
              </a:rPr>
              <a:t>Chinese  companies  will no longer remain in the hard stage and they are also promoting a culture Chinese  companies  will no longer remain in the hard stage and they are also promoting a culture</a:t>
            </a:r>
            <a:endParaRPr lang="en-US" altLang="zh-CN" sz="800">
              <a:solidFill>
                <a:srgbClr val="15F2FA"/>
              </a:solidFill>
              <a:latin typeface="微软雅黑" panose="020b0503020204020204" charset="-122"/>
              <a:ea typeface="微软雅黑" panose="020b0503020204020204" charset="-122"/>
            </a:endParaRPr>
          </a:p>
        </p:txBody>
      </p:sp>
    </p:spTree>
  </p:cSld>
  <p:clrMapOvr>
    <a:masterClrMapping/>
  </p:clrMapOvr>
  <p:transition advTm="641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850" autoRev="1" fill="hold">
                                          <p:stCondLst>
                                            <p:cond delay="0"/>
                                          </p:stCondLst>
                                        </p:cTn>
                                        <p:tgtEl>
                                          <p:spTgt spid="3"/>
                                        </p:tgtEl>
                                        <p:attrNameLst>
                                          <p:attrName>ppt_w</p:attrName>
                                        </p:attrNameLst>
                                      </p:cBhvr>
                                    </p:anim>
                                    <p:anim by="(#ppt_w*0.50)" calcmode="lin" valueType="num">
                                      <p:cBhvr>
                                        <p:cTn id="8" dur="850" decel="50000" autoRev="1" fill="hold">
                                          <p:stCondLst>
                                            <p:cond delay="0"/>
                                          </p:stCondLst>
                                        </p:cTn>
                                        <p:tgtEl>
                                          <p:spTgt spid="3"/>
                                        </p:tgtEl>
                                        <p:attrNameLst>
                                          <p:attrName>ppt_x</p:attrName>
                                        </p:attrNameLst>
                                      </p:cBhvr>
                                    </p:anim>
                                    <p:anim from="(-#ppt_h/2)" to="(#ppt_y)" calcmode="lin" valueType="num">
                                      <p:cBhvr>
                                        <p:cTn id="9" dur="1700" fill="hold">
                                          <p:stCondLst>
                                            <p:cond delay="0"/>
                                          </p:stCondLst>
                                        </p:cTn>
                                        <p:tgtEl>
                                          <p:spTgt spid="3"/>
                                        </p:tgtEl>
                                        <p:attrNameLst>
                                          <p:attrName>ppt_y</p:attrName>
                                        </p:attrNameLst>
                                      </p:cBhvr>
                                    </p:anim>
                                    <p:animRot by="21600000">
                                      <p:cBhvr>
                                        <p:cTn id="10" dur="1700" fill="hold">
                                          <p:stCondLst>
                                            <p:cond delay="0"/>
                                          </p:stCondLst>
                                        </p:cTn>
                                        <p:tgtEl>
                                          <p:spTgt spid="3"/>
                                        </p:tgtEl>
                                        <p:attrNameLst>
                                          <p:attrName>r</p:attrName>
                                        </p:attrNameLst>
                                      </p:cBhvr>
                                    </p:animRot>
                                  </p:childTnLst>
                                </p:cTn>
                              </p:par>
                            </p:childTnLst>
                          </p:cTn>
                        </p:par>
                        <p:par>
                          <p:cTn id="11" fill="hold" nodeType="afterGroup">
                            <p:stCondLst>
                              <p:cond delay="17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400"/>
                                        <p:tgtEl>
                                          <p:spTgt spid="4"/>
                                        </p:tgtEl>
                                      </p:cBhvr>
                                    </p:animEffect>
                                  </p:childTnLst>
                                </p:cTn>
                              </p:par>
                            </p:childTnLst>
                          </p:cTn>
                        </p:par>
                        <p:par>
                          <p:cTn id="15" fill="hold" nodeType="afterGroup">
                            <p:stCondLst>
                              <p:cond delay="2100"/>
                            </p:stCondLst>
                            <p:childTnLst>
                              <p:par>
                                <p:cTn id="16" presetID="5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3"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a:solidFill>
                  <a:srgbClr val="15F2FA"/>
                </a:solidFill>
                <a:latin typeface="微软雅黑" panose="020b0503020204020204" charset="-122"/>
                <a:ea typeface="微软雅黑" panose="020b0503020204020204" charset="-122"/>
              </a:rPr>
              <a:t>输入您的标题文字</a:t>
            </a:r>
            <a:endParaRPr lang="zh-CN" altLang="en-US" sz="3500">
              <a:solidFill>
                <a:srgbClr val="15F2FA"/>
              </a:solidFill>
              <a:latin typeface="微软雅黑" panose="020b0503020204020204" charset="-122"/>
              <a:ea typeface="微软雅黑" panose="020b0503020204020204" charset="-122"/>
            </a:endParaRPr>
          </a:p>
        </p:txBody>
      </p:sp>
      <p:sp>
        <p:nvSpPr>
          <p:cNvPr id="4"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a:solidFill>
                  <a:srgbClr val="15F2FA"/>
                </a:solidFill>
                <a:latin typeface="微软雅黑" panose="020b0503020204020204" charset="-122"/>
                <a:ea typeface="微软雅黑" panose="020b0503020204020204" charset="-122"/>
              </a:rPr>
              <a:t>6</a:t>
            </a:r>
            <a:r>
              <a:rPr lang="zh-CN" altLang="en-US" sz="800">
                <a:solidFill>
                  <a:srgbClr val="15F2FA"/>
                </a:solidFill>
                <a:latin typeface="微软雅黑" panose="020b0503020204020204" charset="-122"/>
                <a:ea typeface="微软雅黑" panose="020b0503020204020204" charset="-122"/>
              </a:rPr>
              <a:t>亿用户的微信作为移动互联网第一入口，是任何商家也无法忽视的平台。</a:t>
            </a:r>
            <a:endParaRPr lang="zh-CN" altLang="en-US" sz="800">
              <a:solidFill>
                <a:srgbClr val="15F2FA"/>
              </a:solidFill>
              <a:latin typeface="微软雅黑" panose="020b0503020204020204" charset="-122"/>
              <a:ea typeface="微软雅黑" panose="020b0503020204020204" charset="-122"/>
            </a:endParaRPr>
          </a:p>
        </p:txBody>
      </p:sp>
      <p:sp>
        <p:nvSpPr>
          <p:cNvPr id="5"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6" name="Freeform 8"/>
          <p:cNvSpPr/>
          <p:nvPr/>
        </p:nvSpPr>
        <p:spPr bwMode="auto">
          <a:xfrm>
            <a:off x="5140594" y="2516937"/>
            <a:ext cx="2168135" cy="1097262"/>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7"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TextBox 13"/>
          <p:cNvSpPr txBox="1">
            <a:spLocks noChangeArrowheads="1"/>
          </p:cNvSpPr>
          <p:nvPr/>
        </p:nvSpPr>
        <p:spPr bwMode="auto">
          <a:xfrm>
            <a:off x="5380579" y="1543551"/>
            <a:ext cx="1685011" cy="1437638"/>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a:solidFill>
                  <a:schemeClr val="tx1">
                    <a:lumMod val="75000"/>
                  </a:schemeClr>
                </a:solidFill>
                <a:latin typeface="微软雅黑" panose="020b0503020204020204" charset="-122"/>
                <a:ea typeface="微软雅黑" panose="020b0503020204020204" charset="-122"/>
              </a:rPr>
              <a:t>1</a:t>
            </a:r>
            <a:endParaRPr lang="en-US" altLang="en-US" sz="8740" b="1">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a:solidFill>
                  <a:schemeClr val="tx1">
                    <a:lumMod val="75000"/>
                  </a:schemeClr>
                </a:solidFill>
                <a:latin typeface="微软雅黑" panose="020b0503020204020204" charset="-122"/>
                <a:ea typeface="微软雅黑" panose="020b0503020204020204" charset="-122"/>
              </a:rPr>
              <a:t>过渡页</a:t>
            </a:r>
            <a:endParaRPr lang="zh-CN" altLang="en-US" sz="2845" b="1">
              <a:solidFill>
                <a:schemeClr val="tx1">
                  <a:lumMod val="75000"/>
                </a:schemeClr>
              </a:solidFill>
              <a:latin typeface="微软雅黑" panose="020b0503020204020204" charset="-122"/>
              <a:ea typeface="微软雅黑" panose="020b0503020204020204" charset="-122"/>
            </a:endParaRPr>
          </a:p>
        </p:txBody>
      </p:sp>
    </p:spTree>
  </p:cSld>
  <p:clrMapOvr>
    <a:masterClrMapping/>
  </p:clrMapOvr>
  <p:transition advTm="5522">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 fill="hold"/>
                                        <p:tgtEl>
                                          <p:spTgt spid="9"/>
                                        </p:tgtEl>
                                        <p:attrNameLst>
                                          <p:attrName>ppt_w</p:attrName>
                                        </p:attrNameLst>
                                      </p:cBhvr>
                                      <p:tavLst>
                                        <p:tav tm="0">
                                          <p:val>
                                            <p:fltVal val="0"/>
                                          </p:val>
                                        </p:tav>
                                        <p:tav tm="100000">
                                          <p:val>
                                            <p:strVal val="#ppt_w"/>
                                          </p:val>
                                        </p:tav>
                                      </p:tavLst>
                                    </p:anim>
                                    <p:anim calcmode="lin" valueType="num">
                                      <p:cBhvr>
                                        <p:cTn id="12" dur="300" fill="hold"/>
                                        <p:tgtEl>
                                          <p:spTgt spid="9"/>
                                        </p:tgtEl>
                                        <p:attrNameLst>
                                          <p:attrName>ppt_h</p:attrName>
                                        </p:attrNameLst>
                                      </p:cBhvr>
                                      <p:tavLst>
                                        <p:tav tm="0">
                                          <p:val>
                                            <p:fltVal val="0"/>
                                          </p:val>
                                        </p:tav>
                                        <p:tav tm="100000">
                                          <p:val>
                                            <p:strVal val="#ppt_h"/>
                                          </p:val>
                                        </p:tav>
                                      </p:tavLst>
                                    </p:anim>
                                    <p:anim calcmode="lin" valueType="num">
                                      <p:cBhvr>
                                        <p:cTn id="13" dur="300" fill="hold"/>
                                        <p:tgtEl>
                                          <p:spTgt spid="9"/>
                                        </p:tgtEl>
                                        <p:attrNameLst>
                                          <p:attrName>style.rotation</p:attrName>
                                        </p:attrNameLst>
                                      </p:cBhvr>
                                      <p:tavLst>
                                        <p:tav tm="0">
                                          <p:val>
                                            <p:fltVal val="90"/>
                                          </p:val>
                                        </p:tav>
                                        <p:tav tm="100000">
                                          <p:val>
                                            <p:fltVal val="0"/>
                                          </p:val>
                                        </p:tav>
                                      </p:tavLst>
                                    </p:anim>
                                    <p:animEffect transition="in" filter="fade">
                                      <p:cBhvr>
                                        <p:cTn id="14" dur="300"/>
                                        <p:tgtEl>
                                          <p:spTgt spid="9"/>
                                        </p:tgtEl>
                                      </p:cBhvr>
                                    </p:animEffect>
                                  </p:childTnLst>
                                </p:cTn>
                              </p:par>
                            </p:childTnLst>
                          </p:cTn>
                        </p:par>
                        <p:par>
                          <p:cTn id="15" fill="hold" nodeType="afterGroup">
                            <p:stCondLst>
                              <p:cond delay="13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300" fill="hold"/>
                                        <p:tgtEl>
                                          <p:spTgt spid="11"/>
                                        </p:tgtEl>
                                        <p:attrNameLst>
                                          <p:attrName>ppt_w</p:attrName>
                                        </p:attrNameLst>
                                      </p:cBhvr>
                                      <p:tavLst>
                                        <p:tav tm="0">
                                          <p:val>
                                            <p:fltVal val="0"/>
                                          </p:val>
                                        </p:tav>
                                        <p:tav tm="100000">
                                          <p:val>
                                            <p:strVal val="#ppt_w"/>
                                          </p:val>
                                        </p:tav>
                                      </p:tavLst>
                                    </p:anim>
                                    <p:anim calcmode="lin" valueType="num">
                                      <p:cBhvr>
                                        <p:cTn id="19" dur="300" fill="hold"/>
                                        <p:tgtEl>
                                          <p:spTgt spid="11"/>
                                        </p:tgtEl>
                                        <p:attrNameLst>
                                          <p:attrName>ppt_h</p:attrName>
                                        </p:attrNameLst>
                                      </p:cBhvr>
                                      <p:tavLst>
                                        <p:tav tm="0">
                                          <p:val>
                                            <p:fltVal val="0"/>
                                          </p:val>
                                        </p:tav>
                                        <p:tav tm="100000">
                                          <p:val>
                                            <p:strVal val="#ppt_h"/>
                                          </p:val>
                                        </p:tav>
                                      </p:tavLst>
                                    </p:anim>
                                    <p:anim calcmode="lin" valueType="num">
                                      <p:cBhvr>
                                        <p:cTn id="20" dur="300" fill="hold"/>
                                        <p:tgtEl>
                                          <p:spTgt spid="11"/>
                                        </p:tgtEl>
                                        <p:attrNameLst>
                                          <p:attrName>style.rotation</p:attrName>
                                        </p:attrNameLst>
                                      </p:cBhvr>
                                      <p:tavLst>
                                        <p:tav tm="0">
                                          <p:val>
                                            <p:fltVal val="90"/>
                                          </p:val>
                                        </p:tav>
                                        <p:tav tm="100000">
                                          <p:val>
                                            <p:fltVal val="0"/>
                                          </p:val>
                                        </p:tav>
                                      </p:tavLst>
                                    </p:anim>
                                    <p:animEffect transition="in" filter="fade">
                                      <p:cBhvr>
                                        <p:cTn id="21" dur="300"/>
                                        <p:tgtEl>
                                          <p:spTgt spid="11"/>
                                        </p:tgtEl>
                                      </p:cBhvr>
                                    </p:animEffect>
                                  </p:childTnLst>
                                </p:cTn>
                              </p:par>
                            </p:childTnLst>
                          </p:cTn>
                        </p:par>
                        <p:par>
                          <p:cTn id="22" fill="hold" nodeType="afterGroup">
                            <p:stCondLst>
                              <p:cond delay="16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nodeType="afterGroup">
                            <p:stCondLst>
                              <p:cond delay="1601"/>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nodeType="afterGroup">
                            <p:stCondLst>
                              <p:cond delay="1602"/>
                            </p:stCondLst>
                            <p:childTnLst>
                              <p:par>
                                <p:cTn id="29" presetID="37" presetClass="path" presetSubtype="0" accel="50000" decel="50000" fill="hold" grpId="1" nodeType="afterEffect">
                                  <p:stCondLst>
                                    <p:cond delay="0"/>
                                  </p:stCondLst>
                                  <p:childTnLst>
                                    <p:animMotion origin="layout" path="M -3.33333E-06 2.22222E-06 L -0.00312 0.04328 L -0.01614 0.09305 C -0.02422 0.10926 -0.03776 0.13009 -0.05 0.14097 C -0.06198 0.15208 -0.07382 0.16018 -0.08776 0.15949 C -0.10755 0.15949 -0.12174 0.14815 -0.13359 0.13773 C -0.14557 0.12731 -0.15299 0.11203 -0.15976 0.09676 L -0.17461 0.04629 L -0.17955 2.22222E-06" pathEditMode="relative" rAng="0" ptsTypes="AAAAAAAAA">
                                      <p:cBhvr>
                                        <p:cTn id="30" dur="1000" spd="-99900" fill="hold"/>
                                        <p:tgtEl>
                                          <p:spTgt spid="7"/>
                                        </p:tgtEl>
                                        <p:attrNameLst>
                                          <p:attrName>ppt_x</p:attrName>
                                          <p:attrName>ppt_y</p:attrName>
                                        </p:attrNameLst>
                                      </p:cBhvr>
                                      <p:rCtr x="-8984" y="7963"/>
                                    </p:animMotion>
                                  </p:childTnLst>
                                </p:cTn>
                              </p:par>
                            </p:childTnLst>
                          </p:cTn>
                        </p:par>
                        <p:par>
                          <p:cTn id="31" fill="hold" nodeType="afterGroup">
                            <p:stCondLst>
                              <p:cond delay="2602"/>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nodeType="afterGroup">
                            <p:stCondLst>
                              <p:cond delay="3602"/>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600"/>
                                        <p:tgtEl>
                                          <p:spTgt spid="3"/>
                                        </p:tgtEl>
                                      </p:cBhvr>
                                    </p:animEffect>
                                  </p:childTnLst>
                                </p:cTn>
                              </p:par>
                            </p:childTnLst>
                          </p:cTn>
                        </p:par>
                        <p:par>
                          <p:cTn id="39" fill="hold" nodeType="afterGroup">
                            <p:stCondLst>
                              <p:cond delay="4202"/>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7" grpId="1"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527381" y="1701205"/>
            <a:ext cx="1919816" cy="1919817"/>
            <a:chOff x="630085" y="1203598"/>
            <a:chExt cx="1440160" cy="1440160"/>
          </a:xfrm>
          <a:noFill/>
        </p:grpSpPr>
        <p:sp>
          <p:nvSpPr>
            <p:cNvPr id="4" name="椭圆 3"/>
            <p:cNvSpPr/>
            <p:nvPr/>
          </p:nvSpPr>
          <p:spPr>
            <a:xfrm>
              <a:off x="630085" y="1203598"/>
              <a:ext cx="1440160" cy="1440160"/>
            </a:xfrm>
            <a:prstGeom prst="ellipse">
              <a:avLst/>
            </a:prstGeom>
            <a:grp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panose="020b0503020204020204" charset="-122"/>
                <a:ea typeface="微软雅黑" panose="020b0503020204020204" charset="-122"/>
              </a:endParaRPr>
            </a:p>
          </p:txBody>
        </p:sp>
        <p:pic>
          <p:nvPicPr>
            <p:cNvPr id="19467" name="Picture 3" descr="C:\Users\Jonahs\Dropbox\Projects SCOTT\MEET Windows Azure\source\Background\tile-icon-bigdata.png"/>
            <p:cNvPicPr>
              <a:picLocks noChangeAspect="1" noChangeArrowheads="1"/>
            </p:cNvPicPr>
            <p:nvPr/>
          </p:nvPicPr>
          <p:blipFill>
            <a:blip r:embed="rId3"/>
            <a:stretch>
              <a:fillRect/>
            </a:stretch>
          </p:blipFill>
          <p:spPr bwMode="auto">
            <a:xfrm>
              <a:off x="911700" y="1485327"/>
              <a:ext cx="876930" cy="876702"/>
            </a:xfrm>
            <a:prstGeom prst="rect">
              <a:avLst/>
            </a:prstGeom>
            <a:grpFill/>
            <a:ln w="9525">
              <a:noFill/>
              <a:miter lim="800000"/>
            </a:ln>
          </p:spPr>
        </p:pic>
      </p:grpSp>
      <p:sp>
        <p:nvSpPr>
          <p:cNvPr id="5" name="TextBox 4"/>
          <p:cNvSpPr txBox="1"/>
          <p:nvPr/>
        </p:nvSpPr>
        <p:spPr>
          <a:xfrm>
            <a:off x="2890739" y="2204971"/>
            <a:ext cx="7010400" cy="1385379"/>
          </a:xfrm>
          <a:prstGeom prst="rect">
            <a:avLst/>
          </a:prstGeom>
          <a:noFill/>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这里输入简单的文字概述这里输入简单文字概述简单的文字概述这里输入简单的文字概述这里输入简单这里输入简单的文字概述这里输入简单文字概述简单的文字概述这里</a:t>
            </a:r>
            <a:endParaRPr lang="zh-CN" altLang="en-US" sz="1865">
              <a:solidFill>
                <a:srgbClr val="15F2FA"/>
              </a:solidFill>
              <a:latin typeface="微软雅黑" panose="020b0503020204020204" charset="-122"/>
              <a:ea typeface="微软雅黑" panose="020b0503020204020204" charset="-122"/>
            </a:endParaRPr>
          </a:p>
        </p:txBody>
      </p:sp>
      <p:sp>
        <p:nvSpPr>
          <p:cNvPr id="6" name="矩形 5"/>
          <p:cNvSpPr/>
          <p:nvPr/>
        </p:nvSpPr>
        <p:spPr>
          <a:xfrm>
            <a:off x="2902744" y="1714990"/>
            <a:ext cx="2339102" cy="461665"/>
          </a:xfrm>
          <a:prstGeom prst="rect">
            <a:avLst/>
          </a:prstGeom>
        </p:spPr>
        <p:txBody>
          <a:bodyPr wrap="none">
            <a:spAutoFit/>
          </a:bodyPr>
          <a:lstStyle/>
          <a:p>
            <a:pPr>
              <a:defRPr/>
            </a:pPr>
            <a:r>
              <a:rPr lang="zh-CN" altLang="en-US" sz="2400" b="1">
                <a:solidFill>
                  <a:srgbClr val="15F2FA"/>
                </a:solidFill>
                <a:latin typeface="微软雅黑" panose="020b0503020204020204" charset="-122"/>
                <a:ea typeface="微软雅黑" panose="020b0503020204020204" charset="-122"/>
              </a:rPr>
              <a:t>这里输入标题一</a:t>
            </a:r>
            <a:endParaRPr lang="zh-CN" altLang="en-US" sz="2400" b="1">
              <a:solidFill>
                <a:srgbClr val="15F2FA"/>
              </a:solidFill>
              <a:latin typeface="微软雅黑" panose="020b0503020204020204" charset="-122"/>
              <a:ea typeface="微软雅黑" panose="020b0503020204020204" charset="-122"/>
            </a:endParaRPr>
          </a:p>
        </p:txBody>
      </p:sp>
      <p:grpSp>
        <p:nvGrpSpPr>
          <p:cNvPr id="12" name="组合 11"/>
          <p:cNvGrpSpPr/>
          <p:nvPr/>
        </p:nvGrpSpPr>
        <p:grpSpPr>
          <a:xfrm>
            <a:off x="10032537" y="4554437"/>
            <a:ext cx="1441451" cy="1441451"/>
            <a:chOff x="6804248" y="3219822"/>
            <a:chExt cx="1080120" cy="1080120"/>
          </a:xfrm>
        </p:grpSpPr>
        <p:sp>
          <p:nvSpPr>
            <p:cNvPr id="8" name="椭圆 7"/>
            <p:cNvSpPr/>
            <p:nvPr/>
          </p:nvSpPr>
          <p:spPr>
            <a:xfrm>
              <a:off x="6804248" y="3219822"/>
              <a:ext cx="1080120" cy="1080120"/>
            </a:xfrm>
            <a:prstGeom prst="ellipse">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panose="020b0503020204020204" charset="-122"/>
                <a:ea typeface="微软雅黑" panose="020b0503020204020204" charset="-122"/>
              </a:endParaRPr>
            </a:p>
          </p:txBody>
        </p:sp>
        <p:sp>
          <p:nvSpPr>
            <p:cNvPr id="19465" name="Freeform 14"/>
            <p:cNvSpPr>
              <a:spLocks noEditPoints="1"/>
            </p:cNvSpPr>
            <p:nvPr/>
          </p:nvSpPr>
          <p:spPr bwMode="black">
            <a:xfrm>
              <a:off x="7126472" y="3566406"/>
              <a:ext cx="501595" cy="445504"/>
            </a:xfrm>
            <a:custGeom>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15F2FA"/>
            </a:solidFill>
            <a:ln w="9525">
              <a:noFill/>
              <a:round/>
            </a:ln>
          </p:spPr>
          <p:txBody>
            <a:bodyPr lIns="111924" tIns="55963" rIns="111924" bIns="55963"/>
            <a:lstStyle/>
            <a:p>
              <a:endParaRPr lang="zh-CN" altLang="en-US" sz="2400">
                <a:latin typeface="微软雅黑" panose="020b0503020204020204" charset="-122"/>
                <a:ea typeface="微软雅黑" panose="020b0503020204020204" charset="-122"/>
              </a:endParaRPr>
            </a:p>
          </p:txBody>
        </p:sp>
      </p:grpSp>
      <p:sp>
        <p:nvSpPr>
          <p:cNvPr id="10" name="TextBox 9"/>
          <p:cNvSpPr txBox="1"/>
          <p:nvPr/>
        </p:nvSpPr>
        <p:spPr>
          <a:xfrm>
            <a:off x="2831638" y="4605238"/>
            <a:ext cx="7008284" cy="1385379"/>
          </a:xfrm>
          <a:prstGeom prst="rect">
            <a:avLst/>
          </a:prstGeom>
          <a:noFill/>
        </p:spPr>
        <p:txBody>
          <a:bodyPr>
            <a:spAutoFit/>
          </a:bodyPr>
          <a:lstStyle/>
          <a:p>
            <a:pPr>
              <a:lnSpc>
                <a:spcPct val="150000"/>
              </a:lnSpc>
            </a:pPr>
            <a:r>
              <a:rPr lang="zh-CN" altLang="en-US" sz="1865">
                <a:solidFill>
                  <a:srgbClr val="15F2FA"/>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这里输入简单的文字概述这里输入简单文字概述简单的文字概述这里输入简单的文字概述这里输入简单这里输入简单的文字概述这里输入简单文字概述简单的文字概述这里</a:t>
            </a:r>
            <a:endParaRPr lang="zh-CN" altLang="en-US" sz="1865">
              <a:solidFill>
                <a:srgbClr val="15F2FA"/>
              </a:solidFill>
              <a:latin typeface="微软雅黑" panose="020b0503020204020204" charset="-122"/>
              <a:ea typeface="微软雅黑" panose="020b0503020204020204" charset="-122"/>
            </a:endParaRPr>
          </a:p>
        </p:txBody>
      </p:sp>
      <p:sp>
        <p:nvSpPr>
          <p:cNvPr id="11" name="矩形 10"/>
          <p:cNvSpPr/>
          <p:nvPr/>
        </p:nvSpPr>
        <p:spPr>
          <a:xfrm>
            <a:off x="7248525" y="4138885"/>
            <a:ext cx="2339102" cy="461665"/>
          </a:xfrm>
          <a:prstGeom prst="rect">
            <a:avLst/>
          </a:prstGeom>
        </p:spPr>
        <p:txBody>
          <a:bodyPr wrap="none">
            <a:spAutoFit/>
          </a:bodyPr>
          <a:lstStyle/>
          <a:p>
            <a:pPr>
              <a:defRPr/>
            </a:pPr>
            <a:r>
              <a:rPr lang="zh-CN" altLang="en-US" sz="2400" b="1">
                <a:solidFill>
                  <a:srgbClr val="15F2FA"/>
                </a:solidFill>
                <a:latin typeface="微软雅黑" panose="020b0503020204020204" charset="-122"/>
                <a:ea typeface="微软雅黑" panose="020b0503020204020204" charset="-122"/>
              </a:rPr>
              <a:t>这里输入标题二</a:t>
            </a:r>
            <a:endParaRPr lang="zh-CN" altLang="en-US" sz="2400" b="1">
              <a:solidFill>
                <a:srgbClr val="15F2FA"/>
              </a:solidFill>
              <a:latin typeface="微软雅黑" panose="020b0503020204020204" charset="-122"/>
              <a:ea typeface="微软雅黑" panose="020b0503020204020204" charset="-122"/>
            </a:endParaRPr>
          </a:p>
        </p:txBody>
      </p:sp>
    </p:spTree>
  </p:cSld>
  <p:clrMapOvr>
    <a:masterClrMapping/>
  </p:clrMapOvr>
  <p:transition advTm="6973">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par>
                          <p:cTn id="22" fill="hold" nodeType="after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childTnLst>
                          </p:cTn>
                        </p:par>
                        <p:par>
                          <p:cTn id="26" fill="hold" nodeType="afterGroup">
                            <p:stCondLst>
                              <p:cond delay="4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4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par>
                          <p:cTn id="35" fill="hold" nodeType="afterGroup">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5" name="泪滴形 14"/>
          <p:cNvSpPr/>
          <p:nvPr/>
        </p:nvSpPr>
        <p:spPr>
          <a:xfrm rot="8035252">
            <a:off x="494577" y="2021645"/>
            <a:ext cx="3552395" cy="3552395"/>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6" name="泪滴形 15"/>
          <p:cNvSpPr/>
          <p:nvPr/>
        </p:nvSpPr>
        <p:spPr>
          <a:xfrm rot="8035252">
            <a:off x="3595969" y="3403912"/>
            <a:ext cx="2372569" cy="2372569"/>
          </a:xfrm>
          <a:prstGeom prst="teardrop">
            <a:avLst/>
          </a:prstGeom>
          <a:noFill/>
          <a:ln>
            <a:solidFill>
              <a:srgbClr val="15F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7" name="椭圆 16"/>
          <p:cNvSpPr/>
          <p:nvPr/>
        </p:nvSpPr>
        <p:spPr>
          <a:xfrm>
            <a:off x="3104889" y="2054451"/>
            <a:ext cx="1152128" cy="1152128"/>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8" name="椭圆 17"/>
          <p:cNvSpPr/>
          <p:nvPr/>
        </p:nvSpPr>
        <p:spPr>
          <a:xfrm>
            <a:off x="5103948" y="3415820"/>
            <a:ext cx="896043" cy="896043"/>
          </a:xfrm>
          <a:prstGeom prst="ellipse">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9" name="TextBox 6"/>
          <p:cNvSpPr txBox="1"/>
          <p:nvPr/>
        </p:nvSpPr>
        <p:spPr>
          <a:xfrm>
            <a:off x="3259685" y="2342483"/>
            <a:ext cx="870751" cy="502766"/>
          </a:xfrm>
          <a:prstGeom prst="rect">
            <a:avLst/>
          </a:prstGeom>
          <a:noFill/>
        </p:spPr>
        <p:txBody>
          <a:bodyPr wrap="none" rtlCol="0">
            <a:spAutoFit/>
          </a:bodyPr>
          <a:lstStyle/>
          <a:p>
            <a:r>
              <a:rPr lang="en-US" altLang="zh-CN" sz="2665">
                <a:solidFill>
                  <a:srgbClr val="15F2FA"/>
                </a:solidFill>
                <a:latin typeface="微软雅黑" panose="020b0503020204020204" charset="-122"/>
                <a:ea typeface="微软雅黑" panose="020b0503020204020204" charset="-122"/>
              </a:rPr>
              <a:t>80%</a:t>
            </a:r>
            <a:endParaRPr lang="en-US" altLang="zh-CN" sz="2665">
              <a:solidFill>
                <a:srgbClr val="15F2FA"/>
              </a:solidFill>
              <a:latin typeface="微软雅黑" panose="020b0503020204020204" charset="-122"/>
              <a:ea typeface="微软雅黑" panose="020b0503020204020204" charset="-122"/>
            </a:endParaRPr>
          </a:p>
        </p:txBody>
      </p:sp>
      <p:sp>
        <p:nvSpPr>
          <p:cNvPr id="20" name="TextBox 7"/>
          <p:cNvSpPr txBox="1"/>
          <p:nvPr/>
        </p:nvSpPr>
        <p:spPr>
          <a:xfrm>
            <a:off x="5157453" y="3597102"/>
            <a:ext cx="801823" cy="461665"/>
          </a:xfrm>
          <a:prstGeom prst="rect">
            <a:avLst/>
          </a:prstGeom>
          <a:noFill/>
        </p:spPr>
        <p:txBody>
          <a:bodyPr wrap="none" rtlCol="0">
            <a:spAutoFit/>
          </a:bodyPr>
          <a:lstStyle/>
          <a:p>
            <a:r>
              <a:rPr lang="en-US" altLang="zh-CN" sz="2400">
                <a:solidFill>
                  <a:srgbClr val="15F2FA"/>
                </a:solidFill>
                <a:latin typeface="微软雅黑" panose="020b0503020204020204" charset="-122"/>
                <a:ea typeface="微软雅黑" panose="020b0503020204020204" charset="-122"/>
              </a:rPr>
              <a:t>35%</a:t>
            </a:r>
            <a:endParaRPr lang="en-US" altLang="zh-CN" sz="2400">
              <a:solidFill>
                <a:srgbClr val="15F2FA"/>
              </a:solidFill>
              <a:latin typeface="微软雅黑" panose="020b0503020204020204" charset="-122"/>
              <a:ea typeface="微软雅黑" panose="020b0503020204020204" charset="-122"/>
            </a:endParaRPr>
          </a:p>
        </p:txBody>
      </p:sp>
      <p:sp>
        <p:nvSpPr>
          <p:cNvPr id="21" name="矩形 20"/>
          <p:cNvSpPr/>
          <p:nvPr/>
        </p:nvSpPr>
        <p:spPr>
          <a:xfrm flipH="1">
            <a:off x="1088666" y="3400475"/>
            <a:ext cx="2292791" cy="1272105"/>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a:t>
            </a:r>
            <a:endParaRPr lang="en-US" altLang="zh-CN" sz="1600">
              <a:solidFill>
                <a:srgbClr val="15F2FA"/>
              </a:solidFill>
              <a:latin typeface="微软雅黑" panose="020b0503020204020204" charset="-122"/>
              <a:ea typeface="微软雅黑" panose="020b0503020204020204" charset="-122"/>
            </a:endParaRPr>
          </a:p>
          <a:p>
            <a:pPr>
              <a:lnSpc>
                <a:spcPct val="150000"/>
              </a:lnSpc>
            </a:pPr>
            <a:r>
              <a:rPr lang="zh-CN" altLang="en-US" sz="1600">
                <a:solidFill>
                  <a:srgbClr val="15F2FA"/>
                </a:solidFill>
                <a:latin typeface="微软雅黑" panose="020b0503020204020204" charset="-122"/>
                <a:ea typeface="微软雅黑" panose="020b0503020204020204" charset="-122"/>
              </a:rPr>
              <a:t>概述这里输入简单文</a:t>
            </a:r>
            <a:endParaRPr lang="en-US" altLang="zh-CN" sz="1600">
              <a:solidFill>
                <a:srgbClr val="15F2FA"/>
              </a:solidFill>
              <a:latin typeface="微软雅黑" panose="020b0503020204020204" charset="-122"/>
              <a:ea typeface="微软雅黑" panose="020b0503020204020204" charset="-122"/>
            </a:endParaRPr>
          </a:p>
          <a:p>
            <a:pPr>
              <a:lnSpc>
                <a:spcPct val="150000"/>
              </a:lnSpc>
            </a:pPr>
            <a:r>
              <a:rPr lang="zh-CN" altLang="en-US" sz="1600">
                <a:solidFill>
                  <a:srgbClr val="15F2FA"/>
                </a:solidFill>
                <a:latin typeface="微软雅黑" panose="020b0503020204020204" charset="-122"/>
                <a:ea typeface="微软雅黑" panose="020b0503020204020204" charset="-122"/>
              </a:rPr>
              <a:t>字概述简单的文字概</a:t>
            </a:r>
            <a:endParaRPr lang="en-US" altLang="zh-CN" sz="1600">
              <a:solidFill>
                <a:srgbClr val="15F2FA"/>
              </a:solidFill>
              <a:latin typeface="微软雅黑" panose="020b0503020204020204" charset="-122"/>
              <a:ea typeface="微软雅黑" panose="020b0503020204020204" charset="-122"/>
            </a:endParaRPr>
          </a:p>
        </p:txBody>
      </p:sp>
      <p:sp>
        <p:nvSpPr>
          <p:cNvPr id="22" name="矩形 21"/>
          <p:cNvSpPr/>
          <p:nvPr/>
        </p:nvSpPr>
        <p:spPr>
          <a:xfrm>
            <a:off x="1184675" y="2978094"/>
            <a:ext cx="1920215"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1735" b="1">
                <a:solidFill>
                  <a:srgbClr val="15F2FA"/>
                </a:solidFill>
                <a:latin typeface="微软雅黑" panose="020b0503020204020204" charset="-122"/>
                <a:ea typeface="微软雅黑" panose="020b0503020204020204" charset="-122"/>
              </a:rPr>
              <a:t>这里填写小标题</a:t>
            </a:r>
            <a:endParaRPr lang="zh-CN" altLang="en-US" sz="1735" b="1">
              <a:solidFill>
                <a:srgbClr val="15F2FA"/>
              </a:solidFill>
              <a:latin typeface="微软雅黑" panose="020b0503020204020204" charset="-122"/>
              <a:ea typeface="微软雅黑" panose="020b0503020204020204" charset="-122"/>
            </a:endParaRPr>
          </a:p>
        </p:txBody>
      </p:sp>
      <p:sp>
        <p:nvSpPr>
          <p:cNvPr id="23" name="矩形 22"/>
          <p:cNvSpPr/>
          <p:nvPr/>
        </p:nvSpPr>
        <p:spPr>
          <a:xfrm flipH="1">
            <a:off x="3715151" y="4463635"/>
            <a:ext cx="2292791" cy="902773"/>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a:t>
            </a:r>
            <a:endParaRPr lang="en-US" altLang="zh-CN" sz="1600">
              <a:solidFill>
                <a:srgbClr val="15F2FA"/>
              </a:solidFill>
              <a:latin typeface="微软雅黑" panose="020b0503020204020204" charset="-122"/>
              <a:ea typeface="微软雅黑" panose="020b0503020204020204" charset="-122"/>
            </a:endParaRPr>
          </a:p>
          <a:p>
            <a:pPr>
              <a:lnSpc>
                <a:spcPct val="150000"/>
              </a:lnSpc>
            </a:pPr>
            <a:r>
              <a:rPr lang="zh-CN" altLang="en-US" sz="1600">
                <a:solidFill>
                  <a:srgbClr val="15F2FA"/>
                </a:solidFill>
                <a:latin typeface="微软雅黑" panose="020b0503020204020204" charset="-122"/>
                <a:ea typeface="微软雅黑" panose="020b0503020204020204" charset="-122"/>
              </a:rPr>
              <a:t>概述这里输入简单文</a:t>
            </a:r>
            <a:endParaRPr lang="en-US" altLang="zh-CN" sz="1600">
              <a:solidFill>
                <a:srgbClr val="15F2FA"/>
              </a:solidFill>
              <a:latin typeface="微软雅黑" panose="020b0503020204020204" charset="-122"/>
              <a:ea typeface="微软雅黑" panose="020b0503020204020204" charset="-122"/>
            </a:endParaRPr>
          </a:p>
        </p:txBody>
      </p:sp>
      <p:sp>
        <p:nvSpPr>
          <p:cNvPr id="24" name="矩形 23"/>
          <p:cNvSpPr/>
          <p:nvPr/>
        </p:nvSpPr>
        <p:spPr>
          <a:xfrm>
            <a:off x="3811161" y="4041254"/>
            <a:ext cx="1920215" cy="433414"/>
          </a:xfrm>
          <a:prstGeom prst="rect">
            <a:avLst/>
          </a:prstGeom>
        </p:spPr>
        <p:txBody>
          <a:bodyPr wrap="square" lIns="162524" tIns="81261" rIns="162524" bIns="81261">
            <a:spAutoFit/>
          </a:bodyPr>
          <a:lstStyle/>
          <a:p>
            <a:pPr algn="just" defTabSz="1624965" fontAlgn="base">
              <a:lnSpc>
                <a:spcPts val="2135"/>
              </a:lnSpc>
              <a:spcBef>
                <a:spcPct val="0"/>
              </a:spcBef>
              <a:spcAft>
                <a:spcPct val="0"/>
              </a:spcAft>
            </a:pPr>
            <a:r>
              <a:rPr lang="zh-CN" altLang="en-US" sz="1735" b="1">
                <a:solidFill>
                  <a:srgbClr val="15F2FA"/>
                </a:solidFill>
                <a:latin typeface="微软雅黑" panose="020b0503020204020204" charset="-122"/>
                <a:ea typeface="微软雅黑" panose="020b0503020204020204" charset="-122"/>
              </a:rPr>
              <a:t>填写小标题</a:t>
            </a:r>
            <a:endParaRPr lang="zh-CN" altLang="en-US" sz="1735" b="1">
              <a:solidFill>
                <a:srgbClr val="15F2FA"/>
              </a:solidFill>
              <a:latin typeface="微软雅黑" panose="020b0503020204020204" charset="-122"/>
              <a:ea typeface="微软雅黑" panose="020b0503020204020204" charset="-122"/>
            </a:endParaRPr>
          </a:p>
        </p:txBody>
      </p:sp>
      <p:sp>
        <p:nvSpPr>
          <p:cNvPr id="25" name="矩形 24"/>
          <p:cNvSpPr/>
          <p:nvPr/>
        </p:nvSpPr>
        <p:spPr>
          <a:xfrm flipH="1">
            <a:off x="5103947" y="2018704"/>
            <a:ext cx="6368651" cy="902773"/>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
        <p:nvSpPr>
          <p:cNvPr id="26" name="矩形 25"/>
          <p:cNvSpPr/>
          <p:nvPr/>
        </p:nvSpPr>
        <p:spPr>
          <a:xfrm flipH="1">
            <a:off x="7248129" y="3724971"/>
            <a:ext cx="3776363" cy="1641437"/>
          </a:xfrm>
          <a:prstGeom prst="rect">
            <a:avLst/>
          </a:prstGeom>
          <a:effectLst/>
        </p:spPr>
        <p:txBody>
          <a:bodyPr wrap="square" lIns="162524" tIns="81261" rIns="162524" bIns="81261">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a:t>
            </a:r>
            <a:endParaRPr lang="en-US" altLang="zh-CN" sz="1600">
              <a:solidFill>
                <a:srgbClr val="15F2FA"/>
              </a:solidFill>
              <a:latin typeface="微软雅黑" panose="020b0503020204020204" charset="-122"/>
              <a:ea typeface="微软雅黑" panose="020b0503020204020204" charset="-122"/>
            </a:endParaRPr>
          </a:p>
        </p:txBody>
      </p:sp>
    </p:spTree>
  </p:cSld>
  <p:clrMapOvr>
    <a:masterClrMapping/>
  </p:clrMapOvr>
  <p:transition advTm="11139">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6"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80">
                                          <p:stCondLst>
                                            <p:cond delay="0"/>
                                          </p:stCondLst>
                                        </p:cTn>
                                        <p:tgtEl>
                                          <p:spTgt spid="15"/>
                                        </p:tgtEl>
                                      </p:cBhvr>
                                    </p:animEffect>
                                    <p:anim calcmode="lin" valueType="num">
                                      <p:cBhvr>
                                        <p:cTn id="1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 dur="26">
                                          <p:stCondLst>
                                            <p:cond delay="650"/>
                                          </p:stCondLst>
                                        </p:cTn>
                                        <p:tgtEl>
                                          <p:spTgt spid="15"/>
                                        </p:tgtEl>
                                      </p:cBhvr>
                                      <p:to x="100000" y="60000"/>
                                    </p:animScale>
                                    <p:animScale>
                                      <p:cBhvr>
                                        <p:cTn id="23" dur="166" decel="50000">
                                          <p:stCondLst>
                                            <p:cond delay="676"/>
                                          </p:stCondLst>
                                        </p:cTn>
                                        <p:tgtEl>
                                          <p:spTgt spid="15"/>
                                        </p:tgtEl>
                                      </p:cBhvr>
                                      <p:to x="100000" y="100000"/>
                                    </p:animScale>
                                    <p:animScale>
                                      <p:cBhvr>
                                        <p:cTn id="24" dur="26">
                                          <p:stCondLst>
                                            <p:cond delay="1312"/>
                                          </p:stCondLst>
                                        </p:cTn>
                                        <p:tgtEl>
                                          <p:spTgt spid="15"/>
                                        </p:tgtEl>
                                      </p:cBhvr>
                                      <p:to x="100000" y="80000"/>
                                    </p:animScale>
                                    <p:animScale>
                                      <p:cBhvr>
                                        <p:cTn id="25" dur="166" decel="50000">
                                          <p:stCondLst>
                                            <p:cond delay="1338"/>
                                          </p:stCondLst>
                                        </p:cTn>
                                        <p:tgtEl>
                                          <p:spTgt spid="15"/>
                                        </p:tgtEl>
                                      </p:cBhvr>
                                      <p:to x="100000" y="100000"/>
                                    </p:animScale>
                                    <p:animScale>
                                      <p:cBhvr>
                                        <p:cTn id="26" dur="26">
                                          <p:stCondLst>
                                            <p:cond delay="1642"/>
                                          </p:stCondLst>
                                        </p:cTn>
                                        <p:tgtEl>
                                          <p:spTgt spid="15"/>
                                        </p:tgtEl>
                                      </p:cBhvr>
                                      <p:to x="100000" y="90000"/>
                                    </p:animScale>
                                    <p:animScale>
                                      <p:cBhvr>
                                        <p:cTn id="27" dur="166" decel="50000">
                                          <p:stCondLst>
                                            <p:cond delay="1668"/>
                                          </p:stCondLst>
                                        </p:cTn>
                                        <p:tgtEl>
                                          <p:spTgt spid="15"/>
                                        </p:tgtEl>
                                      </p:cBhvr>
                                      <p:to x="100000" y="100000"/>
                                    </p:animScale>
                                    <p:animScale>
                                      <p:cBhvr>
                                        <p:cTn id="28" dur="26">
                                          <p:stCondLst>
                                            <p:cond delay="1808"/>
                                          </p:stCondLst>
                                        </p:cTn>
                                        <p:tgtEl>
                                          <p:spTgt spid="15"/>
                                        </p:tgtEl>
                                      </p:cBhvr>
                                      <p:to x="100000" y="95000"/>
                                    </p:animScale>
                                    <p:animScale>
                                      <p:cBhvr>
                                        <p:cTn id="29" dur="166" decel="50000">
                                          <p:stCondLst>
                                            <p:cond delay="1834"/>
                                          </p:stCondLst>
                                        </p:cTn>
                                        <p:tgtEl>
                                          <p:spTgt spid="15"/>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par>
                          <p:cTn id="46" fill="hold" nodeType="afterGroup">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Scale>
                                      <p:cBhvr>
                                        <p:cTn id="4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0" dur="1000" decel="50000" fill="hold">
                                          <p:stCondLst>
                                            <p:cond delay="0"/>
                                          </p:stCondLst>
                                        </p:cTn>
                                        <p:tgtEl>
                                          <p:spTgt spid="17"/>
                                        </p:tgtEl>
                                        <p:attrNameLst>
                                          <p:attrName>ppt_x</p:attrName>
                                          <p:attrName>ppt_y</p:attrName>
                                        </p:attrNameLst>
                                      </p:cBhvr>
                                    </p:animMotion>
                                    <p:animEffect transition="in" filter="fade">
                                      <p:cBhvr>
                                        <p:cTn id="51" dur="1000"/>
                                        <p:tgtEl>
                                          <p:spTgt spid="17"/>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Scale>
                                      <p:cBhvr>
                                        <p:cTn id="5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5" dur="1000" decel="50000" fill="hold">
                                          <p:stCondLst>
                                            <p:cond delay="0"/>
                                          </p:stCondLst>
                                        </p:cTn>
                                        <p:tgtEl>
                                          <p:spTgt spid="19"/>
                                        </p:tgtEl>
                                        <p:attrNameLst>
                                          <p:attrName>ppt_x</p:attrName>
                                          <p:attrName>ppt_y</p:attrName>
                                        </p:attrNameLst>
                                      </p:cBhvr>
                                    </p:animMotion>
                                    <p:animEffect transition="in" filter="fade">
                                      <p:cBhvr>
                                        <p:cTn id="56" dur="1000"/>
                                        <p:tgtEl>
                                          <p:spTgt spid="19"/>
                                        </p:tgtEl>
                                      </p:cBhvr>
                                    </p:animEffect>
                                  </p:childTnLst>
                                </p:cTn>
                              </p:par>
                            </p:childTnLst>
                          </p:cTn>
                        </p:par>
                        <p:par>
                          <p:cTn id="57" fill="hold" nodeType="afterGroup">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350"/>
                                        <p:tgtEl>
                                          <p:spTgt spid="22"/>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2"/>
                                        </p:tgtEl>
                                      </p:cBhvr>
                                    </p:animEffect>
                                    <p:animScale>
                                      <p:cBhvr>
                                        <p:cTn id="63" dur="200" autoRev="1" fill="hold"/>
                                        <p:tgtEl>
                                          <p:spTgt spid="22"/>
                                        </p:tgtEl>
                                      </p:cBhvr>
                                      <p:by x="105000" y="105000"/>
                                    </p:animScale>
                                  </p:childTnLst>
                                </p:cTn>
                              </p:par>
                            </p:childTnLst>
                          </p:cTn>
                        </p:par>
                        <p:par>
                          <p:cTn id="64" fill="hold" nodeType="afterGroup">
                            <p:stCondLst>
                              <p:cond delay="49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nodeType="afterGroup">
                            <p:stCondLst>
                              <p:cond delay="54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nodeType="afterGroup">
                            <p:stCondLst>
                              <p:cond delay="5900"/>
                            </p:stCondLst>
                            <p:childTnLst>
                              <p:par>
                                <p:cTn id="73" presetID="52"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Scale>
                                      <p:cBhvr>
                                        <p:cTn id="7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6" dur="1000" decel="50000" fill="hold">
                                          <p:stCondLst>
                                            <p:cond delay="0"/>
                                          </p:stCondLst>
                                        </p:cTn>
                                        <p:tgtEl>
                                          <p:spTgt spid="18"/>
                                        </p:tgtEl>
                                        <p:attrNameLst>
                                          <p:attrName>ppt_x</p:attrName>
                                          <p:attrName>ppt_y</p:attrName>
                                        </p:attrNameLst>
                                      </p:cBhvr>
                                    </p:animMotion>
                                    <p:animEffect transition="in" filter="fade">
                                      <p:cBhvr>
                                        <p:cTn id="77" dur="1000"/>
                                        <p:tgtEl>
                                          <p:spTgt spid="18"/>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Scale>
                                      <p:cBhvr>
                                        <p:cTn id="8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1" dur="1000" decel="50000" fill="hold">
                                          <p:stCondLst>
                                            <p:cond delay="0"/>
                                          </p:stCondLst>
                                        </p:cTn>
                                        <p:tgtEl>
                                          <p:spTgt spid="20"/>
                                        </p:tgtEl>
                                        <p:attrNameLst>
                                          <p:attrName>ppt_x</p:attrName>
                                          <p:attrName>ppt_y</p:attrName>
                                        </p:attrNameLst>
                                      </p:cBhvr>
                                    </p:animMotion>
                                    <p:animEffect transition="in" filter="fade">
                                      <p:cBhvr>
                                        <p:cTn id="82" dur="1000"/>
                                        <p:tgtEl>
                                          <p:spTgt spid="20"/>
                                        </p:tgtEl>
                                      </p:cBhvr>
                                    </p:animEffect>
                                  </p:childTnLst>
                                </p:cTn>
                              </p:par>
                            </p:childTnLst>
                          </p:cTn>
                        </p:par>
                        <p:par>
                          <p:cTn id="83" fill="hold" nodeType="afterGroup">
                            <p:stCondLst>
                              <p:cond delay="69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350"/>
                                        <p:tgtEl>
                                          <p:spTgt spid="24"/>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4"/>
                                        </p:tgtEl>
                                      </p:cBhvr>
                                    </p:animEffect>
                                    <p:animScale>
                                      <p:cBhvr>
                                        <p:cTn id="89" dur="200" autoRev="1" fill="hold"/>
                                        <p:tgtEl>
                                          <p:spTgt spid="24"/>
                                        </p:tgtEl>
                                      </p:cBhvr>
                                      <p:by x="105000" y="105000"/>
                                    </p:animScale>
                                  </p:childTnLst>
                                </p:cTn>
                              </p:par>
                            </p:childTnLst>
                          </p:cTn>
                        </p:par>
                        <p:par>
                          <p:cTn id="90" fill="hold" nodeType="afterGroup">
                            <p:stCondLst>
                              <p:cond delay="7300"/>
                            </p:stCondLst>
                            <p:childTnLst>
                              <p:par>
                                <p:cTn id="91" presetID="10"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nodeType="afterGroup">
                            <p:stCondLst>
                              <p:cond delay="78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p:bldP spid="20" grpId="0"/>
      <p:bldP spid="21" grpId="0" animBg="1"/>
      <p:bldP spid="22" grpId="0"/>
      <p:bldP spid="22" grpId="1"/>
      <p:bldP spid="23" grpId="0" animBg="1"/>
      <p:bldP spid="24" grpId="0"/>
      <p:bldP spid="24" grpId="1"/>
      <p:bldP spid="25" grpId="0" animBg="1"/>
      <p:bldP spid="26"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3848491"/>
            <a:ext cx="12192000" cy="0"/>
          </a:xfrm>
          <a:prstGeom prst="line">
            <a:avLst/>
          </a:prstGeom>
          <a:ln w="57150">
            <a:solidFill>
              <a:srgbClr val="15F2FA"/>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809731" y="4310128"/>
            <a:ext cx="2597971" cy="1198880"/>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1" name="TextBox 30"/>
          <p:cNvSpPr txBox="1"/>
          <p:nvPr/>
        </p:nvSpPr>
        <p:spPr bwMode="auto">
          <a:xfrm>
            <a:off x="3596881" y="2197893"/>
            <a:ext cx="2597971"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2" name="TextBox 31"/>
          <p:cNvSpPr txBox="1"/>
          <p:nvPr/>
        </p:nvSpPr>
        <p:spPr bwMode="auto">
          <a:xfrm>
            <a:off x="6192011" y="4310127"/>
            <a:ext cx="2597971"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3" name="TextBox 32"/>
          <p:cNvSpPr txBox="1"/>
          <p:nvPr/>
        </p:nvSpPr>
        <p:spPr bwMode="auto">
          <a:xfrm>
            <a:off x="8784299" y="2174932"/>
            <a:ext cx="2597971" cy="1200329"/>
          </a:xfrm>
          <a:prstGeom prst="rect">
            <a:avLst/>
          </a:prstGeom>
          <a:noFill/>
        </p:spPr>
        <p:txBody>
          <a:bodyPr wrap="square">
            <a:spAutoFit/>
          </a:bodyPr>
          <a:lstStyle/>
          <a:p>
            <a:pPr>
              <a:lnSpc>
                <a:spcPct val="150000"/>
              </a:lnSpc>
            </a:pPr>
            <a:r>
              <a:rPr lang="zh-CN" altLang="en-US" sz="1600">
                <a:solidFill>
                  <a:srgbClr val="15F2FA"/>
                </a:solidFill>
                <a:latin typeface="微软雅黑" panose="020b0503020204020204" charset="-122"/>
                <a:ea typeface="微软雅黑" panose="020b0503020204020204" charset="-122"/>
              </a:rPr>
              <a:t>这里输入简单的文字概述这里输入简单文字概述简单的文字概述这里输入</a:t>
            </a:r>
            <a:endParaRPr lang="zh-CN" altLang="en-US" sz="1600">
              <a:solidFill>
                <a:srgbClr val="15F2FA"/>
              </a:solidFill>
              <a:latin typeface="微软雅黑" panose="020b0503020204020204" charset="-122"/>
              <a:ea typeface="微软雅黑" panose="020b0503020204020204" charset="-122"/>
            </a:endParaRPr>
          </a:p>
        </p:txBody>
      </p:sp>
      <p:sp>
        <p:nvSpPr>
          <p:cNvPr id="36" name="椭圆 35"/>
          <p:cNvSpPr/>
          <p:nvPr/>
        </p:nvSpPr>
        <p:spPr>
          <a:xfrm>
            <a:off x="1865849"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37" name="矩形标注 36"/>
          <p:cNvSpPr/>
          <p:nvPr/>
        </p:nvSpPr>
        <p:spPr>
          <a:xfrm>
            <a:off x="1533140" y="2504341"/>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38" name="矩形 37"/>
          <p:cNvSpPr/>
          <p:nvPr/>
        </p:nvSpPr>
        <p:spPr bwMode="auto">
          <a:xfrm>
            <a:off x="1979442" y="2558976"/>
            <a:ext cx="1044217" cy="420370"/>
          </a:xfrm>
          <a:prstGeom prst="rect">
            <a:avLst/>
          </a:prstGeom>
        </p:spPr>
        <p:txBody>
          <a:bodyPr wrap="square">
            <a:spAutoFit/>
          </a:bodyPr>
          <a:lstStyle/>
          <a:p>
            <a:pPr>
              <a:defRPr/>
            </a:pPr>
            <a:r>
              <a:rPr lang="en-US" altLang="zh-CN" sz="2135" b="1">
                <a:solidFill>
                  <a:srgbClr val="064959"/>
                </a:solidFill>
                <a:latin typeface="微软雅黑" panose="020b0503020204020204" charset="-122"/>
                <a:ea typeface="微软雅黑" panose="020b0503020204020204" charset="-122"/>
              </a:rPr>
              <a:t>2018</a:t>
            </a:r>
            <a:endParaRPr lang="en-US" altLang="zh-CN" sz="2135" b="1">
              <a:solidFill>
                <a:srgbClr val="064959"/>
              </a:solidFill>
              <a:latin typeface="微软雅黑" panose="020b0503020204020204" charset="-122"/>
              <a:ea typeface="微软雅黑" panose="020b0503020204020204" charset="-122"/>
            </a:endParaRPr>
          </a:p>
        </p:txBody>
      </p:sp>
      <p:sp>
        <p:nvSpPr>
          <p:cNvPr id="39" name="椭圆 38"/>
          <p:cNvSpPr/>
          <p:nvPr/>
        </p:nvSpPr>
        <p:spPr>
          <a:xfrm>
            <a:off x="4316962"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0" name="矩形标注 39"/>
          <p:cNvSpPr/>
          <p:nvPr/>
        </p:nvSpPr>
        <p:spPr>
          <a:xfrm flipV="1">
            <a:off x="3983765" y="4616576"/>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1" name="矩形 40"/>
          <p:cNvSpPr/>
          <p:nvPr/>
        </p:nvSpPr>
        <p:spPr bwMode="auto">
          <a:xfrm>
            <a:off x="4379709" y="4678906"/>
            <a:ext cx="1044217" cy="420370"/>
          </a:xfrm>
          <a:prstGeom prst="rect">
            <a:avLst/>
          </a:prstGeom>
        </p:spPr>
        <p:txBody>
          <a:bodyPr wrap="square">
            <a:spAutoFit/>
          </a:bodyPr>
          <a:lstStyle/>
          <a:p>
            <a:pPr>
              <a:defRPr/>
            </a:pPr>
            <a:r>
              <a:rPr lang="en-US" altLang="zh-CN" sz="2135" b="1">
                <a:solidFill>
                  <a:srgbClr val="064959"/>
                </a:solidFill>
                <a:latin typeface="微软雅黑" panose="020b0503020204020204" charset="-122"/>
                <a:ea typeface="微软雅黑" panose="020b0503020204020204" charset="-122"/>
              </a:rPr>
              <a:t>2018</a:t>
            </a:r>
            <a:endParaRPr lang="en-US" altLang="zh-CN" sz="2135" b="1">
              <a:solidFill>
                <a:srgbClr val="064959"/>
              </a:solidFill>
              <a:latin typeface="微软雅黑" panose="020b0503020204020204" charset="-122"/>
              <a:ea typeface="微软雅黑" panose="020b0503020204020204" charset="-122"/>
            </a:endParaRPr>
          </a:p>
        </p:txBody>
      </p:sp>
      <p:sp>
        <p:nvSpPr>
          <p:cNvPr id="42" name="椭圆 41"/>
          <p:cNvSpPr/>
          <p:nvPr/>
        </p:nvSpPr>
        <p:spPr>
          <a:xfrm>
            <a:off x="6703209"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3" name="矩形标注 42"/>
          <p:cNvSpPr/>
          <p:nvPr/>
        </p:nvSpPr>
        <p:spPr>
          <a:xfrm>
            <a:off x="6370012" y="2504341"/>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4" name="矩形 43"/>
          <p:cNvSpPr/>
          <p:nvPr/>
        </p:nvSpPr>
        <p:spPr bwMode="auto">
          <a:xfrm>
            <a:off x="6760005" y="2566672"/>
            <a:ext cx="1044217" cy="420370"/>
          </a:xfrm>
          <a:prstGeom prst="rect">
            <a:avLst/>
          </a:prstGeom>
        </p:spPr>
        <p:txBody>
          <a:bodyPr wrap="square">
            <a:spAutoFit/>
          </a:bodyPr>
          <a:lstStyle/>
          <a:p>
            <a:pPr>
              <a:defRPr/>
            </a:pPr>
            <a:r>
              <a:rPr lang="en-US" altLang="zh-CN" sz="2135" b="1">
                <a:solidFill>
                  <a:srgbClr val="064959"/>
                </a:solidFill>
                <a:latin typeface="微软雅黑" panose="020b0503020204020204" charset="-122"/>
                <a:ea typeface="微软雅黑" panose="020b0503020204020204" charset="-122"/>
              </a:rPr>
              <a:t>2019</a:t>
            </a:r>
            <a:endParaRPr lang="en-US" altLang="zh-CN" sz="2135" b="1">
              <a:solidFill>
                <a:srgbClr val="064959"/>
              </a:solidFill>
              <a:latin typeface="微软雅黑" panose="020b0503020204020204" charset="-122"/>
              <a:ea typeface="微软雅黑" panose="020b0503020204020204" charset="-122"/>
            </a:endParaRPr>
          </a:p>
        </p:txBody>
      </p:sp>
      <p:sp>
        <p:nvSpPr>
          <p:cNvPr id="45" name="椭圆 44"/>
          <p:cNvSpPr/>
          <p:nvPr/>
        </p:nvSpPr>
        <p:spPr>
          <a:xfrm>
            <a:off x="9288557" y="3656470"/>
            <a:ext cx="429207" cy="429207"/>
          </a:xfrm>
          <a:prstGeom prst="ellipse">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6" name="矩形标注 45"/>
          <p:cNvSpPr/>
          <p:nvPr/>
        </p:nvSpPr>
        <p:spPr>
          <a:xfrm flipV="1">
            <a:off x="8997215" y="4616576"/>
            <a:ext cx="1824203" cy="576064"/>
          </a:xfrm>
          <a:prstGeom prst="wedgeRectCallout">
            <a:avLst>
              <a:gd name="adj1" fmla="val -20833"/>
              <a:gd name="adj2" fmla="val 92735"/>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a typeface="微软雅黑" panose="020b0503020204020204" charset="-122"/>
            </a:endParaRPr>
          </a:p>
        </p:txBody>
      </p:sp>
      <p:sp>
        <p:nvSpPr>
          <p:cNvPr id="47" name="矩形 46"/>
          <p:cNvSpPr/>
          <p:nvPr/>
        </p:nvSpPr>
        <p:spPr bwMode="auto">
          <a:xfrm>
            <a:off x="9387208" y="4678906"/>
            <a:ext cx="1044217" cy="420370"/>
          </a:xfrm>
          <a:prstGeom prst="rect">
            <a:avLst/>
          </a:prstGeom>
        </p:spPr>
        <p:txBody>
          <a:bodyPr wrap="square">
            <a:spAutoFit/>
          </a:bodyPr>
          <a:lstStyle/>
          <a:p>
            <a:pPr>
              <a:defRPr/>
            </a:pPr>
            <a:r>
              <a:rPr lang="en-US" altLang="zh-CN" sz="2135" b="1">
                <a:solidFill>
                  <a:srgbClr val="064959"/>
                </a:solidFill>
                <a:latin typeface="微软雅黑" panose="020b0503020204020204" charset="-122"/>
                <a:ea typeface="微软雅黑" panose="020b0503020204020204" charset="-122"/>
              </a:rPr>
              <a:t>2020</a:t>
            </a:r>
            <a:endParaRPr lang="en-US" altLang="zh-CN" sz="2135" b="1">
              <a:solidFill>
                <a:srgbClr val="064959"/>
              </a:solidFill>
              <a:latin typeface="微软雅黑" panose="020b0503020204020204" charset="-122"/>
              <a:ea typeface="微软雅黑" panose="020b0503020204020204" charset="-122"/>
            </a:endParaRPr>
          </a:p>
        </p:txBody>
      </p:sp>
    </p:spTree>
  </p:cSld>
  <p:clrMapOvr>
    <a:masterClrMapping/>
  </p:clrMapOvr>
  <p:transition advTm="711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16" presetClass="entr" presetSubtype="37"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outVertical)">
                                      <p:cBhvr>
                                        <p:cTn id="16" dur="500"/>
                                        <p:tgtEl>
                                          <p:spTgt spid="29"/>
                                        </p:tgtEl>
                                      </p:cBhvr>
                                    </p:animEffect>
                                  </p:childTnLst>
                                </p:cTn>
                              </p:par>
                            </p:childTnLst>
                          </p:cTn>
                        </p:par>
                        <p:par>
                          <p:cTn id="17" fill="hold" nodeType="afterGroup">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ppt_w</p:attrName>
                                        </p:attrNameLst>
                                      </p:cBhvr>
                                      <p:tavLst>
                                        <p:tav tm="0">
                                          <p:val>
                                            <p:fltVal val="0"/>
                                          </p:val>
                                        </p:tav>
                                        <p:tav tm="100000">
                                          <p:val>
                                            <p:strVal val="#ppt_w"/>
                                          </p:val>
                                        </p:tav>
                                      </p:tavLst>
                                    </p:anim>
                                    <p:anim calcmode="lin" valueType="num">
                                      <p:cBhvr>
                                        <p:cTn id="21" dur="1000" fill="hold"/>
                                        <p:tgtEl>
                                          <p:spTgt spid="36"/>
                                        </p:tgtEl>
                                        <p:attrNameLst>
                                          <p:attrName>ppt_h</p:attrName>
                                        </p:attrNameLst>
                                      </p:cBhvr>
                                      <p:tavLst>
                                        <p:tav tm="0">
                                          <p:val>
                                            <p:fltVal val="0"/>
                                          </p:val>
                                        </p:tav>
                                        <p:tav tm="100000">
                                          <p:val>
                                            <p:strVal val="#ppt_h"/>
                                          </p:val>
                                        </p:tav>
                                      </p:tavLst>
                                    </p:anim>
                                    <p:anim calcmode="lin" valueType="num">
                                      <p:cBhvr>
                                        <p:cTn id="2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1000" fill="hold"/>
                                        <p:tgtEl>
                                          <p:spTgt spid="39"/>
                                        </p:tgtEl>
                                        <p:attrNameLst>
                                          <p:attrName>ppt_w</p:attrName>
                                        </p:attrNameLst>
                                      </p:cBhvr>
                                      <p:tavLst>
                                        <p:tav tm="0">
                                          <p:val>
                                            <p:fltVal val="0"/>
                                          </p:val>
                                        </p:tav>
                                        <p:tav tm="100000">
                                          <p:val>
                                            <p:strVal val="#ppt_w"/>
                                          </p:val>
                                        </p:tav>
                                      </p:tavLst>
                                    </p:anim>
                                    <p:anim calcmode="lin" valueType="num">
                                      <p:cBhvr>
                                        <p:cTn id="27" dur="1000" fill="hold"/>
                                        <p:tgtEl>
                                          <p:spTgt spid="39"/>
                                        </p:tgtEl>
                                        <p:attrNameLst>
                                          <p:attrName>ppt_h</p:attrName>
                                        </p:attrNameLst>
                                      </p:cBhvr>
                                      <p:tavLst>
                                        <p:tav tm="0">
                                          <p:val>
                                            <p:fltVal val="0"/>
                                          </p:val>
                                        </p:tav>
                                        <p:tav tm="100000">
                                          <p:val>
                                            <p:strVal val="#ppt_h"/>
                                          </p:val>
                                        </p:tav>
                                      </p:tavLst>
                                    </p:anim>
                                    <p:anim calcmode="lin" valueType="num">
                                      <p:cBhvr>
                                        <p:cTn id="28"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9"/>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1000" fill="hold"/>
                                        <p:tgtEl>
                                          <p:spTgt spid="42"/>
                                        </p:tgtEl>
                                        <p:attrNameLst>
                                          <p:attrName>ppt_w</p:attrName>
                                        </p:attrNameLst>
                                      </p:cBhvr>
                                      <p:tavLst>
                                        <p:tav tm="0">
                                          <p:val>
                                            <p:fltVal val="0"/>
                                          </p:val>
                                        </p:tav>
                                        <p:tav tm="100000">
                                          <p:val>
                                            <p:strVal val="#ppt_w"/>
                                          </p:val>
                                        </p:tav>
                                      </p:tavLst>
                                    </p:anim>
                                    <p:anim calcmode="lin" valueType="num">
                                      <p:cBhvr>
                                        <p:cTn id="33" dur="1000" fill="hold"/>
                                        <p:tgtEl>
                                          <p:spTgt spid="42"/>
                                        </p:tgtEl>
                                        <p:attrNameLst>
                                          <p:attrName>ppt_h</p:attrName>
                                        </p:attrNameLst>
                                      </p:cBhvr>
                                      <p:tavLst>
                                        <p:tav tm="0">
                                          <p:val>
                                            <p:fltVal val="0"/>
                                          </p:val>
                                        </p:tav>
                                        <p:tav tm="100000">
                                          <p:val>
                                            <p:strVal val="#ppt_h"/>
                                          </p:val>
                                        </p:tav>
                                      </p:tavLst>
                                    </p:anim>
                                    <p:anim calcmode="lin" valueType="num">
                                      <p:cBhvr>
                                        <p:cTn id="34"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2"/>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1000" fill="hold"/>
                                        <p:tgtEl>
                                          <p:spTgt spid="45"/>
                                        </p:tgtEl>
                                        <p:attrNameLst>
                                          <p:attrName>ppt_w</p:attrName>
                                        </p:attrNameLst>
                                      </p:cBhvr>
                                      <p:tavLst>
                                        <p:tav tm="0">
                                          <p:val>
                                            <p:fltVal val="0"/>
                                          </p:val>
                                        </p:tav>
                                        <p:tav tm="100000">
                                          <p:val>
                                            <p:strVal val="#ppt_w"/>
                                          </p:val>
                                        </p:tav>
                                      </p:tavLst>
                                    </p:anim>
                                    <p:anim calcmode="lin" valueType="num">
                                      <p:cBhvr>
                                        <p:cTn id="39" dur="1000" fill="hold"/>
                                        <p:tgtEl>
                                          <p:spTgt spid="45"/>
                                        </p:tgtEl>
                                        <p:attrNameLst>
                                          <p:attrName>ppt_h</p:attrName>
                                        </p:attrNameLst>
                                      </p:cBhvr>
                                      <p:tavLst>
                                        <p:tav tm="0">
                                          <p:val>
                                            <p:fltVal val="0"/>
                                          </p:val>
                                        </p:tav>
                                        <p:tav tm="100000">
                                          <p:val>
                                            <p:strVal val="#ppt_h"/>
                                          </p:val>
                                        </p:tav>
                                      </p:tavLst>
                                    </p:anim>
                                    <p:anim calcmode="lin" valueType="num">
                                      <p:cBhvr>
                                        <p:cTn id="4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0-#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0-#ppt_w/2"/>
                                          </p:val>
                                        </p:tav>
                                        <p:tav tm="100000">
                                          <p:val>
                                            <p:strVal val="#ppt_x"/>
                                          </p:val>
                                        </p:tav>
                                      </p:tavLst>
                                    </p:anim>
                                    <p:anim calcmode="lin" valueType="num">
                                      <p:cBhvr additive="base">
                                        <p:cTn id="58" dur="500" fill="hold"/>
                                        <p:tgtEl>
                                          <p:spTgt spid="46"/>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4500"/>
                            </p:stCondLst>
                            <p:childTnLst>
                              <p:par>
                                <p:cTn id="81" presetID="21" presetClass="entr" presetSubtype="1"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heel(1)">
                                      <p:cBhvr>
                                        <p:cTn id="83" dur="2000"/>
                                        <p:tgtEl>
                                          <p:spTgt spid="31"/>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heel(1)">
                                      <p:cBhvr>
                                        <p:cTn id="86" dur="2000"/>
                                        <p:tgtEl>
                                          <p:spTgt spid="32"/>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heel(1)">
                                      <p:cBhvr>
                                        <p:cTn id="89" dur="2000"/>
                                        <p:tgtEl>
                                          <p:spTgt spid="33"/>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heel(1)">
                                      <p:cBhvr>
                                        <p:cTn id="9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P spid="36" grpId="0" animBg="1"/>
      <p:bldP spid="37" grpId="0" animBg="1"/>
      <p:bldP spid="38" grpId="0"/>
      <p:bldP spid="39" grpId="0" animBg="1"/>
      <p:bldP spid="40" grpId="0" animBg="1"/>
      <p:bldP spid="41" grpId="0"/>
      <p:bldP spid="42" grpId="0" animBg="1"/>
      <p:bldP spid="43" grpId="0" animBg="1"/>
      <p:bldP spid="44" grpId="0"/>
      <p:bldP spid="45" grpId="0" animBg="1"/>
      <p:bldP spid="46" grpId="0" animBg="1"/>
      <p:bldP spid="4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120" name="Freeform 104"/>
          <p:cNvSpPr/>
          <p:nvPr/>
        </p:nvSpPr>
        <p:spPr bwMode="auto">
          <a:xfrm>
            <a:off x="6163799" y="4922544"/>
            <a:ext cx="1541616" cy="1674809"/>
          </a:xfrm>
          <a:custGeom>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1" name="Freeform 106"/>
          <p:cNvSpPr/>
          <p:nvPr/>
        </p:nvSpPr>
        <p:spPr bwMode="auto">
          <a:xfrm>
            <a:off x="4182205" y="4897049"/>
            <a:ext cx="1547283" cy="1674807"/>
          </a:xfrm>
          <a:custGeom>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2" name="Freeform 108"/>
          <p:cNvSpPr/>
          <p:nvPr/>
        </p:nvSpPr>
        <p:spPr bwMode="auto">
          <a:xfrm>
            <a:off x="5902800" y="1566224"/>
            <a:ext cx="2697829" cy="3173917"/>
          </a:xfrm>
          <a:custGeom>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3" name="Freeform 109"/>
          <p:cNvSpPr/>
          <p:nvPr/>
        </p:nvSpPr>
        <p:spPr bwMode="auto">
          <a:xfrm>
            <a:off x="3235955" y="1577563"/>
            <a:ext cx="2697829" cy="3173917"/>
          </a:xfrm>
          <a:custGeom>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4" name="Freeform 121"/>
          <p:cNvSpPr/>
          <p:nvPr/>
        </p:nvSpPr>
        <p:spPr bwMode="auto">
          <a:xfrm>
            <a:off x="5540211" y="4020458"/>
            <a:ext cx="340063" cy="337228"/>
          </a:xfrm>
          <a:custGeom>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5" name="Freeform 122"/>
          <p:cNvSpPr/>
          <p:nvPr/>
        </p:nvSpPr>
        <p:spPr bwMode="auto">
          <a:xfrm>
            <a:off x="5955639" y="3953219"/>
            <a:ext cx="422245" cy="422247"/>
          </a:xfrm>
          <a:custGeom>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6" name="Freeform 123"/>
          <p:cNvSpPr/>
          <p:nvPr/>
        </p:nvSpPr>
        <p:spPr bwMode="auto">
          <a:xfrm>
            <a:off x="5540211" y="4425695"/>
            <a:ext cx="340063" cy="331563"/>
          </a:xfrm>
          <a:custGeom>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7" name="Freeform 124"/>
          <p:cNvSpPr/>
          <p:nvPr/>
        </p:nvSpPr>
        <p:spPr bwMode="auto">
          <a:xfrm>
            <a:off x="5942978" y="4425695"/>
            <a:ext cx="334397" cy="331563"/>
          </a:xfrm>
          <a:custGeom>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noFill/>
          <a:ln>
            <a:solidFill>
              <a:srgbClr val="15F2FA"/>
            </a:solidFill>
          </a:ln>
        </p:spPr>
        <p:txBody>
          <a:bodyPr lIns="162552" tIns="81276" rIns="162552" bIns="81276"/>
          <a:lstStyle/>
          <a:p>
            <a:pPr defTabSz="1624965"/>
            <a:endParaRPr lang="zh-CN" altLang="en-US" sz="3200" kern="0">
              <a:solidFill>
                <a:sysClr val="windowText" lastClr="000000"/>
              </a:solidFill>
            </a:endParaRPr>
          </a:p>
        </p:txBody>
      </p:sp>
      <p:sp>
        <p:nvSpPr>
          <p:cNvPr id="128" name="矩形 1"/>
          <p:cNvSpPr>
            <a:spLocks noChangeArrowheads="1"/>
          </p:cNvSpPr>
          <p:nvPr/>
        </p:nvSpPr>
        <p:spPr bwMode="auto">
          <a:xfrm>
            <a:off x="8842699" y="1747878"/>
            <a:ext cx="3060461" cy="1887881"/>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此处添加标题内容</a:t>
            </a:r>
            <a:endParaRPr lang="en-US" altLang="zh-CN" sz="2135" b="1">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en-US" altLang="zh-CN" sz="1865">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zh-CN" altLang="zh-CN" sz="1865">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endParaRPr lang="zh-CN" altLang="zh-CN" sz="1600" b="1">
              <a:solidFill>
                <a:srgbClr val="15F2FA"/>
              </a:solidFill>
              <a:latin typeface="微软雅黑" panose="020b0503020204020204" charset="-122"/>
              <a:ea typeface="微软雅黑" panose="020b0503020204020204" charset="-122"/>
            </a:endParaRPr>
          </a:p>
        </p:txBody>
      </p:sp>
      <p:sp>
        <p:nvSpPr>
          <p:cNvPr id="129" name="任意多边形 128"/>
          <p:cNvSpPr/>
          <p:nvPr/>
        </p:nvSpPr>
        <p:spPr>
          <a:xfrm flipH="1">
            <a:off x="719403" y="2472785"/>
            <a:ext cx="4213487" cy="1099535"/>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30" name="矩形 1"/>
          <p:cNvSpPr>
            <a:spLocks noChangeArrowheads="1"/>
          </p:cNvSpPr>
          <p:nvPr/>
        </p:nvSpPr>
        <p:spPr bwMode="auto">
          <a:xfrm>
            <a:off x="1249319" y="1892830"/>
            <a:ext cx="3417827" cy="1887881"/>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此处添加标题内容</a:t>
            </a:r>
            <a:endParaRPr lang="en-US" altLang="zh-CN" sz="2135" b="1">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en-US" altLang="zh-CN" sz="1865">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zh-CN" altLang="zh-CN" sz="1865">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endParaRPr lang="zh-CN" altLang="zh-CN" sz="1600" b="1">
              <a:solidFill>
                <a:srgbClr val="15F2FA"/>
              </a:solidFill>
              <a:latin typeface="微软雅黑" panose="020b0503020204020204" charset="-122"/>
              <a:ea typeface="微软雅黑" panose="020b0503020204020204" charset="-122"/>
            </a:endParaRPr>
          </a:p>
        </p:txBody>
      </p:sp>
      <p:sp>
        <p:nvSpPr>
          <p:cNvPr id="131" name="任意多边形 130"/>
          <p:cNvSpPr/>
          <p:nvPr/>
        </p:nvSpPr>
        <p:spPr>
          <a:xfrm flipH="1">
            <a:off x="719404" y="4568359"/>
            <a:ext cx="3746681" cy="1108036"/>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32" name="矩形 1"/>
          <p:cNvSpPr>
            <a:spLocks noChangeArrowheads="1"/>
          </p:cNvSpPr>
          <p:nvPr/>
        </p:nvSpPr>
        <p:spPr bwMode="auto">
          <a:xfrm>
            <a:off x="1269854" y="3925068"/>
            <a:ext cx="3403980" cy="1518549"/>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fontAlgn="base">
              <a:lnSpc>
                <a:spcPct val="150000"/>
              </a:lnSpc>
              <a:spcBef>
                <a:spcPct val="0"/>
              </a:spcBef>
              <a:spcAft>
                <a:spcPct val="0"/>
              </a:spcAft>
            </a:pPr>
            <a:r>
              <a:rPr lang="zh-CN" altLang="en-US" sz="2135" b="1">
                <a:solidFill>
                  <a:srgbClr val="15F2FA"/>
                </a:solidFill>
                <a:latin typeface="微软雅黑" panose="020b0503020204020204" charset="-122"/>
                <a:ea typeface="微软雅黑" panose="020b0503020204020204" charset="-122"/>
              </a:rPr>
              <a:t>此处添加标题内容</a:t>
            </a:r>
            <a:endParaRPr lang="en-US" altLang="zh-CN" sz="2135" b="1">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en-US" altLang="zh-CN" sz="1865">
              <a:solidFill>
                <a:srgbClr val="15F2FA"/>
              </a:solidFill>
              <a:latin typeface="微软雅黑" panose="020b0503020204020204" charset="-122"/>
              <a:ea typeface="微软雅黑" panose="020b0503020204020204" charset="-122"/>
            </a:endParaRPr>
          </a:p>
          <a:p>
            <a:pPr algn="just" defTabSz="1624965" fontAlgn="base">
              <a:lnSpc>
                <a:spcPct val="150000"/>
              </a:lnSpc>
              <a:spcBef>
                <a:spcPct val="0"/>
              </a:spcBef>
              <a:spcAft>
                <a:spcPct val="0"/>
              </a:spcAft>
            </a:pPr>
            <a:r>
              <a:rPr lang="zh-CN" altLang="en-US" sz="1865">
                <a:solidFill>
                  <a:srgbClr val="15F2FA"/>
                </a:solidFill>
                <a:latin typeface="微软雅黑" panose="020b0503020204020204" charset="-122"/>
                <a:ea typeface="微软雅黑" panose="020b0503020204020204" charset="-122"/>
              </a:rPr>
              <a:t>点击此处添加内容</a:t>
            </a:r>
            <a:endParaRPr lang="zh-CN" altLang="zh-CN" sz="1865">
              <a:solidFill>
                <a:srgbClr val="15F2FA"/>
              </a:solidFill>
              <a:latin typeface="微软雅黑" panose="020b0503020204020204" charset="-122"/>
              <a:ea typeface="微软雅黑" panose="020b0503020204020204" charset="-122"/>
            </a:endParaRPr>
          </a:p>
        </p:txBody>
      </p:sp>
      <p:sp>
        <p:nvSpPr>
          <p:cNvPr id="133" name="矩形 1"/>
          <p:cNvSpPr>
            <a:spLocks noChangeArrowheads="1"/>
          </p:cNvSpPr>
          <p:nvPr/>
        </p:nvSpPr>
        <p:spPr bwMode="auto">
          <a:xfrm>
            <a:off x="8834045" y="4197085"/>
            <a:ext cx="2534015" cy="2010927"/>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52" tIns="81276" rIns="162552" bIns="81276">
            <a:spAutoFit/>
          </a:bodyPr>
          <a:lstStyle/>
          <a:p>
            <a:pPr algn="just" defTabSz="1624965">
              <a:lnSpc>
                <a:spcPct val="150000"/>
              </a:lnSpc>
            </a:pPr>
            <a:r>
              <a:rPr lang="zh-CN" altLang="en-US" sz="2135" b="1" kern="0">
                <a:solidFill>
                  <a:srgbClr val="15F2FA"/>
                </a:solidFill>
                <a:latin typeface="微软雅黑" panose="020b0503020204020204" charset="-122"/>
                <a:ea typeface="微软雅黑" panose="020b0503020204020204" charset="-122"/>
              </a:rPr>
              <a:t>此处添加标题内容</a:t>
            </a:r>
            <a:endParaRPr lang="en-US" altLang="zh-CN" sz="2135" b="1" kern="0">
              <a:solidFill>
                <a:srgbClr val="15F2FA"/>
              </a:solidFill>
              <a:latin typeface="微软雅黑" panose="020b0503020204020204" charset="-122"/>
              <a:ea typeface="微软雅黑" panose="020b0503020204020204" charset="-122"/>
            </a:endParaRPr>
          </a:p>
          <a:p>
            <a:pPr algn="just" defTabSz="1624965">
              <a:lnSpc>
                <a:spcPct val="150000"/>
              </a:lnSpc>
            </a:pPr>
            <a:r>
              <a:rPr lang="zh-CN" altLang="en-US" sz="1865" kern="0">
                <a:solidFill>
                  <a:srgbClr val="15F2FA"/>
                </a:solidFill>
                <a:latin typeface="微软雅黑" panose="020b0503020204020204" charset="-122"/>
                <a:ea typeface="微软雅黑" panose="020b0503020204020204" charset="-122"/>
              </a:rPr>
              <a:t>点击此处添加内容</a:t>
            </a:r>
            <a:endParaRPr lang="en-US" altLang="zh-CN" sz="1865" kern="0">
              <a:solidFill>
                <a:srgbClr val="15F2FA"/>
              </a:solidFill>
              <a:latin typeface="微软雅黑" panose="020b0503020204020204" charset="-122"/>
              <a:ea typeface="微软雅黑" panose="020b0503020204020204" charset="-122"/>
            </a:endParaRPr>
          </a:p>
          <a:p>
            <a:pPr algn="just" defTabSz="1624965">
              <a:lnSpc>
                <a:spcPct val="150000"/>
              </a:lnSpc>
            </a:pPr>
            <a:r>
              <a:rPr lang="zh-CN" altLang="en-US" sz="1865" kern="0">
                <a:solidFill>
                  <a:srgbClr val="15F2FA"/>
                </a:solidFill>
                <a:latin typeface="微软雅黑" panose="020b0503020204020204" charset="-122"/>
                <a:ea typeface="微软雅黑" panose="020b0503020204020204" charset="-122"/>
              </a:rPr>
              <a:t>点击此处添加内容</a:t>
            </a:r>
            <a:endParaRPr lang="zh-CN" altLang="zh-CN" sz="1865" kern="0">
              <a:solidFill>
                <a:srgbClr val="15F2FA"/>
              </a:solidFill>
              <a:latin typeface="微软雅黑" panose="020b0503020204020204" charset="-122"/>
              <a:ea typeface="微软雅黑" panose="020b0503020204020204" charset="-122"/>
            </a:endParaRPr>
          </a:p>
          <a:p>
            <a:pPr algn="just" defTabSz="1624965">
              <a:lnSpc>
                <a:spcPct val="150000"/>
              </a:lnSpc>
            </a:pPr>
            <a:endParaRPr lang="zh-CN" altLang="zh-CN" sz="2135" kern="0">
              <a:solidFill>
                <a:srgbClr val="15F2FA"/>
              </a:solidFill>
            </a:endParaRPr>
          </a:p>
        </p:txBody>
      </p:sp>
      <p:sp>
        <p:nvSpPr>
          <p:cNvPr id="134" name="Freeform 11"/>
          <p:cNvSpPr/>
          <p:nvPr/>
        </p:nvSpPr>
        <p:spPr bwMode="auto">
          <a:xfrm>
            <a:off x="8355124" y="1857461"/>
            <a:ext cx="478921" cy="419411"/>
          </a:xfrm>
          <a:custGeom>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15F2FA"/>
          </a:solidFill>
          <a:ln>
            <a:noFill/>
          </a:ln>
        </p:spPr>
        <p:txBody>
          <a:bodyPr lIns="162552" tIns="81276" rIns="162552" bIns="81276"/>
          <a:lstStyle/>
          <a:p>
            <a:pPr defTabSz="1624965"/>
            <a:endParaRPr lang="zh-CN" altLang="en-US" sz="3200" kern="0">
              <a:solidFill>
                <a:schemeClr val="bg1"/>
              </a:solidFill>
            </a:endParaRPr>
          </a:p>
        </p:txBody>
      </p:sp>
      <p:grpSp>
        <p:nvGrpSpPr>
          <p:cNvPr id="135" name="组合 122"/>
          <p:cNvGrpSpPr/>
          <p:nvPr/>
        </p:nvGrpSpPr>
        <p:grpSpPr>
          <a:xfrm>
            <a:off x="882403" y="2049181"/>
            <a:ext cx="342895" cy="345729"/>
            <a:chOff x="3889445" y="2973091"/>
            <a:chExt cx="319708" cy="324921"/>
          </a:xfrm>
          <a:solidFill>
            <a:schemeClr val="bg1"/>
          </a:solidFill>
        </p:grpSpPr>
        <p:sp>
          <p:nvSpPr>
            <p:cNvPr id="136"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7"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8"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39"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grpSp>
        <p:nvGrpSpPr>
          <p:cNvPr id="140" name="组合 13321"/>
          <p:cNvGrpSpPr/>
          <p:nvPr/>
        </p:nvGrpSpPr>
        <p:grpSpPr>
          <a:xfrm>
            <a:off x="8406132" y="4383187"/>
            <a:ext cx="376905" cy="374071"/>
            <a:chOff x="1057275" y="3008313"/>
            <a:chExt cx="368300" cy="368300"/>
          </a:xfrm>
          <a:solidFill>
            <a:schemeClr val="bg1"/>
          </a:solidFill>
        </p:grpSpPr>
        <p:sp>
          <p:nvSpPr>
            <p:cNvPr id="141" name="Freeform 11"/>
            <p:cNvSpPr/>
            <p:nvPr/>
          </p:nvSpPr>
          <p:spPr bwMode="auto">
            <a:xfrm>
              <a:off x="1057275" y="3033713"/>
              <a:ext cx="342900" cy="342900"/>
            </a:xfrm>
            <a:custGeom>
              <a:gdLst>
                <a:gd name="T0" fmla="*/ 252018625 w 216"/>
                <a:gd name="T1" fmla="*/ 0 h 216"/>
                <a:gd name="T2" fmla="*/ 252018625 w 216"/>
                <a:gd name="T3" fmla="*/ 0 h 216"/>
                <a:gd name="T4" fmla="*/ 201812500 w 216"/>
                <a:gd name="T5" fmla="*/ 5040313 h 216"/>
                <a:gd name="T6" fmla="*/ 156249688 w 216"/>
                <a:gd name="T7" fmla="*/ 252018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8625 w 216"/>
                <a:gd name="T59" fmla="*/ 292338125 h 216"/>
                <a:gd name="T60" fmla="*/ 252018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2" name="Freeform 12"/>
            <p:cNvSpPr/>
            <p:nvPr/>
          </p:nvSpPr>
          <p:spPr bwMode="auto">
            <a:xfrm>
              <a:off x="1238250" y="3008313"/>
              <a:ext cx="187325" cy="184150"/>
            </a:xfrm>
            <a:custGeom>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8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5">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grpSp>
        <p:nvGrpSpPr>
          <p:cNvPr id="143" name="组合 13322"/>
          <p:cNvGrpSpPr/>
          <p:nvPr/>
        </p:nvGrpSpPr>
        <p:grpSpPr>
          <a:xfrm>
            <a:off x="887600" y="4036068"/>
            <a:ext cx="374067" cy="399573"/>
            <a:chOff x="1946500" y="2659080"/>
            <a:chExt cx="249236" cy="264850"/>
          </a:xfrm>
          <a:solidFill>
            <a:schemeClr val="bg1"/>
          </a:solidFill>
        </p:grpSpPr>
        <p:sp>
          <p:nvSpPr>
            <p:cNvPr id="144"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5" name="Rectangle 14"/>
            <p:cNvSpPr>
              <a:spLocks noChangeArrowheads="1"/>
            </p:cNvSpPr>
            <p:nvPr/>
          </p:nvSpPr>
          <p:spPr bwMode="auto">
            <a:xfrm>
              <a:off x="2018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6"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sp>
          <p:nvSpPr>
            <p:cNvPr id="147"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624965"/>
              <a:endParaRPr lang="zh-CN" altLang="en-US" sz="3200" kern="0">
                <a:solidFill>
                  <a:schemeClr val="bg1"/>
                </a:solidFill>
              </a:endParaRPr>
            </a:p>
          </p:txBody>
        </p:sp>
      </p:grpSp>
      <p:sp>
        <p:nvSpPr>
          <p:cNvPr id="148" name="任意多边形 147"/>
          <p:cNvSpPr/>
          <p:nvPr/>
        </p:nvSpPr>
        <p:spPr>
          <a:xfrm>
            <a:off x="7111071" y="2366247"/>
            <a:ext cx="4262632" cy="1099535"/>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49" name="任意多边形 148"/>
          <p:cNvSpPr/>
          <p:nvPr/>
        </p:nvSpPr>
        <p:spPr>
          <a:xfrm>
            <a:off x="6934607" y="4830920"/>
            <a:ext cx="4439096" cy="1108037"/>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15F2FA"/>
            </a:solidFill>
            <a:prstDash val="dash"/>
            <a:headEnd type="oval" w="med" len="med"/>
          </a:ln>
          <a:effectLst/>
        </p:spPr>
        <p:txBody>
          <a:bodyPr lIns="162552" tIns="81276" rIns="162552" bIns="81276" anchor="ctr"/>
          <a:lstStyle/>
          <a:p>
            <a:pPr algn="ctr" defTabSz="1624965">
              <a:defRPr/>
            </a:pPr>
            <a:endParaRPr lang="zh-CN" altLang="en-US" sz="3200" kern="0">
              <a:solidFill>
                <a:sysClr val="window" lastClr="FFFFFF"/>
              </a:solidFill>
            </a:endParaRPr>
          </a:p>
        </p:txBody>
      </p:sp>
      <p:sp>
        <p:nvSpPr>
          <p:cNvPr id="150" name="Oval 54"/>
          <p:cNvSpPr>
            <a:spLocks noChangeArrowheads="1"/>
          </p:cNvSpPr>
          <p:nvPr/>
        </p:nvSpPr>
        <p:spPr bwMode="auto">
          <a:xfrm>
            <a:off x="4882167" y="3525011"/>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1" name="Oval 54"/>
          <p:cNvSpPr>
            <a:spLocks noChangeArrowheads="1"/>
          </p:cNvSpPr>
          <p:nvPr/>
        </p:nvSpPr>
        <p:spPr bwMode="auto">
          <a:xfrm>
            <a:off x="7025032" y="3431816"/>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2" name="Oval 54"/>
          <p:cNvSpPr>
            <a:spLocks noChangeArrowheads="1"/>
          </p:cNvSpPr>
          <p:nvPr/>
        </p:nvSpPr>
        <p:spPr bwMode="auto">
          <a:xfrm>
            <a:off x="6833011" y="5873928"/>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
        <p:nvSpPr>
          <p:cNvPr id="153" name="Oval 54"/>
          <p:cNvSpPr>
            <a:spLocks noChangeArrowheads="1"/>
          </p:cNvSpPr>
          <p:nvPr/>
        </p:nvSpPr>
        <p:spPr bwMode="auto">
          <a:xfrm>
            <a:off x="4388083" y="5612587"/>
            <a:ext cx="147360" cy="14736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62552" tIns="81276" rIns="162552" bIns="81276"/>
          <a:lstStyle/>
          <a:p>
            <a:pPr defTabSz="1624965">
              <a:defRPr/>
            </a:pPr>
            <a:endParaRPr lang="zh-CN" altLang="en-US" sz="3200" kern="0">
              <a:solidFill>
                <a:sysClr val="windowText" lastClr="000000"/>
              </a:solidFill>
            </a:endParaRPr>
          </a:p>
        </p:txBody>
      </p:sp>
    </p:spTree>
  </p:cSld>
  <p:clrMapOvr>
    <a:masterClrMapping/>
  </p:clrMapOvr>
  <p:transition advTm="7956">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additive="base">
                                        <p:cTn id="16" dur="500" fill="hold"/>
                                        <p:tgtEl>
                                          <p:spTgt spid="123"/>
                                        </p:tgtEl>
                                        <p:attrNameLst>
                                          <p:attrName>ppt_x</p:attrName>
                                        </p:attrNameLst>
                                      </p:cBhvr>
                                      <p:tavLst>
                                        <p:tav tm="0">
                                          <p:val>
                                            <p:strVal val="0-#ppt_w/2"/>
                                          </p:val>
                                        </p:tav>
                                        <p:tav tm="100000">
                                          <p:val>
                                            <p:strVal val="#ppt_x"/>
                                          </p:val>
                                        </p:tav>
                                      </p:tavLst>
                                    </p:anim>
                                    <p:anim calcmode="lin" valueType="num">
                                      <p:cBhvr additive="base">
                                        <p:cTn id="17" dur="500" fill="hold"/>
                                        <p:tgtEl>
                                          <p:spTgt spid="123"/>
                                        </p:tgtEl>
                                        <p:attrNameLst>
                                          <p:attrName>ppt_y</p:attrName>
                                        </p:attrNameLst>
                                      </p:cBhvr>
                                      <p:tavLst>
                                        <p:tav tm="0">
                                          <p:val>
                                            <p:strVal val="0-#ppt_h/2"/>
                                          </p:val>
                                        </p:tav>
                                        <p:tav tm="100000">
                                          <p:val>
                                            <p:strVal val="#ppt_y"/>
                                          </p:val>
                                        </p:tav>
                                      </p:tavLst>
                                    </p:anim>
                                  </p:childTnLst>
                                </p:cTn>
                              </p:par>
                              <p:par>
                                <p:cTn id="18" presetID="2" presetClass="entr" presetSubtype="3" fill="hold" grpId="0" nodeType="withEffect">
                                  <p:stCondLst>
                                    <p:cond delay="0"/>
                                  </p:stCondLs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fill="hold"/>
                                        <p:tgtEl>
                                          <p:spTgt spid="122"/>
                                        </p:tgtEl>
                                        <p:attrNameLst>
                                          <p:attrName>ppt_x</p:attrName>
                                        </p:attrNameLst>
                                      </p:cBhvr>
                                      <p:tavLst>
                                        <p:tav tm="0">
                                          <p:val>
                                            <p:strVal val="1+#ppt_w/2"/>
                                          </p:val>
                                        </p:tav>
                                        <p:tav tm="100000">
                                          <p:val>
                                            <p:strVal val="#ppt_x"/>
                                          </p:val>
                                        </p:tav>
                                      </p:tavLst>
                                    </p:anim>
                                    <p:anim calcmode="lin" valueType="num">
                                      <p:cBhvr additive="base">
                                        <p:cTn id="21" dur="500" fill="hold"/>
                                        <p:tgtEl>
                                          <p:spTgt spid="122"/>
                                        </p:tgtEl>
                                        <p:attrNameLst>
                                          <p:attrName>ppt_y</p:attrName>
                                        </p:attrNameLst>
                                      </p:cBhvr>
                                      <p:tavLst>
                                        <p:tav tm="0">
                                          <p:val>
                                            <p:strVal val="0-#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121"/>
                                        </p:tgtEl>
                                        <p:attrNameLst>
                                          <p:attrName>style.visibility</p:attrName>
                                        </p:attrNameLst>
                                      </p:cBhvr>
                                      <p:to>
                                        <p:strVal val="visible"/>
                                      </p:to>
                                    </p:set>
                                    <p:anim calcmode="lin" valueType="num">
                                      <p:cBhvr additive="base">
                                        <p:cTn id="24" dur="500" fill="hold"/>
                                        <p:tgtEl>
                                          <p:spTgt spid="121"/>
                                        </p:tgtEl>
                                        <p:attrNameLst>
                                          <p:attrName>ppt_x</p:attrName>
                                        </p:attrNameLst>
                                      </p:cBhvr>
                                      <p:tavLst>
                                        <p:tav tm="0">
                                          <p:val>
                                            <p:strVal val="0-#ppt_w/2"/>
                                          </p:val>
                                        </p:tav>
                                        <p:tav tm="100000">
                                          <p:val>
                                            <p:strVal val="#ppt_x"/>
                                          </p:val>
                                        </p:tav>
                                      </p:tavLst>
                                    </p:anim>
                                    <p:anim calcmode="lin" valueType="num">
                                      <p:cBhvr additive="base">
                                        <p:cTn id="25" dur="500" fill="hold"/>
                                        <p:tgtEl>
                                          <p:spTgt spid="121"/>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 calcmode="lin" valueType="num">
                                      <p:cBhvr additive="base">
                                        <p:cTn id="28" dur="500" fill="hold"/>
                                        <p:tgtEl>
                                          <p:spTgt spid="120"/>
                                        </p:tgtEl>
                                        <p:attrNameLst>
                                          <p:attrName>ppt_x</p:attrName>
                                        </p:attrNameLst>
                                      </p:cBhvr>
                                      <p:tavLst>
                                        <p:tav tm="0">
                                          <p:val>
                                            <p:strVal val="1+#ppt_w/2"/>
                                          </p:val>
                                        </p:tav>
                                        <p:tav tm="100000">
                                          <p:val>
                                            <p:strVal val="#ppt_x"/>
                                          </p:val>
                                        </p:tav>
                                      </p:tavLst>
                                    </p:anim>
                                    <p:anim calcmode="lin" valueType="num">
                                      <p:cBhvr additive="base">
                                        <p:cTn id="29" dur="500" fill="hold"/>
                                        <p:tgtEl>
                                          <p:spTgt spid="120"/>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124"/>
                                        </p:tgtEl>
                                        <p:attrNameLst>
                                          <p:attrName>style.visibility</p:attrName>
                                        </p:attrNameLst>
                                      </p:cBhvr>
                                      <p:to>
                                        <p:strVal val="visible"/>
                                      </p:to>
                                    </p:set>
                                    <p:anim calcmode="lin" valueType="num">
                                      <p:cBhvr>
                                        <p:cTn id="33" dur="500" fill="hold"/>
                                        <p:tgtEl>
                                          <p:spTgt spid="124"/>
                                        </p:tgtEl>
                                        <p:attrNameLst>
                                          <p:attrName>ppt_w</p:attrName>
                                        </p:attrNameLst>
                                      </p:cBhvr>
                                      <p:tavLst>
                                        <p:tav tm="0">
                                          <p:val>
                                            <p:strVal val="4*#ppt_w"/>
                                          </p:val>
                                        </p:tav>
                                        <p:tav tm="100000">
                                          <p:val>
                                            <p:strVal val="#ppt_w"/>
                                          </p:val>
                                        </p:tav>
                                      </p:tavLst>
                                    </p:anim>
                                    <p:anim calcmode="lin" valueType="num">
                                      <p:cBhvr>
                                        <p:cTn id="34" dur="500" fill="hold"/>
                                        <p:tgtEl>
                                          <p:spTgt spid="124"/>
                                        </p:tgtEl>
                                        <p:attrNameLst>
                                          <p:attrName>ppt_h</p:attrName>
                                        </p:attrNameLst>
                                      </p:cBhvr>
                                      <p:tavLst>
                                        <p:tav tm="0">
                                          <p:val>
                                            <p:strVal val="4*#ppt_h"/>
                                          </p:val>
                                        </p:tav>
                                        <p:tav tm="100000">
                                          <p:val>
                                            <p:strVal val="#ppt_h"/>
                                          </p:val>
                                        </p:tav>
                                      </p:tavLst>
                                    </p:anim>
                                  </p:childTnLst>
                                </p:cTn>
                              </p:par>
                            </p:childTnLst>
                          </p:cTn>
                        </p:par>
                        <p:par>
                          <p:cTn id="35" fill="hold" nodeType="afterGroup">
                            <p:stCondLst>
                              <p:cond delay="2500"/>
                            </p:stCondLst>
                            <p:childTnLst>
                              <p:par>
                                <p:cTn id="36" presetID="23" presetClass="entr" presetSubtype="32"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strVal val="4*#ppt_w"/>
                                          </p:val>
                                        </p:tav>
                                        <p:tav tm="100000">
                                          <p:val>
                                            <p:strVal val="#ppt_w"/>
                                          </p:val>
                                        </p:tav>
                                      </p:tavLst>
                                    </p:anim>
                                    <p:anim calcmode="lin" valueType="num">
                                      <p:cBhvr>
                                        <p:cTn id="39" dur="500" fill="hold"/>
                                        <p:tgtEl>
                                          <p:spTgt spid="125"/>
                                        </p:tgtEl>
                                        <p:attrNameLst>
                                          <p:attrName>ppt_h</p:attrName>
                                        </p:attrNameLst>
                                      </p:cBhvr>
                                      <p:tavLst>
                                        <p:tav tm="0">
                                          <p:val>
                                            <p:strVal val="4*#ppt_h"/>
                                          </p:val>
                                        </p:tav>
                                        <p:tav tm="100000">
                                          <p:val>
                                            <p:strVal val="#ppt_h"/>
                                          </p:val>
                                        </p:tav>
                                      </p:tavLst>
                                    </p:anim>
                                  </p:childTnLst>
                                </p:cTn>
                              </p:par>
                            </p:childTnLst>
                          </p:cTn>
                        </p:par>
                        <p:par>
                          <p:cTn id="40" fill="hold" nodeType="afterGroup">
                            <p:stCondLst>
                              <p:cond delay="3000"/>
                            </p:stCondLst>
                            <p:childTnLst>
                              <p:par>
                                <p:cTn id="41" presetID="23" presetClass="entr" presetSubtype="32"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strVal val="4*#ppt_w"/>
                                          </p:val>
                                        </p:tav>
                                        <p:tav tm="100000">
                                          <p:val>
                                            <p:strVal val="#ppt_w"/>
                                          </p:val>
                                        </p:tav>
                                      </p:tavLst>
                                    </p:anim>
                                    <p:anim calcmode="lin" valueType="num">
                                      <p:cBhvr>
                                        <p:cTn id="44" dur="500" fill="hold"/>
                                        <p:tgtEl>
                                          <p:spTgt spid="127"/>
                                        </p:tgtEl>
                                        <p:attrNameLst>
                                          <p:attrName>ppt_h</p:attrName>
                                        </p:attrNameLst>
                                      </p:cBhvr>
                                      <p:tavLst>
                                        <p:tav tm="0">
                                          <p:val>
                                            <p:strVal val="4*#ppt_h"/>
                                          </p:val>
                                        </p:tav>
                                        <p:tav tm="100000">
                                          <p:val>
                                            <p:strVal val="#ppt_h"/>
                                          </p:val>
                                        </p:tav>
                                      </p:tavLst>
                                    </p:anim>
                                  </p:childTnLst>
                                </p:cTn>
                              </p:par>
                            </p:childTnLst>
                          </p:cTn>
                        </p:par>
                        <p:par>
                          <p:cTn id="45" fill="hold" nodeType="afterGroup">
                            <p:stCondLst>
                              <p:cond delay="3500"/>
                            </p:stCondLst>
                            <p:childTnLst>
                              <p:par>
                                <p:cTn id="46" presetID="23" presetClass="entr" presetSubtype="32" fill="hold" grpId="0" nodeType="after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p:cTn id="48" dur="500" fill="hold"/>
                                        <p:tgtEl>
                                          <p:spTgt spid="126"/>
                                        </p:tgtEl>
                                        <p:attrNameLst>
                                          <p:attrName>ppt_w</p:attrName>
                                        </p:attrNameLst>
                                      </p:cBhvr>
                                      <p:tavLst>
                                        <p:tav tm="0">
                                          <p:val>
                                            <p:strVal val="4*#ppt_w"/>
                                          </p:val>
                                        </p:tav>
                                        <p:tav tm="100000">
                                          <p:val>
                                            <p:strVal val="#ppt_w"/>
                                          </p:val>
                                        </p:tav>
                                      </p:tavLst>
                                    </p:anim>
                                    <p:anim calcmode="lin" valueType="num">
                                      <p:cBhvr>
                                        <p:cTn id="49" dur="500" fill="hold"/>
                                        <p:tgtEl>
                                          <p:spTgt spid="126"/>
                                        </p:tgtEl>
                                        <p:attrNameLst>
                                          <p:attrName>ppt_h</p:attrName>
                                        </p:attrNameLst>
                                      </p:cBhvr>
                                      <p:tavLst>
                                        <p:tav tm="0">
                                          <p:val>
                                            <p:strVal val="4*#ppt_h"/>
                                          </p:val>
                                        </p:tav>
                                        <p:tav tm="100000">
                                          <p:val>
                                            <p:strVal val="#ppt_h"/>
                                          </p:val>
                                        </p:tav>
                                      </p:tavLst>
                                    </p:anim>
                                  </p:childTnLst>
                                </p:cTn>
                              </p:par>
                            </p:childTnLst>
                          </p:cTn>
                        </p:par>
                        <p:par>
                          <p:cTn id="50" fill="hold" nodeType="afterGroup">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ipe(down)">
                                      <p:cBhvr>
                                        <p:cTn id="53" dur="500"/>
                                        <p:tgtEl>
                                          <p:spTgt spid="15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wipe(down)">
                                      <p:cBhvr>
                                        <p:cTn id="56" dur="500"/>
                                        <p:tgtEl>
                                          <p:spTgt spid="1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wipe(down)">
                                      <p:cBhvr>
                                        <p:cTn id="62" dur="500"/>
                                        <p:tgtEl>
                                          <p:spTgt spid="153"/>
                                        </p:tgtEl>
                                      </p:cBhvr>
                                    </p:animEffect>
                                  </p:childTnLst>
                                </p:cTn>
                              </p:par>
                            </p:childTnLst>
                          </p:cTn>
                        </p:par>
                        <p:par>
                          <p:cTn id="63" fill="hold" nodeType="afterGroup">
                            <p:stCondLst>
                              <p:cond delay="4500"/>
                            </p:stCondLst>
                            <p:childTnLst>
                              <p:par>
                                <p:cTn id="64" presetID="2" presetClass="entr" presetSubtype="4" fill="hold" grpId="0" nodeType="after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500" fill="hold"/>
                                        <p:tgtEl>
                                          <p:spTgt spid="130"/>
                                        </p:tgtEl>
                                        <p:attrNameLst>
                                          <p:attrName>ppt_x</p:attrName>
                                        </p:attrNameLst>
                                      </p:cBhvr>
                                      <p:tavLst>
                                        <p:tav tm="0">
                                          <p:val>
                                            <p:strVal val="#ppt_x"/>
                                          </p:val>
                                        </p:tav>
                                        <p:tav tm="100000">
                                          <p:val>
                                            <p:strVal val="#ppt_x"/>
                                          </p:val>
                                        </p:tav>
                                      </p:tavLst>
                                    </p:anim>
                                    <p:anim calcmode="lin" valueType="num">
                                      <p:cBhvr additive="base">
                                        <p:cTn id="67" dur="500" fill="hold"/>
                                        <p:tgtEl>
                                          <p:spTgt spid="13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35"/>
                                        </p:tgtEl>
                                        <p:attrNameLst>
                                          <p:attrName>style.visibility</p:attrName>
                                        </p:attrNameLst>
                                      </p:cBhvr>
                                      <p:to>
                                        <p:strVal val="visible"/>
                                      </p:to>
                                    </p:set>
                                    <p:anim calcmode="lin" valueType="num">
                                      <p:cBhvr additive="base">
                                        <p:cTn id="70" dur="500" fill="hold"/>
                                        <p:tgtEl>
                                          <p:spTgt spid="135"/>
                                        </p:tgtEl>
                                        <p:attrNameLst>
                                          <p:attrName>ppt_x</p:attrName>
                                        </p:attrNameLst>
                                      </p:cBhvr>
                                      <p:tavLst>
                                        <p:tav tm="0">
                                          <p:val>
                                            <p:strVal val="#ppt_x"/>
                                          </p:val>
                                        </p:tav>
                                        <p:tav tm="100000">
                                          <p:val>
                                            <p:strVal val="#ppt_x"/>
                                          </p:val>
                                        </p:tav>
                                      </p:tavLst>
                                    </p:anim>
                                    <p:anim calcmode="lin" valueType="num">
                                      <p:cBhvr additive="base">
                                        <p:cTn id="71" dur="500" fill="hold"/>
                                        <p:tgtEl>
                                          <p:spTgt spid="13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3"/>
                                        </p:tgtEl>
                                        <p:attrNameLst>
                                          <p:attrName>style.visibility</p:attrName>
                                        </p:attrNameLst>
                                      </p:cBhvr>
                                      <p:to>
                                        <p:strVal val="visible"/>
                                      </p:to>
                                    </p:set>
                                    <p:anim calcmode="lin" valueType="num">
                                      <p:cBhvr additive="base">
                                        <p:cTn id="74" dur="500" fill="hold"/>
                                        <p:tgtEl>
                                          <p:spTgt spid="143"/>
                                        </p:tgtEl>
                                        <p:attrNameLst>
                                          <p:attrName>ppt_x</p:attrName>
                                        </p:attrNameLst>
                                      </p:cBhvr>
                                      <p:tavLst>
                                        <p:tav tm="0">
                                          <p:val>
                                            <p:strVal val="#ppt_x"/>
                                          </p:val>
                                        </p:tav>
                                        <p:tav tm="100000">
                                          <p:val>
                                            <p:strVal val="#ppt_x"/>
                                          </p:val>
                                        </p:tav>
                                      </p:tavLst>
                                    </p:anim>
                                    <p:anim calcmode="lin" valueType="num">
                                      <p:cBhvr additive="base">
                                        <p:cTn id="75" dur="500" fill="hold"/>
                                        <p:tgtEl>
                                          <p:spTgt spid="143"/>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2"/>
                                        </p:tgtEl>
                                        <p:attrNameLst>
                                          <p:attrName>style.visibility</p:attrName>
                                        </p:attrNameLst>
                                      </p:cBhvr>
                                      <p:to>
                                        <p:strVal val="visible"/>
                                      </p:to>
                                    </p:set>
                                    <p:anim calcmode="lin" valueType="num">
                                      <p:cBhvr additive="base">
                                        <p:cTn id="78" dur="500" fill="hold"/>
                                        <p:tgtEl>
                                          <p:spTgt spid="132"/>
                                        </p:tgtEl>
                                        <p:attrNameLst>
                                          <p:attrName>ppt_x</p:attrName>
                                        </p:attrNameLst>
                                      </p:cBhvr>
                                      <p:tavLst>
                                        <p:tav tm="0">
                                          <p:val>
                                            <p:strVal val="#ppt_x"/>
                                          </p:val>
                                        </p:tav>
                                        <p:tav tm="100000">
                                          <p:val>
                                            <p:strVal val="#ppt_x"/>
                                          </p:val>
                                        </p:tav>
                                      </p:tavLst>
                                    </p:anim>
                                    <p:anim calcmode="lin" valueType="num">
                                      <p:cBhvr additive="base">
                                        <p:cTn id="79" dur="500" fill="hold"/>
                                        <p:tgtEl>
                                          <p:spTgt spid="13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wipe(left)">
                                      <p:cBhvr>
                                        <p:cTn id="83" dur="500"/>
                                        <p:tgtEl>
                                          <p:spTgt spid="1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left)">
                                      <p:cBhvr>
                                        <p:cTn id="89" dur="500"/>
                                        <p:tgtEl>
                                          <p:spTgt spid="15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wipe(left)">
                                      <p:cBhvr>
                                        <p:cTn id="92" dur="500"/>
                                        <p:tgtEl>
                                          <p:spTgt spid="149"/>
                                        </p:tgtEl>
                                      </p:cBhvr>
                                    </p:animEffect>
                                  </p:childTnLst>
                                </p:cTn>
                              </p:par>
                            </p:childTnLst>
                          </p:cTn>
                        </p:par>
                        <p:par>
                          <p:cTn id="93" fill="hold" nodeType="afterGroup">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128"/>
                                        </p:tgtEl>
                                        <p:attrNameLst>
                                          <p:attrName>style.visibility</p:attrName>
                                        </p:attrNameLst>
                                      </p:cBhvr>
                                      <p:to>
                                        <p:strVal val="visible"/>
                                      </p:to>
                                    </p:set>
                                    <p:anim calcmode="lin" valueType="num">
                                      <p:cBhvr additive="base">
                                        <p:cTn id="96" dur="500" fill="hold"/>
                                        <p:tgtEl>
                                          <p:spTgt spid="128"/>
                                        </p:tgtEl>
                                        <p:attrNameLst>
                                          <p:attrName>ppt_x</p:attrName>
                                        </p:attrNameLst>
                                      </p:cBhvr>
                                      <p:tavLst>
                                        <p:tav tm="0">
                                          <p:val>
                                            <p:strVal val="#ppt_x"/>
                                          </p:val>
                                        </p:tav>
                                        <p:tav tm="100000">
                                          <p:val>
                                            <p:strVal val="#ppt_x"/>
                                          </p:val>
                                        </p:tav>
                                      </p:tavLst>
                                    </p:anim>
                                    <p:anim calcmode="lin" valueType="num">
                                      <p:cBhvr additive="base">
                                        <p:cTn id="97" dur="500" fill="hold"/>
                                        <p:tgtEl>
                                          <p:spTgt spid="128"/>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34"/>
                                        </p:tgtEl>
                                        <p:attrNameLst>
                                          <p:attrName>style.visibility</p:attrName>
                                        </p:attrNameLst>
                                      </p:cBhvr>
                                      <p:to>
                                        <p:strVal val="visible"/>
                                      </p:to>
                                    </p:set>
                                    <p:anim calcmode="lin" valueType="num">
                                      <p:cBhvr additive="base">
                                        <p:cTn id="100" dur="500" fill="hold"/>
                                        <p:tgtEl>
                                          <p:spTgt spid="134"/>
                                        </p:tgtEl>
                                        <p:attrNameLst>
                                          <p:attrName>ppt_x</p:attrName>
                                        </p:attrNameLst>
                                      </p:cBhvr>
                                      <p:tavLst>
                                        <p:tav tm="0">
                                          <p:val>
                                            <p:strVal val="#ppt_x"/>
                                          </p:val>
                                        </p:tav>
                                        <p:tav tm="100000">
                                          <p:val>
                                            <p:strVal val="#ppt_x"/>
                                          </p:val>
                                        </p:tav>
                                      </p:tavLst>
                                    </p:anim>
                                    <p:anim calcmode="lin" valueType="num">
                                      <p:cBhvr additive="base">
                                        <p:cTn id="101" dur="500" fill="hold"/>
                                        <p:tgtEl>
                                          <p:spTgt spid="134"/>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40"/>
                                        </p:tgtEl>
                                        <p:attrNameLst>
                                          <p:attrName>style.visibility</p:attrName>
                                        </p:attrNameLst>
                                      </p:cBhvr>
                                      <p:to>
                                        <p:strVal val="visible"/>
                                      </p:to>
                                    </p:set>
                                    <p:anim calcmode="lin" valueType="num">
                                      <p:cBhvr additive="base">
                                        <p:cTn id="104" dur="500" fill="hold"/>
                                        <p:tgtEl>
                                          <p:spTgt spid="140"/>
                                        </p:tgtEl>
                                        <p:attrNameLst>
                                          <p:attrName>ppt_x</p:attrName>
                                        </p:attrNameLst>
                                      </p:cBhvr>
                                      <p:tavLst>
                                        <p:tav tm="0">
                                          <p:val>
                                            <p:strVal val="#ppt_x"/>
                                          </p:val>
                                        </p:tav>
                                        <p:tav tm="100000">
                                          <p:val>
                                            <p:strVal val="#ppt_x"/>
                                          </p:val>
                                        </p:tav>
                                      </p:tavLst>
                                    </p:anim>
                                    <p:anim calcmode="lin" valueType="num">
                                      <p:cBhvr additive="base">
                                        <p:cTn id="105" dur="500" fill="hold"/>
                                        <p:tgtEl>
                                          <p:spTgt spid="140"/>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33"/>
                                        </p:tgtEl>
                                        <p:attrNameLst>
                                          <p:attrName>style.visibility</p:attrName>
                                        </p:attrNameLst>
                                      </p:cBhvr>
                                      <p:to>
                                        <p:strVal val="visible"/>
                                      </p:to>
                                    </p:set>
                                    <p:anim calcmode="lin" valueType="num">
                                      <p:cBhvr additive="base">
                                        <p:cTn id="108" dur="500" fill="hold"/>
                                        <p:tgtEl>
                                          <p:spTgt spid="133"/>
                                        </p:tgtEl>
                                        <p:attrNameLst>
                                          <p:attrName>ppt_x</p:attrName>
                                        </p:attrNameLst>
                                      </p:cBhvr>
                                      <p:tavLst>
                                        <p:tav tm="0">
                                          <p:val>
                                            <p:strVal val="#ppt_x"/>
                                          </p:val>
                                        </p:tav>
                                        <p:tav tm="100000">
                                          <p:val>
                                            <p:strVal val="#ppt_x"/>
                                          </p:val>
                                        </p:tav>
                                      </p:tavLst>
                                    </p:anim>
                                    <p:anim calcmode="lin" valueType="num">
                                      <p:cBhvr additive="base">
                                        <p:cTn id="10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animBg="1"/>
      <p:bldP spid="121" grpId="0" animBg="1"/>
      <p:bldP spid="122" grpId="0" animBg="1"/>
      <p:bldP spid="123" grpId="0" animBg="1"/>
      <p:bldP spid="124" grpId="0" animBg="1"/>
      <p:bldP spid="125" grpId="0" animBg="1"/>
      <p:bldP spid="126" grpId="0" animBg="1"/>
      <p:bldP spid="127" grpId="0" animBg="1"/>
      <p:bldP spid="128" grpId="0"/>
      <p:bldP spid="129" grpId="0" animBg="1"/>
      <p:bldP spid="130" grpId="0"/>
      <p:bldP spid="131" grpId="0" animBg="1"/>
      <p:bldP spid="132" grpId="0"/>
      <p:bldP spid="133" grpId="0"/>
      <p:bldP spid="134" grpId="0" animBg="1"/>
      <p:bldP spid="148" grpId="0" animBg="1"/>
      <p:bldP spid="149" grpId="0" animBg="1"/>
      <p:bldP spid="150" grpId="0" animBg="1"/>
      <p:bldP spid="151" grpId="0" animBg="1"/>
      <p:bldP spid="152" grpId="0" animBg="1"/>
      <p:bldP spid="153"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40970" y="226695"/>
            <a:ext cx="3890645" cy="460375"/>
          </a:xfrm>
          <a:prstGeom prst="rect">
            <a:avLst/>
          </a:prstGeom>
          <a:noFill/>
          <a:ln w="9525">
            <a:noFill/>
            <a:miter lim="800000"/>
          </a:ln>
        </p:spPr>
        <p:txBody>
          <a:bodyPr wrap="square">
            <a:spAutoFit/>
          </a:bodyPr>
          <a:lstStyle/>
          <a:p>
            <a:r>
              <a:rPr lang="zh-CN" altLang="en-US" sz="2400">
                <a:solidFill>
                  <a:srgbClr val="15F2FA"/>
                </a:solidFill>
                <a:latin typeface="微软雅黑" panose="020b0503020204020204" charset="-122"/>
                <a:ea typeface="微软雅黑" panose="020b0503020204020204" charset="-122"/>
              </a:rPr>
              <a:t>点击添加相关标题</a:t>
            </a:r>
            <a:endParaRPr lang="zh-CN" altLang="en-US" sz="2400">
              <a:solidFill>
                <a:srgbClr val="15F2FA"/>
              </a:solidFill>
              <a:latin typeface="微软雅黑" panose="020b0503020204020204" charset="-122"/>
              <a:ea typeface="微软雅黑" panose="020b0503020204020204" charset="-122"/>
            </a:endParaRPr>
          </a:p>
        </p:txBody>
      </p:sp>
      <p:cxnSp>
        <p:nvCxnSpPr>
          <p:cNvPr id="3" name="直接连接符 2"/>
          <p:cNvCxnSpPr/>
          <p:nvPr/>
        </p:nvCxnSpPr>
        <p:spPr>
          <a:xfrm>
            <a:off x="0" y="799888"/>
            <a:ext cx="12192000" cy="0"/>
          </a:xfrm>
          <a:prstGeom prst="line">
            <a:avLst/>
          </a:prstGeom>
          <a:ln>
            <a:solidFill>
              <a:srgbClr val="15F2FA"/>
            </a:solidFill>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16200000">
            <a:off x="1624543" y="2633250"/>
            <a:ext cx="2931583" cy="2933700"/>
          </a:xfrm>
          <a:prstGeom prst="blockArc">
            <a:avLst>
              <a:gd name="adj1" fmla="val 9034725"/>
              <a:gd name="adj2" fmla="val 2183001"/>
              <a:gd name="adj3" fmla="val 827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5" name="空心弧 4"/>
          <p:cNvSpPr/>
          <p:nvPr/>
        </p:nvSpPr>
        <p:spPr>
          <a:xfrm rot="16426183">
            <a:off x="1859493" y="2870317"/>
            <a:ext cx="2432049" cy="2434167"/>
          </a:xfrm>
          <a:prstGeom prst="blockArc">
            <a:avLst>
              <a:gd name="adj1" fmla="val 12042876"/>
              <a:gd name="adj2" fmla="val 2021315"/>
              <a:gd name="adj3" fmla="val 9632"/>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6" name="空心弧 5"/>
          <p:cNvSpPr/>
          <p:nvPr/>
        </p:nvSpPr>
        <p:spPr>
          <a:xfrm rot="16200000">
            <a:off x="1356785" y="2393009"/>
            <a:ext cx="3414183" cy="3414183"/>
          </a:xfrm>
          <a:prstGeom prst="blockArc">
            <a:avLst>
              <a:gd name="adj1" fmla="val 7274497"/>
              <a:gd name="adj2" fmla="val 2258975"/>
              <a:gd name="adj3" fmla="val 8108"/>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solidFill>
            </a:endParaRPr>
          </a:p>
        </p:txBody>
      </p:sp>
      <p:sp>
        <p:nvSpPr>
          <p:cNvPr id="7" name="矩形 6"/>
          <p:cNvSpPr/>
          <p:nvPr/>
        </p:nvSpPr>
        <p:spPr>
          <a:xfrm>
            <a:off x="2180167" y="3853509"/>
            <a:ext cx="2694517" cy="584775"/>
          </a:xfrm>
          <a:prstGeom prst="rect">
            <a:avLst/>
          </a:prstGeom>
        </p:spPr>
        <p:txBody>
          <a:bodyPr>
            <a:spAutoFit/>
          </a:bodyPr>
          <a:lstStyle/>
          <a:p>
            <a:pPr>
              <a:defRPr/>
            </a:pPr>
            <a:r>
              <a:rPr lang="zh-CN" altLang="en-US" sz="3200">
                <a:solidFill>
                  <a:srgbClr val="15F2FA"/>
                </a:solidFill>
                <a:latin typeface="微软雅黑" panose="020b0503020204020204" charset="-122"/>
                <a:ea typeface="微软雅黑" panose="020b0503020204020204" charset="-122"/>
              </a:rPr>
              <a:t>自我总结</a:t>
            </a:r>
            <a:endParaRPr lang="zh-CN" altLang="en-US" sz="3200">
              <a:solidFill>
                <a:srgbClr val="15F2FA"/>
              </a:solidFill>
              <a:latin typeface="微软雅黑" panose="020b0503020204020204" charset="-122"/>
              <a:ea typeface="微软雅黑" panose="020b0503020204020204" charset="-122"/>
            </a:endParaRPr>
          </a:p>
        </p:txBody>
      </p:sp>
      <p:grpSp>
        <p:nvGrpSpPr>
          <p:cNvPr id="8" name="组合 7"/>
          <p:cNvGrpSpPr/>
          <p:nvPr/>
        </p:nvGrpSpPr>
        <p:grpSpPr>
          <a:xfrm>
            <a:off x="6000751" y="1726258"/>
            <a:ext cx="5082116" cy="1308094"/>
            <a:chOff x="4879109" y="959275"/>
            <a:chExt cx="3811400" cy="979893"/>
          </a:xfrm>
        </p:grpSpPr>
        <p:sp>
          <p:nvSpPr>
            <p:cNvPr id="9" name="矩形 8"/>
            <p:cNvSpPr/>
            <p:nvPr/>
          </p:nvSpPr>
          <p:spPr>
            <a:xfrm>
              <a:off x="4974354" y="1075024"/>
              <a:ext cx="358757" cy="229911"/>
            </a:xfrm>
            <a:prstGeom prst="rect">
              <a:avLst/>
            </a:prstGeom>
            <a:solidFill>
              <a:srgbClr val="15F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0" name="TextBox 8"/>
            <p:cNvSpPr txBox="1"/>
            <p:nvPr/>
          </p:nvSpPr>
          <p:spPr>
            <a:xfrm>
              <a:off x="4879109" y="1346160"/>
              <a:ext cx="3811400" cy="593008"/>
            </a:xfrm>
            <a:prstGeom prst="rect">
              <a:avLst/>
            </a:prstGeom>
            <a:noFill/>
          </p:spPr>
          <p:txBody>
            <a:bodyPr>
              <a:spAutoFit/>
            </a:bodyPr>
            <a:lstStyle/>
            <a:p>
              <a:pPr>
                <a:lnSpc>
                  <a:spcPct val="150000"/>
                </a:lnSpc>
              </a:pPr>
              <a:r>
                <a:rPr lang="zh-CN" altLang="en-US" sz="1600">
                  <a:solidFill>
                    <a:srgbClr val="15F2FA"/>
                  </a:solidFill>
                </a:rPr>
                <a:t>这里输入简单的文字概述这里输入简单文字概述简单的文字概述这里输入简单的文字概述这里输入简单</a:t>
              </a:r>
              <a:endParaRPr lang="zh-CN" altLang="en-US" sz="1600">
                <a:solidFill>
                  <a:srgbClr val="15F2FA"/>
                </a:solidFill>
                <a:latin typeface="Calibri"/>
              </a:endParaRPr>
            </a:p>
          </p:txBody>
        </p:sp>
        <p:sp>
          <p:nvSpPr>
            <p:cNvPr id="11" name="矩形 10"/>
            <p:cNvSpPr/>
            <p:nvPr/>
          </p:nvSpPr>
          <p:spPr>
            <a:xfrm>
              <a:off x="5437882" y="959275"/>
              <a:ext cx="2020788" cy="438055"/>
            </a:xfrm>
            <a:prstGeom prst="rect">
              <a:avLst/>
            </a:prstGeom>
          </p:spPr>
          <p:txBody>
            <a:bodyPr>
              <a:spAutoFit/>
            </a:bodyPr>
            <a:lstStyle/>
            <a:p>
              <a:pPr>
                <a:defRPr/>
              </a:pPr>
              <a:r>
                <a:rPr lang="en-US" altLang="zh-CN" sz="3200" b="1">
                  <a:solidFill>
                    <a:srgbClr val="15F2FA"/>
                  </a:solidFill>
                </a:rPr>
                <a:t>70%</a:t>
              </a:r>
              <a:endParaRPr lang="zh-CN" altLang="en-US" sz="3200" b="1">
                <a:solidFill>
                  <a:srgbClr val="15F2FA"/>
                </a:solidFill>
              </a:endParaRPr>
            </a:p>
          </p:txBody>
        </p:sp>
      </p:grpSp>
      <p:grpSp>
        <p:nvGrpSpPr>
          <p:cNvPr id="12" name="组合 11"/>
          <p:cNvGrpSpPr/>
          <p:nvPr/>
        </p:nvGrpSpPr>
        <p:grpSpPr>
          <a:xfrm>
            <a:off x="6000751" y="3398426"/>
            <a:ext cx="5082116" cy="1308093"/>
            <a:chOff x="4879109" y="2212719"/>
            <a:chExt cx="3811399" cy="981397"/>
          </a:xfrm>
        </p:grpSpPr>
        <p:sp>
          <p:nvSpPr>
            <p:cNvPr id="13" name="矩形 12"/>
            <p:cNvSpPr/>
            <p:nvPr/>
          </p:nvSpPr>
          <p:spPr>
            <a:xfrm>
              <a:off x="4974354" y="2328646"/>
              <a:ext cx="358757" cy="2302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4" name="TextBox 12"/>
            <p:cNvSpPr txBox="1"/>
            <p:nvPr/>
          </p:nvSpPr>
          <p:spPr>
            <a:xfrm>
              <a:off x="4879109" y="2600198"/>
              <a:ext cx="3811399" cy="593918"/>
            </a:xfrm>
            <a:prstGeom prst="rect">
              <a:avLst/>
            </a:prstGeom>
            <a:noFill/>
          </p:spPr>
          <p:txBody>
            <a:bodyPr>
              <a:spAutoFit/>
            </a:bodyPr>
            <a:lstStyle/>
            <a:p>
              <a:pPr>
                <a:lnSpc>
                  <a:spcPct val="150000"/>
                </a:lnSpc>
              </a:pPr>
              <a:r>
                <a:rPr lang="zh-CN" altLang="en-US" sz="1600">
                  <a:solidFill>
                    <a:srgbClr val="15F2FA"/>
                  </a:solidFill>
                </a:rPr>
                <a:t>这里输入简单的文字概述这里输入简单文字概述简单的文字概述这里输入简单的文字概述这里输入简单</a:t>
              </a:r>
              <a:endParaRPr lang="zh-CN" altLang="en-US" sz="1600">
                <a:solidFill>
                  <a:srgbClr val="15F2FA"/>
                </a:solidFill>
                <a:latin typeface="Calibri"/>
              </a:endParaRPr>
            </a:p>
          </p:txBody>
        </p:sp>
        <p:sp>
          <p:nvSpPr>
            <p:cNvPr id="15" name="矩形 14"/>
            <p:cNvSpPr/>
            <p:nvPr/>
          </p:nvSpPr>
          <p:spPr>
            <a:xfrm>
              <a:off x="5437881" y="2212719"/>
              <a:ext cx="2020787" cy="438728"/>
            </a:xfrm>
            <a:prstGeom prst="rect">
              <a:avLst/>
            </a:prstGeom>
          </p:spPr>
          <p:txBody>
            <a:bodyPr>
              <a:spAutoFit/>
            </a:bodyPr>
            <a:lstStyle/>
            <a:p>
              <a:pPr>
                <a:defRPr/>
              </a:pPr>
              <a:r>
                <a:rPr lang="en-US" altLang="zh-CN" sz="3200" b="1">
                  <a:solidFill>
                    <a:srgbClr val="15F2FA"/>
                  </a:solidFill>
                </a:rPr>
                <a:t>55%</a:t>
              </a:r>
              <a:endParaRPr lang="zh-CN" altLang="en-US" sz="3200" b="1">
                <a:solidFill>
                  <a:srgbClr val="15F2FA"/>
                </a:solidFill>
              </a:endParaRPr>
            </a:p>
          </p:txBody>
        </p:sp>
      </p:grpSp>
      <p:grpSp>
        <p:nvGrpSpPr>
          <p:cNvPr id="16" name="组合 15"/>
          <p:cNvGrpSpPr/>
          <p:nvPr/>
        </p:nvGrpSpPr>
        <p:grpSpPr>
          <a:xfrm>
            <a:off x="6000751" y="4973227"/>
            <a:ext cx="5082116" cy="1308093"/>
            <a:chOff x="4879110" y="3393600"/>
            <a:chExt cx="3811398" cy="981397"/>
          </a:xfrm>
        </p:grpSpPr>
        <p:sp>
          <p:nvSpPr>
            <p:cNvPr id="17" name="矩形 16"/>
            <p:cNvSpPr/>
            <p:nvPr/>
          </p:nvSpPr>
          <p:spPr>
            <a:xfrm>
              <a:off x="4974355" y="3509527"/>
              <a:ext cx="358757" cy="230264"/>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8" name="TextBox 17"/>
            <p:cNvSpPr txBox="1"/>
            <p:nvPr/>
          </p:nvSpPr>
          <p:spPr>
            <a:xfrm>
              <a:off x="4879110" y="3781079"/>
              <a:ext cx="3811398" cy="593918"/>
            </a:xfrm>
            <a:prstGeom prst="rect">
              <a:avLst/>
            </a:prstGeom>
            <a:noFill/>
          </p:spPr>
          <p:txBody>
            <a:bodyPr>
              <a:spAutoFit/>
            </a:bodyPr>
            <a:lstStyle/>
            <a:p>
              <a:pPr>
                <a:lnSpc>
                  <a:spcPct val="150000"/>
                </a:lnSpc>
              </a:pPr>
              <a:r>
                <a:rPr lang="zh-CN" altLang="en-US" sz="1600">
                  <a:solidFill>
                    <a:srgbClr val="15F2FA"/>
                  </a:solidFill>
                </a:rPr>
                <a:t>这里输入简单的文字概述这里输入简单文字概述简单的文字概述这里输入简单的文字概述这里输入简单</a:t>
              </a:r>
              <a:endParaRPr lang="zh-CN" altLang="en-US" sz="1600">
                <a:solidFill>
                  <a:srgbClr val="15F2FA"/>
                </a:solidFill>
                <a:latin typeface="Calibri"/>
              </a:endParaRPr>
            </a:p>
          </p:txBody>
        </p:sp>
        <p:sp>
          <p:nvSpPr>
            <p:cNvPr id="19" name="矩形 18"/>
            <p:cNvSpPr/>
            <p:nvPr/>
          </p:nvSpPr>
          <p:spPr>
            <a:xfrm>
              <a:off x="5437882" y="3393600"/>
              <a:ext cx="2020787" cy="438728"/>
            </a:xfrm>
            <a:prstGeom prst="rect">
              <a:avLst/>
            </a:prstGeom>
          </p:spPr>
          <p:txBody>
            <a:bodyPr>
              <a:spAutoFit/>
            </a:bodyPr>
            <a:lstStyle/>
            <a:p>
              <a:pPr>
                <a:defRPr/>
              </a:pPr>
              <a:r>
                <a:rPr lang="en-US" altLang="zh-CN" sz="3200" b="1">
                  <a:solidFill>
                    <a:srgbClr val="15F2FA"/>
                  </a:solidFill>
                </a:rPr>
                <a:t>40%</a:t>
              </a:r>
              <a:endParaRPr lang="zh-CN" altLang="en-US" sz="3200" b="1">
                <a:solidFill>
                  <a:srgbClr val="15F2FA"/>
                </a:solidFill>
              </a:endParaRPr>
            </a:p>
          </p:txBody>
        </p:sp>
      </p:grpSp>
    </p:spTree>
  </p:cSld>
  <p:clrMapOvr>
    <a:masterClrMapping/>
  </p:clrMapOvr>
  <p:transition advTm="716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1500"/>
                            </p:stCondLst>
                            <p:childTnLst>
                              <p:par>
                                <p:cTn id="14" presetID="18" presetClass="entr" presetSubtype="1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750"/>
                                        <p:tgtEl>
                                          <p:spTgt spid="5"/>
                                        </p:tgtEl>
                                      </p:cBhvr>
                                    </p:animEffect>
                                  </p:childTnLst>
                                </p:cTn>
                              </p:par>
                            </p:childTnLst>
                          </p:cTn>
                        </p:par>
                        <p:par>
                          <p:cTn id="17" fill="hold" nodeType="afterGroup">
                            <p:stCondLst>
                              <p:cond delay="2250"/>
                            </p:stCondLst>
                            <p:childTnLst>
                              <p:par>
                                <p:cTn id="18" presetID="18"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750"/>
                                        <p:tgtEl>
                                          <p:spTgt spid="4"/>
                                        </p:tgtEl>
                                      </p:cBhvr>
                                    </p:animEffect>
                                  </p:childTnLst>
                                </p:cTn>
                              </p:par>
                            </p:childTnLst>
                          </p:cTn>
                        </p:par>
                        <p:par>
                          <p:cTn id="21" fill="hold" nodeType="afterGroup">
                            <p:stCondLst>
                              <p:cond delay="3000"/>
                            </p:stCondLst>
                            <p:childTnLst>
                              <p:par>
                                <p:cTn id="22" presetID="18" presetClass="entr" presetSubtype="1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750"/>
                                        <p:tgtEl>
                                          <p:spTgt spid="6"/>
                                        </p:tgtEl>
                                      </p:cBhvr>
                                    </p:animEffect>
                                  </p:childTnLst>
                                </p:cTn>
                              </p:par>
                            </p:childTnLst>
                          </p:cTn>
                        </p:par>
                        <p:par>
                          <p:cTn id="25" fill="hold" nodeType="afterGroup">
                            <p:stCondLst>
                              <p:cond delay="3750"/>
                            </p:stCondLst>
                            <p:childTnLst>
                              <p:par>
                                <p:cTn id="26" presetID="9"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par>
                          <p:cTn id="29" fill="hold" nodeType="afterGroup">
                            <p:stCondLst>
                              <p:cond delay="425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000"/>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50"/>
                                        <p:tgtEl>
                                          <p:spTgt spid="12"/>
                                        </p:tgtEl>
                                      </p:cBhvr>
                                    </p:animEffect>
                                    <p:anim calcmode="lin" valueType="num">
                                      <p:cBhvr>
                                        <p:cTn id="39" dur="750" fill="hold"/>
                                        <p:tgtEl>
                                          <p:spTgt spid="12"/>
                                        </p:tgtEl>
                                        <p:attrNameLst>
                                          <p:attrName>ppt_x</p:attrName>
                                        </p:attrNameLst>
                                      </p:cBhvr>
                                      <p:tavLst>
                                        <p:tav tm="0">
                                          <p:val>
                                            <p:strVal val="#ppt_x"/>
                                          </p:val>
                                        </p:tav>
                                        <p:tav tm="100000">
                                          <p:val>
                                            <p:strVal val="#ppt_x"/>
                                          </p:val>
                                        </p:tav>
                                      </p:tavLst>
                                    </p:anim>
                                    <p:anim calcmode="lin" valueType="num">
                                      <p:cBhvr>
                                        <p:cTn id="40" dur="750" fill="hold"/>
                                        <p:tgtEl>
                                          <p:spTgt spid="1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750"/>
                            </p:stCondLst>
                            <p:childTnLst>
                              <p:par>
                                <p:cTn id="42" presetID="42"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50"/>
                                        <p:tgtEl>
                                          <p:spTgt spid="16"/>
                                        </p:tgtEl>
                                      </p:cBhvr>
                                    </p:animEffect>
                                    <p:anim calcmode="lin" valueType="num">
                                      <p:cBhvr>
                                        <p:cTn id="45" dur="750" fill="hold"/>
                                        <p:tgtEl>
                                          <p:spTgt spid="16"/>
                                        </p:tgtEl>
                                        <p:attrNameLst>
                                          <p:attrName>ppt_x</p:attrName>
                                        </p:attrNameLst>
                                      </p:cBhvr>
                                      <p:tavLst>
                                        <p:tav tm="0">
                                          <p:val>
                                            <p:strVal val="#ppt_x"/>
                                          </p:val>
                                        </p:tav>
                                        <p:tav tm="100000">
                                          <p:val>
                                            <p:strVal val="#ppt_x"/>
                                          </p:val>
                                        </p:tav>
                                      </p:tavLst>
                                    </p:anim>
                                    <p:anim calcmode="lin" valueType="num">
                                      <p:cBhvr>
                                        <p:cTn id="4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3"/>
          <a:srcRect t="9858" b="4891"/>
          <a:stretch>
            <a:fillRect/>
          </a:stretch>
        </p:blipFill>
        <p:spPr>
          <a:xfrm>
            <a:off x="1641760" y="-17225"/>
            <a:ext cx="8908481" cy="6892450"/>
          </a:xfrm>
          <a:prstGeom prst="rect">
            <a:avLst/>
          </a:prstGeom>
        </p:spPr>
      </p:pic>
      <p:sp>
        <p:nvSpPr>
          <p:cNvPr id="3" name="TextBox 13"/>
          <p:cNvSpPr txBox="1"/>
          <p:nvPr/>
        </p:nvSpPr>
        <p:spPr>
          <a:xfrm>
            <a:off x="2309255" y="3594447"/>
            <a:ext cx="7827659" cy="629920"/>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pPr algn="ctr"/>
            <a:r>
              <a:rPr lang="zh-CN" altLang="en-US" sz="3500">
                <a:solidFill>
                  <a:srgbClr val="15F2FA"/>
                </a:solidFill>
                <a:latin typeface="微软雅黑" panose="020b0503020204020204" charset="-122"/>
                <a:ea typeface="微软雅黑" panose="020b0503020204020204" charset="-122"/>
              </a:rPr>
              <a:t>输入您的标题文字</a:t>
            </a:r>
            <a:endParaRPr lang="zh-CN" altLang="en-US" sz="3500">
              <a:solidFill>
                <a:srgbClr val="15F2FA"/>
              </a:solidFill>
              <a:latin typeface="微软雅黑" panose="020b0503020204020204" charset="-122"/>
              <a:ea typeface="微软雅黑" panose="020b0503020204020204" charset="-122"/>
            </a:endParaRPr>
          </a:p>
        </p:txBody>
      </p:sp>
      <p:sp>
        <p:nvSpPr>
          <p:cNvPr id="4" name="TextBox 16"/>
          <p:cNvSpPr txBox="1"/>
          <p:nvPr/>
        </p:nvSpPr>
        <p:spPr>
          <a:xfrm>
            <a:off x="4531762" y="4197350"/>
            <a:ext cx="3382645" cy="337185"/>
          </a:xfrm>
          <a:prstGeom prst="rect">
            <a:avLst/>
          </a:prstGeom>
          <a:noFill/>
        </p:spPr>
        <p:txBody>
          <a:bodyPr wrap="square">
            <a:spAutoFit/>
          </a:bodyPr>
          <a:lstStyle/>
          <a:p>
            <a:pPr algn="ctr">
              <a:defRPr/>
            </a:pPr>
            <a:r>
              <a:rPr lang="zh-CN" altLang="en-US" sz="800">
                <a:solidFill>
                  <a:srgbClr val="15F2FA"/>
                </a:solidFill>
                <a:latin typeface="微软雅黑" panose="020b0503020204020204" charset="-122"/>
                <a:ea typeface="微软雅黑" panose="020b0503020204020204" charset="-122"/>
              </a:rPr>
              <a:t>移动互联时代，移动终端填充人们的碎片时间，拥有</a:t>
            </a:r>
            <a:r>
              <a:rPr lang="en-US" altLang="zh-CN" sz="800">
                <a:solidFill>
                  <a:srgbClr val="15F2FA"/>
                </a:solidFill>
                <a:latin typeface="微软雅黑" panose="020b0503020204020204" charset="-122"/>
                <a:ea typeface="微软雅黑" panose="020b0503020204020204" charset="-122"/>
              </a:rPr>
              <a:t>6</a:t>
            </a:r>
            <a:r>
              <a:rPr lang="zh-CN" altLang="en-US" sz="800">
                <a:solidFill>
                  <a:srgbClr val="15F2FA"/>
                </a:solidFill>
                <a:latin typeface="微软雅黑" panose="020b0503020204020204" charset="-122"/>
                <a:ea typeface="微软雅黑" panose="020b0503020204020204" charset="-122"/>
              </a:rPr>
              <a:t>亿用户的微信作为移动互联网第一入口，是任何商家也无法忽视的平台。</a:t>
            </a:r>
            <a:endParaRPr lang="zh-CN" altLang="en-US" sz="800">
              <a:solidFill>
                <a:srgbClr val="15F2FA"/>
              </a:solidFill>
              <a:latin typeface="微软雅黑" panose="020b0503020204020204" charset="-122"/>
              <a:ea typeface="微软雅黑" panose="020b0503020204020204" charset="-122"/>
            </a:endParaRPr>
          </a:p>
        </p:txBody>
      </p:sp>
      <p:sp>
        <p:nvSpPr>
          <p:cNvPr id="5" name="Oval 5"/>
          <p:cNvSpPr>
            <a:spLocks noChangeArrowheads="1"/>
          </p:cNvSpPr>
          <p:nvPr/>
        </p:nvSpPr>
        <p:spPr bwMode="auto">
          <a:xfrm>
            <a:off x="5237819" y="1504690"/>
            <a:ext cx="1973685" cy="1982018"/>
          </a:xfrm>
          <a:prstGeom prst="ellipse">
            <a:avLst/>
          </a:prstGeom>
          <a:solidFill>
            <a:srgbClr val="15F2FA"/>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6" name="Freeform 8"/>
          <p:cNvSpPr/>
          <p:nvPr/>
        </p:nvSpPr>
        <p:spPr bwMode="auto">
          <a:xfrm>
            <a:off x="5140594" y="2516937"/>
            <a:ext cx="2168135" cy="1097262"/>
          </a:xfrm>
          <a:custGeom>
            <a:gdLst>
              <a:gd name="T0" fmla="*/ 3963 w 3963"/>
              <a:gd name="T1" fmla="*/ 0 h 1997"/>
              <a:gd name="T2" fmla="*/ 3963 w 3963"/>
              <a:gd name="T3" fmla="*/ 16 h 1997"/>
              <a:gd name="T4" fmla="*/ 1982 w 3963"/>
              <a:gd name="T5" fmla="*/ 1997 h 1997"/>
              <a:gd name="T6" fmla="*/ 0 w 3963"/>
              <a:gd name="T7" fmla="*/ 16 h 1997"/>
            </a:gd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15F2FA"/>
                </a:solidFill>
              </a14:hiddenFill>
            </a:ext>
          </a:extLst>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7" name="Oval 9"/>
          <p:cNvSpPr>
            <a:spLocks noChangeArrowheads="1"/>
          </p:cNvSpPr>
          <p:nvPr/>
        </p:nvSpPr>
        <p:spPr bwMode="auto">
          <a:xfrm>
            <a:off x="7246567" y="2480278"/>
            <a:ext cx="122227"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8" name="Oval 10"/>
          <p:cNvSpPr>
            <a:spLocks noChangeArrowheads="1"/>
          </p:cNvSpPr>
          <p:nvPr/>
        </p:nvSpPr>
        <p:spPr bwMode="auto">
          <a:xfrm>
            <a:off x="5086039" y="2480278"/>
            <a:ext cx="120840" cy="122227"/>
          </a:xfrm>
          <a:prstGeom prst="ellipse">
            <a:avLst/>
          </a:prstGeom>
          <a:solidFill>
            <a:schemeClr val="bg2"/>
          </a:solidFill>
          <a:ln>
            <a:noFill/>
          </a:ln>
        </p:spPr>
        <p:txBody>
          <a:bodyPr/>
          <a:lstStyle/>
          <a:p>
            <a:endParaRPr lang="zh-CN" altLang="en-US" sz="1280">
              <a:solidFill>
                <a:schemeClr val="tx1">
                  <a:lumMod val="75000"/>
                </a:schemeClr>
              </a:solidFill>
              <a:latin typeface="微软雅黑" panose="020b0503020204020204" charset="-122"/>
              <a:ea typeface="微软雅黑" panose="020b0503020204020204" charset="-122"/>
            </a:endParaRPr>
          </a:p>
        </p:txBody>
      </p:sp>
      <p:sp>
        <p:nvSpPr>
          <p:cNvPr id="9" name="TextBox 13"/>
          <p:cNvSpPr txBox="1">
            <a:spLocks noChangeArrowheads="1"/>
          </p:cNvSpPr>
          <p:nvPr/>
        </p:nvSpPr>
        <p:spPr bwMode="auto">
          <a:xfrm>
            <a:off x="5380579" y="1543551"/>
            <a:ext cx="1685011" cy="1435735"/>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a:solidFill>
                  <a:schemeClr val="tx1">
                    <a:lumMod val="75000"/>
                  </a:schemeClr>
                </a:solidFill>
                <a:latin typeface="微软雅黑" panose="020b0503020204020204" charset="-122"/>
                <a:ea typeface="微软雅黑" panose="020b0503020204020204" charset="-122"/>
              </a:rPr>
              <a:t>2</a:t>
            </a:r>
            <a:endParaRPr lang="en-US" altLang="en-US" sz="8740" b="1">
              <a:solidFill>
                <a:schemeClr val="tx1">
                  <a:lumMod val="75000"/>
                </a:schemeClr>
              </a:solidFill>
              <a:latin typeface="微软雅黑" panose="020b0503020204020204" charset="-122"/>
              <a:ea typeface="微软雅黑" panose="020b0503020204020204" charset="-122"/>
            </a:endParaRPr>
          </a:p>
        </p:txBody>
      </p:sp>
      <p:sp>
        <p:nvSpPr>
          <p:cNvPr id="11" name="TextBox 13"/>
          <p:cNvSpPr txBox="1">
            <a:spLocks noChangeArrowheads="1"/>
          </p:cNvSpPr>
          <p:nvPr/>
        </p:nvSpPr>
        <p:spPr bwMode="auto">
          <a:xfrm>
            <a:off x="5380579" y="2746750"/>
            <a:ext cx="1685011" cy="529590"/>
          </a:xfrm>
          <a:prstGeom prst="rect">
            <a:avLst/>
          </a:prstGeom>
          <a:noFill/>
          <a:ln>
            <a:noFill/>
          </a:ln>
          <a:extLst>
            <a:ext uri="{909E8E84-426E-40DD-AFC4-6F175D3DCCD1}">
              <a14:hiddenFill xmlns:a14="http://schemas.microsoft.com/office/drawing/2010/main">
                <a:solidFill>
                  <a:srgbClr val="15F2FA"/>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a:solidFill>
                  <a:schemeClr val="tx1">
                    <a:lumMod val="75000"/>
                  </a:schemeClr>
                </a:solidFill>
                <a:latin typeface="微软雅黑" panose="020b0503020204020204" charset="-122"/>
                <a:ea typeface="微软雅黑" panose="020b0503020204020204" charset="-122"/>
              </a:rPr>
              <a:t>过渡页</a:t>
            </a:r>
            <a:endParaRPr lang="zh-CN" altLang="en-US" sz="2845" b="1">
              <a:solidFill>
                <a:schemeClr val="tx1">
                  <a:lumMod val="75000"/>
                </a:schemeClr>
              </a:solidFill>
              <a:latin typeface="微软雅黑" panose="020b0503020204020204" charset="-122"/>
              <a:ea typeface="微软雅黑" panose="020b0503020204020204" charset="-122"/>
            </a:endParaRPr>
          </a:p>
        </p:txBody>
      </p:sp>
    </p:spTree>
  </p:cSld>
  <p:clrMapOvr>
    <a:masterClrMapping/>
  </p:clrMapOvr>
  <p:transition advTm="599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 fill="hold"/>
                                        <p:tgtEl>
                                          <p:spTgt spid="9"/>
                                        </p:tgtEl>
                                        <p:attrNameLst>
                                          <p:attrName>ppt_w</p:attrName>
                                        </p:attrNameLst>
                                      </p:cBhvr>
                                      <p:tavLst>
                                        <p:tav tm="0">
                                          <p:val>
                                            <p:fltVal val="0"/>
                                          </p:val>
                                        </p:tav>
                                        <p:tav tm="100000">
                                          <p:val>
                                            <p:strVal val="#ppt_w"/>
                                          </p:val>
                                        </p:tav>
                                      </p:tavLst>
                                    </p:anim>
                                    <p:anim calcmode="lin" valueType="num">
                                      <p:cBhvr>
                                        <p:cTn id="12" dur="300" fill="hold"/>
                                        <p:tgtEl>
                                          <p:spTgt spid="9"/>
                                        </p:tgtEl>
                                        <p:attrNameLst>
                                          <p:attrName>ppt_h</p:attrName>
                                        </p:attrNameLst>
                                      </p:cBhvr>
                                      <p:tavLst>
                                        <p:tav tm="0">
                                          <p:val>
                                            <p:fltVal val="0"/>
                                          </p:val>
                                        </p:tav>
                                        <p:tav tm="100000">
                                          <p:val>
                                            <p:strVal val="#ppt_h"/>
                                          </p:val>
                                        </p:tav>
                                      </p:tavLst>
                                    </p:anim>
                                    <p:anim calcmode="lin" valueType="num">
                                      <p:cBhvr>
                                        <p:cTn id="13" dur="300" fill="hold"/>
                                        <p:tgtEl>
                                          <p:spTgt spid="9"/>
                                        </p:tgtEl>
                                        <p:attrNameLst>
                                          <p:attrName>style.rotation</p:attrName>
                                        </p:attrNameLst>
                                      </p:cBhvr>
                                      <p:tavLst>
                                        <p:tav tm="0">
                                          <p:val>
                                            <p:fltVal val="90"/>
                                          </p:val>
                                        </p:tav>
                                        <p:tav tm="100000">
                                          <p:val>
                                            <p:fltVal val="0"/>
                                          </p:val>
                                        </p:tav>
                                      </p:tavLst>
                                    </p:anim>
                                    <p:animEffect transition="in" filter="fade">
                                      <p:cBhvr>
                                        <p:cTn id="14" dur="300"/>
                                        <p:tgtEl>
                                          <p:spTgt spid="9"/>
                                        </p:tgtEl>
                                      </p:cBhvr>
                                    </p:animEffect>
                                  </p:childTnLst>
                                </p:cTn>
                              </p:par>
                            </p:childTnLst>
                          </p:cTn>
                        </p:par>
                        <p:par>
                          <p:cTn id="15" fill="hold" nodeType="afterGroup">
                            <p:stCondLst>
                              <p:cond delay="13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300" fill="hold"/>
                                        <p:tgtEl>
                                          <p:spTgt spid="11"/>
                                        </p:tgtEl>
                                        <p:attrNameLst>
                                          <p:attrName>ppt_w</p:attrName>
                                        </p:attrNameLst>
                                      </p:cBhvr>
                                      <p:tavLst>
                                        <p:tav tm="0">
                                          <p:val>
                                            <p:fltVal val="0"/>
                                          </p:val>
                                        </p:tav>
                                        <p:tav tm="100000">
                                          <p:val>
                                            <p:strVal val="#ppt_w"/>
                                          </p:val>
                                        </p:tav>
                                      </p:tavLst>
                                    </p:anim>
                                    <p:anim calcmode="lin" valueType="num">
                                      <p:cBhvr>
                                        <p:cTn id="19" dur="300" fill="hold"/>
                                        <p:tgtEl>
                                          <p:spTgt spid="11"/>
                                        </p:tgtEl>
                                        <p:attrNameLst>
                                          <p:attrName>ppt_h</p:attrName>
                                        </p:attrNameLst>
                                      </p:cBhvr>
                                      <p:tavLst>
                                        <p:tav tm="0">
                                          <p:val>
                                            <p:fltVal val="0"/>
                                          </p:val>
                                        </p:tav>
                                        <p:tav tm="100000">
                                          <p:val>
                                            <p:strVal val="#ppt_h"/>
                                          </p:val>
                                        </p:tav>
                                      </p:tavLst>
                                    </p:anim>
                                    <p:anim calcmode="lin" valueType="num">
                                      <p:cBhvr>
                                        <p:cTn id="20" dur="300" fill="hold"/>
                                        <p:tgtEl>
                                          <p:spTgt spid="11"/>
                                        </p:tgtEl>
                                        <p:attrNameLst>
                                          <p:attrName>style.rotation</p:attrName>
                                        </p:attrNameLst>
                                      </p:cBhvr>
                                      <p:tavLst>
                                        <p:tav tm="0">
                                          <p:val>
                                            <p:fltVal val="90"/>
                                          </p:val>
                                        </p:tav>
                                        <p:tav tm="100000">
                                          <p:val>
                                            <p:fltVal val="0"/>
                                          </p:val>
                                        </p:tav>
                                      </p:tavLst>
                                    </p:anim>
                                    <p:animEffect transition="in" filter="fade">
                                      <p:cBhvr>
                                        <p:cTn id="21" dur="300"/>
                                        <p:tgtEl>
                                          <p:spTgt spid="11"/>
                                        </p:tgtEl>
                                      </p:cBhvr>
                                    </p:animEffect>
                                  </p:childTnLst>
                                </p:cTn>
                              </p:par>
                            </p:childTnLst>
                          </p:cTn>
                        </p:par>
                        <p:par>
                          <p:cTn id="22" fill="hold" nodeType="afterGroup">
                            <p:stCondLst>
                              <p:cond delay="16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nodeType="afterGroup">
                            <p:stCondLst>
                              <p:cond delay="1601"/>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nodeType="afterGroup">
                            <p:stCondLst>
                              <p:cond delay="1602"/>
                            </p:stCondLst>
                            <p:childTnLst>
                              <p:par>
                                <p:cTn id="29" presetID="37" presetClass="path" presetSubtype="0" accel="50000" decel="50000" fill="hold" grpId="1" nodeType="afterEffect">
                                  <p:stCondLst>
                                    <p:cond delay="0"/>
                                  </p:stCondLst>
                                  <p:childTnLst>
                                    <p:animMotion origin="layout" path="M -3.33333E-06 2.22222E-06 L -0.00312 0.04328 L -0.01614 0.09305 C -0.02422 0.10926 -0.03776 0.13009 -0.05 0.14097 C -0.06198 0.15208 -0.07382 0.16018 -0.08776 0.15949 C -0.10755 0.15949 -0.12174 0.14815 -0.13359 0.13773 C -0.14557 0.12731 -0.15299 0.11203 -0.15976 0.09676 L -0.17461 0.04629 L -0.17955 2.22222E-06" pathEditMode="relative" rAng="0" ptsTypes="AAAAAAAAA">
                                      <p:cBhvr>
                                        <p:cTn id="30" dur="1000" spd="-99900" fill="hold"/>
                                        <p:tgtEl>
                                          <p:spTgt spid="7"/>
                                        </p:tgtEl>
                                        <p:attrNameLst>
                                          <p:attrName>ppt_x</p:attrName>
                                          <p:attrName>ppt_y</p:attrName>
                                        </p:attrNameLst>
                                      </p:cBhvr>
                                      <p:rCtr x="-8984" y="7963"/>
                                    </p:animMotion>
                                  </p:childTnLst>
                                </p:cTn>
                              </p:par>
                            </p:childTnLst>
                          </p:cTn>
                        </p:par>
                        <p:par>
                          <p:cTn id="31" fill="hold" nodeType="afterGroup">
                            <p:stCondLst>
                              <p:cond delay="2602"/>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par>
                          <p:cTn id="35" fill="hold" nodeType="afterGroup">
                            <p:stCondLst>
                              <p:cond delay="3602"/>
                            </p:stCondLst>
                            <p:childTnLst>
                              <p:par>
                                <p:cTn id="36" presetID="22" presetClass="entr" presetSubtype="8"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600"/>
                                        <p:tgtEl>
                                          <p:spTgt spid="3"/>
                                        </p:tgtEl>
                                      </p:cBhvr>
                                    </p:animEffect>
                                  </p:childTnLst>
                                </p:cTn>
                              </p:par>
                            </p:childTnLst>
                          </p:cTn>
                        </p:par>
                        <p:par>
                          <p:cTn id="39" fill="hold" nodeType="afterGroup">
                            <p:stCondLst>
                              <p:cond delay="4202"/>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7" grpId="1" animBg="1"/>
      <p:bldP spid="8" grpId="0" animBg="1"/>
      <p:bldP spid="9"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246</Paragraphs>
  <Slides>27</Slides>
  <Notes>27</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27</vt:i4>
      </vt:variant>
    </vt:vector>
  </HeadingPairs>
  <TitlesOfParts>
    <vt:vector baseType="lpstr" size="40">
      <vt:lpstr>Arial</vt:lpstr>
      <vt:lpstr>Calibri Light</vt:lpstr>
      <vt:lpstr>Calibri</vt:lpstr>
      <vt:lpstr>等线 Light</vt:lpstr>
      <vt:lpstr>等线</vt:lpstr>
      <vt:lpstr>微软雅黑</vt:lpstr>
      <vt:lpstr>仿宋_GB2312</vt:lpstr>
      <vt:lpstr>宋体</vt:lpstr>
      <vt:lpstr>方正正大黑简体</vt:lpstr>
      <vt:lpstr>Arial Unicode MS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2021-01-11T06:37:53Z</dcterms:created>
  <dcterms:modified xsi:type="dcterms:W3CDTF">2023-05-08T03:52:41Z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