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gif" ContentType="image/gif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3.4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  <p:sldMasterId id="2147483671" r:id="rId2"/>
  </p:sldMasterIdLst>
  <p:notesMasterIdLst>
    <p:notesMasterId r:id="rId3"/>
  </p:notesMasterIdLst>
  <p:sldIdLst>
    <p:sldId id="256" r:id="rId4"/>
    <p:sldId id="259" r:id="rId5"/>
    <p:sldId id="261" r:id="rId6"/>
    <p:sldId id="257" r:id="rId7"/>
    <p:sldId id="262" r:id="rId8"/>
    <p:sldId id="265" r:id="rId9"/>
    <p:sldId id="266" r:id="rId10"/>
    <p:sldId id="263" r:id="rId11"/>
    <p:sldId id="267" r:id="rId12"/>
    <p:sldId id="268" r:id="rId13"/>
    <p:sldId id="264" r:id="rId14"/>
    <p:sldId id="269" r:id="rId15"/>
    <p:sldId id="270" r:id="rId16"/>
    <p:sldId id="260" r:id="rId17"/>
    <p:sldId id="274" r:id="rId18"/>
    <p:sldId id="288" r:id="rId19"/>
  </p:sldIdLst>
  <p:sldSz cx="9144000" cy="6858000" type="screen4x3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1524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slide" Target="slides/slide13.xml" /><Relationship Id="rId17" Type="http://schemas.openxmlformats.org/officeDocument/2006/relationships/slide" Target="slides/slide14.xml" /><Relationship Id="rId18" Type="http://schemas.openxmlformats.org/officeDocument/2006/relationships/slide" Target="slides/slide15.xml" /><Relationship Id="rId19" Type="http://schemas.openxmlformats.org/officeDocument/2006/relationships/slide" Target="slides/slide16.xml" /><Relationship Id="rId2" Type="http://schemas.openxmlformats.org/officeDocument/2006/relationships/slideMaster" Target="slideMasters/slideMaster2.xml" /><Relationship Id="rId20" Type="http://schemas.openxmlformats.org/officeDocument/2006/relationships/tags" Target="tags/tag61.xml" /><Relationship Id="rId21" Type="http://schemas.openxmlformats.org/officeDocument/2006/relationships/presProps" Target="presProps.xml" /><Relationship Id="rId22" Type="http://schemas.openxmlformats.org/officeDocument/2006/relationships/viewProps" Target="viewProps.xml" /><Relationship Id="rId23" Type="http://schemas.openxmlformats.org/officeDocument/2006/relationships/theme" Target="theme/theme1.xml" /><Relationship Id="rId24" Type="http://schemas.openxmlformats.org/officeDocument/2006/relationships/tableStyles" Target="tableStyles.xml" /><Relationship Id="rId3" Type="http://schemas.openxmlformats.org/officeDocument/2006/relationships/notesMaster" Target="notesMasters/notes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6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/>
                <a:ea typeface="宋体" panose="02010600030101010101" pitchFamily="2" charset="-122"/>
              </a:rPr>
              <a:t>15</a:t>
            </a:fld>
            <a:endParaRPr lang="zh-CN" altLang="en-US" sz="1200">
              <a:solidFill>
                <a:srgbClr val="000000"/>
              </a:solidFill>
              <a:latin typeface="Calibri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/>
                <a:ea typeface="宋体" panose="02010600030101010101" pitchFamily="2" charset="-122"/>
              </a:rPr>
              <a:t>16</a:t>
            </a:fld>
            <a:endParaRPr lang="zh-CN" altLang="en-US" sz="1200">
              <a:solidFill>
                <a:srgbClr val="000000"/>
              </a:solidFill>
              <a:latin typeface="Calibri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2" Type="http://schemas.openxmlformats.org/officeDocument/2006/relationships/tags" Target="../tags/tag2.xml" /><Relationship Id="rId3" Type="http://schemas.openxmlformats.org/officeDocument/2006/relationships/tags" Target="../tags/tag3.xml" /><Relationship Id="rId4" Type="http://schemas.openxmlformats.org/officeDocument/2006/relationships/tags" Target="../tags/tag4.xml" /><Relationship Id="rId5" Type="http://schemas.openxmlformats.org/officeDocument/2006/relationships/tags" Target="../tags/tag5.xml" /><Relationship Id="rId6" Type="http://schemas.openxmlformats.org/officeDocument/2006/relationships/slideMaster" Target="../slideMasters/slideMaster2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.xml" /><Relationship Id="rId2" Type="http://schemas.openxmlformats.org/officeDocument/2006/relationships/tags" Target="../tags/tag7.xml" /><Relationship Id="rId3" Type="http://schemas.openxmlformats.org/officeDocument/2006/relationships/tags" Target="../tags/tag8.xml" /><Relationship Id="rId4" Type="http://schemas.openxmlformats.org/officeDocument/2006/relationships/tags" Target="../tags/tag9.xml" /><Relationship Id="rId5" Type="http://schemas.openxmlformats.org/officeDocument/2006/relationships/tags" Target="../tags/tag10.xml" /><Relationship Id="rId6" Type="http://schemas.openxmlformats.org/officeDocument/2006/relationships/slideMaster" Target="../slideMasters/slideMaster2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1.xml" /><Relationship Id="rId2" Type="http://schemas.openxmlformats.org/officeDocument/2006/relationships/tags" Target="../tags/tag12.xml" /><Relationship Id="rId3" Type="http://schemas.openxmlformats.org/officeDocument/2006/relationships/tags" Target="../tags/tag13.xml" /><Relationship Id="rId4" Type="http://schemas.openxmlformats.org/officeDocument/2006/relationships/tags" Target="../tags/tag14.xml" /><Relationship Id="rId5" Type="http://schemas.openxmlformats.org/officeDocument/2006/relationships/tags" Target="../tags/tag15.xml" /><Relationship Id="rId6" Type="http://schemas.openxmlformats.org/officeDocument/2006/relationships/slideMaster" Target="../slideMasters/slideMaster2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6.xml" /><Relationship Id="rId2" Type="http://schemas.openxmlformats.org/officeDocument/2006/relationships/tags" Target="../tags/tag17.xml" /><Relationship Id="rId3" Type="http://schemas.openxmlformats.org/officeDocument/2006/relationships/tags" Target="../tags/tag18.xml" /><Relationship Id="rId4" Type="http://schemas.openxmlformats.org/officeDocument/2006/relationships/tags" Target="../tags/tag19.xml" /><Relationship Id="rId5" Type="http://schemas.openxmlformats.org/officeDocument/2006/relationships/tags" Target="../tags/tag20.xml" /><Relationship Id="rId6" Type="http://schemas.openxmlformats.org/officeDocument/2006/relationships/tags" Target="../tags/tag21.xml" /><Relationship Id="rId7" Type="http://schemas.openxmlformats.org/officeDocument/2006/relationships/slideMaster" Target="../slideMasters/slideMaster2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2.xml" /><Relationship Id="rId2" Type="http://schemas.openxmlformats.org/officeDocument/2006/relationships/tags" Target="../tags/tag23.xml" /><Relationship Id="rId3" Type="http://schemas.openxmlformats.org/officeDocument/2006/relationships/tags" Target="../tags/tag24.xml" /><Relationship Id="rId4" Type="http://schemas.openxmlformats.org/officeDocument/2006/relationships/tags" Target="../tags/tag25.xml" /><Relationship Id="rId5" Type="http://schemas.openxmlformats.org/officeDocument/2006/relationships/tags" Target="../tags/tag26.xml" /><Relationship Id="rId6" Type="http://schemas.openxmlformats.org/officeDocument/2006/relationships/tags" Target="../tags/tag27.xml" /><Relationship Id="rId7" Type="http://schemas.openxmlformats.org/officeDocument/2006/relationships/tags" Target="../tags/tag28.xml" /><Relationship Id="rId8" Type="http://schemas.openxmlformats.org/officeDocument/2006/relationships/tags" Target="../tags/tag29.xml" /><Relationship Id="rId9" Type="http://schemas.openxmlformats.org/officeDocument/2006/relationships/slideMaster" Target="../slideMasters/slideMaster2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0.xml" /><Relationship Id="rId2" Type="http://schemas.openxmlformats.org/officeDocument/2006/relationships/tags" Target="../tags/tag31.xml" /><Relationship Id="rId3" Type="http://schemas.openxmlformats.org/officeDocument/2006/relationships/tags" Target="../tags/tag32.xml" /><Relationship Id="rId4" Type="http://schemas.openxmlformats.org/officeDocument/2006/relationships/tags" Target="../tags/tag33.xml" /><Relationship Id="rId5" Type="http://schemas.openxmlformats.org/officeDocument/2006/relationships/slideMaster" Target="../slideMasters/slideMaster2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4.xml" /><Relationship Id="rId2" Type="http://schemas.openxmlformats.org/officeDocument/2006/relationships/tags" Target="../tags/tag35.xml" /><Relationship Id="rId3" Type="http://schemas.openxmlformats.org/officeDocument/2006/relationships/tags" Target="../tags/tag36.xml" /><Relationship Id="rId4" Type="http://schemas.openxmlformats.org/officeDocument/2006/relationships/slideMaster" Target="../slideMasters/slideMaster2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7.xml" /><Relationship Id="rId2" Type="http://schemas.openxmlformats.org/officeDocument/2006/relationships/tags" Target="../tags/tag38.xml" /><Relationship Id="rId3" Type="http://schemas.openxmlformats.org/officeDocument/2006/relationships/tags" Target="../tags/tag39.xml" /><Relationship Id="rId4" Type="http://schemas.openxmlformats.org/officeDocument/2006/relationships/tags" Target="../tags/tag40.xml" /><Relationship Id="rId5" Type="http://schemas.openxmlformats.org/officeDocument/2006/relationships/tags" Target="../tags/tag41.xml" /><Relationship Id="rId6" Type="http://schemas.openxmlformats.org/officeDocument/2006/relationships/tags" Target="../tags/tag42.xml" /><Relationship Id="rId7" Type="http://schemas.openxmlformats.org/officeDocument/2006/relationships/slideMaster" Target="../slideMasters/slideMaster2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png" /><Relationship Id="rId2" Type="http://schemas.openxmlformats.org/officeDocument/2006/relationships/image" Target="../media/image3.jpeg" /><Relationship Id="rId3" Type="http://schemas.openxmlformats.org/officeDocument/2006/relationships/slideMaster" Target="../slideMasters/slideMaster1.xml" /></Relationships>
</file>

<file path=ppt/slideLayouts/_rels/slideLayout2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3.xml" /><Relationship Id="rId2" Type="http://schemas.openxmlformats.org/officeDocument/2006/relationships/tags" Target="../tags/tag44.xml" /><Relationship Id="rId3" Type="http://schemas.openxmlformats.org/officeDocument/2006/relationships/tags" Target="../tags/tag45.xml" /><Relationship Id="rId4" Type="http://schemas.openxmlformats.org/officeDocument/2006/relationships/tags" Target="../tags/tag46.xml" /><Relationship Id="rId5" Type="http://schemas.openxmlformats.org/officeDocument/2006/relationships/tags" Target="../tags/tag47.xml" /><Relationship Id="rId6" Type="http://schemas.openxmlformats.org/officeDocument/2006/relationships/slideMaster" Target="../slideMasters/slideMaster2.xml" /></Relationships>
</file>

<file path=ppt/slideLayouts/_rels/slideLayout2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8.xml" /><Relationship Id="rId2" Type="http://schemas.openxmlformats.org/officeDocument/2006/relationships/tags" Target="../tags/tag49.xml" /><Relationship Id="rId3" Type="http://schemas.openxmlformats.org/officeDocument/2006/relationships/tags" Target="../tags/tag50.xml" /><Relationship Id="rId4" Type="http://schemas.openxmlformats.org/officeDocument/2006/relationships/tags" Target="../tags/tag51.xml" /><Relationship Id="rId5" Type="http://schemas.openxmlformats.org/officeDocument/2006/relationships/slideMaster" Target="../slideMasters/slideMaster2.xml" /></Relationships>
</file>

<file path=ppt/slideLayouts/_rels/slideLayout2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2.xml" /><Relationship Id="rId2" Type="http://schemas.openxmlformats.org/officeDocument/2006/relationships/tags" Target="../tags/tag53.xml" /><Relationship Id="rId3" Type="http://schemas.openxmlformats.org/officeDocument/2006/relationships/tags" Target="../tags/tag54.xml" /><Relationship Id="rId4" Type="http://schemas.openxmlformats.org/officeDocument/2006/relationships/tags" Target="../tags/tag55.xml" /><Relationship Id="rId5" Type="http://schemas.openxmlformats.org/officeDocument/2006/relationships/tags" Target="../tags/tag56.xml" /><Relationship Id="rId6" Type="http://schemas.openxmlformats.org/officeDocument/2006/relationships/slideMaster" Target="../slideMasters/slideMaster2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bg>
      <p:bgPr>
        <a:blipFill dpi="0" rotWithShape="1">
          <a:blip r:embed="rId1">
            <a:lum/>
          </a:blip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矩形 6"/>
          <p:cNvSpPr/>
          <p:nvPr userDrawn="1"/>
        </p:nvSpPr>
        <p:spPr>
          <a:xfrm>
            <a:off x="179512" y="0"/>
            <a:ext cx="280831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1000" b="1" cap="none" spc="0">
                <a:ln w="18415" cmpd="sng">
                  <a:noFill/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</a:t>
            </a:r>
            <a:r>
              <a:rPr lang="en-US" altLang="zh-CN" sz="8000" b="1" cap="none" spc="0">
                <a:ln w="18415" cmpd="sng">
                  <a:noFill/>
                  <a:prstDash val="solid"/>
                </a:ln>
                <a:solidFill>
                  <a:schemeClr val="bg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ELF</a:t>
            </a:r>
            <a:endParaRPr lang="en-US" altLang="zh-CN" sz="8000" b="1" cap="none" spc="0">
              <a:ln w="18415" cmpd="sng">
                <a:noFill/>
                <a:prstDash val="solid"/>
              </a:ln>
              <a:solidFill>
                <a:schemeClr val="bg2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107504" y="1412776"/>
            <a:ext cx="29718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cap="none" spc="0" baseline="0">
                <a:ln w="18415" cmpd="sng">
                  <a:noFill/>
                  <a:prstDash val="solid"/>
                </a:ln>
                <a:solidFill>
                  <a:schemeClr val="bg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altLang="zh-CN" sz="3200" b="1" cap="none" spc="0">
                <a:ln w="18415" cmpd="sng">
                  <a:noFill/>
                  <a:prstDash val="solid"/>
                </a:ln>
                <a:solidFill>
                  <a:schemeClr val="bg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INTRODUCTION</a:t>
            </a:r>
            <a:endParaRPr lang="zh-CN" altLang="en-US" sz="3200"/>
          </a:p>
        </p:txBody>
      </p:sp>
    </p:spTree>
  </p:cSld>
  <p:clrMapOvr>
    <a:masterClrMapping/>
  </p:clrMapOvr>
  <p:transition>
    <p:zoom/>
  </p:transition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>
    <p:zoom/>
  </p:transition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>
    <p:zoom/>
  </p:transition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和内容">
    <p:bg>
      <p:bgPr>
        <a:blipFill dpi="0" rotWithShape="1">
          <a:blip r:embed="rId2">
            <a:lum/>
          </a:blip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1115616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innerShdw blurRad="177800" dist="889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16200000"/>
              </a:camera>
              <a:lightRig rig="threePt" dir="t"/>
            </a:scene3d>
          </a:bodyPr>
          <a:lstStyle/>
          <a:p>
            <a:pPr algn="ctr"/>
            <a:endParaRPr lang="zh-CN" altLang="en-US" sz="4400" b="1"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endParaRPr>
          </a:p>
        </p:txBody>
      </p:sp>
      <p:sp>
        <p:nvSpPr>
          <p:cNvPr id="9" name="矩形 8"/>
          <p:cNvSpPr/>
          <p:nvPr userDrawn="1"/>
        </p:nvSpPr>
        <p:spPr>
          <a:xfrm rot="5400000">
            <a:off x="-2630569" y="2685116"/>
            <a:ext cx="6425029" cy="144655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8800" b="1" cap="none" spc="0">
                <a:ln w="18415" cmpd="sng">
                  <a:noFill/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</a:t>
            </a:r>
            <a:r>
              <a:rPr lang="en-US" altLang="zh-CN" sz="5400" b="1" cap="none" spc="0">
                <a:ln w="18415" cmpd="sng">
                  <a:noFill/>
                  <a:prstDash val="solid"/>
                </a:ln>
                <a:solidFill>
                  <a:schemeClr val="bg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ELF-INTRODUCTION</a:t>
            </a:r>
            <a:endParaRPr lang="zh-CN" altLang="en-US" sz="5400" b="1" cap="none" spc="0">
              <a:ln w="18415" cmpd="sng">
                <a:noFill/>
                <a:prstDash val="solid"/>
              </a:ln>
              <a:solidFill>
                <a:schemeClr val="bg2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矩形 12"/>
          <p:cNvSpPr/>
          <p:nvPr userDrawn="1"/>
        </p:nvSpPr>
        <p:spPr>
          <a:xfrm>
            <a:off x="1187624" y="0"/>
            <a:ext cx="72008" cy="68580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3175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 15" descr="2.png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4788024" y="2963892"/>
            <a:ext cx="4400000" cy="4209524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>
    <p:zoom/>
  </p:transition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>
    <p:zoom/>
  </p:transition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>
    <p:zoom/>
  </p:transition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>
    <p:zoom/>
  </p:transition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>
    <p:zoom/>
  </p:transition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>
    <p:zoom/>
  </p:transition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>
    <p:zoom/>
  </p:transition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image" Target="../media/image4.jpeg" /><Relationship Id="rId13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10" Type="http://schemas.openxmlformats.org/officeDocument/2006/relationships/slideLayout" Target="../slideLayouts/slideLayout21.xml" /><Relationship Id="rId11" Type="http://schemas.openxmlformats.org/officeDocument/2006/relationships/slideLayout" Target="../slideLayouts/slideLayout22.xml" /><Relationship Id="rId12" Type="http://schemas.openxmlformats.org/officeDocument/2006/relationships/tags" Target="../tags/tag57.xml" /><Relationship Id="rId13" Type="http://schemas.openxmlformats.org/officeDocument/2006/relationships/tags" Target="../tags/tag58.xml" /><Relationship Id="rId14" Type="http://schemas.openxmlformats.org/officeDocument/2006/relationships/tags" Target="../tags/tag59.xml" /><Relationship Id="rId15" Type="http://schemas.openxmlformats.org/officeDocument/2006/relationships/tags" Target="../tags/tag60.xml" /><Relationship Id="rId16" Type="http://schemas.openxmlformats.org/officeDocument/2006/relationships/theme" Target="../theme/theme2.xml" /><Relationship Id="rId2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14.xml" /><Relationship Id="rId4" Type="http://schemas.openxmlformats.org/officeDocument/2006/relationships/slideLayout" Target="../slideLayouts/slideLayout15.xml" /><Relationship Id="rId5" Type="http://schemas.openxmlformats.org/officeDocument/2006/relationships/slideLayout" Target="../slideLayouts/slideLayout16.xml" /><Relationship Id="rId6" Type="http://schemas.openxmlformats.org/officeDocument/2006/relationships/slideLayout" Target="../slideLayouts/slideLayout17.xml" /><Relationship Id="rId7" Type="http://schemas.openxmlformats.org/officeDocument/2006/relationships/slideLayout" Target="../slideLayouts/slideLayout18.xml" /><Relationship Id="rId8" Type="http://schemas.openxmlformats.org/officeDocument/2006/relationships/slideLayout" Target="../slideLayouts/slideLayout19.xml" /><Relationship Id="rId9" Type="http://schemas.openxmlformats.org/officeDocument/2006/relationships/slideLayout" Target="../slideLayouts/slideLayout20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zoom/>
  </p:transition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2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3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ct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4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AE70B2-8BF9-45C0-BB95-33D1B9D3A854}" type="slidenum">
              <a:rPr lang="zh-CN" altLang="en-US" smtClean="0"/>
              <a:t>0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635"/>
            <a:ext cx="12193270" cy="68567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  <p:custDataLst>
      <p:tags r:id="rId15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/>
  <p:timing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5.jpeg" /><Relationship Id="rId3" Type="http://schemas.openxmlformats.org/officeDocument/2006/relationships/image" Target="../media/image16.jpeg" /><Relationship Id="rId4" Type="http://schemas.openxmlformats.org/officeDocument/2006/relationships/image" Target="../media/image17.jpeg" /><Relationship Id="rId5" Type="http://schemas.openxmlformats.org/officeDocument/2006/relationships/image" Target="../media/image18.jpeg" /><Relationship Id="rId6" Type="http://schemas.openxmlformats.org/officeDocument/2006/relationships/image" Target="../media/image19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0.jpeg" /><Relationship Id="rId3" Type="http://schemas.openxmlformats.org/officeDocument/2006/relationships/image" Target="../media/image21.jpeg" /><Relationship Id="rId4" Type="http://schemas.openxmlformats.org/officeDocument/2006/relationships/image" Target="../media/image22.jpeg" /><Relationship Id="rId5" Type="http://schemas.openxmlformats.org/officeDocument/2006/relationships/image" Target="../media/image23.jpeg" /><Relationship Id="rId6" Type="http://schemas.openxmlformats.org/officeDocument/2006/relationships/image" Target="../media/image24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www.ppthui.com/jingpin/" TargetMode="External" /><Relationship Id="rId4" Type="http://schemas.openxmlformats.org/officeDocument/2006/relationships/hyperlink" Target="https://www.ppthui.com/hangye/" TargetMode="External" /><Relationship Id="rId5" Type="http://schemas.openxmlformats.org/officeDocument/2006/relationships/hyperlink" Target="https://www.ppthui.com/gongzuo/" TargetMode="External" /><Relationship Id="rId6" Type="http://schemas.openxmlformats.org/officeDocument/2006/relationships/hyperlink" Target="https://www.ppthui.com/jieri/" TargetMode="External" /><Relationship Id="rId7" Type="http://schemas.openxmlformats.org/officeDocument/2006/relationships/hyperlink" Target="https://www.ppthui.com/beijing/" TargetMode="External" /><Relationship Id="rId8" Type="http://schemas.openxmlformats.org/officeDocument/2006/relationships/hyperlink" Target="https://www.ppthui.com/kejian/" TargetMode="External" /><Relationship Id="rId9" Type="http://schemas.openxmlformats.org/officeDocument/2006/relationships/image" Target="../media/image25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 /><Relationship Id="rId10" Type="http://schemas.openxmlformats.org/officeDocument/2006/relationships/image" Target="../media/image25.png" /><Relationship Id="rId11" Type="http://schemas.openxmlformats.org/officeDocument/2006/relationships/hyperlink" Target="https://www.ppthui.com/jianjie/" TargetMode="External" /><Relationship Id="rId12" Type="http://schemas.openxmlformats.org/officeDocument/2006/relationships/hyperlink" Target="https://www.ppthui.com/shangwu/" TargetMode="External" /><Relationship Id="rId13" Type="http://schemas.openxmlformats.org/officeDocument/2006/relationships/hyperlink" Target="https://www.ppthui.com/fengjing/" TargetMode="External" /><Relationship Id="rId14" Type="http://schemas.openxmlformats.org/officeDocument/2006/relationships/hyperlink" Target="https://www.ppthui.com/shishang/" TargetMode="External" /><Relationship Id="rId15" Type="http://schemas.openxmlformats.org/officeDocument/2006/relationships/hyperlink" Target="https://www.ppthui.com/gudian/" TargetMode="External" /><Relationship Id="rId16" Type="http://schemas.openxmlformats.org/officeDocument/2006/relationships/hyperlink" Target="https://www.ppthui.com/aiqing/" TargetMode="External" /><Relationship Id="rId17" Type="http://schemas.openxmlformats.org/officeDocument/2006/relationships/hyperlink" Target="https://www.ppthui.com/dongman/" TargetMode="External" /><Relationship Id="rId18" Type="http://schemas.openxmlformats.org/officeDocument/2006/relationships/hyperlink" Target="https://www.ppthui.com/sheji/" TargetMode="External" /><Relationship Id="rId19" Type="http://schemas.openxmlformats.org/officeDocument/2006/relationships/hyperlink" Target="https://www.ppthui.com/search/&#20027;&#39064;&#29677;&#20250;.html" TargetMode="External" /><Relationship Id="rId2" Type="http://schemas.openxmlformats.org/officeDocument/2006/relationships/notesSlide" Target="../notesSlides/notesSlide2.xml" /><Relationship Id="rId20" Type="http://schemas.openxmlformats.org/officeDocument/2006/relationships/hyperlink" Target="https://www.ppthui.com/search/&#32972;&#26223;&#22270;&#29255;.html" TargetMode="External" /><Relationship Id="rId21" Type="http://schemas.openxmlformats.org/officeDocument/2006/relationships/hyperlink" Target="https://www.ppthui.com/dangzheng/" TargetMode="External" /><Relationship Id="rId22" Type="http://schemas.openxmlformats.org/officeDocument/2006/relationships/hyperlink" Target="https://www.ppthui.com/keji/" TargetMode="External" /><Relationship Id="rId23" Type="http://schemas.openxmlformats.org/officeDocument/2006/relationships/hyperlink" Target="https://www.ppthui.com/gongye/" TargetMode="External" /><Relationship Id="rId24" Type="http://schemas.openxmlformats.org/officeDocument/2006/relationships/hyperlink" Target="https://www.ppthui.com/yixue/" TargetMode="External" /><Relationship Id="rId25" Type="http://schemas.openxmlformats.org/officeDocument/2006/relationships/hyperlink" Target="https://www.ppthui.com/lvyou/" TargetMode="External" /><Relationship Id="rId26" Type="http://schemas.openxmlformats.org/officeDocument/2006/relationships/hyperlink" Target="https://www.ppthui.com/jinrong/" TargetMode="External" /><Relationship Id="rId27" Type="http://schemas.openxmlformats.org/officeDocument/2006/relationships/hyperlink" Target="https://www.ppthui.com/canyin/" TargetMode="External" /><Relationship Id="rId28" Type="http://schemas.openxmlformats.org/officeDocument/2006/relationships/hyperlink" Target="https://www.ppthui.com/jiaoyu/" TargetMode="External" /><Relationship Id="rId29" Type="http://schemas.openxmlformats.org/officeDocument/2006/relationships/hyperlink" Target="https://www.ppthui.com/search/&#25945;&#23398;&#35828;&#35838;.html" TargetMode="External" /><Relationship Id="rId3" Type="http://schemas.openxmlformats.org/officeDocument/2006/relationships/hyperlink" Target="https://www.ppthui.com" TargetMode="External" /><Relationship Id="rId30" Type="http://schemas.openxmlformats.org/officeDocument/2006/relationships/hyperlink" Target="https://www.ppthui.com/search/&#38144;&#21806;.html" TargetMode="External" /><Relationship Id="rId31" Type="http://schemas.openxmlformats.org/officeDocument/2006/relationships/hyperlink" Target="https://www.ppthui.com/huibao/" TargetMode="External" /><Relationship Id="rId32" Type="http://schemas.openxmlformats.org/officeDocument/2006/relationships/hyperlink" Target="https://www.ppthui.com/biye/" TargetMode="External" /><Relationship Id="rId33" Type="http://schemas.openxmlformats.org/officeDocument/2006/relationships/hyperlink" Target="https://www.ppthui.com/peixun/" TargetMode="External" /><Relationship Id="rId34" Type="http://schemas.openxmlformats.org/officeDocument/2006/relationships/hyperlink" Target="https://www.ppthui.com/shuzhi/" TargetMode="External" /><Relationship Id="rId35" Type="http://schemas.openxmlformats.org/officeDocument/2006/relationships/hyperlink" Target="https://www.ppthui.com/fenxi/" TargetMode="External" /><Relationship Id="rId36" Type="http://schemas.openxmlformats.org/officeDocument/2006/relationships/hyperlink" Target="https://www.ppthui.com/jianli/" TargetMode="External" /><Relationship Id="rId37" Type="http://schemas.openxmlformats.org/officeDocument/2006/relationships/hyperlink" Target="https://www.ppthui.com/gongsi/" TargetMode="External" /><Relationship Id="rId38" Type="http://schemas.openxmlformats.org/officeDocument/2006/relationships/hyperlink" Target="https://www.ppthui.com/search/&#24037;&#20316;&#24635;&#32467;.html" TargetMode="External" /><Relationship Id="rId39" Type="http://schemas.openxmlformats.org/officeDocument/2006/relationships/hyperlink" Target="https://www.ppthui.com/search/&#22242;&#38431;.html" TargetMode="External" /><Relationship Id="rId4" Type="http://schemas.openxmlformats.org/officeDocument/2006/relationships/hyperlink" Target="https://www.ppthui.com/jingpin/" TargetMode="External" /><Relationship Id="rId5" Type="http://schemas.openxmlformats.org/officeDocument/2006/relationships/hyperlink" Target="https://www.ppthui.com/hangye/" TargetMode="External" /><Relationship Id="rId6" Type="http://schemas.openxmlformats.org/officeDocument/2006/relationships/hyperlink" Target="https://www.ppthui.com/gongzuo/" TargetMode="External" /><Relationship Id="rId7" Type="http://schemas.openxmlformats.org/officeDocument/2006/relationships/hyperlink" Target="https://www.ppthui.com/jieri/" TargetMode="External" /><Relationship Id="rId8" Type="http://schemas.openxmlformats.org/officeDocument/2006/relationships/hyperlink" Target="http://www.ppthui.com/dangzheng/" TargetMode="External" /><Relationship Id="rId9" Type="http://schemas.openxmlformats.org/officeDocument/2006/relationships/hyperlink" Target="http://www.ppthui.com/jiaoyu/" TargetMode="Externa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.gif" /><Relationship Id="rId3" Type="http://schemas.openxmlformats.org/officeDocument/2006/relationships/image" Target="../media/image7.png" /><Relationship Id="rId4" Type="http://schemas.openxmlformats.org/officeDocument/2006/relationships/image" Target="../media/image8.gif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9.gif" /><Relationship Id="rId3" Type="http://schemas.openxmlformats.org/officeDocument/2006/relationships/image" Target="../media/image10.gif" /><Relationship Id="rId4" Type="http://schemas.openxmlformats.org/officeDocument/2006/relationships/image" Target="../media/image11.gif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2.jpeg" /><Relationship Id="rId3" Type="http://schemas.openxmlformats.org/officeDocument/2006/relationships/image" Target="../media/image13.jpeg" /><Relationship Id="rId4" Type="http://schemas.openxmlformats.org/officeDocument/2006/relationships/image" Target="../media/image14.jpe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4211960" y="2276872"/>
            <a:ext cx="48965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9600" b="1">
                <a:solidFill>
                  <a:schemeClr val="tx2">
                    <a:lumMod val="60000"/>
                    <a:lumOff val="40000"/>
                  </a:schemeClr>
                </a:solidFill>
              </a:rPr>
              <a:t>W</a:t>
            </a:r>
            <a:r>
              <a:rPr lang="en-US" altLang="zh-CN" sz="3600" b="1">
                <a:solidFill>
                  <a:schemeClr val="bg1">
                    <a:lumMod val="50000"/>
                  </a:schemeClr>
                </a:solidFill>
              </a:rPr>
              <a:t>hen </a:t>
            </a:r>
            <a:r>
              <a:rPr lang="en-US" sz="3600" b="1">
                <a:solidFill>
                  <a:schemeClr val="bg1">
                    <a:lumMod val="50000"/>
                  </a:schemeClr>
                </a:solidFill>
              </a:rPr>
              <a:t>fac</a:t>
            </a:r>
            <a:r>
              <a:rPr lang="en-US" altLang="zh-CN" sz="3600" b="1">
                <a:solidFill>
                  <a:schemeClr val="bg1">
                    <a:lumMod val="50000"/>
                  </a:schemeClr>
                </a:solidFill>
              </a:rPr>
              <a:t>ing</a:t>
            </a:r>
            <a:r>
              <a:rPr lang="en-US" sz="3600" b="1">
                <a:solidFill>
                  <a:schemeClr val="bg1">
                    <a:lumMod val="50000"/>
                  </a:schemeClr>
                </a:solidFill>
              </a:rPr>
              <a:t> the sun</a:t>
            </a:r>
            <a:endParaRPr lang="en-US" sz="3600" b="1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2411760" y="3443516"/>
            <a:ext cx="59766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9600" b="1">
                <a:solidFill>
                  <a:schemeClr val="tx2">
                    <a:lumMod val="60000"/>
                    <a:lumOff val="40000"/>
                  </a:schemeClr>
                </a:solidFill>
              </a:rPr>
              <a:t>T</a:t>
            </a:r>
            <a:r>
              <a:rPr lang="en-US" altLang="zh-CN" sz="3600" b="1">
                <a:solidFill>
                  <a:schemeClr val="bg1">
                    <a:lumMod val="50000"/>
                  </a:schemeClr>
                </a:solidFill>
              </a:rPr>
              <a:t>here would be no shadow</a:t>
            </a:r>
            <a:endParaRPr lang="zh-CN" altLang="en-US" sz="3600" b="1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zoom/>
  </p:transition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圆角矩形 1"/>
          <p:cNvSpPr/>
          <p:nvPr/>
        </p:nvSpPr>
        <p:spPr>
          <a:xfrm>
            <a:off x="1259632" y="620688"/>
            <a:ext cx="936104" cy="43204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2267744" y="476672"/>
            <a:ext cx="37814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b="1">
                <a:solidFill>
                  <a:schemeClr val="tx2">
                    <a:lumMod val="60000"/>
                    <a:lumOff val="40000"/>
                  </a:schemeClr>
                </a:solidFill>
              </a:rPr>
              <a:t>Favorite Cities</a:t>
            </a:r>
            <a:endParaRPr lang="zh-CN" altLang="en-US" sz="4800" b="1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1880885" y="2159145"/>
            <a:ext cx="6075491" cy="45719"/>
          </a:xfrm>
          <a:prstGeom prst="rect">
            <a:avLst/>
          </a:prstGeom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softEdge rad="1270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1907704" y="1700808"/>
            <a:ext cx="51943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err="1"/>
              <a:t>XiaMen - Beautiful</a:t>
            </a:r>
            <a:r>
              <a:rPr lang="zh-CN" altLang="en-US" sz="2800" b="1"/>
              <a:t>、</a:t>
            </a:r>
            <a:r>
              <a:rPr lang="en-US" altLang="zh-CN" sz="2800" b="1"/>
              <a:t>Comfortable</a:t>
            </a:r>
            <a:endParaRPr lang="zh-CN" altLang="en-US" sz="2800" b="1"/>
          </a:p>
        </p:txBody>
      </p:sp>
      <p:pic>
        <p:nvPicPr>
          <p:cNvPr id="12" name="图片 11" descr="f2a93af73622740ebd3109e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5479" y="2852936"/>
            <a:ext cx="4224468" cy="3168351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13" name="图片 12" descr="06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39696">
            <a:off x="6242874" y="2470659"/>
            <a:ext cx="1598915" cy="11991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图片 13" descr="de0ba3197093f03d34fa414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235488">
            <a:off x="2129475" y="4949576"/>
            <a:ext cx="1590144" cy="1192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图片 14" descr="06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039696">
            <a:off x="2282435" y="2542665"/>
            <a:ext cx="1598915" cy="11991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图片 15" descr="069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039696">
            <a:off x="6459616" y="4838125"/>
            <a:ext cx="1490499" cy="11991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/>
  </p:transition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6" name="矩形 15"/>
          <p:cNvSpPr/>
          <p:nvPr/>
        </p:nvSpPr>
        <p:spPr>
          <a:xfrm rot="20373760">
            <a:off x="1520845" y="4543636"/>
            <a:ext cx="7506436" cy="123055"/>
          </a:xfrm>
          <a:prstGeom prst="rect">
            <a:avLst/>
          </a:prstGeom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softEdge rad="1270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2"/>
          <p:cNvGrpSpPr/>
          <p:nvPr/>
        </p:nvGrpSpPr>
        <p:grpSpPr>
          <a:xfrm rot="17693724">
            <a:off x="3645948" y="1401159"/>
            <a:ext cx="2905485" cy="3998340"/>
            <a:chOff x="2412830" y="3051658"/>
            <a:chExt cx="2905485" cy="3998340"/>
          </a:xfrm>
        </p:grpSpPr>
        <p:sp>
          <p:nvSpPr>
            <p:cNvPr id="10" name="矩形 9"/>
            <p:cNvSpPr/>
            <p:nvPr/>
          </p:nvSpPr>
          <p:spPr>
            <a:xfrm rot="19684648">
              <a:off x="2412830" y="3161815"/>
              <a:ext cx="1053229" cy="250624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0" name="矩形 19"/>
            <p:cNvSpPr/>
            <p:nvPr/>
          </p:nvSpPr>
          <p:spPr>
            <a:xfrm rot="3501455">
              <a:off x="1534808" y="4123520"/>
              <a:ext cx="279005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3600" b="1">
                  <a:solidFill>
                    <a:schemeClr val="bg1"/>
                  </a:solidFill>
                </a:rPr>
                <a:t>Memories</a:t>
              </a:r>
              <a:endParaRPr lang="zh-CN" altLang="en-US" sz="3600" b="1">
                <a:solidFill>
                  <a:schemeClr val="bg1"/>
                </a:solidFill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 rot="19684648">
              <a:off x="4265086" y="4388167"/>
              <a:ext cx="1053229" cy="250624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2" name="矩形 21"/>
            <p:cNvSpPr/>
            <p:nvPr/>
          </p:nvSpPr>
          <p:spPr>
            <a:xfrm rot="3501455">
              <a:off x="3378681" y="5331804"/>
              <a:ext cx="279005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3600" b="1">
                  <a:solidFill>
                    <a:schemeClr val="bg1"/>
                  </a:solidFill>
                </a:rPr>
                <a:t>Memories</a:t>
              </a:r>
              <a:endParaRPr lang="zh-CN" altLang="en-US" sz="3600" b="1">
                <a:solidFill>
                  <a:schemeClr val="bg1"/>
                </a:solidFill>
              </a:endParaRPr>
            </a:p>
          </p:txBody>
        </p:sp>
      </p:grpSp>
      <p:sp>
        <p:nvSpPr>
          <p:cNvPr id="23" name="圆角矩形 22"/>
          <p:cNvSpPr/>
          <p:nvPr/>
        </p:nvSpPr>
        <p:spPr>
          <a:xfrm>
            <a:off x="1259632" y="620688"/>
            <a:ext cx="936104" cy="43204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2267744" y="476672"/>
            <a:ext cx="30745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b="1">
                <a:solidFill>
                  <a:schemeClr val="tx2">
                    <a:lumMod val="60000"/>
                    <a:lumOff val="40000"/>
                  </a:schemeClr>
                </a:solidFill>
              </a:rPr>
              <a:t>Fourth Part</a:t>
            </a:r>
            <a:endParaRPr lang="zh-CN" altLang="en-US" sz="4800" b="1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>
    <p:zoom/>
  </p:transition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圆角矩形 1"/>
          <p:cNvSpPr/>
          <p:nvPr/>
        </p:nvSpPr>
        <p:spPr>
          <a:xfrm>
            <a:off x="1259632" y="620688"/>
            <a:ext cx="936104" cy="43204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2267744" y="476672"/>
            <a:ext cx="50909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b="1">
                <a:solidFill>
                  <a:schemeClr val="tx2">
                    <a:lumMod val="60000"/>
                    <a:lumOff val="40000"/>
                  </a:schemeClr>
                </a:solidFill>
              </a:rPr>
              <a:t>Precious Memories</a:t>
            </a:r>
            <a:endParaRPr lang="zh-CN" altLang="en-US" sz="4800" b="1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880885" y="2159145"/>
            <a:ext cx="6075491" cy="45719"/>
          </a:xfrm>
          <a:prstGeom prst="rect">
            <a:avLst/>
          </a:prstGeom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softEdge rad="1270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 descr="f2a93af73622740ebd3109e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5479" y="3026956"/>
            <a:ext cx="4224468" cy="2820312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12" name="图片 11" descr="06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618608">
            <a:off x="6783052" y="2418000"/>
            <a:ext cx="1241306" cy="2206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图片 13" descr="de0ba3197093f03d34fa414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235488">
            <a:off x="1964089" y="4976541"/>
            <a:ext cx="2091666" cy="1176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图片 14" descr="06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039696">
            <a:off x="1997696" y="2599451"/>
            <a:ext cx="2306844" cy="1297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图片 17" descr="069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039696">
            <a:off x="6301258" y="5073544"/>
            <a:ext cx="1873196" cy="1053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TextBox 18"/>
          <p:cNvSpPr txBox="1"/>
          <p:nvPr/>
        </p:nvSpPr>
        <p:spPr>
          <a:xfrm>
            <a:off x="1907704" y="1700808"/>
            <a:ext cx="21059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/>
              <a:t>Never Forget</a:t>
            </a:r>
            <a:endParaRPr lang="zh-CN" altLang="en-US" sz="2800" b="1"/>
          </a:p>
        </p:txBody>
      </p:sp>
    </p:spTree>
  </p:cSld>
  <p:clrMapOvr>
    <a:masterClrMapping/>
  </p:clrMapOvr>
  <p:transition>
    <p:zoom/>
  </p:transition>
  <p:timing/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4211960" y="2276872"/>
            <a:ext cx="48965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9600" b="1">
                <a:solidFill>
                  <a:schemeClr val="tx2">
                    <a:lumMod val="60000"/>
                    <a:lumOff val="40000"/>
                  </a:schemeClr>
                </a:solidFill>
              </a:rPr>
              <a:t>W</a:t>
            </a:r>
            <a:r>
              <a:rPr lang="en-US" altLang="zh-CN" sz="3600" b="1">
                <a:solidFill>
                  <a:schemeClr val="bg1">
                    <a:lumMod val="50000"/>
                  </a:schemeClr>
                </a:solidFill>
              </a:rPr>
              <a:t>hen </a:t>
            </a:r>
            <a:r>
              <a:rPr lang="en-US" sz="3600" b="1">
                <a:solidFill>
                  <a:schemeClr val="bg1">
                    <a:lumMod val="50000"/>
                  </a:schemeClr>
                </a:solidFill>
              </a:rPr>
              <a:t>fac</a:t>
            </a:r>
            <a:r>
              <a:rPr lang="en-US" altLang="zh-CN" sz="3600" b="1">
                <a:solidFill>
                  <a:schemeClr val="bg1">
                    <a:lumMod val="50000"/>
                  </a:schemeClr>
                </a:solidFill>
              </a:rPr>
              <a:t>ing</a:t>
            </a:r>
            <a:r>
              <a:rPr lang="en-US" sz="3600" b="1">
                <a:solidFill>
                  <a:schemeClr val="bg1">
                    <a:lumMod val="50000"/>
                  </a:schemeClr>
                </a:solidFill>
              </a:rPr>
              <a:t> the sun</a:t>
            </a:r>
            <a:endParaRPr lang="en-US" sz="3600" b="1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2411760" y="3443516"/>
            <a:ext cx="59766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9600" b="1">
                <a:solidFill>
                  <a:schemeClr val="tx2">
                    <a:lumMod val="60000"/>
                    <a:lumOff val="40000"/>
                  </a:schemeClr>
                </a:solidFill>
              </a:rPr>
              <a:t>T</a:t>
            </a:r>
            <a:r>
              <a:rPr lang="en-US" altLang="zh-CN" sz="3600" b="1">
                <a:solidFill>
                  <a:schemeClr val="bg1">
                    <a:lumMod val="50000"/>
                  </a:schemeClr>
                </a:solidFill>
              </a:rPr>
              <a:t>here would be no shadow</a:t>
            </a:r>
            <a:endParaRPr lang="zh-CN" altLang="en-US" sz="3600" b="1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zoom/>
  </p:transition>
  <p:timing/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矩形 4"/>
          <p:cNvSpPr/>
          <p:nvPr/>
        </p:nvSpPr>
        <p:spPr>
          <a:xfrm>
            <a:off x="4283968" y="2642136"/>
            <a:ext cx="41764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0" b="1">
                <a:solidFill>
                  <a:schemeClr val="tx2">
                    <a:lumMod val="60000"/>
                    <a:lumOff val="40000"/>
                  </a:schemeClr>
                </a:solidFill>
              </a:rPr>
              <a:t>T</a:t>
            </a:r>
            <a:r>
              <a:rPr lang="en-US" altLang="zh-CN" sz="6600" b="1">
                <a:solidFill>
                  <a:schemeClr val="bg1">
                    <a:lumMod val="50000"/>
                  </a:schemeClr>
                </a:solidFill>
              </a:rPr>
              <a:t>hank you!</a:t>
            </a:r>
            <a:endParaRPr lang="zh-CN" altLang="en-US" sz="6600" b="1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zoom/>
  </p:transition>
  <p:timing/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任意多边形 2"/>
          <p:cNvSpPr/>
          <p:nvPr/>
        </p:nvSpPr>
        <p:spPr>
          <a:xfrm>
            <a:off x="1682666" y="3067089"/>
            <a:ext cx="447626" cy="492866"/>
          </a:xfrm>
          <a:custGeom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2" rIns="91427" bIns="45712" anchor="ctr"/>
          <a:lstStyle/>
          <a:p>
            <a:pPr algn="ctr" fontAlgn="base">
              <a:defRPr/>
            </a:pPr>
            <a:endParaRPr lang="zh-CN" altLang="en-US" sz="100" strike="noStrike" noProof="1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124339" y="3069470"/>
            <a:ext cx="7019167" cy="49286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4981" tIns="0" rIns="134981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Meiryo" panose="020b0604030504040204" pitchFamily="34" charset="-128"/>
              </a:rPr>
              <a:t>PPT</a:t>
            </a:r>
            <a:r>
              <a:rPr kumimoji="0" lang="zh-CN" altLang="en-US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Meiryo" panose="020b0604030504040204" pitchFamily="34" charset="-128"/>
              </a:rPr>
              <a:t>汇    </a:t>
            </a:r>
            <a:r>
              <a:rPr kumimoji="0" lang="en-US" altLang="zh-CN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Meiryo" panose="020b0604030504040204" pitchFamily="34" charset="-128"/>
              </a:rPr>
              <a:t>www.ppthui.com</a:t>
            </a:r>
            <a:endParaRPr kumimoji="0" lang="zh-CN" altLang="en-US" sz="2775" b="1" i="0" u="none" strike="noStrike" kern="1200" cap="none" spc="0" normalizeH="0" baseline="0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94" y="2494461"/>
            <a:ext cx="6983452" cy="58096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上万精品</a:t>
            </a: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模板</a:t>
            </a:r>
            <a:r>
              <a:rPr kumimoji="0" lang="zh-CN" altLang="en-US" sz="3225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下载</a:t>
            </a:r>
            <a:endParaRPr kumimoji="0" lang="zh-CN" altLang="en-US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" name="直角三角形 5"/>
          <p:cNvSpPr/>
          <p:nvPr/>
        </p:nvSpPr>
        <p:spPr>
          <a:xfrm>
            <a:off x="6983945" y="2490889"/>
            <a:ext cx="640487" cy="584534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2" rIns="91427" bIns="45712" anchor="ctr"/>
          <a:lstStyle/>
          <a:p>
            <a:pPr algn="ctr" fontAlgn="base">
              <a:defRPr/>
            </a:pPr>
            <a:endParaRPr lang="zh-CN" altLang="en-US" sz="100" strike="noStrike" noProof="1">
              <a:solidFill>
                <a:prstClr val="white"/>
              </a:solidFill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1390994" y="3798054"/>
            <a:ext cx="6270345" cy="1269070"/>
          </a:xfrm>
          <a:prstGeom prst="rect">
            <a:avLst/>
          </a:prstGeom>
          <a:noFill/>
          <a:ln w="25400">
            <a:noFill/>
          </a:ln>
        </p:spPr>
        <p:txBody>
          <a:bodyPr lIns="91427" tIns="45712" rIns="91427" bIns="45712" anchor="ctr"/>
          <a:lstStyle/>
          <a:p>
            <a:pPr eaLnBrk="0" hangingPunct="0">
              <a:lnSpc>
                <a:spcPts val="2400"/>
              </a:lnSpc>
            </a:pPr>
            <a:r>
              <a:rPr lang="en-US" altLang="zh-CN" sz="105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05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模板下载：</a:t>
            </a:r>
            <a:r>
              <a:rPr lang="en-US" altLang="zh-CN" sz="1050" b="1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hlinkClick r:id="rId3"/>
              </a:rPr>
              <a:t>www.ppthui.com/muban/</a:t>
            </a:r>
            <a:r>
              <a:rPr lang="en-US" altLang="zh-CN" sz="1050" b="1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</a:rPr>
              <a:t>            </a:t>
            </a:r>
            <a:r>
              <a:rPr lang="zh-CN" altLang="en-US" sz="105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行业</a:t>
            </a:r>
            <a:r>
              <a:rPr lang="en-US" altLang="zh-CN" sz="105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05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模板：</a:t>
            </a:r>
            <a:r>
              <a:rPr lang="en-US" altLang="zh-CN" sz="105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hlinkClick r:id="rId4"/>
              </a:rPr>
              <a:t>www.ppthui.com/hangye/</a:t>
            </a:r>
            <a:endParaRPr lang="en-US" altLang="zh-CN" sz="1050" b="1">
              <a:solidFill>
                <a:srgbClr val="4A452A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zh-CN" altLang="en-US" sz="105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工作</a:t>
            </a:r>
            <a:r>
              <a:rPr lang="en-US" altLang="zh-CN" sz="105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05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模板：</a:t>
            </a:r>
            <a:r>
              <a:rPr lang="en-US" altLang="zh-CN" sz="105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hlinkClick r:id="rId5"/>
              </a:rPr>
              <a:t>www.ppthui.com/gongzuo/</a:t>
            </a:r>
            <a:r>
              <a:rPr lang="en-US" altLang="zh-CN" sz="105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         </a:t>
            </a:r>
            <a:r>
              <a:rPr lang="zh-CN" altLang="en-US" sz="105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节日</a:t>
            </a:r>
            <a:r>
              <a:rPr lang="en-US" altLang="zh-CN" sz="105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05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模板：</a:t>
            </a:r>
            <a:r>
              <a:rPr lang="en-US" altLang="zh-CN" sz="105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hlinkClick r:id="rId6"/>
              </a:rPr>
              <a:t>www.ppthui.com/jieri/</a:t>
            </a:r>
            <a:endParaRPr lang="en-US" altLang="zh-CN" sz="1050" b="1">
              <a:solidFill>
                <a:srgbClr val="4A452A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en-US" altLang="zh-CN" sz="105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05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背景图片：</a:t>
            </a:r>
            <a:r>
              <a:rPr lang="en-US" altLang="zh-CN" sz="105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en-US" altLang="zh-CN" sz="105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hlinkClick r:id="rId7"/>
              </a:rPr>
              <a:t>www.ppthui.com/beijing/</a:t>
            </a:r>
            <a:r>
              <a:rPr lang="en-US" altLang="zh-CN" sz="105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            PPT</a:t>
            </a:r>
            <a:r>
              <a:rPr lang="zh-CN" altLang="en-US" sz="105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课件模板：</a:t>
            </a:r>
            <a:r>
              <a:rPr lang="en-US" altLang="zh-CN" sz="105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hlinkClick r:id="rId8"/>
              </a:rPr>
              <a:t>www.ppthui.com/kejian/</a:t>
            </a:r>
            <a:endParaRPr lang="en-US" altLang="zh-CN" sz="1050" b="1">
              <a:solidFill>
                <a:srgbClr val="4A452A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98166" y="974196"/>
            <a:ext cx="2857192" cy="1428596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 advClick="0" advTm="0">
    <p:push dir="r"/>
  </p:transition>
  <p:timing/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8890" y="-13970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35" y="1615440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下载</a:t>
            </a:r>
            <a:endParaRPr kumimoji="0" lang="zh-CN" altLang="en-US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www.ppthui.com</a:t>
            </a:r>
            <a:endParaRPr kumimoji="0" lang="en-US" altLang="zh-CN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794000" y="3114675"/>
            <a:ext cx="6600825" cy="1964690"/>
          </a:xfrm>
          <a:prstGeom prst="rect">
            <a:avLst/>
          </a:prstGeom>
          <a:noFill/>
          <a:ln w="25400">
            <a:noFill/>
          </a:ln>
        </p:spPr>
        <p:txBody>
          <a:bodyPr wrap="none" lIns="91386" tIns="45691" rIns="91386" bIns="45691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lnSpc>
                <a:spcPts val="2400"/>
              </a:lnSpc>
            </a:pPr>
            <a:r>
              <a:rPr lang="en-US" altLang="zh-CN" sz="2800" b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  <a:hlinkClick r:id="rId3" action="ppaction://hlinkfile"/>
              </a:rPr>
              <a:t>PPT汇</a:t>
            </a:r>
            <a:endParaRPr lang="zh-CN" altLang="en-US" sz="2400" b="1" spc="2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ctr" eaLnBrk="0" hangingPunct="0">
              <a:lnSpc>
                <a:spcPts val="2400"/>
              </a:lnSpc>
            </a:pPr>
            <a:endParaRPr lang="en-US" altLang="zh-CN" sz="2400" b="1">
              <a:solidFill>
                <a:schemeClr val="tx1"/>
              </a:solidFill>
              <a:latin typeface="+mn-ea"/>
              <a:cs typeface="+mn-ea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PPT模板下载：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4"/>
              </a:rPr>
              <a:t>www.ppthui.com/muban/</a:t>
            </a:r>
            <a:r>
              <a:rPr lang="en-US" altLang="zh-CN" sz="1200" b="1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</a:t>
            </a:r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行业PPT模板：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5"/>
              </a:rPr>
              <a:t>www.ppthui.com/hangye/</a:t>
            </a:r>
            <a:endParaRPr lang="en-US" altLang="zh-CN" sz="1200" b="1">
              <a:solidFill>
                <a:srgbClr val="4A452A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工作PPT模板：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6"/>
              </a:rPr>
              <a:t>www.ppthui.com/gongzuo/</a:t>
            </a:r>
            <a:r>
              <a:rPr lang="en-US" altLang="zh-CN" sz="120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</a:t>
            </a:r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节日PPT模板：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7"/>
              </a:rPr>
              <a:t>www.ppthui.com/jieri/</a:t>
            </a:r>
            <a:endParaRPr lang="en-US" altLang="zh-CN" sz="1200" b="1">
              <a:solidFill>
                <a:srgbClr val="4A452A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hlinkClick r:id="rId7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党政军事PPT：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8"/>
              </a:rPr>
              <a:t>www.ppthui.com/dangzheng/</a:t>
            </a:r>
            <a:r>
              <a:rPr lang="en-US" altLang="zh-CN" sz="1200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zh-CN" sz="120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教育说课课件：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9"/>
              </a:rPr>
              <a:t>www.ppthui.com/jiaoyu/</a:t>
            </a:r>
            <a:endParaRPr lang="en-US" altLang="zh-CN"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hlinkClick r:id="rId9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66566" y="96964"/>
            <a:ext cx="2856060" cy="142803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886585" y="5079365"/>
            <a:ext cx="8420735" cy="1368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模板：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1" action="ppaction://hlinkfile"/>
              </a:rPr>
              <a:t>简洁模板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2" action="ppaction://hlinkfile"/>
              </a:rPr>
              <a:t>商务模板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3" action="ppaction://hlinkfile"/>
              </a:rPr>
              <a:t>自然风景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4" action="ppaction://hlinkfile"/>
              </a:rPr>
              <a:t>时尚模板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5" action="ppaction://hlinkfile"/>
              </a:rPr>
              <a:t>古典模板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6" action="ppaction://hlinkfile"/>
              </a:rPr>
              <a:t>浪漫爱情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7" action="ppaction://hlinkfile"/>
              </a:rPr>
              <a:t>卡通动漫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8" action="ppaction://hlinkfile"/>
              </a:rPr>
              <a:t>艺术设计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9" action="ppaction://hlinkfile"/>
              </a:rPr>
              <a:t>主题班会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0" action="ppaction://hlinkfile"/>
              </a:rPr>
              <a:t>背景图片</a:t>
            </a:r>
            <a:endParaRPr lang="zh-CN" altLang="en-US"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行业</a:t>
            </a:r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1" action="ppaction://hlinkfile"/>
              </a:rPr>
              <a:t>党政军事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2" action="ppaction://hlinkfile"/>
              </a:rPr>
              <a:t>科技模板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3" action="ppaction://hlinkfile"/>
              </a:rPr>
              <a:t>工业机械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4" action="ppaction://hlinkfile"/>
              </a:rPr>
              <a:t>医学医疗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5" action="ppaction://hlinkfile"/>
              </a:rPr>
              <a:t>旅游旅行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6" action="ppaction://hlinkfile"/>
              </a:rPr>
              <a:t>金融理财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7" action="ppaction://hlinkfile"/>
              </a:rPr>
              <a:t>餐饮美食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8" action="ppaction://hlinkfile"/>
              </a:rPr>
              <a:t>教育培训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9" action="ppaction://hlinkfile"/>
              </a:rPr>
              <a:t>教学说课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0" action="ppaction://hlinkfile"/>
              </a:rPr>
              <a:t>营销销售</a:t>
            </a:r>
            <a:endParaRPr lang="zh-CN" altLang="en-US"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工作</a:t>
            </a:r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1" action="ppaction://hlinkfile"/>
              </a:rPr>
              <a:t>工作汇报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2" action="ppaction://hlinkfile"/>
              </a:rPr>
              <a:t>毕业答辩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3" action="ppaction://hlinkfile"/>
              </a:rPr>
              <a:t>工作培训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4" action="ppaction://hlinkfile"/>
              </a:rPr>
              <a:t>述职报告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5" action="ppaction://hlinkfile"/>
              </a:rPr>
              <a:t>分析报告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6" action="ppaction://hlinkfile"/>
              </a:rPr>
              <a:t>个人简历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7" action="ppaction://hlinkfile"/>
              </a:rPr>
              <a:t>公司简介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6" action="ppaction://hlinkfile"/>
              </a:rPr>
              <a:t>商业金融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8" action="ppaction://hlinkfile"/>
              </a:rPr>
              <a:t>工作总结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9" action="ppaction://hlinkfile"/>
              </a:rPr>
              <a:t>团队管理</a:t>
            </a:r>
            <a:endParaRPr lang="zh-CN" altLang="en-US" sz="1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9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en-US" altLang="zh-CN" sz="1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" action="ppaction://hlinkfile"/>
              </a:rPr>
              <a:t>More+</a:t>
            </a:r>
            <a:endParaRPr lang="en-US" altLang="zh-CN" sz="14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hlinkClick r:id="rId3" action="ppaction://hlinkfile"/>
            </a:endParaRPr>
          </a:p>
        </p:txBody>
      </p:sp>
    </p:spTree>
  </p:cSld>
  <p:clrMapOvr>
    <a:masterClrMapping/>
  </p:clrMapOvr>
  <p:transition spd="med" advClick="0" advTm="0">
    <p:push dir="r"/>
  </p:transition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圆角矩形 1"/>
          <p:cNvSpPr/>
          <p:nvPr/>
        </p:nvSpPr>
        <p:spPr>
          <a:xfrm>
            <a:off x="1259632" y="620688"/>
            <a:ext cx="936104" cy="43204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2267744" y="476672"/>
            <a:ext cx="24628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b="1">
                <a:solidFill>
                  <a:schemeClr val="tx2">
                    <a:lumMod val="60000"/>
                    <a:lumOff val="40000"/>
                  </a:schemeClr>
                </a:solidFill>
              </a:rPr>
              <a:t>Contents</a:t>
            </a:r>
            <a:endParaRPr lang="zh-CN" altLang="en-US" sz="4800" b="1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 rot="19684648">
            <a:off x="2778457" y="3066061"/>
            <a:ext cx="1053229" cy="250624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1" name="矩形 10"/>
          <p:cNvSpPr/>
          <p:nvPr/>
        </p:nvSpPr>
        <p:spPr>
          <a:xfrm rot="20922784">
            <a:off x="3681305" y="2217209"/>
            <a:ext cx="1296144" cy="299319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/>
          </a:p>
        </p:txBody>
      </p:sp>
      <p:sp>
        <p:nvSpPr>
          <p:cNvPr id="14" name="矩形 13"/>
          <p:cNvSpPr/>
          <p:nvPr/>
        </p:nvSpPr>
        <p:spPr>
          <a:xfrm rot="419103">
            <a:off x="5087987" y="2101750"/>
            <a:ext cx="1152128" cy="254313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17" name="矩形 16"/>
          <p:cNvSpPr/>
          <p:nvPr/>
        </p:nvSpPr>
        <p:spPr>
          <a:xfrm rot="21099704">
            <a:off x="6115937" y="1391585"/>
            <a:ext cx="1132180" cy="289878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 rot="5809272">
            <a:off x="4334018" y="3056988"/>
            <a:ext cx="26244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600" b="1">
                <a:solidFill>
                  <a:schemeClr val="bg1"/>
                </a:solidFill>
              </a:rPr>
              <a:t>Favorite City</a:t>
            </a:r>
            <a:endParaRPr lang="zh-CN" altLang="en-US" sz="3600" b="1">
              <a:solidFill>
                <a:schemeClr val="bg1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 rot="4774158">
            <a:off x="2966622" y="3403544"/>
            <a:ext cx="27900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600" b="1">
                <a:solidFill>
                  <a:schemeClr val="bg1"/>
                </a:solidFill>
              </a:rPr>
              <a:t>My Hobbies</a:t>
            </a:r>
            <a:endParaRPr lang="zh-CN" altLang="en-US" sz="3600" b="1">
              <a:solidFill>
                <a:schemeClr val="bg1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 rot="3501455">
            <a:off x="1841743" y="3901295"/>
            <a:ext cx="27900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600" b="1">
                <a:solidFill>
                  <a:schemeClr val="bg1"/>
                </a:solidFill>
              </a:rPr>
              <a:t>Basic Info</a:t>
            </a:r>
            <a:endParaRPr lang="zh-CN" altLang="en-US" sz="3600" b="1">
              <a:solidFill>
                <a:schemeClr val="bg1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 rot="4811428">
            <a:off x="5415214" y="2456988"/>
            <a:ext cx="26291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600" b="1">
                <a:solidFill>
                  <a:schemeClr val="bg1"/>
                </a:solidFill>
              </a:rPr>
              <a:t>Memories</a:t>
            </a:r>
            <a:endParaRPr lang="zh-CN" altLang="en-US" sz="3600" b="1">
              <a:solidFill>
                <a:schemeClr val="bg1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 rot="20373760">
            <a:off x="1520845" y="4951588"/>
            <a:ext cx="7506436" cy="123055"/>
          </a:xfrm>
          <a:prstGeom prst="rect">
            <a:avLst/>
          </a:prstGeom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softEdge rad="1270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zoom/>
  </p:transition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6" name="矩形 15"/>
          <p:cNvSpPr/>
          <p:nvPr/>
        </p:nvSpPr>
        <p:spPr>
          <a:xfrm rot="20373760">
            <a:off x="1520845" y="4543636"/>
            <a:ext cx="7506436" cy="123055"/>
          </a:xfrm>
          <a:prstGeom prst="rect">
            <a:avLst/>
          </a:prstGeom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softEdge rad="1270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 rot="17693724">
            <a:off x="3784322" y="1395386"/>
            <a:ext cx="2578036" cy="4347352"/>
            <a:chOff x="2412830" y="2925187"/>
            <a:chExt cx="2578036" cy="4347352"/>
          </a:xfrm>
        </p:grpSpPr>
        <p:sp>
          <p:nvSpPr>
            <p:cNvPr id="10" name="矩形 9"/>
            <p:cNvSpPr/>
            <p:nvPr/>
          </p:nvSpPr>
          <p:spPr>
            <a:xfrm rot="19684648">
              <a:off x="2412830" y="3161815"/>
              <a:ext cx="1053229" cy="250624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0" name="矩形 19"/>
            <p:cNvSpPr/>
            <p:nvPr/>
          </p:nvSpPr>
          <p:spPr>
            <a:xfrm rot="3501455">
              <a:off x="1476117" y="3997049"/>
              <a:ext cx="279005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3600" b="1">
                  <a:solidFill>
                    <a:schemeClr val="bg1"/>
                  </a:solidFill>
                </a:rPr>
                <a:t>Basic Info</a:t>
              </a:r>
              <a:endParaRPr lang="zh-CN" altLang="en-US" sz="3600" b="1">
                <a:solidFill>
                  <a:schemeClr val="bg1"/>
                </a:solidFill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 rot="19684648">
              <a:off x="3937637" y="4554773"/>
              <a:ext cx="1053229" cy="250624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2" name="矩形 21"/>
            <p:cNvSpPr/>
            <p:nvPr/>
          </p:nvSpPr>
          <p:spPr>
            <a:xfrm rot="3501455">
              <a:off x="3161331" y="5554345"/>
              <a:ext cx="279005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3600" b="1">
                  <a:solidFill>
                    <a:schemeClr val="bg1"/>
                  </a:solidFill>
                </a:rPr>
                <a:t>Basic Info</a:t>
              </a:r>
              <a:endParaRPr lang="zh-CN" altLang="en-US" sz="3600" b="1">
                <a:solidFill>
                  <a:schemeClr val="bg1"/>
                </a:solidFill>
              </a:endParaRPr>
            </a:p>
          </p:txBody>
        </p:sp>
      </p:grpSp>
      <p:sp>
        <p:nvSpPr>
          <p:cNvPr id="23" name="圆角矩形 22"/>
          <p:cNvSpPr/>
          <p:nvPr/>
        </p:nvSpPr>
        <p:spPr>
          <a:xfrm>
            <a:off x="1259632" y="620688"/>
            <a:ext cx="936104" cy="43204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2267744" y="476672"/>
            <a:ext cx="24729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b="1">
                <a:solidFill>
                  <a:schemeClr val="tx2">
                    <a:lumMod val="60000"/>
                    <a:lumOff val="40000"/>
                  </a:schemeClr>
                </a:solidFill>
              </a:rPr>
              <a:t>First Part</a:t>
            </a:r>
            <a:endParaRPr lang="zh-CN" altLang="en-US" sz="4800" b="1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>
    <p:zoom/>
  </p:transition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圆角矩形 1"/>
          <p:cNvSpPr/>
          <p:nvPr/>
        </p:nvSpPr>
        <p:spPr>
          <a:xfrm>
            <a:off x="1259632" y="620688"/>
            <a:ext cx="936104" cy="43204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2267744" y="476672"/>
            <a:ext cx="46771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b="1">
                <a:solidFill>
                  <a:schemeClr val="tx2">
                    <a:lumMod val="60000"/>
                    <a:lumOff val="40000"/>
                  </a:schemeClr>
                </a:solidFill>
              </a:rPr>
              <a:t>Basic Information</a:t>
            </a:r>
            <a:endParaRPr lang="zh-CN" altLang="en-US" sz="4800" b="1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图片 4" descr="DSC02030.JPG"/>
          <p:cNvPicPr>
            <a:picLocks noChangeAspect="1"/>
          </p:cNvPicPr>
          <p:nvPr/>
        </p:nvPicPr>
        <p:blipFill>
          <a:blip r:embed="rId2"/>
          <a:srcRect l="18385" r="21864"/>
          <a:stretch>
            <a:fillRect/>
          </a:stretch>
        </p:blipFill>
        <p:spPr>
          <a:xfrm rot="21099104">
            <a:off x="6541861" y="2319501"/>
            <a:ext cx="1873086" cy="22317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400882" y="1700808"/>
            <a:ext cx="4353564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>
                <a:solidFill>
                  <a:schemeClr val="tx2">
                    <a:lumMod val="60000"/>
                    <a:lumOff val="40000"/>
                  </a:schemeClr>
                </a:solidFill>
              </a:rPr>
              <a:t>Name: </a:t>
            </a:r>
            <a:r>
              <a:rPr lang="en-US" altLang="zh-CN" sz="2800" b="1">
                <a:solidFill>
                  <a:schemeClr val="bg1">
                    <a:lumMod val="50000"/>
                  </a:schemeClr>
                </a:solidFill>
              </a:rPr>
              <a:t>QiaoJia Li</a:t>
            </a:r>
            <a:endParaRPr lang="en-US" altLang="zh-CN" sz="2800" b="1">
              <a:solidFill>
                <a:schemeClr val="bg1">
                  <a:lumMod val="50000"/>
                </a:schemeClr>
              </a:solidFill>
            </a:endParaRPr>
          </a:p>
          <a:p>
            <a:endParaRPr lang="en-US" altLang="zh-CN" sz="2800" b="1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CN" sz="2800" b="1">
                <a:solidFill>
                  <a:schemeClr val="tx2">
                    <a:lumMod val="60000"/>
                    <a:lumOff val="40000"/>
                  </a:schemeClr>
                </a:solidFill>
              </a:rPr>
              <a:t>English Name: </a:t>
            </a:r>
            <a:r>
              <a:rPr lang="en-US" altLang="zh-CN" sz="2800" b="1">
                <a:solidFill>
                  <a:schemeClr val="bg1">
                    <a:lumMod val="50000"/>
                  </a:schemeClr>
                </a:solidFill>
              </a:rPr>
              <a:t>Crystal</a:t>
            </a:r>
            <a:endParaRPr lang="en-US" altLang="zh-CN" sz="2800" b="1">
              <a:solidFill>
                <a:schemeClr val="bg1">
                  <a:lumMod val="50000"/>
                </a:schemeClr>
              </a:solidFill>
            </a:endParaRPr>
          </a:p>
          <a:p>
            <a:endParaRPr lang="en-US" altLang="zh-CN" sz="2800" b="1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CN" sz="2800" b="1">
                <a:solidFill>
                  <a:schemeClr val="tx2">
                    <a:lumMod val="60000"/>
                    <a:lumOff val="40000"/>
                  </a:schemeClr>
                </a:solidFill>
              </a:rPr>
              <a:t>Age: </a:t>
            </a:r>
            <a:r>
              <a:rPr lang="en-US" altLang="zh-CN" sz="2800" b="1">
                <a:solidFill>
                  <a:schemeClr val="bg1">
                    <a:lumMod val="50000"/>
                  </a:schemeClr>
                </a:solidFill>
              </a:rPr>
              <a:t>23</a:t>
            </a:r>
            <a:endParaRPr lang="en-US" altLang="zh-CN" sz="2800" b="1">
              <a:solidFill>
                <a:schemeClr val="bg1">
                  <a:lumMod val="50000"/>
                </a:schemeClr>
              </a:solidFill>
            </a:endParaRPr>
          </a:p>
          <a:p>
            <a:endParaRPr lang="en-US" altLang="zh-CN" sz="2800" b="1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CN" sz="2800" b="1">
                <a:solidFill>
                  <a:schemeClr val="tx2">
                    <a:lumMod val="60000"/>
                    <a:lumOff val="40000"/>
                  </a:schemeClr>
                </a:solidFill>
              </a:rPr>
              <a:t>My Family: </a:t>
            </a:r>
            <a:r>
              <a:rPr lang="en-US" altLang="zh-CN" sz="2800" b="1">
                <a:solidFill>
                  <a:schemeClr val="bg1">
                    <a:lumMod val="50000"/>
                  </a:schemeClr>
                </a:solidFill>
              </a:rPr>
              <a:t>Father</a:t>
            </a:r>
            <a:r>
              <a:rPr lang="zh-CN" altLang="en-US" sz="2800" b="1">
                <a:solidFill>
                  <a:schemeClr val="bg1">
                    <a:lumMod val="50000"/>
                  </a:schemeClr>
                </a:solidFill>
              </a:rPr>
              <a:t>、</a:t>
            </a:r>
            <a:r>
              <a:rPr lang="en-US" altLang="zh-CN" sz="2800" b="1">
                <a:solidFill>
                  <a:schemeClr val="bg1">
                    <a:lumMod val="50000"/>
                  </a:schemeClr>
                </a:solidFill>
              </a:rPr>
              <a:t>Mother</a:t>
            </a:r>
            <a:endParaRPr lang="en-US" altLang="zh-CN" sz="2800" b="1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CN" sz="2800" b="1">
                <a:solidFill>
                  <a:schemeClr val="bg1">
                    <a:lumMod val="50000"/>
                  </a:schemeClr>
                </a:solidFill>
              </a:rPr>
              <a:t>Sister and Brother-in-law</a:t>
            </a:r>
            <a:r>
              <a:rPr lang="zh-CN" altLang="en-US" sz="2800" b="1">
                <a:solidFill>
                  <a:schemeClr val="bg1">
                    <a:lumMod val="50000"/>
                  </a:schemeClr>
                </a:solidFill>
              </a:rPr>
              <a:t>、</a:t>
            </a:r>
            <a:endParaRPr lang="en-US" altLang="zh-CN" sz="2800" b="1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CN" sz="2800" b="1">
                <a:solidFill>
                  <a:schemeClr val="bg1">
                    <a:lumMod val="50000"/>
                  </a:schemeClr>
                </a:solidFill>
              </a:rPr>
              <a:t>My little nephew</a:t>
            </a:r>
            <a:endParaRPr lang="zh-CN" altLang="en-US" sz="2800" b="1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zoom/>
  </p:transition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6" name="矩形 15"/>
          <p:cNvSpPr/>
          <p:nvPr/>
        </p:nvSpPr>
        <p:spPr>
          <a:xfrm rot="20373760">
            <a:off x="1520845" y="4543636"/>
            <a:ext cx="7506436" cy="123055"/>
          </a:xfrm>
          <a:prstGeom prst="rect">
            <a:avLst/>
          </a:prstGeom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softEdge rad="1270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2"/>
          <p:cNvGrpSpPr/>
          <p:nvPr/>
        </p:nvGrpSpPr>
        <p:grpSpPr>
          <a:xfrm rot="17693724">
            <a:off x="3645948" y="1401159"/>
            <a:ext cx="2905485" cy="3998340"/>
            <a:chOff x="2412830" y="3051658"/>
            <a:chExt cx="2905485" cy="3998340"/>
          </a:xfrm>
        </p:grpSpPr>
        <p:sp>
          <p:nvSpPr>
            <p:cNvPr id="10" name="矩形 9"/>
            <p:cNvSpPr/>
            <p:nvPr/>
          </p:nvSpPr>
          <p:spPr>
            <a:xfrm rot="19684648">
              <a:off x="2412830" y="3161815"/>
              <a:ext cx="1053229" cy="2506245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0" name="矩形 19"/>
            <p:cNvSpPr/>
            <p:nvPr/>
          </p:nvSpPr>
          <p:spPr>
            <a:xfrm rot="3501455">
              <a:off x="1534809" y="4123520"/>
              <a:ext cx="279005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3600" b="1">
                  <a:solidFill>
                    <a:schemeClr val="bg1"/>
                  </a:solidFill>
                </a:rPr>
                <a:t>My Hobbies</a:t>
              </a:r>
              <a:endParaRPr lang="zh-CN" altLang="en-US" sz="3600" b="1">
                <a:solidFill>
                  <a:schemeClr val="bg1"/>
                </a:solidFill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 rot="19684648">
              <a:off x="4265086" y="4388167"/>
              <a:ext cx="1053229" cy="2506245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2" name="矩形 21"/>
            <p:cNvSpPr/>
            <p:nvPr/>
          </p:nvSpPr>
          <p:spPr>
            <a:xfrm rot="3501455">
              <a:off x="3378681" y="5331804"/>
              <a:ext cx="279005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3600" b="1">
                  <a:solidFill>
                    <a:schemeClr val="bg1"/>
                  </a:solidFill>
                </a:rPr>
                <a:t>My Hobbies</a:t>
              </a:r>
              <a:endParaRPr lang="zh-CN" altLang="en-US" sz="3600" b="1">
                <a:solidFill>
                  <a:schemeClr val="bg1"/>
                </a:solidFill>
              </a:endParaRPr>
            </a:p>
          </p:txBody>
        </p:sp>
      </p:grpSp>
      <p:sp>
        <p:nvSpPr>
          <p:cNvPr id="23" name="圆角矩形 22"/>
          <p:cNvSpPr/>
          <p:nvPr/>
        </p:nvSpPr>
        <p:spPr>
          <a:xfrm>
            <a:off x="1259632" y="620688"/>
            <a:ext cx="936104" cy="43204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2267744" y="476672"/>
            <a:ext cx="32233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b="1">
                <a:solidFill>
                  <a:schemeClr val="tx2">
                    <a:lumMod val="60000"/>
                    <a:lumOff val="40000"/>
                  </a:schemeClr>
                </a:solidFill>
              </a:rPr>
              <a:t>Second Part</a:t>
            </a:r>
            <a:endParaRPr lang="zh-CN" altLang="en-US" sz="4800" b="1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>
    <p:zoom/>
  </p:transition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圆角矩形 1"/>
          <p:cNvSpPr/>
          <p:nvPr/>
        </p:nvSpPr>
        <p:spPr>
          <a:xfrm>
            <a:off x="1259632" y="620688"/>
            <a:ext cx="936104" cy="43204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2267744" y="476672"/>
            <a:ext cx="32383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b="1">
                <a:solidFill>
                  <a:schemeClr val="tx2">
                    <a:lumMod val="60000"/>
                    <a:lumOff val="40000"/>
                  </a:schemeClr>
                </a:solidFill>
              </a:rPr>
              <a:t>My Hobbies</a:t>
            </a:r>
            <a:endParaRPr lang="zh-CN" altLang="en-US" sz="4800" b="1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1880885" y="2492896"/>
            <a:ext cx="6075491" cy="45719"/>
          </a:xfrm>
          <a:prstGeom prst="rect">
            <a:avLst/>
          </a:prstGeom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softEdge rad="1270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1907704" y="4607417"/>
            <a:ext cx="6075491" cy="45719"/>
          </a:xfrm>
          <a:prstGeom prst="rect">
            <a:avLst/>
          </a:prstGeom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softEdge rad="1270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1907704" y="2041684"/>
            <a:ext cx="23781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/>
              <a:t>Play Ping-Pong</a:t>
            </a:r>
            <a:endParaRPr lang="zh-CN" altLang="en-US" sz="2800" b="1"/>
          </a:p>
        </p:txBody>
      </p:sp>
      <p:grpSp>
        <p:nvGrpSpPr>
          <p:cNvPr id="13" name="组合 12"/>
          <p:cNvGrpSpPr/>
          <p:nvPr/>
        </p:nvGrpSpPr>
        <p:grpSpPr>
          <a:xfrm>
            <a:off x="5684118" y="1534691"/>
            <a:ext cx="2437655" cy="916159"/>
            <a:chOff x="5684118" y="1102643"/>
            <a:chExt cx="2437655" cy="916159"/>
          </a:xfrm>
        </p:grpSpPr>
        <p:pic>
          <p:nvPicPr>
            <p:cNvPr id="10" name="图片 9" descr="1_100529002045_1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24128" y="1196752"/>
              <a:ext cx="2397645" cy="822050"/>
            </a:xfrm>
            <a:prstGeom prst="rect">
              <a:avLst/>
            </a:prstGeom>
            <a:effectLst>
              <a:softEdge rad="12700"/>
            </a:effec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5684118" y="1102643"/>
              <a:ext cx="400050" cy="238125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</p:grpSp>
      <p:sp>
        <p:nvSpPr>
          <p:cNvPr id="14" name="TextBox 13"/>
          <p:cNvSpPr txBox="1"/>
          <p:nvPr/>
        </p:nvSpPr>
        <p:spPr>
          <a:xfrm>
            <a:off x="1907704" y="2852936"/>
            <a:ext cx="275505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>
                <a:solidFill>
                  <a:schemeClr val="bg1">
                    <a:lumMod val="50000"/>
                  </a:schemeClr>
                </a:solidFill>
              </a:rPr>
              <a:t>Interesting, Easy</a:t>
            </a:r>
            <a:endParaRPr lang="en-US" altLang="zh-CN" sz="2800" b="1">
              <a:solidFill>
                <a:schemeClr val="bg1">
                  <a:lumMod val="50000"/>
                </a:schemeClr>
              </a:solidFill>
            </a:endParaRPr>
          </a:p>
          <a:p>
            <a:endParaRPr lang="en-US" altLang="zh-CN" sz="280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CN" sz="2800" b="1">
                <a:solidFill>
                  <a:schemeClr val="bg1">
                    <a:lumMod val="50000"/>
                  </a:schemeClr>
                </a:solidFill>
              </a:rPr>
              <a:t>China is the best!</a:t>
            </a:r>
            <a:endParaRPr lang="zh-CN" altLang="en-US" sz="2800" b="1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5" name="图片 14" descr="gediaoyy_6_925_10f59a6634d461b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4048" y="3501008"/>
            <a:ext cx="762000" cy="91440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ransition>
    <p:zoom/>
  </p:transition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圆角矩形 1"/>
          <p:cNvSpPr/>
          <p:nvPr/>
        </p:nvSpPr>
        <p:spPr>
          <a:xfrm>
            <a:off x="1259632" y="620688"/>
            <a:ext cx="936104" cy="43204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2267744" y="476672"/>
            <a:ext cx="32383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b="1">
                <a:solidFill>
                  <a:schemeClr val="tx2">
                    <a:lumMod val="60000"/>
                    <a:lumOff val="40000"/>
                  </a:schemeClr>
                </a:solidFill>
              </a:rPr>
              <a:t>My Hobbies</a:t>
            </a:r>
            <a:endParaRPr lang="zh-CN" altLang="en-US" sz="4800" b="1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1880885" y="2492896"/>
            <a:ext cx="6075491" cy="45719"/>
          </a:xfrm>
          <a:prstGeom prst="rect">
            <a:avLst/>
          </a:prstGeom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softEdge rad="1270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1907704" y="4607417"/>
            <a:ext cx="6075491" cy="45719"/>
          </a:xfrm>
          <a:prstGeom prst="rect">
            <a:avLst/>
          </a:prstGeom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softEdge rad="1270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1907704" y="2041684"/>
            <a:ext cx="12747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/>
              <a:t>Friends</a:t>
            </a:r>
            <a:endParaRPr lang="zh-CN" altLang="en-US" sz="2800" b="1"/>
          </a:p>
        </p:txBody>
      </p:sp>
      <p:pic>
        <p:nvPicPr>
          <p:cNvPr id="13" name="图片 12" descr="1_2009090413390413Mybt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800" y="2780928"/>
            <a:ext cx="762000" cy="1352550"/>
          </a:xfrm>
          <a:prstGeom prst="rect">
            <a:avLst/>
          </a:prstGeom>
        </p:spPr>
      </p:pic>
      <p:pic>
        <p:nvPicPr>
          <p:cNvPr id="16" name="图片 15" descr="12D202294340-32531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9952" y="3140968"/>
            <a:ext cx="1512168" cy="151216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7" name="图片 16" descr="24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8096" y="3212976"/>
            <a:ext cx="838200" cy="87630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6" name="矩形 15"/>
          <p:cNvSpPr/>
          <p:nvPr/>
        </p:nvSpPr>
        <p:spPr>
          <a:xfrm rot="20373760">
            <a:off x="1520845" y="4543636"/>
            <a:ext cx="7506436" cy="123055"/>
          </a:xfrm>
          <a:prstGeom prst="rect">
            <a:avLst/>
          </a:prstGeom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softEdge rad="1270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2"/>
          <p:cNvGrpSpPr/>
          <p:nvPr/>
        </p:nvGrpSpPr>
        <p:grpSpPr>
          <a:xfrm rot="17693724">
            <a:off x="3645948" y="1401159"/>
            <a:ext cx="2905485" cy="3998340"/>
            <a:chOff x="2412830" y="3051658"/>
            <a:chExt cx="2905485" cy="3998340"/>
          </a:xfrm>
        </p:grpSpPr>
        <p:sp>
          <p:nvSpPr>
            <p:cNvPr id="10" name="矩形 9"/>
            <p:cNvSpPr/>
            <p:nvPr/>
          </p:nvSpPr>
          <p:spPr>
            <a:xfrm rot="19684648">
              <a:off x="2412830" y="3161815"/>
              <a:ext cx="1053229" cy="2506245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0" name="矩形 19"/>
            <p:cNvSpPr/>
            <p:nvPr/>
          </p:nvSpPr>
          <p:spPr>
            <a:xfrm rot="3501455">
              <a:off x="1534808" y="4123520"/>
              <a:ext cx="279005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3600" b="1">
                  <a:solidFill>
                    <a:schemeClr val="bg1"/>
                  </a:solidFill>
                </a:rPr>
                <a:t>Favorite City</a:t>
              </a:r>
              <a:endParaRPr lang="zh-CN" altLang="en-US" sz="3600" b="1">
                <a:solidFill>
                  <a:schemeClr val="bg1"/>
                </a:solidFill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 rot="19684648">
              <a:off x="4265086" y="4388167"/>
              <a:ext cx="1053229" cy="2506245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2" name="矩形 21"/>
            <p:cNvSpPr/>
            <p:nvPr/>
          </p:nvSpPr>
          <p:spPr>
            <a:xfrm rot="3501455">
              <a:off x="3378681" y="5331804"/>
              <a:ext cx="279005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3600" b="1">
                  <a:solidFill>
                    <a:schemeClr val="bg1"/>
                  </a:solidFill>
                </a:rPr>
                <a:t>Favorite City</a:t>
              </a:r>
              <a:endParaRPr lang="zh-CN" altLang="en-US" sz="3600" b="1">
                <a:solidFill>
                  <a:schemeClr val="bg1"/>
                </a:solidFill>
              </a:endParaRPr>
            </a:p>
          </p:txBody>
        </p:sp>
      </p:grpSp>
      <p:sp>
        <p:nvSpPr>
          <p:cNvPr id="23" name="圆角矩形 22"/>
          <p:cNvSpPr/>
          <p:nvPr/>
        </p:nvSpPr>
        <p:spPr>
          <a:xfrm>
            <a:off x="1259632" y="620688"/>
            <a:ext cx="936104" cy="43204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2267744" y="476672"/>
            <a:ext cx="27042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b="1">
                <a:solidFill>
                  <a:schemeClr val="tx2">
                    <a:lumMod val="60000"/>
                    <a:lumOff val="40000"/>
                  </a:schemeClr>
                </a:solidFill>
              </a:rPr>
              <a:t>Third Part</a:t>
            </a:r>
            <a:endParaRPr lang="zh-CN" altLang="en-US" sz="4800" b="1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>
    <p:zoom/>
  </p:transition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圆角矩形 1"/>
          <p:cNvSpPr/>
          <p:nvPr/>
        </p:nvSpPr>
        <p:spPr>
          <a:xfrm>
            <a:off x="1259632" y="620688"/>
            <a:ext cx="936104" cy="43204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2267744" y="476672"/>
            <a:ext cx="37814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b="1">
                <a:solidFill>
                  <a:schemeClr val="tx2">
                    <a:lumMod val="60000"/>
                    <a:lumOff val="40000"/>
                  </a:schemeClr>
                </a:solidFill>
              </a:rPr>
              <a:t>Favorite Cities</a:t>
            </a:r>
            <a:endParaRPr lang="zh-CN" altLang="en-US" sz="4800" b="1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1880885" y="2159145"/>
            <a:ext cx="6075491" cy="45719"/>
          </a:xfrm>
          <a:prstGeom prst="rect">
            <a:avLst/>
          </a:prstGeom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softEdge rad="1270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1907704" y="1700808"/>
            <a:ext cx="42540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err="1"/>
              <a:t>ChongQing – Delicious food</a:t>
            </a:r>
            <a:endParaRPr lang="zh-CN" altLang="en-US" sz="2800" b="1"/>
          </a:p>
        </p:txBody>
      </p:sp>
      <p:pic>
        <p:nvPicPr>
          <p:cNvPr id="10" name="图片 9" descr="de0ba3197093f03d34fa414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29336">
            <a:off x="2349253" y="2855039"/>
            <a:ext cx="2428667" cy="1821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图片 10" descr="06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16253">
            <a:off x="5080554" y="2813846"/>
            <a:ext cx="2366036" cy="17745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图片 11" descr="f2a93af73622740ebd3109ef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7904" y="4077072"/>
            <a:ext cx="2540000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/>
  </p:transition>
  <p:timing/>
</p:sld>
</file>

<file path=ppt/tags/tag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3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4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4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5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60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61.xml><?xml version="1.0" encoding="utf-8"?>
<p:tagLst xmlns:p="http://schemas.openxmlformats.org/presentationml/2006/main">
  <p:tag name="AS_NET" val="4.0.30319.42000"/>
  <p:tag name="AS_OS" val="Microsoft Windows NT 6.2.9200.0"/>
  <p:tag name="AS_RELEASE_DATE" val="2023.04.14"/>
  <p:tag name="AS_TITLE" val="Aspose.Slides for .NET 4.0 Client Profile"/>
  <p:tag name="AS_VERSION" val="23.4"/>
</p:tagLst>
</file>

<file path=ppt/tags/tag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heme/theme1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宋体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宋体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PPT模板免费下载：PPT汇 www.ppthui.com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 panose="020b0503020204020204" charset="-122"/>
        <a:cs typeface="Arial"/>
      </a:majorFont>
      <a:minorFont>
        <a:latin typeface="Arial"/>
        <a:ea typeface="微软雅黑" panose="020b0503020204020204" charset="-122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56</Paragraphs>
  <Slides>16</Slides>
  <Notes>2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baseType="lpstr" size="24">
      <vt:lpstr>Arial</vt:lpstr>
      <vt:lpstr>Calibri</vt:lpstr>
      <vt:lpstr>Calibri Light</vt:lpstr>
      <vt:lpstr>微软雅黑</vt:lpstr>
      <vt:lpstr>Meiryo</vt:lpstr>
      <vt:lpstr>宋体</vt:lpstr>
      <vt:lpstr>Wingdings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23.0400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PPT汇_PPT模板免费下载_www.ppthui.com</dc:title>
  <dc:creator>PPT汇_www.ppthui.com</dc:creator>
  <cp:lastModifiedBy>xiaoke</cp:lastModifiedBy>
  <cp:revision>130</cp:revision>
  <dcterms:created xsi:type="dcterms:W3CDTF">2020-05-07T04:10:06Z</dcterms:created>
  <dcterms:modified xsi:type="dcterms:W3CDTF">2023-05-08T06:32:16Z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KSOProductBuildVer">
    <vt:lpwstr>2052-11.1.0.9513</vt:lpwstr>
  </property>
</Properties>
</file>