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60" r:id="rId6"/>
    <p:sldId id="264" r:id="rId7"/>
    <p:sldId id="263" r:id="rId8"/>
    <p:sldId id="269" r:id="rId9"/>
    <p:sldId id="266" r:id="rId10"/>
    <p:sldId id="271" r:id="rId11"/>
    <p:sldId id="283" r:id="rId12"/>
    <p:sldId id="281" r:id="rId13"/>
    <p:sldId id="275" r:id="rId14"/>
    <p:sldId id="276" r:id="rId15"/>
    <p:sldId id="267" r:id="rId16"/>
    <p:sldId id="284" r:id="rId17"/>
    <p:sldId id="270" r:id="rId18"/>
    <p:sldId id="272" r:id="rId19"/>
    <p:sldId id="274" r:id="rId20"/>
    <p:sldId id="259" r:id="rId21"/>
    <p:sldId id="261" r:id="rId22"/>
    <p:sldId id="285" r:id="rId23"/>
    <p:sldId id="277" r:id="rId24"/>
    <p:sldId id="278" r:id="rId25"/>
    <p:sldId id="273" r:id="rId26"/>
    <p:sldId id="287" r:id="rId27"/>
    <p:sldId id="286" r:id="rId28"/>
    <p:sldId id="300" r:id="rId29"/>
    <p:sldId id="320" r:id="rId30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73832-9ED5-4B6A-BF04-171E84D2BEC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9B445-4E6B-4C95-A97D-55B932B8425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9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-2000250"/>
            <a:ext cx="5143500" cy="91440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>
    <p:pull/>
  </p:transition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50"/>
            <a:ext cx="5143498" cy="9144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5604">
            <a:off x="4311634" y="-191850"/>
            <a:ext cx="796789" cy="4569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396" flipH="1">
            <a:off x="3706494" y="-191850"/>
            <a:ext cx="796789" cy="456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19" y="777748"/>
            <a:ext cx="2287924" cy="20228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0226" y="2092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珍爱生命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27264" y="2092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拒绝毒品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12681" y="3028661"/>
            <a:ext cx="25101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latin typeface="+mj-ea"/>
                <a:ea typeface="+mj-ea"/>
              </a:rPr>
              <a:t>202XPOWERPOINT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30893" y="3433444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+mj-ea"/>
                <a:ea typeface="+mj-ea"/>
              </a:rPr>
              <a:t>禁毒宣传动态</a:t>
            </a:r>
            <a:r>
              <a:rPr lang="en-US" altLang="zh-CN" sz="4000" b="1">
                <a:latin typeface="+mj-ea"/>
                <a:ea typeface="+mj-ea"/>
              </a:rPr>
              <a:t>PPT</a:t>
            </a:r>
            <a:r>
              <a:rPr lang="zh-CN" altLang="en-US" sz="4000" b="1">
                <a:latin typeface="+mj-ea"/>
                <a:ea typeface="+mj-ea"/>
              </a:rPr>
              <a:t>模板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79257" y="41968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latin typeface="+mj-ea"/>
                <a:ea typeface="+mj-ea"/>
              </a:rPr>
              <a:t>单击此处添加您的副标题文字</a:t>
            </a:r>
            <a:endParaRPr lang="zh-CN" altLang="en-US" sz="1800">
              <a:latin typeface="+mj-ea"/>
              <a:ea typeface="+mj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9" name="组合 228"/>
          <p:cNvGrpSpPr/>
          <p:nvPr/>
        </p:nvGrpSpPr>
        <p:grpSpPr>
          <a:xfrm>
            <a:off x="1317141" y="2318215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3101888" y="2318852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4991606" y="2301791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6827331" y="2301791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 rot="16200000">
            <a:off x="999207" y="1634520"/>
            <a:ext cx="83099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4" name="矩形 163"/>
          <p:cNvSpPr/>
          <p:nvPr/>
        </p:nvSpPr>
        <p:spPr>
          <a:xfrm rot="16200000">
            <a:off x="1449120" y="1816071"/>
            <a:ext cx="471086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5" name="矩形 164"/>
          <p:cNvSpPr/>
          <p:nvPr/>
        </p:nvSpPr>
        <p:spPr>
          <a:xfrm rot="16200000">
            <a:off x="1323160" y="1420151"/>
            <a:ext cx="1262926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6" name="矩形 165"/>
          <p:cNvSpPr/>
          <p:nvPr/>
        </p:nvSpPr>
        <p:spPr>
          <a:xfrm rot="16200000">
            <a:off x="1709347" y="1536378"/>
            <a:ext cx="1030472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7" name="矩形 166"/>
          <p:cNvSpPr/>
          <p:nvPr/>
        </p:nvSpPr>
        <p:spPr>
          <a:xfrm rot="16200000">
            <a:off x="2528920" y="1364561"/>
            <a:ext cx="1370909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8" name="矩形 167"/>
          <p:cNvSpPr/>
          <p:nvPr/>
        </p:nvSpPr>
        <p:spPr>
          <a:xfrm rot="16200000">
            <a:off x="3292324" y="1859603"/>
            <a:ext cx="38402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9" name="矩形 168"/>
          <p:cNvSpPr/>
          <p:nvPr/>
        </p:nvSpPr>
        <p:spPr>
          <a:xfrm rot="16200000">
            <a:off x="3264613" y="1561932"/>
            <a:ext cx="979363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0" name="矩形 169"/>
          <p:cNvSpPr/>
          <p:nvPr/>
        </p:nvSpPr>
        <p:spPr>
          <a:xfrm rot="16200000">
            <a:off x="3680728" y="1708087"/>
            <a:ext cx="687053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1" name="矩形 170"/>
          <p:cNvSpPr/>
          <p:nvPr/>
        </p:nvSpPr>
        <p:spPr>
          <a:xfrm rot="16200000">
            <a:off x="4580612" y="1580528"/>
            <a:ext cx="938974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2" name="矩形 171"/>
          <p:cNvSpPr/>
          <p:nvPr/>
        </p:nvSpPr>
        <p:spPr>
          <a:xfrm rot="16200000">
            <a:off x="4984116" y="1715670"/>
            <a:ext cx="671888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3" name="矩形 172"/>
          <p:cNvSpPr/>
          <p:nvPr/>
        </p:nvSpPr>
        <p:spPr>
          <a:xfrm rot="16200000">
            <a:off x="4958557" y="1420151"/>
            <a:ext cx="1262926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4" name="矩形 173"/>
          <p:cNvSpPr/>
          <p:nvPr/>
        </p:nvSpPr>
        <p:spPr>
          <a:xfrm rot="16200000">
            <a:off x="5443686" y="1635319"/>
            <a:ext cx="832589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5" name="矩形 174"/>
          <p:cNvSpPr/>
          <p:nvPr/>
        </p:nvSpPr>
        <p:spPr>
          <a:xfrm rot="16200000">
            <a:off x="6332789" y="1472545"/>
            <a:ext cx="115494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6" name="矩形 175"/>
          <p:cNvSpPr/>
          <p:nvPr/>
        </p:nvSpPr>
        <p:spPr>
          <a:xfrm rot="16200000">
            <a:off x="6922601" y="1793995"/>
            <a:ext cx="515237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7" name="矩形 176"/>
          <p:cNvSpPr/>
          <p:nvPr/>
        </p:nvSpPr>
        <p:spPr>
          <a:xfrm rot="16200000">
            <a:off x="6763925" y="1365361"/>
            <a:ext cx="1372508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8" name="矩形 177"/>
          <p:cNvSpPr/>
          <p:nvPr/>
        </p:nvSpPr>
        <p:spPr>
          <a:xfrm rot="16200000">
            <a:off x="7336119" y="1667593"/>
            <a:ext cx="76804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80" name="标题 11"/>
          <p:cNvSpPr txBox="1"/>
          <p:nvPr/>
        </p:nvSpPr>
        <p:spPr>
          <a:xfrm>
            <a:off x="1476104" y="2990440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sz="3300" b="1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1" name="Freeform 487"/>
          <p:cNvSpPr>
            <a:spLocks noEditPoints="1"/>
          </p:cNvSpPr>
          <p:nvPr/>
        </p:nvSpPr>
        <p:spPr bwMode="auto">
          <a:xfrm>
            <a:off x="1671718" y="2513544"/>
            <a:ext cx="320461" cy="358786"/>
          </a:xfrm>
          <a:custGeom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82" name="标题 11"/>
          <p:cNvSpPr txBox="1"/>
          <p:nvPr/>
        </p:nvSpPr>
        <p:spPr>
          <a:xfrm>
            <a:off x="1170508" y="343562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3" name="组合 182"/>
          <p:cNvGrpSpPr/>
          <p:nvPr/>
        </p:nvGrpSpPr>
        <p:grpSpPr>
          <a:xfrm>
            <a:off x="1278492" y="3705061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84" name="组合 18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186" name="直接连接符 18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椭圆 18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88" name="标题 11"/>
          <p:cNvSpPr txBox="1"/>
          <p:nvPr/>
        </p:nvSpPr>
        <p:spPr>
          <a:xfrm>
            <a:off x="1170508" y="3813564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标题 11"/>
          <p:cNvSpPr txBox="1"/>
          <p:nvPr/>
        </p:nvSpPr>
        <p:spPr>
          <a:xfrm>
            <a:off x="3257838" y="2967513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sz="3300" b="1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3374623" y="2457271"/>
            <a:ext cx="472555" cy="462833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92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3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4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5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96" name="标题 11"/>
          <p:cNvSpPr txBox="1"/>
          <p:nvPr/>
        </p:nvSpPr>
        <p:spPr>
          <a:xfrm>
            <a:off x="2952242" y="343562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3060226" y="3705061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98" name="组合 197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00" name="直接连接符 199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椭圆 200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9" name="椭圆 19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02" name="标题 11"/>
          <p:cNvSpPr txBox="1"/>
          <p:nvPr/>
        </p:nvSpPr>
        <p:spPr>
          <a:xfrm>
            <a:off x="2952242" y="3813564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 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燕尾形 202"/>
          <p:cNvSpPr/>
          <p:nvPr/>
        </p:nvSpPr>
        <p:spPr>
          <a:xfrm>
            <a:off x="2574298" y="2670822"/>
            <a:ext cx="265380" cy="26538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04" name="燕尾形 203"/>
          <p:cNvSpPr/>
          <p:nvPr/>
        </p:nvSpPr>
        <p:spPr>
          <a:xfrm>
            <a:off x="4360612" y="2684314"/>
            <a:ext cx="265380" cy="26538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06" name="标题 11"/>
          <p:cNvSpPr txBox="1"/>
          <p:nvPr/>
        </p:nvSpPr>
        <p:spPr>
          <a:xfrm>
            <a:off x="5170483" y="2967513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3300" b="1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7" name="Freeform 258"/>
          <p:cNvSpPr/>
          <p:nvPr/>
        </p:nvSpPr>
        <p:spPr bwMode="auto">
          <a:xfrm>
            <a:off x="5273976" y="2439287"/>
            <a:ext cx="454700" cy="447558"/>
          </a:xfrm>
          <a:custGeom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208" name="标题 11"/>
          <p:cNvSpPr txBox="1"/>
          <p:nvPr/>
        </p:nvSpPr>
        <p:spPr>
          <a:xfrm>
            <a:off x="4841959" y="338162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4949944" y="3651069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10" name="组合 209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12" name="直接连接符 211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椭圆 212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1" name="椭圆 21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14" name="标题 11"/>
          <p:cNvSpPr txBox="1"/>
          <p:nvPr/>
        </p:nvSpPr>
        <p:spPr>
          <a:xfrm>
            <a:off x="4841960" y="3759573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燕尾形 214"/>
          <p:cNvSpPr/>
          <p:nvPr/>
        </p:nvSpPr>
        <p:spPr>
          <a:xfrm>
            <a:off x="6245750" y="2625742"/>
            <a:ext cx="265380" cy="26538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17" name="标题 11"/>
          <p:cNvSpPr txBox="1"/>
          <p:nvPr/>
        </p:nvSpPr>
        <p:spPr>
          <a:xfrm>
            <a:off x="6952217" y="2936448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sz="3300" b="1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7060598" y="2449844"/>
            <a:ext cx="466162" cy="457081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19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0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8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1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222" name="标题 11"/>
          <p:cNvSpPr txBox="1"/>
          <p:nvPr/>
        </p:nvSpPr>
        <p:spPr>
          <a:xfrm>
            <a:off x="6677685" y="338162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3" name="组合 222"/>
          <p:cNvGrpSpPr/>
          <p:nvPr/>
        </p:nvGrpSpPr>
        <p:grpSpPr>
          <a:xfrm>
            <a:off x="6785670" y="3651069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24" name="组合 22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26" name="直接连接符 22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椭圆 22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28" name="标题 11"/>
          <p:cNvSpPr txBox="1"/>
          <p:nvPr/>
        </p:nvSpPr>
        <p:spPr>
          <a:xfrm>
            <a:off x="6677686" y="3759573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0" grpId="0"/>
      <p:bldP spid="181" grpId="0" animBg="1"/>
      <p:bldP spid="182" grpId="0"/>
      <p:bldP spid="188" grpId="0"/>
      <p:bldP spid="190" grpId="0"/>
      <p:bldP spid="196" grpId="0"/>
      <p:bldP spid="202" grpId="0"/>
      <p:bldP spid="203" grpId="0" animBg="1"/>
      <p:bldP spid="204" grpId="0" animBg="1"/>
      <p:bldP spid="206" grpId="0"/>
      <p:bldP spid="207" grpId="0" animBg="1"/>
      <p:bldP spid="208" grpId="0"/>
      <p:bldP spid="214" grpId="0"/>
      <p:bldP spid="215" grpId="0" animBg="1"/>
      <p:bldP spid="217" grpId="0"/>
      <p:bldP spid="222" grpId="0"/>
      <p:bldP spid="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6"/>
          <p:cNvGrpSpPr/>
          <p:nvPr/>
        </p:nvGrpSpPr>
        <p:grpSpPr>
          <a:xfrm>
            <a:off x="3395739" y="1206654"/>
            <a:ext cx="3821656" cy="3215431"/>
            <a:chOff x="720" y="839"/>
            <a:chExt cx="3740" cy="3146"/>
          </a:xfrm>
          <a:solidFill>
            <a:srgbClr val="F8F8F8"/>
          </a:solidFill>
        </p:grpSpPr>
        <p:sp>
          <p:nvSpPr>
            <p:cNvPr id="3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1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6605298" y="2294597"/>
            <a:ext cx="252413" cy="2485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57710" y="2543098"/>
            <a:ext cx="1230648" cy="75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5933951" y="2771304"/>
            <a:ext cx="252413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6186365" y="3011629"/>
            <a:ext cx="1901993" cy="81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6495015" y="3486543"/>
            <a:ext cx="316249" cy="2048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11265" y="3486543"/>
            <a:ext cx="127672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5881466" y="3962596"/>
            <a:ext cx="252413" cy="2485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133879" y="4211097"/>
            <a:ext cx="19541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7062178" y="2285846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062178" y="2751470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062178" y="3228142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062178" y="3947507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1845" y="2392467"/>
            <a:ext cx="2228971" cy="205149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527361" y="1758318"/>
            <a:ext cx="2448272" cy="297367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918732" y="1982566"/>
            <a:ext cx="229144" cy="22914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1250857" y="210646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2057321" y="203345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581226" y="1793763"/>
            <a:ext cx="291871" cy="29187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891069" y="183705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428039" y="19684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793922" y="1607340"/>
            <a:ext cx="167224" cy="16722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2589023" y="172506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035141" y="1563638"/>
            <a:ext cx="1356392" cy="432536"/>
            <a:chOff x="814328" y="3219334"/>
            <a:chExt cx="1356392" cy="43253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圆角矩形 10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831252" y="3331792"/>
              <a:ext cx="132254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全国发展规划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1424560" y="195117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690195" y="163564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9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9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8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8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9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9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2" grpId="0"/>
      <p:bldP spid="82" grpId="1"/>
      <p:bldP spid="88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94" grpId="0" animBg="1"/>
      <p:bldP spid="1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44736" y="3296277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91669" y="1358541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项目产品一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1486" y="3338812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项目产品三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7580" y="1111435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项目产品四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5735" y="332167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项目产品二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5" name="组合 4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收入来源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2781" y="2186777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181" y="4011910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49365" y="4058985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2160" y="1972988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434648" y="2478359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时间进度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3032" y="356915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效益预测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2464609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操作方式科学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3452" y="3572229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资金准备充足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椭圆 34"/>
          <p:cNvSpPr/>
          <p:nvPr/>
        </p:nvSpPr>
        <p:spPr>
          <a:xfrm rot="5400000">
            <a:off x="4583471" y="3324594"/>
            <a:ext cx="916298" cy="1178413"/>
          </a:xfrm>
          <a:custGeom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3181254" y="3300887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36609" y="3910305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057" y="2822149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848" y="3906688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2788935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564" y="1384489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主要任务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0998" y="1419622"/>
            <a:ext cx="15311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团队协作能力强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34"/>
          <p:cNvSpPr/>
          <p:nvPr/>
        </p:nvSpPr>
        <p:spPr>
          <a:xfrm rot="5400000">
            <a:off x="4599289" y="1164252"/>
            <a:ext cx="916298" cy="1178413"/>
          </a:xfrm>
          <a:custGeom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6200000">
            <a:off x="3197072" y="1140545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19077" y="1707654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856" y="1710912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517576" y="1507552"/>
            <a:ext cx="553496" cy="470470"/>
          </a:xfrm>
          <a:custGeom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4077369" y="2558000"/>
            <a:ext cx="520754" cy="521623"/>
          </a:xfrm>
          <a:custGeom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3512505" y="3667391"/>
            <a:ext cx="517292" cy="445733"/>
          </a:xfrm>
          <a:custGeom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640391" y="1547486"/>
            <a:ext cx="597147" cy="410041"/>
          </a:xfrm>
          <a:custGeom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5210038" y="2544250"/>
            <a:ext cx="522958" cy="517728"/>
          </a:xfrm>
          <a:custGeom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4667772" y="3675634"/>
            <a:ext cx="480292" cy="480292"/>
          </a:xfrm>
          <a:custGeom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995936" y="177378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3600" b="1" i="0" u="none" strike="noStrike" kern="1200" cap="none" spc="30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3779912" y="1834674"/>
            <a:ext cx="0" cy="13620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4101203" y="264050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101202" y="296594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5804419" y="264375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5804420" y="296964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7243" y="2942856"/>
            <a:ext cx="9967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03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3211" y="1749088"/>
            <a:ext cx="1077318" cy="107731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椭圆 34"/>
          <p:cNvSpPr/>
          <p:nvPr/>
        </p:nvSpPr>
        <p:spPr>
          <a:xfrm rot="10800000">
            <a:off x="3334084" y="1569270"/>
            <a:ext cx="1077642" cy="1385911"/>
          </a:xfrm>
          <a:custGeom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 rot="5400000">
            <a:off x="3538287" y="2796338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椭圆 34"/>
          <p:cNvSpPr/>
          <p:nvPr/>
        </p:nvSpPr>
        <p:spPr>
          <a:xfrm>
            <a:off x="4765968" y="2630943"/>
            <a:ext cx="1077642" cy="1385911"/>
          </a:xfrm>
          <a:custGeom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 rot="16200000">
            <a:off x="4570570" y="1372326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4" name="Freeform 18"/>
          <p:cNvSpPr>
            <a:spLocks noEditPoints="1"/>
          </p:cNvSpPr>
          <p:nvPr/>
        </p:nvSpPr>
        <p:spPr bwMode="auto">
          <a:xfrm>
            <a:off x="5035708" y="3258673"/>
            <a:ext cx="538162" cy="471487"/>
          </a:xfrm>
          <a:custGeom>
            <a:gdLst>
              <a:gd name="T0" fmla="*/ 417 w 785"/>
              <a:gd name="T1" fmla="*/ 0 h 690"/>
              <a:gd name="T2" fmla="*/ 417 w 785"/>
              <a:gd name="T3" fmla="*/ 593 h 690"/>
              <a:gd name="T4" fmla="*/ 646 w 785"/>
              <a:gd name="T5" fmla="*/ 690 h 690"/>
              <a:gd name="T6" fmla="*/ 626 w 785"/>
              <a:gd name="T7" fmla="*/ 540 h 690"/>
              <a:gd name="T8" fmla="*/ 30 w 785"/>
              <a:gd name="T9" fmla="*/ 315 h 690"/>
              <a:gd name="T10" fmla="*/ 0 w 785"/>
              <a:gd name="T11" fmla="*/ 396 h 690"/>
              <a:gd name="T12" fmla="*/ 122 w 785"/>
              <a:gd name="T13" fmla="*/ 600 h 690"/>
              <a:gd name="T14" fmla="*/ 214 w 785"/>
              <a:gd name="T15" fmla="*/ 613 h 690"/>
              <a:gd name="T16" fmla="*/ 355 w 785"/>
              <a:gd name="T17" fmla="*/ 609 h 690"/>
              <a:gd name="T18" fmla="*/ 189 w 785"/>
              <a:gd name="T19" fmla="*/ 400 h 690"/>
              <a:gd name="T20" fmla="*/ 257 w 785"/>
              <a:gd name="T21" fmla="*/ 219 h 690"/>
              <a:gd name="T22" fmla="*/ 310 w 785"/>
              <a:gd name="T23" fmla="*/ 241 h 690"/>
              <a:gd name="T24" fmla="*/ 311 w 785"/>
              <a:gd name="T25" fmla="*/ 287 h 690"/>
              <a:gd name="T26" fmla="*/ 317 w 785"/>
              <a:gd name="T27" fmla="*/ 320 h 690"/>
              <a:gd name="T28" fmla="*/ 320 w 785"/>
              <a:gd name="T29" fmla="*/ 371 h 690"/>
              <a:gd name="T30" fmla="*/ 287 w 785"/>
              <a:gd name="T31" fmla="*/ 397 h 690"/>
              <a:gd name="T32" fmla="*/ 189 w 785"/>
              <a:gd name="T33" fmla="*/ 400 h 690"/>
              <a:gd name="T34" fmla="*/ 252 w 785"/>
              <a:gd name="T35" fmla="*/ 295 h 690"/>
              <a:gd name="T36" fmla="*/ 289 w 785"/>
              <a:gd name="T37" fmla="*/ 284 h 690"/>
              <a:gd name="T38" fmla="*/ 289 w 785"/>
              <a:gd name="T39" fmla="*/ 252 h 690"/>
              <a:gd name="T40" fmla="*/ 249 w 785"/>
              <a:gd name="T41" fmla="*/ 240 h 690"/>
              <a:gd name="T42" fmla="*/ 213 w 785"/>
              <a:gd name="T43" fmla="*/ 295 h 690"/>
              <a:gd name="T44" fmla="*/ 258 w 785"/>
              <a:gd name="T45" fmla="*/ 379 h 690"/>
              <a:gd name="T46" fmla="*/ 288 w 785"/>
              <a:gd name="T47" fmla="*/ 373 h 690"/>
              <a:gd name="T48" fmla="*/ 301 w 785"/>
              <a:gd name="T49" fmla="*/ 348 h 690"/>
              <a:gd name="T50" fmla="*/ 281 w 785"/>
              <a:gd name="T51" fmla="*/ 320 h 690"/>
              <a:gd name="T52" fmla="*/ 213 w 785"/>
              <a:gd name="T53" fmla="*/ 317 h 690"/>
              <a:gd name="T54" fmla="*/ 372 w 785"/>
              <a:gd name="T55" fmla="*/ 400 h 690"/>
              <a:gd name="T56" fmla="*/ 440 w 785"/>
              <a:gd name="T57" fmla="*/ 219 h 690"/>
              <a:gd name="T58" fmla="*/ 493 w 785"/>
              <a:gd name="T59" fmla="*/ 241 h 690"/>
              <a:gd name="T60" fmla="*/ 494 w 785"/>
              <a:gd name="T61" fmla="*/ 287 h 690"/>
              <a:gd name="T62" fmla="*/ 500 w 785"/>
              <a:gd name="T63" fmla="*/ 320 h 690"/>
              <a:gd name="T64" fmla="*/ 503 w 785"/>
              <a:gd name="T65" fmla="*/ 371 h 690"/>
              <a:gd name="T66" fmla="*/ 470 w 785"/>
              <a:gd name="T67" fmla="*/ 397 h 690"/>
              <a:gd name="T68" fmla="*/ 372 w 785"/>
              <a:gd name="T69" fmla="*/ 400 h 690"/>
              <a:gd name="T70" fmla="*/ 435 w 785"/>
              <a:gd name="T71" fmla="*/ 295 h 690"/>
              <a:gd name="T72" fmla="*/ 472 w 785"/>
              <a:gd name="T73" fmla="*/ 284 h 690"/>
              <a:gd name="T74" fmla="*/ 472 w 785"/>
              <a:gd name="T75" fmla="*/ 252 h 690"/>
              <a:gd name="T76" fmla="*/ 432 w 785"/>
              <a:gd name="T77" fmla="*/ 240 h 690"/>
              <a:gd name="T78" fmla="*/ 396 w 785"/>
              <a:gd name="T79" fmla="*/ 295 h 690"/>
              <a:gd name="T80" fmla="*/ 441 w 785"/>
              <a:gd name="T81" fmla="*/ 379 h 690"/>
              <a:gd name="T82" fmla="*/ 471 w 785"/>
              <a:gd name="T83" fmla="*/ 373 h 690"/>
              <a:gd name="T84" fmla="*/ 484 w 785"/>
              <a:gd name="T85" fmla="*/ 348 h 690"/>
              <a:gd name="T86" fmla="*/ 464 w 785"/>
              <a:gd name="T87" fmla="*/ 320 h 690"/>
              <a:gd name="T88" fmla="*/ 396 w 785"/>
              <a:gd name="T89" fmla="*/ 317 h 690"/>
              <a:gd name="T90" fmla="*/ 548 w 785"/>
              <a:gd name="T91" fmla="*/ 342 h 690"/>
              <a:gd name="T92" fmla="*/ 578 w 785"/>
              <a:gd name="T93" fmla="*/ 362 h 690"/>
              <a:gd name="T94" fmla="*/ 624 w 785"/>
              <a:gd name="T95" fmla="*/ 382 h 690"/>
              <a:gd name="T96" fmla="*/ 664 w 785"/>
              <a:gd name="T97" fmla="*/ 367 h 690"/>
              <a:gd name="T98" fmla="*/ 664 w 785"/>
              <a:gd name="T99" fmla="*/ 336 h 690"/>
              <a:gd name="T100" fmla="*/ 615 w 785"/>
              <a:gd name="T101" fmla="*/ 317 h 690"/>
              <a:gd name="T102" fmla="*/ 561 w 785"/>
              <a:gd name="T103" fmla="*/ 288 h 690"/>
              <a:gd name="T104" fmla="*/ 562 w 785"/>
              <a:gd name="T105" fmla="*/ 240 h 690"/>
              <a:gd name="T106" fmla="*/ 618 w 785"/>
              <a:gd name="T107" fmla="*/ 216 h 690"/>
              <a:gd name="T108" fmla="*/ 678 w 785"/>
              <a:gd name="T109" fmla="*/ 241 h 690"/>
              <a:gd name="T110" fmla="*/ 664 w 785"/>
              <a:gd name="T111" fmla="*/ 272 h 690"/>
              <a:gd name="T112" fmla="*/ 619 w 785"/>
              <a:gd name="T113" fmla="*/ 237 h 690"/>
              <a:gd name="T114" fmla="*/ 578 w 785"/>
              <a:gd name="T115" fmla="*/ 264 h 690"/>
              <a:gd name="T116" fmla="*/ 621 w 785"/>
              <a:gd name="T117" fmla="*/ 293 h 690"/>
              <a:gd name="T118" fmla="*/ 685 w 785"/>
              <a:gd name="T119" fmla="*/ 323 h 690"/>
              <a:gd name="T120" fmla="*/ 684 w 785"/>
              <a:gd name="T121" fmla="*/ 376 h 690"/>
              <a:gd name="T122" fmla="*/ 625 w 785"/>
              <a:gd name="T123" fmla="*/ 403 h 690"/>
              <a:gd name="T124" fmla="*/ 558 w 785"/>
              <a:gd name="T125" fmla="*/ 375 h 6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5" h="690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642519" y="3259799"/>
            <a:ext cx="525462" cy="452437"/>
            <a:chOff x="3379788" y="4325938"/>
            <a:chExt cx="525462" cy="452437"/>
          </a:xfrm>
          <a:solidFill>
            <a:srgbClr val="C00000"/>
          </a:solidFill>
        </p:grpSpPr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09181" y="1881601"/>
            <a:ext cx="558800" cy="460375"/>
            <a:chOff x="3376613" y="2879725"/>
            <a:chExt cx="558800" cy="460375"/>
          </a:xfrm>
        </p:grpSpPr>
        <p:sp>
          <p:nvSpPr>
            <p:cNvPr id="46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Freeform 12"/>
          <p:cNvSpPr/>
          <p:nvPr/>
        </p:nvSpPr>
        <p:spPr bwMode="auto">
          <a:xfrm>
            <a:off x="4980158" y="1790833"/>
            <a:ext cx="573087" cy="544512"/>
          </a:xfrm>
          <a:custGeom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84168" y="2069740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84168" y="1773879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QQ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空间推广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5236" y="346642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5236" y="317056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本地论坛推广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6691" y="3555660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6691" y="3259799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微博推广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5623" y="2086694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5623" y="1790833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微信推广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4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43608" y="1565803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1226969" y="344781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04729" y="357171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78432" y="337709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411193" y="349870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52192" y="325900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4941" y="330230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81911" y="343372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147794" y="3072585"/>
            <a:ext cx="167224" cy="16722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942895" y="319031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81102" y="2417860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代理商推广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8" grpId="0"/>
      <p:bldP spid="21" grpId="0"/>
      <p:bldP spid="24" grpId="0"/>
      <p:bldP spid="27" grpId="0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Straight Arrow Connector 25"/>
          <p:cNvCxnSpPr/>
          <p:nvPr/>
        </p:nvCxnSpPr>
        <p:spPr bwMode="auto">
          <a:xfrm>
            <a:off x="4912672" y="1344088"/>
            <a:ext cx="1766888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461335" y="3319194"/>
            <a:ext cx="1127107" cy="607317"/>
            <a:chOff x="7906533" y="4840050"/>
            <a:chExt cx="1125966" cy="606826"/>
          </a:xfrm>
        </p:grpSpPr>
        <p:cxnSp>
          <p:nvCxnSpPr>
            <p:cNvPr id="6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5548468" y="2179850"/>
            <a:ext cx="1129509" cy="558411"/>
            <a:chOff x="7902901" y="3124000"/>
            <a:chExt cx="1129418" cy="558855"/>
          </a:xfrm>
        </p:grpSpPr>
        <p:cxnSp>
          <p:nvCxnSpPr>
            <p:cNvPr id="10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2448036" y="1389859"/>
            <a:ext cx="1300163" cy="271463"/>
            <a:chOff x="3181205" y="2010025"/>
            <a:chExt cx="1299921" cy="271166"/>
          </a:xfrm>
        </p:grpSpPr>
        <p:cxnSp>
          <p:nvCxnSpPr>
            <p:cNvPr id="14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528500" y="3219820"/>
            <a:ext cx="960141" cy="833683"/>
            <a:chOff x="3243437" y="4210024"/>
            <a:chExt cx="960324" cy="834506"/>
          </a:xfrm>
        </p:grpSpPr>
        <p:cxnSp>
          <p:nvCxnSpPr>
            <p:cNvPr id="18" name="Straight Arrow Connector 57"/>
            <p:cNvCxnSpPr/>
            <p:nvPr/>
          </p:nvCxnSpPr>
          <p:spPr>
            <a:xfrm flipH="1">
              <a:off x="3243437" y="5044530"/>
              <a:ext cx="564561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0"/>
            <p:cNvCxnSpPr/>
            <p:nvPr/>
          </p:nvCxnSpPr>
          <p:spPr>
            <a:xfrm flipH="1">
              <a:off x="3816345" y="4210024"/>
              <a:ext cx="387416" cy="8345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2564739" y="2721895"/>
            <a:ext cx="1871862" cy="325928"/>
            <a:chOff x="3279710" y="3713495"/>
            <a:chExt cx="1872464" cy="325928"/>
          </a:xfrm>
        </p:grpSpPr>
        <p:cxnSp>
          <p:nvCxnSpPr>
            <p:cNvPr id="22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59"/>
          <p:cNvSpPr txBox="1">
            <a:spLocks noChangeArrowheads="1"/>
          </p:cNvSpPr>
          <p:nvPr/>
        </p:nvSpPr>
        <p:spPr bwMode="auto">
          <a:xfrm flipH="1">
            <a:off x="497936" y="1233519"/>
            <a:ext cx="1786358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核心产品一</a:t>
            </a:r>
            <a:endParaRPr kumimoji="0" lang="en-US" altLang="ko-KR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17"/>
          <p:cNvSpPr>
            <a:spLocks noChangeArrowheads="1"/>
          </p:cNvSpPr>
          <p:nvPr/>
        </p:nvSpPr>
        <p:spPr bwMode="auto">
          <a:xfrm>
            <a:off x="467544" y="1583067"/>
            <a:ext cx="1822450" cy="64087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 flipH="1">
            <a:off x="497936" y="2558000"/>
            <a:ext cx="1822450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核心产品二</a:t>
            </a:r>
            <a:endParaRPr kumimoji="0" lang="en-US" altLang="ko-KR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17"/>
          <p:cNvSpPr>
            <a:spLocks noChangeArrowheads="1"/>
          </p:cNvSpPr>
          <p:nvPr/>
        </p:nvSpPr>
        <p:spPr bwMode="auto">
          <a:xfrm>
            <a:off x="474419" y="2868479"/>
            <a:ext cx="1822450" cy="650939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 flipH="1">
            <a:off x="497936" y="3914072"/>
            <a:ext cx="1792058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核心产品三</a:t>
            </a:r>
            <a:endParaRPr kumimoji="0" lang="en-US" altLang="ko-KR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17"/>
          <p:cNvSpPr>
            <a:spLocks noChangeArrowheads="1"/>
          </p:cNvSpPr>
          <p:nvPr/>
        </p:nvSpPr>
        <p:spPr bwMode="auto">
          <a:xfrm>
            <a:off x="497936" y="4240967"/>
            <a:ext cx="1822450" cy="650939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在此录入上述图表的描述说明，在此录入图表的描述说明。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 flipH="1">
            <a:off x="6913327" y="1151935"/>
            <a:ext cx="1599745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附属产品一</a:t>
            </a:r>
            <a:endParaRPr kumimoji="0" lang="en-US" altLang="ko-KR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17"/>
          <p:cNvSpPr>
            <a:spLocks noChangeArrowheads="1"/>
          </p:cNvSpPr>
          <p:nvPr/>
        </p:nvSpPr>
        <p:spPr bwMode="auto">
          <a:xfrm>
            <a:off x="6913328" y="1501237"/>
            <a:ext cx="1822450" cy="64087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59"/>
          <p:cNvSpPr txBox="1">
            <a:spLocks noChangeArrowheads="1"/>
          </p:cNvSpPr>
          <p:nvPr/>
        </p:nvSpPr>
        <p:spPr bwMode="auto">
          <a:xfrm flipH="1">
            <a:off x="6913326" y="2571403"/>
            <a:ext cx="1599747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附属产品二</a:t>
            </a:r>
            <a:endParaRPr kumimoji="0" lang="en-US" altLang="ko-KR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6913328" y="2893317"/>
            <a:ext cx="1822450" cy="64087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6913327" y="3768210"/>
            <a:ext cx="1599745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附属产品三</a:t>
            </a:r>
            <a:endParaRPr kumimoji="0" lang="en-US" altLang="ko-KR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矩形 17"/>
          <p:cNvSpPr>
            <a:spLocks noChangeArrowheads="1"/>
          </p:cNvSpPr>
          <p:nvPr/>
        </p:nvSpPr>
        <p:spPr bwMode="auto">
          <a:xfrm>
            <a:off x="6913328" y="4106258"/>
            <a:ext cx="1822450" cy="45466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3821328" y="3557729"/>
            <a:ext cx="1487760" cy="1585771"/>
          </a:xfrm>
          <a:custGeom>
            <a:gdLst>
              <a:gd name="T0" fmla="*/ 1459818 w 957"/>
              <a:gd name="T1" fmla="*/ 614910 h 1020"/>
              <a:gd name="T2" fmla="*/ 1485360 w 957"/>
              <a:gd name="T3" fmla="*/ 840835 h 1020"/>
              <a:gd name="T4" fmla="*/ 1383192 w 957"/>
              <a:gd name="T5" fmla="*/ 1007823 h 1020"/>
              <a:gd name="T6" fmla="*/ 1422488 w 957"/>
              <a:gd name="T7" fmla="*/ 669918 h 1020"/>
              <a:gd name="T8" fmla="*/ 1383192 w 957"/>
              <a:gd name="T9" fmla="*/ 298614 h 1020"/>
              <a:gd name="T10" fmla="*/ 1872418 w 957"/>
              <a:gd name="T11" fmla="*/ 1817225 h 1020"/>
              <a:gd name="T12" fmla="*/ 1383192 w 957"/>
              <a:gd name="T13" fmla="*/ 2003859 h 1020"/>
              <a:gd name="T14" fmla="*/ 939156 w 957"/>
              <a:gd name="T15" fmla="*/ 31433 h 1020"/>
              <a:gd name="T16" fmla="*/ 1383192 w 957"/>
              <a:gd name="T17" fmla="*/ 605087 h 1020"/>
              <a:gd name="T18" fmla="*/ 1334073 w 957"/>
              <a:gd name="T19" fmla="*/ 970496 h 1020"/>
              <a:gd name="T20" fmla="*/ 1383192 w 957"/>
              <a:gd name="T21" fmla="*/ 1007823 h 1020"/>
              <a:gd name="T22" fmla="*/ 1306567 w 957"/>
              <a:gd name="T23" fmla="*/ 1111946 h 1020"/>
              <a:gd name="T24" fmla="*/ 1343897 w 957"/>
              <a:gd name="T25" fmla="*/ 1420383 h 1020"/>
              <a:gd name="T26" fmla="*/ 1383192 w 957"/>
              <a:gd name="T27" fmla="*/ 2003859 h 1020"/>
              <a:gd name="T28" fmla="*/ 939156 w 957"/>
              <a:gd name="T29" fmla="*/ 1933135 h 1020"/>
              <a:gd name="T30" fmla="*/ 968628 w 957"/>
              <a:gd name="T31" fmla="*/ 1903666 h 1020"/>
              <a:gd name="T32" fmla="*/ 939156 w 957"/>
              <a:gd name="T33" fmla="*/ 1876162 h 1020"/>
              <a:gd name="T34" fmla="*/ 943086 w 957"/>
              <a:gd name="T35" fmla="*/ 1856516 h 1020"/>
              <a:gd name="T36" fmla="*/ 943086 w 957"/>
              <a:gd name="T37" fmla="*/ 1799544 h 1020"/>
              <a:gd name="T38" fmla="*/ 939156 w 957"/>
              <a:gd name="T39" fmla="*/ 1770076 h 1020"/>
              <a:gd name="T40" fmla="*/ 1157245 w 957"/>
              <a:gd name="T41" fmla="*/ 1302509 h 1020"/>
              <a:gd name="T42" fmla="*/ 941121 w 957"/>
              <a:gd name="T43" fmla="*/ 1392879 h 1020"/>
              <a:gd name="T44" fmla="*/ 939156 w 957"/>
              <a:gd name="T45" fmla="*/ 1204280 h 1020"/>
              <a:gd name="T46" fmla="*/ 1019712 w 957"/>
              <a:gd name="T47" fmla="*/ 1233749 h 1020"/>
              <a:gd name="T48" fmla="*/ 939156 w 957"/>
              <a:gd name="T49" fmla="*/ 1005859 h 1020"/>
              <a:gd name="T50" fmla="*/ 1153315 w 957"/>
              <a:gd name="T51" fmla="*/ 986213 h 1020"/>
              <a:gd name="T52" fmla="*/ 1304602 w 957"/>
              <a:gd name="T53" fmla="*/ 626697 h 1020"/>
              <a:gd name="T54" fmla="*/ 939156 w 957"/>
              <a:gd name="T55" fmla="*/ 31433 h 1020"/>
              <a:gd name="T56" fmla="*/ 776081 w 957"/>
              <a:gd name="T57" fmla="*/ 68760 h 1020"/>
              <a:gd name="T58" fmla="*/ 939156 w 957"/>
              <a:gd name="T59" fmla="*/ 31433 h 1020"/>
              <a:gd name="T60" fmla="*/ 835024 w 957"/>
              <a:gd name="T61" fmla="*/ 400772 h 1020"/>
              <a:gd name="T62" fmla="*/ 577640 w 957"/>
              <a:gd name="T63" fmla="*/ 557937 h 1020"/>
              <a:gd name="T64" fmla="*/ 711244 w 957"/>
              <a:gd name="T65" fmla="*/ 994071 h 1020"/>
              <a:gd name="T66" fmla="*/ 937191 w 957"/>
              <a:gd name="T67" fmla="*/ 939063 h 1020"/>
              <a:gd name="T68" fmla="*/ 939156 w 957"/>
              <a:gd name="T69" fmla="*/ 1005859 h 1020"/>
              <a:gd name="T70" fmla="*/ 860566 w 957"/>
              <a:gd name="T71" fmla="*/ 1233749 h 1020"/>
              <a:gd name="T72" fmla="*/ 939156 w 957"/>
              <a:gd name="T73" fmla="*/ 1392879 h 1020"/>
              <a:gd name="T74" fmla="*/ 726962 w 957"/>
              <a:gd name="T75" fmla="*/ 1306438 h 1020"/>
              <a:gd name="T76" fmla="*/ 939156 w 957"/>
              <a:gd name="T77" fmla="*/ 1770076 h 1020"/>
              <a:gd name="T78" fmla="*/ 939156 w 957"/>
              <a:gd name="T79" fmla="*/ 1799544 h 1020"/>
              <a:gd name="T80" fmla="*/ 939156 w 957"/>
              <a:gd name="T81" fmla="*/ 1856516 h 1020"/>
              <a:gd name="T82" fmla="*/ 915579 w 957"/>
              <a:gd name="T83" fmla="*/ 1903666 h 1020"/>
              <a:gd name="T84" fmla="*/ 939156 w 957"/>
              <a:gd name="T85" fmla="*/ 2003859 h 1020"/>
              <a:gd name="T86" fmla="*/ 497085 w 957"/>
              <a:gd name="T87" fmla="*/ 1434135 h 1020"/>
              <a:gd name="T88" fmla="*/ 671949 w 957"/>
              <a:gd name="T89" fmla="*/ 1257323 h 1020"/>
              <a:gd name="T90" fmla="*/ 520662 w 957"/>
              <a:gd name="T91" fmla="*/ 1019611 h 1020"/>
              <a:gd name="T92" fmla="*/ 497085 w 957"/>
              <a:gd name="T93" fmla="*/ 937099 h 1020"/>
              <a:gd name="T94" fmla="*/ 542274 w 957"/>
              <a:gd name="T95" fmla="*/ 669918 h 1020"/>
              <a:gd name="T96" fmla="*/ 497085 w 957"/>
              <a:gd name="T97" fmla="*/ 280933 h 1020"/>
              <a:gd name="T98" fmla="*/ 420459 w 957"/>
              <a:gd name="T99" fmla="*/ 614910 h 1020"/>
              <a:gd name="T100" fmla="*/ 497085 w 957"/>
              <a:gd name="T101" fmla="*/ 609016 h 1020"/>
              <a:gd name="T102" fmla="*/ 497085 w 957"/>
              <a:gd name="T103" fmla="*/ 937099 h 1020"/>
              <a:gd name="T104" fmla="*/ 446001 w 957"/>
              <a:gd name="T105" fmla="*/ 962638 h 1020"/>
              <a:gd name="T106" fmla="*/ 390988 w 957"/>
              <a:gd name="T107" fmla="*/ 705280 h 1020"/>
              <a:gd name="T108" fmla="*/ 497085 w 957"/>
              <a:gd name="T109" fmla="*/ 2003859 h 1020"/>
              <a:gd name="T110" fmla="*/ 5894 w 957"/>
              <a:gd name="T111" fmla="*/ 1817225 h 1020"/>
              <a:gd name="T112" fmla="*/ 497085 w 957"/>
              <a:gd name="T113" fmla="*/ 2003859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048578" y="2659800"/>
            <a:ext cx="776045" cy="776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09057" y="1707654"/>
            <a:ext cx="904550" cy="9045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622770" y="1450531"/>
            <a:ext cx="1121219" cy="11212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732484" y="1021290"/>
            <a:ext cx="654934" cy="6549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022393" y="2900981"/>
            <a:ext cx="836431" cy="8364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075116" y="2771234"/>
            <a:ext cx="817141" cy="8171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3" name="椭圆 82"/>
          <p:cNvSpPr/>
          <p:nvPr/>
        </p:nvSpPr>
        <p:spPr>
          <a:xfrm>
            <a:off x="3527201" y="2211710"/>
            <a:ext cx="449369" cy="44936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310827" y="1756709"/>
            <a:ext cx="137599" cy="13759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5737761" y="2677796"/>
            <a:ext cx="307718" cy="3077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768423" y="2086525"/>
            <a:ext cx="269201" cy="26920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629344" y="3651869"/>
            <a:ext cx="345339" cy="34533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96650" y="3097627"/>
            <a:ext cx="211067" cy="21106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560746" y="1602968"/>
            <a:ext cx="245925" cy="2459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2375825" y="1271362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2368844" y="2587889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367876" y="3924073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551558" y="1232764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6561198" y="2592462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551558" y="3794637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5009057" y="2473329"/>
            <a:ext cx="98421" cy="9842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8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9" grpId="0" animBg="1"/>
      <p:bldP spid="103" grpId="0" animBg="1"/>
      <p:bldP spid="104" grpId="0" animBg="1"/>
      <p:bldP spid="105" grpId="0" animBg="1"/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453665" y="141064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诚信铸就品质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6361" y="188360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创新引领未来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537" y="17447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远见力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3811" y="38879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0913" y="32723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感召力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3860" y="20521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决策力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900" y="28141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25305" y="1979213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1075112" y="3291506"/>
            <a:ext cx="727041" cy="72704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52038" y="293840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76089" y="228365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99281" y="411685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3930" y="2540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3285223" y="15393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011557" y="414198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784365" y="3329866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2006088" y="126462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715670" y="312748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048" y="2492061"/>
            <a:ext cx="345638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3" grpId="0" animBg="1"/>
      <p:bldP spid="14" grpId="0" animBg="1"/>
      <p:bldP spid="24" grpId="0" animBg="1"/>
      <p:bldP spid="25" grpId="0" animBg="1"/>
      <p:bldP spid="29" grpId="0" animBg="1"/>
      <p:bldP spid="30" grpId="0" animBg="1"/>
      <p:bldP spid="31" grpId="0"/>
      <p:bldP spid="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642230" y="2088733"/>
            <a:ext cx="1423450" cy="14234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64286" y="2622833"/>
            <a:ext cx="1223538" cy="368530"/>
            <a:chOff x="3838575" y="2712368"/>
            <a:chExt cx="1604974" cy="36853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88781" y="1419622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6016" y="144861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61064" y="248850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16016" y="3579954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43586" y="2548988"/>
            <a:ext cx="8207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产生背景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1772" y="1476863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20" y="2516931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8416" y="36312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5" y="2107471"/>
            <a:ext cx="1752111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7" presetID="26" presetClass="emph" presetSubtype="0" repeatCount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430102" y="2090401"/>
            <a:ext cx="6260551" cy="1135924"/>
          </a:xfrm>
          <a:custGeom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-1" fmla="*/ 0 w 7762075"/>
              <a:gd name="connsiteY0-2" fmla="*/ 1079512 h 1079512"/>
              <a:gd name="connsiteX1-3" fmla="*/ 1917700 w 7762075"/>
              <a:gd name="connsiteY1-4" fmla="*/ 12 h 1079512"/>
              <a:gd name="connsiteX2-5" fmla="*/ 3810000 w 7762075"/>
              <a:gd name="connsiteY2-6" fmla="*/ 1054112 h 1079512"/>
              <a:gd name="connsiteX3-7" fmla="*/ 7762075 w 7762075"/>
              <a:gd name="connsiteY3-8" fmla="*/ 887355 h 1079512"/>
              <a:gd name="connsiteX0-9" fmla="*/ 0 w 7762075"/>
              <a:gd name="connsiteY0-10" fmla="*/ 1258016 h 1258016"/>
              <a:gd name="connsiteX1-11" fmla="*/ 1917700 w 7762075"/>
              <a:gd name="connsiteY1-12" fmla="*/ 178516 h 1258016"/>
              <a:gd name="connsiteX2-13" fmla="*/ 3810000 w 7762075"/>
              <a:gd name="connsiteY2-14" fmla="*/ 1232616 h 1258016"/>
              <a:gd name="connsiteX3-15" fmla="*/ 6120167 w 7762075"/>
              <a:gd name="connsiteY3-16" fmla="*/ 511 h 1258016"/>
              <a:gd name="connsiteX4" fmla="*/ 7762075 w 7762075"/>
              <a:gd name="connsiteY4" fmla="*/ 1065859 h 1258016"/>
              <a:gd name="connsiteX0-17" fmla="*/ 0 w 7872948"/>
              <a:gd name="connsiteY0-18" fmla="*/ 1257930 h 1296609"/>
              <a:gd name="connsiteX1-19" fmla="*/ 1917700 w 7872948"/>
              <a:gd name="connsiteY1-20" fmla="*/ 178430 h 1296609"/>
              <a:gd name="connsiteX2-21" fmla="*/ 3810000 w 7872948"/>
              <a:gd name="connsiteY2-22" fmla="*/ 1232530 h 1296609"/>
              <a:gd name="connsiteX3-23" fmla="*/ 6120167 w 7872948"/>
              <a:gd name="connsiteY3-24" fmla="*/ 425 h 1296609"/>
              <a:gd name="connsiteX4-25" fmla="*/ 7872948 w 7872948"/>
              <a:gd name="connsiteY4-26" fmla="*/ 1296361 h 1296609"/>
              <a:gd name="connsiteX0-27" fmla="*/ 0 w 7872948"/>
              <a:gd name="connsiteY0-28" fmla="*/ 1257930 h 1296609"/>
              <a:gd name="connsiteX1-29" fmla="*/ 1650430 w 7872948"/>
              <a:gd name="connsiteY1-30" fmla="*/ 263677 h 1296609"/>
              <a:gd name="connsiteX2-31" fmla="*/ 3810000 w 7872948"/>
              <a:gd name="connsiteY2-32" fmla="*/ 1232530 h 1296609"/>
              <a:gd name="connsiteX3-33" fmla="*/ 6120167 w 7872948"/>
              <a:gd name="connsiteY3-34" fmla="*/ 425 h 1296609"/>
              <a:gd name="connsiteX4-35" fmla="*/ 7872948 w 7872948"/>
              <a:gd name="connsiteY4-36" fmla="*/ 1296361 h 1296609"/>
              <a:gd name="connsiteX0-37" fmla="*/ 0 w 7872948"/>
              <a:gd name="connsiteY0-38" fmla="*/ 1257930 h 1296609"/>
              <a:gd name="connsiteX1-39" fmla="*/ 1650430 w 7872948"/>
              <a:gd name="connsiteY1-40" fmla="*/ 263677 h 1296609"/>
              <a:gd name="connsiteX2-41" fmla="*/ 3430071 w 7872948"/>
              <a:gd name="connsiteY2-42" fmla="*/ 1226591 h 1296609"/>
              <a:gd name="connsiteX3-43" fmla="*/ 6120167 w 7872948"/>
              <a:gd name="connsiteY3-44" fmla="*/ 425 h 1296609"/>
              <a:gd name="connsiteX4-45" fmla="*/ 7872948 w 7872948"/>
              <a:gd name="connsiteY4-46" fmla="*/ 1296361 h 1296609"/>
              <a:gd name="connsiteX0-47" fmla="*/ 0 w 7872948"/>
              <a:gd name="connsiteY0-48" fmla="*/ 1191562 h 1230254"/>
              <a:gd name="connsiteX1-49" fmla="*/ 1650430 w 7872948"/>
              <a:gd name="connsiteY1-50" fmla="*/ 197309 h 1230254"/>
              <a:gd name="connsiteX2-51" fmla="*/ 3430071 w 7872948"/>
              <a:gd name="connsiteY2-52" fmla="*/ 1160223 h 1230254"/>
              <a:gd name="connsiteX3-53" fmla="*/ 5639957 w 7872948"/>
              <a:gd name="connsiteY3-54" fmla="*/ 447 h 1230254"/>
              <a:gd name="connsiteX4-55" fmla="*/ 7872948 w 7872948"/>
              <a:gd name="connsiteY4-56" fmla="*/ 1229993 h 1230254"/>
              <a:gd name="connsiteX0-57" fmla="*/ 0 w 7681228"/>
              <a:gd name="connsiteY0-58" fmla="*/ 1191632 h 1191632"/>
              <a:gd name="connsiteX1-59" fmla="*/ 1650430 w 7681228"/>
              <a:gd name="connsiteY1-60" fmla="*/ 197379 h 1191632"/>
              <a:gd name="connsiteX2-61" fmla="*/ 3430071 w 7681228"/>
              <a:gd name="connsiteY2-62" fmla="*/ 1160293 h 1191632"/>
              <a:gd name="connsiteX3-63" fmla="*/ 5639957 w 7681228"/>
              <a:gd name="connsiteY3-64" fmla="*/ 517 h 1191632"/>
              <a:gd name="connsiteX4-65" fmla="*/ 7681228 w 7681228"/>
              <a:gd name="connsiteY4-66" fmla="*/ 1053214 h 1191632"/>
              <a:gd name="connsiteX0-67" fmla="*/ 0 w 7681228"/>
              <a:gd name="connsiteY0-68" fmla="*/ 1191576 h 1191576"/>
              <a:gd name="connsiteX1-69" fmla="*/ 1650430 w 7681228"/>
              <a:gd name="connsiteY1-70" fmla="*/ 197323 h 1191576"/>
              <a:gd name="connsiteX2-71" fmla="*/ 3430071 w 7681228"/>
              <a:gd name="connsiteY2-72" fmla="*/ 1160237 h 1191576"/>
              <a:gd name="connsiteX3-73" fmla="*/ 5639957 w 7681228"/>
              <a:gd name="connsiteY3-74" fmla="*/ 461 h 1191576"/>
              <a:gd name="connsiteX4-75" fmla="*/ 7681228 w 7681228"/>
              <a:gd name="connsiteY4-76" fmla="*/ 1053158 h 1191576"/>
              <a:gd name="connsiteX0-77" fmla="*/ 0 w 7826216"/>
              <a:gd name="connsiteY0-78" fmla="*/ 1191456 h 1508838"/>
              <a:gd name="connsiteX1-79" fmla="*/ 1650430 w 7826216"/>
              <a:gd name="connsiteY1-80" fmla="*/ 197203 h 1508838"/>
              <a:gd name="connsiteX2-81" fmla="*/ 3430071 w 7826216"/>
              <a:gd name="connsiteY2-82" fmla="*/ 1160117 h 1508838"/>
              <a:gd name="connsiteX3-83" fmla="*/ 5639957 w 7826216"/>
              <a:gd name="connsiteY3-84" fmla="*/ 341 h 1508838"/>
              <a:gd name="connsiteX4-85" fmla="*/ 7826216 w 7826216"/>
              <a:gd name="connsiteY4-86" fmla="*/ 1498311 h 1508838"/>
              <a:gd name="connsiteX0-87" fmla="*/ 0 w 7826216"/>
              <a:gd name="connsiteY0-88" fmla="*/ 1008617 h 1327197"/>
              <a:gd name="connsiteX1-89" fmla="*/ 1650430 w 7826216"/>
              <a:gd name="connsiteY1-90" fmla="*/ 14364 h 1327197"/>
              <a:gd name="connsiteX2-91" fmla="*/ 3430071 w 7826216"/>
              <a:gd name="connsiteY2-92" fmla="*/ 977278 h 1327197"/>
              <a:gd name="connsiteX3-93" fmla="*/ 5725245 w 7826216"/>
              <a:gd name="connsiteY3-94" fmla="*/ 382 h 1327197"/>
              <a:gd name="connsiteX4-95" fmla="*/ 7826216 w 7826216"/>
              <a:gd name="connsiteY4-96" fmla="*/ 1315472 h 1327197"/>
              <a:gd name="connsiteX0-97" fmla="*/ 0 w 7826216"/>
              <a:gd name="connsiteY0-98" fmla="*/ 1008617 h 1327197"/>
              <a:gd name="connsiteX1-99" fmla="*/ 1650430 w 7826216"/>
              <a:gd name="connsiteY1-100" fmla="*/ 14364 h 1327197"/>
              <a:gd name="connsiteX2-101" fmla="*/ 3737105 w 7826216"/>
              <a:gd name="connsiteY2-102" fmla="*/ 1136304 h 1327197"/>
              <a:gd name="connsiteX3-103" fmla="*/ 5725245 w 7826216"/>
              <a:gd name="connsiteY3-104" fmla="*/ 382 h 1327197"/>
              <a:gd name="connsiteX4-105" fmla="*/ 7826216 w 7826216"/>
              <a:gd name="connsiteY4-106" fmla="*/ 1315472 h 1327197"/>
              <a:gd name="connsiteX0-107" fmla="*/ 0 w 7826216"/>
              <a:gd name="connsiteY0-108" fmla="*/ 1008617 h 1327197"/>
              <a:gd name="connsiteX1-109" fmla="*/ 1650430 w 7826216"/>
              <a:gd name="connsiteY1-110" fmla="*/ 14364 h 1327197"/>
              <a:gd name="connsiteX2-111" fmla="*/ 3737105 w 7826216"/>
              <a:gd name="connsiteY2-112" fmla="*/ 1136304 h 1327197"/>
              <a:gd name="connsiteX3-113" fmla="*/ 5725245 w 7826216"/>
              <a:gd name="connsiteY3-114" fmla="*/ 382 h 1327197"/>
              <a:gd name="connsiteX4-115" fmla="*/ 7826216 w 7826216"/>
              <a:gd name="connsiteY4-116" fmla="*/ 1315472 h 1327197"/>
              <a:gd name="connsiteX0-117" fmla="*/ 0 w 7826216"/>
              <a:gd name="connsiteY0-118" fmla="*/ 1008617 h 1327197"/>
              <a:gd name="connsiteX1-119" fmla="*/ 1650430 w 7826216"/>
              <a:gd name="connsiteY1-120" fmla="*/ 14364 h 1327197"/>
              <a:gd name="connsiteX2-121" fmla="*/ 3737105 w 7826216"/>
              <a:gd name="connsiteY2-122" fmla="*/ 1136304 h 1327197"/>
              <a:gd name="connsiteX3-123" fmla="*/ 5725245 w 7826216"/>
              <a:gd name="connsiteY3-124" fmla="*/ 382 h 1327197"/>
              <a:gd name="connsiteX4-125" fmla="*/ 7826216 w 7826216"/>
              <a:gd name="connsiteY4-126" fmla="*/ 1315472 h 1327197"/>
              <a:gd name="connsiteX0-127" fmla="*/ 0 w 7826216"/>
              <a:gd name="connsiteY0-128" fmla="*/ 994938 h 1314128"/>
              <a:gd name="connsiteX1-129" fmla="*/ 1650430 w 7826216"/>
              <a:gd name="connsiteY1-130" fmla="*/ 685 h 1314128"/>
              <a:gd name="connsiteX2-131" fmla="*/ 3737105 w 7826216"/>
              <a:gd name="connsiteY2-132" fmla="*/ 1122625 h 1314128"/>
              <a:gd name="connsiteX3-133" fmla="*/ 5946991 w 7826216"/>
              <a:gd name="connsiteY3-134" fmla="*/ 66216 h 1314128"/>
              <a:gd name="connsiteX4-135" fmla="*/ 7826216 w 7826216"/>
              <a:gd name="connsiteY4-136" fmla="*/ 1301793 h 1314128"/>
              <a:gd name="connsiteX0-137" fmla="*/ 0 w 7826216"/>
              <a:gd name="connsiteY0-138" fmla="*/ 929125 h 1248315"/>
              <a:gd name="connsiteX1-139" fmla="*/ 1641902 w 7826216"/>
              <a:gd name="connsiteY1-140" fmla="*/ 30287 h 1248315"/>
              <a:gd name="connsiteX2-141" fmla="*/ 3737105 w 7826216"/>
              <a:gd name="connsiteY2-142" fmla="*/ 1056812 h 1248315"/>
              <a:gd name="connsiteX3-143" fmla="*/ 5946991 w 7826216"/>
              <a:gd name="connsiteY3-144" fmla="*/ 403 h 1248315"/>
              <a:gd name="connsiteX4-145" fmla="*/ 7826216 w 7826216"/>
              <a:gd name="connsiteY4-146" fmla="*/ 1235980 h 1248315"/>
              <a:gd name="connsiteX0-147" fmla="*/ 0 w 7826216"/>
              <a:gd name="connsiteY0-148" fmla="*/ 929125 h 1248315"/>
              <a:gd name="connsiteX1-149" fmla="*/ 1641902 w 7826216"/>
              <a:gd name="connsiteY1-150" fmla="*/ 30287 h 1248315"/>
              <a:gd name="connsiteX2-151" fmla="*/ 3941795 w 7826216"/>
              <a:gd name="connsiteY2-152" fmla="*/ 1088617 h 1248315"/>
              <a:gd name="connsiteX3-153" fmla="*/ 5946991 w 7826216"/>
              <a:gd name="connsiteY3-154" fmla="*/ 403 h 1248315"/>
              <a:gd name="connsiteX4-155" fmla="*/ 7826216 w 7826216"/>
              <a:gd name="connsiteY4-156" fmla="*/ 1235980 h 1248315"/>
              <a:gd name="connsiteX0-157" fmla="*/ 0 w 7698285"/>
              <a:gd name="connsiteY0-158" fmla="*/ 929138 h 1201018"/>
              <a:gd name="connsiteX1-159" fmla="*/ 1641902 w 7698285"/>
              <a:gd name="connsiteY1-160" fmla="*/ 30300 h 1201018"/>
              <a:gd name="connsiteX2-161" fmla="*/ 3941795 w 7698285"/>
              <a:gd name="connsiteY2-162" fmla="*/ 1088630 h 1201018"/>
              <a:gd name="connsiteX3-163" fmla="*/ 5946991 w 7698285"/>
              <a:gd name="connsiteY3-164" fmla="*/ 416 h 1201018"/>
              <a:gd name="connsiteX4-165" fmla="*/ 7698285 w 7698285"/>
              <a:gd name="connsiteY4-166" fmla="*/ 1188285 h 1201018"/>
              <a:gd name="connsiteX0-167" fmla="*/ 0 w 7698285"/>
              <a:gd name="connsiteY0-168" fmla="*/ 929194 h 1188341"/>
              <a:gd name="connsiteX1-169" fmla="*/ 1641902 w 7698285"/>
              <a:gd name="connsiteY1-170" fmla="*/ 30356 h 1188341"/>
              <a:gd name="connsiteX2-171" fmla="*/ 3941795 w 7698285"/>
              <a:gd name="connsiteY2-172" fmla="*/ 1088686 h 1188341"/>
              <a:gd name="connsiteX3-173" fmla="*/ 5946991 w 7698285"/>
              <a:gd name="connsiteY3-174" fmla="*/ 472 h 1188341"/>
              <a:gd name="connsiteX4-175" fmla="*/ 7698285 w 7698285"/>
              <a:gd name="connsiteY4-176" fmla="*/ 1188341 h 1188341"/>
              <a:gd name="connsiteX0-177" fmla="*/ 0 w 7766515"/>
              <a:gd name="connsiteY0-178" fmla="*/ 1064367 h 1188341"/>
              <a:gd name="connsiteX1-179" fmla="*/ 1710132 w 7766515"/>
              <a:gd name="connsiteY1-180" fmla="*/ 30356 h 1188341"/>
              <a:gd name="connsiteX2-181" fmla="*/ 4010025 w 7766515"/>
              <a:gd name="connsiteY2-182" fmla="*/ 1088686 h 1188341"/>
              <a:gd name="connsiteX3-183" fmla="*/ 6015221 w 7766515"/>
              <a:gd name="connsiteY3-184" fmla="*/ 472 h 1188341"/>
              <a:gd name="connsiteX4-185" fmla="*/ 7766515 w 7766515"/>
              <a:gd name="connsiteY4-186" fmla="*/ 1188341 h 1188341"/>
              <a:gd name="connsiteX0-187" fmla="*/ 0 w 7809158"/>
              <a:gd name="connsiteY0-188" fmla="*/ 682705 h 1188341"/>
              <a:gd name="connsiteX1-189" fmla="*/ 1752775 w 7809158"/>
              <a:gd name="connsiteY1-190" fmla="*/ 30356 h 1188341"/>
              <a:gd name="connsiteX2-191" fmla="*/ 4052668 w 7809158"/>
              <a:gd name="connsiteY2-192" fmla="*/ 1088686 h 1188341"/>
              <a:gd name="connsiteX3-193" fmla="*/ 6057864 w 7809158"/>
              <a:gd name="connsiteY3-194" fmla="*/ 472 h 1188341"/>
              <a:gd name="connsiteX4-195" fmla="*/ 7809158 w 7809158"/>
              <a:gd name="connsiteY4-196" fmla="*/ 1188341 h 1188341"/>
              <a:gd name="connsiteX0-197" fmla="*/ 0 w 7809158"/>
              <a:gd name="connsiteY0-198" fmla="*/ 682705 h 1188341"/>
              <a:gd name="connsiteX1-199" fmla="*/ 1752775 w 7809158"/>
              <a:gd name="connsiteY1-200" fmla="*/ 30356 h 1188341"/>
              <a:gd name="connsiteX2-201" fmla="*/ 4052668 w 7809158"/>
              <a:gd name="connsiteY2-202" fmla="*/ 1088686 h 1188341"/>
              <a:gd name="connsiteX3-203" fmla="*/ 6057864 w 7809158"/>
              <a:gd name="connsiteY3-204" fmla="*/ 472 h 1188341"/>
              <a:gd name="connsiteX4-205" fmla="*/ 7809158 w 7809158"/>
              <a:gd name="connsiteY4-206" fmla="*/ 1188341 h 1188341"/>
              <a:gd name="connsiteX0-207" fmla="*/ 0 w 7800630"/>
              <a:gd name="connsiteY0-208" fmla="*/ 1104124 h 1188341"/>
              <a:gd name="connsiteX1-209" fmla="*/ 1744247 w 7800630"/>
              <a:gd name="connsiteY1-210" fmla="*/ 30356 h 1188341"/>
              <a:gd name="connsiteX2-211" fmla="*/ 4044140 w 7800630"/>
              <a:gd name="connsiteY2-212" fmla="*/ 1088686 h 1188341"/>
              <a:gd name="connsiteX3-213" fmla="*/ 6049336 w 7800630"/>
              <a:gd name="connsiteY3-214" fmla="*/ 472 h 1188341"/>
              <a:gd name="connsiteX4-215" fmla="*/ 7800630 w 7800630"/>
              <a:gd name="connsiteY4-216" fmla="*/ 1188341 h 1188341"/>
              <a:gd name="connsiteX0-217" fmla="*/ 0 w 7800630"/>
              <a:gd name="connsiteY0-218" fmla="*/ 1120027 h 1188341"/>
              <a:gd name="connsiteX1-219" fmla="*/ 1744247 w 7800630"/>
              <a:gd name="connsiteY1-220" fmla="*/ 30356 h 1188341"/>
              <a:gd name="connsiteX2-221" fmla="*/ 4044140 w 7800630"/>
              <a:gd name="connsiteY2-222" fmla="*/ 1088686 h 1188341"/>
              <a:gd name="connsiteX3-223" fmla="*/ 6049336 w 7800630"/>
              <a:gd name="connsiteY3-224" fmla="*/ 472 h 1188341"/>
              <a:gd name="connsiteX4-225" fmla="*/ 7800630 w 7800630"/>
              <a:gd name="connsiteY4-226" fmla="*/ 1188341 h 1188341"/>
              <a:gd name="connsiteX0-227" fmla="*/ 0 w 7800630"/>
              <a:gd name="connsiteY0-228" fmla="*/ 1120027 h 1188341"/>
              <a:gd name="connsiteX1-229" fmla="*/ 1744247 w 7800630"/>
              <a:gd name="connsiteY1-230" fmla="*/ 30356 h 1188341"/>
              <a:gd name="connsiteX2-231" fmla="*/ 4044140 w 7800630"/>
              <a:gd name="connsiteY2-232" fmla="*/ 1088686 h 1188341"/>
              <a:gd name="connsiteX3-233" fmla="*/ 6049336 w 7800630"/>
              <a:gd name="connsiteY3-234" fmla="*/ 472 h 1188341"/>
              <a:gd name="connsiteX4-235" fmla="*/ 7800630 w 7800630"/>
              <a:gd name="connsiteY4-236" fmla="*/ 1188341 h 1188341"/>
              <a:gd name="connsiteX0-237" fmla="*/ 0 w 7851801"/>
              <a:gd name="connsiteY0-238" fmla="*/ 1120082 h 1120082"/>
              <a:gd name="connsiteX1-239" fmla="*/ 1744247 w 7851801"/>
              <a:gd name="connsiteY1-240" fmla="*/ 30411 h 1120082"/>
              <a:gd name="connsiteX2-241" fmla="*/ 4044140 w 7851801"/>
              <a:gd name="connsiteY2-242" fmla="*/ 1088741 h 1120082"/>
              <a:gd name="connsiteX3-243" fmla="*/ 6049336 w 7851801"/>
              <a:gd name="connsiteY3-244" fmla="*/ 527 h 1120082"/>
              <a:gd name="connsiteX4-245" fmla="*/ 7851801 w 7851801"/>
              <a:gd name="connsiteY4-246" fmla="*/ 1061175 h 1120082"/>
              <a:gd name="connsiteX0-247" fmla="*/ 0 w 7851801"/>
              <a:gd name="connsiteY0-248" fmla="*/ 1120082 h 1120082"/>
              <a:gd name="connsiteX1-249" fmla="*/ 1744247 w 7851801"/>
              <a:gd name="connsiteY1-250" fmla="*/ 30411 h 1120082"/>
              <a:gd name="connsiteX2-251" fmla="*/ 4044140 w 7851801"/>
              <a:gd name="connsiteY2-252" fmla="*/ 1088741 h 1120082"/>
              <a:gd name="connsiteX3-253" fmla="*/ 6049336 w 7851801"/>
              <a:gd name="connsiteY3-254" fmla="*/ 527 h 1120082"/>
              <a:gd name="connsiteX4-255" fmla="*/ 7851801 w 7851801"/>
              <a:gd name="connsiteY4-256" fmla="*/ 1061175 h 1120082"/>
              <a:gd name="connsiteX0-257" fmla="*/ 0 w 7851801"/>
              <a:gd name="connsiteY0-258" fmla="*/ 1120082 h 1120082"/>
              <a:gd name="connsiteX1-259" fmla="*/ 1744247 w 7851801"/>
              <a:gd name="connsiteY1-260" fmla="*/ 30411 h 1120082"/>
              <a:gd name="connsiteX2-261" fmla="*/ 4044140 w 7851801"/>
              <a:gd name="connsiteY2-262" fmla="*/ 1088741 h 1120082"/>
              <a:gd name="connsiteX3-263" fmla="*/ 6049336 w 7851801"/>
              <a:gd name="connsiteY3-264" fmla="*/ 527 h 1120082"/>
              <a:gd name="connsiteX4-265" fmla="*/ 7851801 w 7851801"/>
              <a:gd name="connsiteY4-266" fmla="*/ 1061175 h 1120082"/>
              <a:gd name="connsiteX0-267" fmla="*/ 0 w 7851801"/>
              <a:gd name="connsiteY0-268" fmla="*/ 1119555 h 1119555"/>
              <a:gd name="connsiteX1-269" fmla="*/ 1744247 w 7851801"/>
              <a:gd name="connsiteY1-270" fmla="*/ 29884 h 1119555"/>
              <a:gd name="connsiteX2-271" fmla="*/ 4044140 w 7851801"/>
              <a:gd name="connsiteY2-272" fmla="*/ 1088214 h 1119555"/>
              <a:gd name="connsiteX3-273" fmla="*/ 6049336 w 7851801"/>
              <a:gd name="connsiteY3-274" fmla="*/ 0 h 1119555"/>
              <a:gd name="connsiteX4-275" fmla="*/ 7851801 w 7851801"/>
              <a:gd name="connsiteY4-276" fmla="*/ 1060648 h 1119555"/>
              <a:gd name="connsiteX0-277" fmla="*/ 0 w 7851801"/>
              <a:gd name="connsiteY0-278" fmla="*/ 1119555 h 1119555"/>
              <a:gd name="connsiteX1-279" fmla="*/ 1744247 w 7851801"/>
              <a:gd name="connsiteY1-280" fmla="*/ 29884 h 1119555"/>
              <a:gd name="connsiteX2-281" fmla="*/ 4044140 w 7851801"/>
              <a:gd name="connsiteY2-282" fmla="*/ 1088214 h 1119555"/>
              <a:gd name="connsiteX3-283" fmla="*/ 6049336 w 7851801"/>
              <a:gd name="connsiteY3-284" fmla="*/ 0 h 1119555"/>
              <a:gd name="connsiteX4-285" fmla="*/ 7851801 w 7851801"/>
              <a:gd name="connsiteY4-286" fmla="*/ 1060648 h 1119555"/>
              <a:gd name="connsiteX0-287" fmla="*/ 0 w 7851801"/>
              <a:gd name="connsiteY0-288" fmla="*/ 1119555 h 1119555"/>
              <a:gd name="connsiteX1-289" fmla="*/ 2349784 w 7851801"/>
              <a:gd name="connsiteY1-290" fmla="*/ 13981 h 1119555"/>
              <a:gd name="connsiteX2-291" fmla="*/ 4044140 w 7851801"/>
              <a:gd name="connsiteY2-292" fmla="*/ 1088214 h 1119555"/>
              <a:gd name="connsiteX3-293" fmla="*/ 6049336 w 7851801"/>
              <a:gd name="connsiteY3-294" fmla="*/ 0 h 1119555"/>
              <a:gd name="connsiteX4-295" fmla="*/ 7851801 w 7851801"/>
              <a:gd name="connsiteY4-296" fmla="*/ 1060648 h 1119555"/>
              <a:gd name="connsiteX0-297" fmla="*/ 0 w 7118332"/>
              <a:gd name="connsiteY0-298" fmla="*/ 1079799 h 1088237"/>
              <a:gd name="connsiteX1-299" fmla="*/ 1616315 w 7118332"/>
              <a:gd name="connsiteY1-300" fmla="*/ 13981 h 1088237"/>
              <a:gd name="connsiteX2-301" fmla="*/ 3310671 w 7118332"/>
              <a:gd name="connsiteY2-302" fmla="*/ 1088214 h 1088237"/>
              <a:gd name="connsiteX3-303" fmla="*/ 5315867 w 7118332"/>
              <a:gd name="connsiteY3-304" fmla="*/ 0 h 1088237"/>
              <a:gd name="connsiteX4-305" fmla="*/ 7118332 w 7118332"/>
              <a:gd name="connsiteY4-306" fmla="*/ 1060648 h 1088237"/>
              <a:gd name="connsiteX0-307" fmla="*/ 0 w 7118332"/>
              <a:gd name="connsiteY0-308" fmla="*/ 1079799 h 1088237"/>
              <a:gd name="connsiteX1-309" fmla="*/ 1616315 w 7118332"/>
              <a:gd name="connsiteY1-310" fmla="*/ 13981 h 1088237"/>
              <a:gd name="connsiteX2-311" fmla="*/ 3310671 w 7118332"/>
              <a:gd name="connsiteY2-312" fmla="*/ 1088214 h 1088237"/>
              <a:gd name="connsiteX3-313" fmla="*/ 5315867 w 7118332"/>
              <a:gd name="connsiteY3-314" fmla="*/ 0 h 1088237"/>
              <a:gd name="connsiteX4-315" fmla="*/ 7118332 w 7118332"/>
              <a:gd name="connsiteY4-316" fmla="*/ 1060648 h 1088237"/>
              <a:gd name="connsiteX0-317" fmla="*/ 0 w 7118332"/>
              <a:gd name="connsiteY0-318" fmla="*/ 1065820 h 1074258"/>
              <a:gd name="connsiteX1-319" fmla="*/ 1616315 w 7118332"/>
              <a:gd name="connsiteY1-320" fmla="*/ 2 h 1074258"/>
              <a:gd name="connsiteX2-321" fmla="*/ 3310671 w 7118332"/>
              <a:gd name="connsiteY2-322" fmla="*/ 1074235 h 1074258"/>
              <a:gd name="connsiteX3-323" fmla="*/ 4974720 w 7118332"/>
              <a:gd name="connsiteY3-324" fmla="*/ 1924 h 1074258"/>
              <a:gd name="connsiteX4-325" fmla="*/ 7118332 w 7118332"/>
              <a:gd name="connsiteY4-326" fmla="*/ 1046669 h 1074258"/>
              <a:gd name="connsiteX0-327" fmla="*/ 0 w 6623667"/>
              <a:gd name="connsiteY0-328" fmla="*/ 1065820 h 1074258"/>
              <a:gd name="connsiteX1-329" fmla="*/ 1616315 w 6623667"/>
              <a:gd name="connsiteY1-330" fmla="*/ 2 h 1074258"/>
              <a:gd name="connsiteX2-331" fmla="*/ 3310671 w 6623667"/>
              <a:gd name="connsiteY2-332" fmla="*/ 1074235 h 1074258"/>
              <a:gd name="connsiteX3-333" fmla="*/ 4974720 w 6623667"/>
              <a:gd name="connsiteY3-334" fmla="*/ 1924 h 1074258"/>
              <a:gd name="connsiteX4-335" fmla="*/ 6623667 w 6623667"/>
              <a:gd name="connsiteY4-336" fmla="*/ 1038718 h 1074258"/>
              <a:gd name="connsiteX0-337" fmla="*/ 0 w 6478679"/>
              <a:gd name="connsiteY0-338" fmla="*/ 1065820 h 1074258"/>
              <a:gd name="connsiteX1-339" fmla="*/ 1616315 w 6478679"/>
              <a:gd name="connsiteY1-340" fmla="*/ 2 h 1074258"/>
              <a:gd name="connsiteX2-341" fmla="*/ 3310671 w 6478679"/>
              <a:gd name="connsiteY2-342" fmla="*/ 1074235 h 1074258"/>
              <a:gd name="connsiteX3-343" fmla="*/ 4974720 w 6478679"/>
              <a:gd name="connsiteY3-344" fmla="*/ 1924 h 1074258"/>
              <a:gd name="connsiteX4-345" fmla="*/ 6478679 w 6478679"/>
              <a:gd name="connsiteY4-346" fmla="*/ 1070523 h 1074258"/>
              <a:gd name="connsiteX0-347" fmla="*/ 0 w 6700425"/>
              <a:gd name="connsiteY0-348" fmla="*/ 1065820 h 1074258"/>
              <a:gd name="connsiteX1-349" fmla="*/ 1616315 w 6700425"/>
              <a:gd name="connsiteY1-350" fmla="*/ 2 h 1074258"/>
              <a:gd name="connsiteX2-351" fmla="*/ 3310671 w 6700425"/>
              <a:gd name="connsiteY2-352" fmla="*/ 1074235 h 1074258"/>
              <a:gd name="connsiteX3-353" fmla="*/ 4974720 w 6700425"/>
              <a:gd name="connsiteY3-354" fmla="*/ 1924 h 1074258"/>
              <a:gd name="connsiteX4-355" fmla="*/ 6700425 w 6700425"/>
              <a:gd name="connsiteY4-356" fmla="*/ 1038717 h 1074258"/>
              <a:gd name="connsiteX0-357" fmla="*/ 0 w 6700425"/>
              <a:gd name="connsiteY0-358" fmla="*/ 1127507 h 1135945"/>
              <a:gd name="connsiteX1-359" fmla="*/ 1616315 w 6700425"/>
              <a:gd name="connsiteY1-360" fmla="*/ 61689 h 1135945"/>
              <a:gd name="connsiteX2-361" fmla="*/ 3310671 w 6700425"/>
              <a:gd name="connsiteY2-362" fmla="*/ 1135922 h 1135945"/>
              <a:gd name="connsiteX3-363" fmla="*/ 5034421 w 6700425"/>
              <a:gd name="connsiteY3-364" fmla="*/ 0 h 1135945"/>
              <a:gd name="connsiteX4-365" fmla="*/ 6700425 w 6700425"/>
              <a:gd name="connsiteY4-366" fmla="*/ 1100404 h 1135945"/>
              <a:gd name="connsiteX0-367" fmla="*/ 0 w 6700425"/>
              <a:gd name="connsiteY0-368" fmla="*/ 1127507 h 1135945"/>
              <a:gd name="connsiteX1-369" fmla="*/ 1616315 w 6700425"/>
              <a:gd name="connsiteY1-370" fmla="*/ 61689 h 1135945"/>
              <a:gd name="connsiteX2-371" fmla="*/ 3310671 w 6700425"/>
              <a:gd name="connsiteY2-372" fmla="*/ 1135922 h 1135945"/>
              <a:gd name="connsiteX3-373" fmla="*/ 5034421 w 6700425"/>
              <a:gd name="connsiteY3-374" fmla="*/ 0 h 1135945"/>
              <a:gd name="connsiteX4-375" fmla="*/ 6700425 w 6700425"/>
              <a:gd name="connsiteY4-376" fmla="*/ 1100404 h 1135945"/>
              <a:gd name="connsiteX0-377" fmla="*/ 0 w 6700425"/>
              <a:gd name="connsiteY0-378" fmla="*/ 1127507 h 1135945"/>
              <a:gd name="connsiteX1-379" fmla="*/ 1616315 w 6700425"/>
              <a:gd name="connsiteY1-380" fmla="*/ 61689 h 1135945"/>
              <a:gd name="connsiteX2-381" fmla="*/ 3310671 w 6700425"/>
              <a:gd name="connsiteY2-382" fmla="*/ 1135922 h 1135945"/>
              <a:gd name="connsiteX3-383" fmla="*/ 5034421 w 6700425"/>
              <a:gd name="connsiteY3-384" fmla="*/ 0 h 1135945"/>
              <a:gd name="connsiteX4-385" fmla="*/ 6700425 w 6700425"/>
              <a:gd name="connsiteY4-386" fmla="*/ 1100404 h 1135945"/>
              <a:gd name="connsiteX0-387" fmla="*/ 0 w 6700425"/>
              <a:gd name="connsiteY0-388" fmla="*/ 1127507 h 1135945"/>
              <a:gd name="connsiteX1-389" fmla="*/ 1616315 w 6700425"/>
              <a:gd name="connsiteY1-390" fmla="*/ 61689 h 1135945"/>
              <a:gd name="connsiteX2-391" fmla="*/ 3310671 w 6700425"/>
              <a:gd name="connsiteY2-392" fmla="*/ 1135922 h 1135945"/>
              <a:gd name="connsiteX3-393" fmla="*/ 5034421 w 6700425"/>
              <a:gd name="connsiteY3-394" fmla="*/ 0 h 1135945"/>
              <a:gd name="connsiteX4-395" fmla="*/ 6700425 w 6700425"/>
              <a:gd name="connsiteY4-396" fmla="*/ 1100404 h 1135945"/>
              <a:gd name="connsiteX0-397" fmla="*/ 0 w 6700425"/>
              <a:gd name="connsiteY0-398" fmla="*/ 1127507 h 1135922"/>
              <a:gd name="connsiteX1-399" fmla="*/ 1616315 w 6700425"/>
              <a:gd name="connsiteY1-400" fmla="*/ 61689 h 1135922"/>
              <a:gd name="connsiteX2-401" fmla="*/ 3310671 w 6700425"/>
              <a:gd name="connsiteY2-402" fmla="*/ 1135922 h 1135922"/>
              <a:gd name="connsiteX3-403" fmla="*/ 5034421 w 6700425"/>
              <a:gd name="connsiteY3-404" fmla="*/ 0 h 1135922"/>
              <a:gd name="connsiteX4-405" fmla="*/ 6700425 w 6700425"/>
              <a:gd name="connsiteY4-406" fmla="*/ 1100404 h 1135922"/>
              <a:gd name="connsiteX0-407" fmla="*/ 0 w 6700425"/>
              <a:gd name="connsiteY0-408" fmla="*/ 1127509 h 1135924"/>
              <a:gd name="connsiteX1-409" fmla="*/ 1616315 w 6700425"/>
              <a:gd name="connsiteY1-410" fmla="*/ 61691 h 1135924"/>
              <a:gd name="connsiteX2-411" fmla="*/ 3310671 w 6700425"/>
              <a:gd name="connsiteY2-412" fmla="*/ 1135924 h 1135924"/>
              <a:gd name="connsiteX3-413" fmla="*/ 5034421 w 6700425"/>
              <a:gd name="connsiteY3-414" fmla="*/ 2 h 1135924"/>
              <a:gd name="connsiteX4-415" fmla="*/ 6700425 w 6700425"/>
              <a:gd name="connsiteY4-416" fmla="*/ 1100406 h 1135924"/>
              <a:gd name="connsiteX0-417" fmla="*/ 0 w 6700425"/>
              <a:gd name="connsiteY0-418" fmla="*/ 1127509 h 1135924"/>
              <a:gd name="connsiteX1-419" fmla="*/ 1616315 w 6700425"/>
              <a:gd name="connsiteY1-420" fmla="*/ 61691 h 1135924"/>
              <a:gd name="connsiteX2-421" fmla="*/ 3310671 w 6700425"/>
              <a:gd name="connsiteY2-422" fmla="*/ 1135924 h 1135924"/>
              <a:gd name="connsiteX3-423" fmla="*/ 5034421 w 6700425"/>
              <a:gd name="connsiteY3-424" fmla="*/ 2 h 1135924"/>
              <a:gd name="connsiteX4-425" fmla="*/ 6700425 w 6700425"/>
              <a:gd name="connsiteY4-426" fmla="*/ 1100406 h 1135924"/>
              <a:gd name="connsiteX0-427" fmla="*/ 0 w 6700425"/>
              <a:gd name="connsiteY0-428" fmla="*/ 1127509 h 1135924"/>
              <a:gd name="connsiteX1-429" fmla="*/ 1616315 w 6700425"/>
              <a:gd name="connsiteY1-430" fmla="*/ 61691 h 1135924"/>
              <a:gd name="connsiteX2-431" fmla="*/ 3310671 w 6700425"/>
              <a:gd name="connsiteY2-432" fmla="*/ 1135924 h 1135924"/>
              <a:gd name="connsiteX3-433" fmla="*/ 5034421 w 6700425"/>
              <a:gd name="connsiteY3-434" fmla="*/ 2 h 1135924"/>
              <a:gd name="connsiteX4-435" fmla="*/ 6700425 w 6700425"/>
              <a:gd name="connsiteY4-436" fmla="*/ 1072905 h 1135924"/>
              <a:gd name="connsiteX0-437" fmla="*/ 0 w 6715173"/>
              <a:gd name="connsiteY0-438" fmla="*/ 1127509 h 1135924"/>
              <a:gd name="connsiteX1-439" fmla="*/ 1616315 w 6715173"/>
              <a:gd name="connsiteY1-440" fmla="*/ 61691 h 1135924"/>
              <a:gd name="connsiteX2-441" fmla="*/ 3310671 w 6715173"/>
              <a:gd name="connsiteY2-442" fmla="*/ 1135924 h 1135924"/>
              <a:gd name="connsiteX3-443" fmla="*/ 5034421 w 6715173"/>
              <a:gd name="connsiteY3-444" fmla="*/ 2 h 1135924"/>
              <a:gd name="connsiteX4-445" fmla="*/ 6715173 w 6715173"/>
              <a:gd name="connsiteY4-446" fmla="*/ 1059155 h 113592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6715172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76362" y="1903967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60538" y="2904191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658326" y="1901113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20072" y="2918132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056" y="2246468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5306" y="325614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4072" y="2233018"/>
            <a:ext cx="1031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9965" y="325481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62349" y="2676127"/>
            <a:ext cx="1047751" cy="1047751"/>
            <a:chOff x="1008115" y="2542722"/>
            <a:chExt cx="1360493" cy="1360493"/>
          </a:xfrm>
        </p:grpSpPr>
        <p:grpSp>
          <p:nvGrpSpPr>
            <p:cNvPr id="17" name="组合 16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351287" y="2797030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1</a:t>
              </a: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造字工房劲黑（非商用）常规体" pitchFamily="50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98332" y="2647118"/>
            <a:ext cx="1047751" cy="1047751"/>
            <a:chOff x="4770261" y="2542722"/>
            <a:chExt cx="1360493" cy="1360493"/>
          </a:xfrm>
        </p:grpSpPr>
        <p:grpSp>
          <p:nvGrpSpPr>
            <p:cNvPr id="22" name="组合 21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124493" y="2780033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3</a:t>
              </a: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造字工房劲黑（非商用）常规体" pitchFamily="50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8370" y="1648195"/>
            <a:ext cx="1047751" cy="1047751"/>
            <a:chOff x="2889188" y="1494971"/>
            <a:chExt cx="1360493" cy="1360493"/>
          </a:xfrm>
        </p:grpSpPr>
        <p:grpSp>
          <p:nvGrpSpPr>
            <p:cNvPr id="27" name="组合 26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243268" y="1759181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2</a:t>
              </a: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造字工房劲黑（非商用）常规体" pitchFamily="50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82508" y="1561903"/>
            <a:ext cx="1047751" cy="1047751"/>
            <a:chOff x="6651335" y="1494971"/>
            <a:chExt cx="1360493" cy="1360493"/>
          </a:xfrm>
        </p:grpSpPr>
        <p:grpSp>
          <p:nvGrpSpPr>
            <p:cNvPr id="32" name="组合 31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80723" y="172416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4</a:t>
              </a: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造字工房劲黑（非商用）常规体" pitchFamily="50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120313" y="2635778"/>
            <a:ext cx="1047751" cy="1047751"/>
            <a:chOff x="6651335" y="1494971"/>
            <a:chExt cx="1360493" cy="1360493"/>
          </a:xfrm>
        </p:grpSpPr>
        <p:grpSp>
          <p:nvGrpSpPr>
            <p:cNvPr id="37" name="组合 36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3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11696" y="173835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5</a:t>
              </a:r>
              <a:endPara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造字工房劲黑（非商用）常规体" pitchFamily="50" charset="-122"/>
                <a:cs typeface="+mn-cs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732240" y="1883608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7930" y="2211710"/>
            <a:ext cx="1031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888" y="475567"/>
            <a:ext cx="20162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 页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995936" y="177378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3600" b="1" i="0" u="none" strike="noStrike" kern="1200" cap="none" spc="30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3779912" y="1834674"/>
            <a:ext cx="0" cy="13620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4101203" y="264050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101202" y="296594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5804419" y="264375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5804420" y="296964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7243" y="2942856"/>
            <a:ext cx="9967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04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3211" y="1749088"/>
            <a:ext cx="1077318" cy="107731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五角星 1"/>
          <p:cNvSpPr/>
          <p:nvPr/>
        </p:nvSpPr>
        <p:spPr>
          <a:xfrm>
            <a:off x="2051581" y="1738257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24904" y="2354207"/>
            <a:ext cx="1218704" cy="1218704"/>
            <a:chOff x="3962648" y="2819400"/>
            <a:chExt cx="1218704" cy="1218704"/>
          </a:xfrm>
        </p:grpSpPr>
        <p:grpSp>
          <p:nvGrpSpPr>
            <p:cNvPr id="4" name="组合 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241959" y="310895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支出</a:t>
              </a: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成本</a:t>
              </a: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548834" y="2218743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79187" y="1221793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23786" y="2218743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32192" y="366181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38835" y="364911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2166" y="1401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管理成本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4876" y="241812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其他成本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8218" y="39201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人员成本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348" y="24516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办公成本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9878" y="38703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营销成本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61692" y="1275118"/>
            <a:ext cx="2077200" cy="432536"/>
            <a:chOff x="814328" y="3219334"/>
            <a:chExt cx="2077200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点击输入标题文本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940152" y="2004549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2827348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369144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9460" y="1451298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12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15%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3175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8224" y="389376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35%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5572" y="3901091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1629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72690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82423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921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91680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7907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034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060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575050" y="292895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17380" y="315326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552263" y="31536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255929" y="327196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75518" y="315828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062244" y="315078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53278" y="328218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850333" y="3185392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726981" y="31519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51556" y="316004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359742" y="320917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00741" y="296948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070359" y="328247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506355" y="30055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206031" y="3097426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075958" y="315016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206867" y="315349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21657" y="328472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772349" y="297022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690644" y="320655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193490" y="301277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730460" y="314420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23584" y="3976774"/>
            <a:ext cx="448764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2018016" y="3981409"/>
            <a:ext cx="177720" cy="729369"/>
          </a:xfrm>
          <a:custGeom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Freeform 5"/>
          <p:cNvSpPr/>
          <p:nvPr/>
        </p:nvSpPr>
        <p:spPr bwMode="auto">
          <a:xfrm flipH="1">
            <a:off x="6957280" y="3939902"/>
            <a:ext cx="177720" cy="729369"/>
          </a:xfrm>
          <a:custGeom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收入来源一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收入来源二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收入来源三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收入来源四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300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400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600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700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800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36921" y="1719413"/>
            <a:ext cx="648072" cy="2583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1900165"/>
            <a:ext cx="648072" cy="24025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37773" y="2757287"/>
            <a:ext cx="648072" cy="15454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48486" y="3011057"/>
            <a:ext cx="648072" cy="1291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48486" y="3495368"/>
            <a:ext cx="648072" cy="80733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65164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5164" y="3435846"/>
            <a:ext cx="648072" cy="8668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1707654"/>
            <a:ext cx="2448272" cy="998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点击输入简要文字解说，解说文字尽量概括精炼，不用多余的文字修饰，简洁精准的 解说所提炼的核心概念。 点击输入简要文字解说，解说文字尽量概括精炼，不用多余的文字修饰。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点击输入标题文本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61308" y="3118197"/>
            <a:ext cx="22753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18,500,000</a:t>
            </a: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4168" y="2881033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全年总额：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5069" y="4028232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毛利润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5069" y="4372530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纯利润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3706571" y="2732094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350</a:t>
            </a: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2587695" y="2196902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</a:t>
            </a: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4811912" y="2941474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300</a:t>
            </a: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（万元）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1542148" y="1995686"/>
            <a:ext cx="4376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650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2650211" y="2836294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420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3760924" y="3564618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220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TextBox 9"/>
          <p:cNvSpPr txBox="1">
            <a:spLocks noChangeArrowheads="1"/>
          </p:cNvSpPr>
          <p:nvPr/>
        </p:nvSpPr>
        <p:spPr bwMode="auto">
          <a:xfrm>
            <a:off x="4854301" y="3541534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729997" y="4054227"/>
            <a:ext cx="383842" cy="184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29997" y="4388065"/>
            <a:ext cx="383842" cy="184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TextBox 9"/>
          <p:cNvSpPr txBox="1">
            <a:spLocks noChangeArrowheads="1"/>
          </p:cNvSpPr>
          <p:nvPr/>
        </p:nvSpPr>
        <p:spPr bwMode="auto">
          <a:xfrm>
            <a:off x="1499486" y="1476822"/>
            <a:ext cx="54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700</a:t>
            </a: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9" grpId="0"/>
      <p:bldP spid="40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项目所在传统行业存在的危机状况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关键字设问？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关键字设问？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关键字设问？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484" y="4411977"/>
            <a:ext cx="2808312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没时间缴罚单！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工作太忙，没时间做饭！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快递没人收！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想吃日式料理，附近却没有！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现在的食品安全让人不放心！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对不良商家投诉无门！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684805" y="109034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42132" y="1326989"/>
            <a:ext cx="12573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现实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需求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50"/>
            <a:ext cx="5143498" cy="9144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5604">
            <a:off x="4311634" y="-191850"/>
            <a:ext cx="796789" cy="4569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396" flipH="1">
            <a:off x="3706494" y="-191850"/>
            <a:ext cx="796789" cy="456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19" y="777748"/>
            <a:ext cx="2287924" cy="20228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0226" y="2092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珍爱生命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27264" y="2092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拒绝毒品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12681" y="3028661"/>
            <a:ext cx="25101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latin typeface="+mj-ea"/>
                <a:ea typeface="+mj-ea"/>
              </a:rPr>
              <a:t>202XPOWERPOINT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30893" y="3433444"/>
            <a:ext cx="5822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+mj-ea"/>
                <a:ea typeface="+mj-ea"/>
              </a:rPr>
              <a:t>感谢您的观看 </a:t>
            </a:r>
            <a:r>
              <a:rPr lang="en-US" altLang="zh-CN" sz="4000" b="1">
                <a:latin typeface="+mj-ea"/>
                <a:ea typeface="+mj-ea"/>
              </a:rPr>
              <a:t>THANKS!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79257" y="41968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latin typeface="+mj-ea"/>
                <a:ea typeface="+mj-ea"/>
              </a:rPr>
              <a:t>单击此处添加您的副标题文字</a:t>
            </a:r>
            <a:endParaRPr lang="zh-CN" altLang="en-US" sz="1800">
              <a:latin typeface="+mj-ea"/>
              <a:ea typeface="+mj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995936" y="177378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3600" b="1" i="0" u="none" strike="noStrike" kern="1200" cap="none" spc="30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3779912" y="1834674"/>
            <a:ext cx="0" cy="13620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4101203" y="264050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101202" y="296594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5804419" y="264375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5804420" y="296964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7243" y="2942856"/>
            <a:ext cx="9967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3211" y="1749088"/>
            <a:ext cx="1077318" cy="107731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圆角矩形 17"/>
          <p:cNvSpPr/>
          <p:nvPr/>
        </p:nvSpPr>
        <p:spPr>
          <a:xfrm>
            <a:off x="628568" y="2284289"/>
            <a:ext cx="2448272" cy="23756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08334" y="1152407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2212421" y="2097634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91080" y="17228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346388" y="2284288"/>
            <a:ext cx="2448272" cy="23756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80527" y="2284287"/>
            <a:ext cx="2448272" cy="23756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46803" y="1196316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80942" y="1152407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004048" y="2097634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740352" y="2097634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16526" y="17228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50665" y="17228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717" y="2829770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8416" y="2824126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555" y="2831002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2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5" grpId="0"/>
      <p:bldP spid="19" grpId="0" animBg="1"/>
      <p:bldP spid="20" grpId="0" animBg="1"/>
      <p:bldP spid="13" grpId="0" animBg="1"/>
      <p:bldP spid="14" grpId="0" animBg="1"/>
      <p:bldP spid="16" grpId="0"/>
      <p:bldP spid="17" grpId="0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547665" y="100964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3569" y="911533"/>
            <a:ext cx="687215" cy="6872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71600" y="1635646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1259632" y="2355726"/>
            <a:ext cx="687215" cy="6872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47664" y="3075806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1835696" y="3806685"/>
            <a:ext cx="687215" cy="6872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172408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0" y="2449662"/>
            <a:ext cx="4093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1760" y="3147814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9791" y="3939902"/>
            <a:ext cx="360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Freeform 18"/>
          <p:cNvSpPr>
            <a:spLocks noEditPoints="1"/>
          </p:cNvSpPr>
          <p:nvPr/>
        </p:nvSpPr>
        <p:spPr bwMode="auto">
          <a:xfrm rot="5400000">
            <a:off x="6223353" y="3906251"/>
            <a:ext cx="493713" cy="340033"/>
          </a:xfrm>
          <a:custGeom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E647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19"/>
          <p:cNvSpPr>
            <a:spLocks noEditPoints="1"/>
          </p:cNvSpPr>
          <p:nvPr/>
        </p:nvSpPr>
        <p:spPr bwMode="auto">
          <a:xfrm rot="5400000">
            <a:off x="6223353" y="2525858"/>
            <a:ext cx="493713" cy="340033"/>
          </a:xfrm>
          <a:custGeom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E647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Freeform 20"/>
          <p:cNvSpPr>
            <a:spLocks noEditPoints="1"/>
          </p:cNvSpPr>
          <p:nvPr/>
        </p:nvSpPr>
        <p:spPr bwMode="auto">
          <a:xfrm rot="5400000">
            <a:off x="6223352" y="1122957"/>
            <a:ext cx="493713" cy="340033"/>
          </a:xfrm>
          <a:custGeom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E647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876257" y="2421450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  <a:endParaRPr lang="zh-CN" altLang="en-US" sz="1800" b="1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29450" y="987574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3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  <a:endParaRPr lang="zh-CN" altLang="en-US" sz="1800" b="1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97732" y="3801843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2" name="圆角矩形 4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  <a:endParaRPr lang="zh-CN" altLang="en-US" sz="1800" b="1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Freeform 7"/>
          <p:cNvSpPr/>
          <p:nvPr/>
        </p:nvSpPr>
        <p:spPr bwMode="auto">
          <a:xfrm>
            <a:off x="2791930" y="1205986"/>
            <a:ext cx="1005569" cy="3174831"/>
          </a:xfrm>
          <a:custGeom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 flipV="1">
            <a:off x="3916421" y="1998074"/>
            <a:ext cx="1105214" cy="565931"/>
          </a:xfrm>
          <a:prstGeom prst="line">
            <a:avLst/>
          </a:prstGeom>
          <a:noFill/>
          <a:ln w="381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H="1">
            <a:off x="4083143" y="3134714"/>
            <a:ext cx="938492" cy="576195"/>
          </a:xfrm>
          <a:prstGeom prst="line">
            <a:avLst/>
          </a:prstGeom>
          <a:noFill/>
          <a:ln w="381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flipH="1">
            <a:off x="3537205" y="2862170"/>
            <a:ext cx="1484430" cy="0"/>
          </a:xfrm>
          <a:prstGeom prst="line">
            <a:avLst/>
          </a:prstGeom>
          <a:noFill/>
          <a:ln w="381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165651" y="2358114"/>
            <a:ext cx="1057687" cy="105768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91775" y="967751"/>
            <a:ext cx="1149740" cy="1149740"/>
            <a:chOff x="2342140" y="893355"/>
            <a:chExt cx="1149740" cy="1149740"/>
          </a:xfrm>
        </p:grpSpPr>
        <p:grpSp>
          <p:nvGrpSpPr>
            <p:cNvPr id="51" name="组合 50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6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8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85331" y="2286106"/>
            <a:ext cx="1149740" cy="1149740"/>
            <a:chOff x="1835696" y="2211710"/>
            <a:chExt cx="1149740" cy="1149740"/>
          </a:xfrm>
        </p:grpSpPr>
        <p:grpSp>
          <p:nvGrpSpPr>
            <p:cNvPr id="56" name="组合 55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7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33403" y="3510242"/>
            <a:ext cx="1149740" cy="1149740"/>
            <a:chOff x="2483768" y="3435846"/>
            <a:chExt cx="1149740" cy="1149740"/>
          </a:xfrm>
        </p:grpSpPr>
        <p:grpSp>
          <p:nvGrpSpPr>
            <p:cNvPr id="61" name="组合 60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KSO_Shape"/>
            <p:cNvSpPr/>
            <p:nvPr/>
          </p:nvSpPr>
          <p:spPr bwMode="auto">
            <a:xfrm>
              <a:off x="2802446" y="3812214"/>
              <a:ext cx="521267" cy="439601"/>
            </a:xfrm>
            <a:custGeom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444208" y="1651003"/>
            <a:ext cx="2016224" cy="2072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21235" y="1316053"/>
            <a:ext cx="10368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  <a:endParaRPr lang="zh-CN" altLang="en-US" sz="1400" b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54787" y="1646466"/>
            <a:ext cx="120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5576" y="2650413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  <a:endParaRPr lang="zh-CN" altLang="en-US" sz="1400" b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7982" y="2980826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32434" y="4050404"/>
            <a:ext cx="11665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  <a:endParaRPr lang="zh-CN" altLang="en-US" sz="1400" b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32434" y="4380817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81979" y="2564005"/>
            <a:ext cx="10368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形式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9" grpId="0" animBg="1"/>
      <p:bldP spid="40" grpId="0" animBg="1"/>
      <p:bldP spid="65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燕尾形 1"/>
          <p:cNvSpPr/>
          <p:nvPr/>
        </p:nvSpPr>
        <p:spPr>
          <a:xfrm>
            <a:off x="899592" y="2480499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619672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2339752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033703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3816077" y="3018148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555776" y="2057728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115616" y="1563638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3275856" y="3353874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1763688" y="3353872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五边形 28"/>
          <p:cNvSpPr/>
          <p:nvPr/>
        </p:nvSpPr>
        <p:spPr>
          <a:xfrm>
            <a:off x="-36512" y="2473083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184" y="1347613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      点击输入简要文字内容，文字内容需概括精炼，不用多余的文字修饰，言简意赅的说明该项内容。点击输入简要文字内容，文字内容需概括精炼，不用多余的文字修饰，言简意赅的说明该项内容。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       点击输入简要文字内容，文字内容需概括精炼，不用多余的文字修饰，言简意赅的说明该项内容。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99592" y="1119451"/>
            <a:ext cx="2327891" cy="444187"/>
            <a:chOff x="814328" y="3219334"/>
            <a:chExt cx="2266827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139540" y="3319207"/>
              <a:ext cx="1926672" cy="2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47664" y="3723878"/>
            <a:ext cx="2327891" cy="444187"/>
            <a:chOff x="814325" y="3219334"/>
            <a:chExt cx="2266826" cy="432536"/>
          </a:xfrm>
        </p:grpSpPr>
        <p:grpSp>
          <p:nvGrpSpPr>
            <p:cNvPr id="42" name="组合 41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圆角矩形 46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5" name="椭圆 44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249617" y="3331792"/>
              <a:ext cx="1808518" cy="2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95244" y="1623507"/>
            <a:ext cx="2327891" cy="444187"/>
            <a:chOff x="814328" y="3219334"/>
            <a:chExt cx="2266829" cy="432536"/>
          </a:xfrm>
        </p:grpSpPr>
        <p:grpSp>
          <p:nvGrpSpPr>
            <p:cNvPr id="49" name="组合 48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圆角矩形 52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圆角矩形 53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2" name="椭圆 51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183671" y="3331792"/>
              <a:ext cx="1847692" cy="2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59832" y="4299942"/>
            <a:ext cx="2327891" cy="444187"/>
            <a:chOff x="814328" y="3219334"/>
            <a:chExt cx="2266828" cy="432536"/>
          </a:xfrm>
        </p:grpSpPr>
        <p:grpSp>
          <p:nvGrpSpPr>
            <p:cNvPr id="57" name="组合 56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圆角矩形 60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2" name="圆角矩形 61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0" name="椭圆 59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4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00">
                  <a:solidFill>
                    <a:schemeClr val="tx1"/>
                  </a:solidFill>
                </a:rPr>
                <a:t>添加文字</a:t>
              </a:r>
              <a:endParaRPr lang="zh-CN" altLang="en-US" sz="13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779912" y="2057728"/>
            <a:ext cx="1698901" cy="1620807"/>
            <a:chOff x="3197225" y="3458369"/>
            <a:chExt cx="533400" cy="487363"/>
          </a:xfrm>
          <a:solidFill>
            <a:srgbClr val="C00000"/>
          </a:solidFill>
        </p:grpSpPr>
        <p:sp>
          <p:nvSpPr>
            <p:cNvPr id="7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9" grpId="0" animBg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Box 29"/>
          <p:cNvSpPr txBox="1"/>
          <p:nvPr/>
        </p:nvSpPr>
        <p:spPr>
          <a:xfrm>
            <a:off x="904733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2509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07111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0379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燕尾形箭头 34"/>
          <p:cNvSpPr/>
          <p:nvPr/>
        </p:nvSpPr>
        <p:spPr>
          <a:xfrm>
            <a:off x="467544" y="2427734"/>
            <a:ext cx="8208912" cy="228600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3076" y="1635646"/>
            <a:ext cx="1697385" cy="1697385"/>
            <a:chOff x="1278794" y="3334906"/>
            <a:chExt cx="914014" cy="914014"/>
          </a:xfrm>
        </p:grpSpPr>
        <p:grpSp>
          <p:nvGrpSpPr>
            <p:cNvPr id="3" name="组合 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477939" y="3742514"/>
              <a:ext cx="541393" cy="182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  <a:endPara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46135" y="1639356"/>
            <a:ext cx="1697385" cy="1697385"/>
            <a:chOff x="1278794" y="3334906"/>
            <a:chExt cx="914014" cy="914014"/>
          </a:xfrm>
        </p:grpSpPr>
        <p:grpSp>
          <p:nvGrpSpPr>
            <p:cNvPr id="8" name="组合 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05561" y="3740516"/>
              <a:ext cx="541393" cy="182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  <a:endPara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88516" y="1635646"/>
            <a:ext cx="1697385" cy="1697385"/>
            <a:chOff x="1278794" y="3334906"/>
            <a:chExt cx="914014" cy="914014"/>
          </a:xfrm>
        </p:grpSpPr>
        <p:grpSp>
          <p:nvGrpSpPr>
            <p:cNvPr id="13" name="组合 1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77939" y="3742514"/>
              <a:ext cx="541393" cy="182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  <a:endPara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19031" y="1642521"/>
            <a:ext cx="1697385" cy="1697385"/>
            <a:chOff x="1278794" y="3334906"/>
            <a:chExt cx="914014" cy="914014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477939" y="3738812"/>
              <a:ext cx="541393" cy="182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  <a:endParaRPr lang="zh-CN" altLang="en-US" sz="1600" b="1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24277" y="1491630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83180" y="1491630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760524" y="1498175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707078" y="1498175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Freeform 34"/>
          <p:cNvSpPr>
            <a:spLocks noEditPoints="1"/>
          </p:cNvSpPr>
          <p:nvPr/>
        </p:nvSpPr>
        <p:spPr bwMode="auto">
          <a:xfrm>
            <a:off x="1000830" y="1642521"/>
            <a:ext cx="334257" cy="343054"/>
          </a:xfrm>
          <a:custGeom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2952968" y="1663271"/>
            <a:ext cx="305788" cy="302082"/>
          </a:xfrm>
          <a:custGeom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Freeform 35"/>
          <p:cNvSpPr>
            <a:spLocks noEditPoints="1"/>
          </p:cNvSpPr>
          <p:nvPr/>
        </p:nvSpPr>
        <p:spPr bwMode="auto">
          <a:xfrm>
            <a:off x="6895784" y="1679567"/>
            <a:ext cx="294065" cy="318039"/>
          </a:xfrm>
          <a:custGeom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2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20"/>
          <p:cNvSpPr>
            <a:spLocks noEditPoints="1"/>
          </p:cNvSpPr>
          <p:nvPr/>
        </p:nvSpPr>
        <p:spPr bwMode="auto">
          <a:xfrm>
            <a:off x="4949998" y="1635646"/>
            <a:ext cx="287664" cy="361960"/>
          </a:xfrm>
          <a:custGeom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995936" y="177378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3600" b="1" i="0" u="none" strike="noStrike" kern="1200" cap="none" spc="30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3779912" y="1834674"/>
            <a:ext cx="0" cy="13620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4101203" y="264050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101202" y="296594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5804419" y="264375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5804420" y="296964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7243" y="2942856"/>
            <a:ext cx="9967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3211" y="1749088"/>
            <a:ext cx="1077318" cy="107731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1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Arial"/>
      </a:majorFont>
      <a:minorFont>
        <a:latin typeface="等线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000" b="1" dirty="0" smtClean="0">
            <a:latin typeface="+mj-ea"/>
            <a:ea typeface="+mj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290</Paragraphs>
  <Slides>27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9">
      <vt:lpstr>Arial</vt:lpstr>
      <vt:lpstr>等线 Light</vt:lpstr>
      <vt:lpstr>微软雅黑</vt:lpstr>
      <vt:lpstr>等线</vt:lpstr>
      <vt:lpstr>Calibri</vt:lpstr>
      <vt:lpstr>宋体</vt:lpstr>
      <vt:lpstr>造字工房劲黑（非商用）常规体</vt:lpstr>
      <vt:lpstr>Wingdings</vt:lpstr>
      <vt:lpstr>Impact MT Std</vt:lpstr>
      <vt:lpstr>微软雅黑 Light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15</cp:revision>
  <dcterms:created xsi:type="dcterms:W3CDTF">2016-12-25T02:27:00Z</dcterms:created>
  <dcterms:modified xsi:type="dcterms:W3CDTF">2023-05-08T06:29:18Z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