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ma" ContentType="audio/x-ms-wm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51" r:id="rId2"/>
    <p:sldMasterId id="2147483665" r:id="rId3"/>
  </p:sldMasterIdLst>
  <p:notesMasterIdLst>
    <p:notesMasterId r:id="rId4"/>
  </p:notesMasterIdLst>
  <p:handoutMasterIdLst>
    <p:handoutMasterId r:id="rId5"/>
  </p:handoutMasterIdLst>
  <p:sldIdLst>
    <p:sldId id="260" r:id="rId6"/>
    <p:sldId id="258" r:id="rId7"/>
    <p:sldId id="259" r:id="rId8"/>
    <p:sldId id="266" r:id="rId9"/>
    <p:sldId id="267" r:id="rId10"/>
    <p:sldId id="268" r:id="rId11"/>
    <p:sldId id="269" r:id="rId12"/>
    <p:sldId id="270" r:id="rId13"/>
    <p:sldId id="288" r:id="rId14"/>
    <p:sldId id="271" r:id="rId15"/>
    <p:sldId id="272" r:id="rId16"/>
    <p:sldId id="273" r:id="rId17"/>
    <p:sldId id="275" r:id="rId18"/>
    <p:sldId id="289" r:id="rId19"/>
    <p:sldId id="277" r:id="rId20"/>
    <p:sldId id="279" r:id="rId21"/>
    <p:sldId id="280" r:id="rId22"/>
    <p:sldId id="290" r:id="rId23"/>
    <p:sldId id="281" r:id="rId24"/>
    <p:sldId id="282" r:id="rId25"/>
    <p:sldId id="283" r:id="rId26"/>
    <p:sldId id="284" r:id="rId27"/>
    <p:sldId id="286" r:id="rId28"/>
    <p:sldId id="287" r:id="rId29"/>
    <p:sldId id="291" r:id="rId30"/>
    <p:sldId id="305" r:id="rId31"/>
    <p:sldId id="325" r:id="rId32"/>
  </p:sldIdLst>
  <p:sldSz cx="12192000" cy="6858000"/>
  <p:notesSz cx="7103745" cy="10234295"/>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5361" name="幻灯片图像占位符 1"/>
          <p:cNvSpPr>
            <a:spLocks noGrp="1" noRot="1" noChangeAspect="1" noChangeArrowheads="1"/>
          </p:cNvSpPr>
          <p:nvPr>
            <p:ph type="sldImg" idx="4294967295"/>
          </p:nvPr>
        </p:nvSpPr>
        <p:spPr>
          <a:xfrm>
            <a:off x="481013" y="1279525"/>
            <a:ext cx="6140450" cy="3454400"/>
          </a:xfrm>
          <a:ln>
            <a:miter lim="800000"/>
          </a:ln>
        </p:spPr>
      </p:sp>
      <p:sp>
        <p:nvSpPr>
          <p:cNvPr id="15362" name="备注占位符 2"/>
          <p:cNvSpPr>
            <a:spLocks noGrp="1" noChangeArrowheads="1"/>
          </p:cNvSpPr>
          <p:nvPr>
            <p:ph type="body" idx="6"/>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6B28C60-4D65-4DD8-BE59-FDBEA0468386}"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7409" name="幻灯片图像占位符 1"/>
          <p:cNvSpPr>
            <a:spLocks noGrp="1" noRot="1" noChangeAspect="1" noChangeArrowheads="1"/>
          </p:cNvSpPr>
          <p:nvPr>
            <p:ph type="sldImg" idx="4294967295"/>
          </p:nvPr>
        </p:nvSpPr>
        <p:spPr>
          <a:xfrm>
            <a:off x="481013" y="1279525"/>
            <a:ext cx="6140450" cy="3454400"/>
          </a:xfrm>
          <a:ln>
            <a:miter lim="800000"/>
          </a:ln>
        </p:spPr>
      </p:sp>
      <p:sp>
        <p:nvSpPr>
          <p:cNvPr id="17410" name="备注占位符 2"/>
          <p:cNvSpPr>
            <a:spLocks noGrp="1" noChangeArrowheads="1"/>
          </p:cNvSpPr>
          <p:nvPr>
            <p:ph type="body" idx="6"/>
          </p:nvPr>
        </p:nvSpPr>
        <p:spPr/>
        <p:txBody>
          <a:bodyPr/>
          <a:lstStyle/>
          <a:p>
            <a:endParaRPr lang="zh-CN" altLang="en-US"/>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1096DBC-6CDD-4E93-9950-CD17073F213F}"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9457" name="幻灯片图像占位符 1"/>
          <p:cNvSpPr>
            <a:spLocks noGrp="1" noRot="1" noChangeAspect="1" noChangeArrowheads="1"/>
          </p:cNvSpPr>
          <p:nvPr>
            <p:ph type="sldImg" idx="4294967295"/>
          </p:nvPr>
        </p:nvSpPr>
        <p:spPr>
          <a:xfrm>
            <a:off x="481013" y="1279525"/>
            <a:ext cx="6140450" cy="3454400"/>
          </a:xfrm>
          <a:ln>
            <a:miter lim="800000"/>
          </a:ln>
        </p:spPr>
      </p:sp>
      <p:sp>
        <p:nvSpPr>
          <p:cNvPr id="19458" name="备注占位符 2"/>
          <p:cNvSpPr>
            <a:spLocks noGrp="1" noChangeArrowheads="1"/>
          </p:cNvSpPr>
          <p:nvPr>
            <p:ph type="body" idx="6"/>
          </p:nvPr>
        </p:nvSpPr>
        <p:spPr/>
        <p:txBody>
          <a:bodyPr/>
          <a:lstStyle/>
          <a:p>
            <a:endParaRPr lang="zh-CN" altLang="en-US"/>
          </a:p>
        </p:txBody>
      </p:sp>
      <p:sp>
        <p:nvSpPr>
          <p:cNvPr id="19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136FA54-C834-475B-8AF3-D5C07501252B}"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1505" name="幻灯片图像占位符 1"/>
          <p:cNvSpPr>
            <a:spLocks noGrp="1" noRot="1" noChangeAspect="1" noChangeArrowheads="1"/>
          </p:cNvSpPr>
          <p:nvPr>
            <p:ph type="sldImg" idx="4294967295"/>
          </p:nvPr>
        </p:nvSpPr>
        <p:spPr>
          <a:xfrm>
            <a:off x="481013" y="1279525"/>
            <a:ext cx="6140450" cy="3454400"/>
          </a:xfrm>
          <a:ln>
            <a:miter lim="800000"/>
          </a:ln>
        </p:spPr>
      </p:sp>
      <p:sp>
        <p:nvSpPr>
          <p:cNvPr id="21506" name="备注占位符 2"/>
          <p:cNvSpPr>
            <a:spLocks noGrp="1" noChangeArrowheads="1"/>
          </p:cNvSpPr>
          <p:nvPr>
            <p:ph type="body" idx="6"/>
          </p:nvPr>
        </p:nvSpPr>
        <p:spPr/>
        <p:txBody>
          <a:bodyPr/>
          <a:lstStyle/>
          <a:p>
            <a:endParaRPr lang="zh-CN" altLang="en-US"/>
          </a:p>
        </p:txBody>
      </p:sp>
      <p:sp>
        <p:nvSpPr>
          <p:cNvPr id="21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05E2B70-F15F-4CFA-8F35-F76B7F10C606}"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3553" name="幻灯片图像占位符 1"/>
          <p:cNvSpPr>
            <a:spLocks noGrp="1" noRot="1" noChangeAspect="1" noChangeArrowheads="1"/>
          </p:cNvSpPr>
          <p:nvPr>
            <p:ph type="sldImg" idx="4294967295"/>
          </p:nvPr>
        </p:nvSpPr>
        <p:spPr>
          <a:xfrm>
            <a:off x="481013" y="1279525"/>
            <a:ext cx="6140450" cy="3454400"/>
          </a:xfrm>
          <a:ln>
            <a:miter lim="800000"/>
          </a:ln>
        </p:spPr>
      </p:sp>
      <p:sp>
        <p:nvSpPr>
          <p:cNvPr id="23554" name="备注占位符 2"/>
          <p:cNvSpPr>
            <a:spLocks noGrp="1" noChangeArrowheads="1"/>
          </p:cNvSpPr>
          <p:nvPr>
            <p:ph type="body" idx="6"/>
          </p:nvPr>
        </p:nvSpPr>
        <p:spPr/>
        <p:txBody>
          <a:bodyPr/>
          <a:lstStyle/>
          <a:p>
            <a:endParaRPr lang="zh-CN" altLang="en-US"/>
          </a:p>
        </p:txBody>
      </p:sp>
      <p:sp>
        <p:nvSpPr>
          <p:cNvPr id="23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7FD8817-3E61-466F-9FEC-D6C465E48484}"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9697" name="幻灯片图像占位符 1"/>
          <p:cNvSpPr>
            <a:spLocks noGrp="1" noRot="1" noChangeAspect="1" noChangeArrowheads="1"/>
          </p:cNvSpPr>
          <p:nvPr>
            <p:ph type="sldImg" idx="4294967295"/>
          </p:nvPr>
        </p:nvSpPr>
        <p:spPr>
          <a:xfrm>
            <a:off x="481013" y="1279525"/>
            <a:ext cx="6140450" cy="3454400"/>
          </a:xfrm>
          <a:ln>
            <a:miter lim="800000"/>
          </a:ln>
        </p:spPr>
      </p:sp>
      <p:sp>
        <p:nvSpPr>
          <p:cNvPr id="29698" name="备注占位符 2"/>
          <p:cNvSpPr>
            <a:spLocks noGrp="1" noChangeArrowheads="1"/>
          </p:cNvSpPr>
          <p:nvPr>
            <p:ph type="body" idx="6"/>
          </p:nvPr>
        </p:nvSpPr>
        <p:spPr/>
        <p:txBody>
          <a:bodyPr/>
          <a:lstStyle/>
          <a:p>
            <a:endParaRPr lang="zh-CN" altLang="en-US"/>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98FB79C-EF32-4FF7-A372-05B6EEE87E0A}"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3793" name="幻灯片图像占位符 1"/>
          <p:cNvSpPr>
            <a:spLocks noGrp="1" noRot="1" noChangeAspect="1" noChangeArrowheads="1"/>
          </p:cNvSpPr>
          <p:nvPr>
            <p:ph type="sldImg" idx="4294967295"/>
          </p:nvPr>
        </p:nvSpPr>
        <p:spPr>
          <a:xfrm>
            <a:off x="481013" y="1279525"/>
            <a:ext cx="6140450" cy="3454400"/>
          </a:xfrm>
          <a:ln>
            <a:miter lim="800000"/>
          </a:ln>
        </p:spPr>
      </p:sp>
      <p:sp>
        <p:nvSpPr>
          <p:cNvPr id="33794" name="备注占位符 2"/>
          <p:cNvSpPr>
            <a:spLocks noGrp="1" noChangeArrowheads="1"/>
          </p:cNvSpPr>
          <p:nvPr>
            <p:ph type="body" idx="6"/>
          </p:nvPr>
        </p:nvSpPr>
        <p:spPr/>
        <p:txBody>
          <a:bodyPr/>
          <a:lstStyle/>
          <a:p>
            <a:endParaRPr lang="zh-CN" altLang="en-US"/>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C5E6A77-BF17-4C8F-8250-B8390D98509A}"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5841" name="幻灯片图像占位符 1"/>
          <p:cNvSpPr>
            <a:spLocks noGrp="1" noRot="1" noChangeAspect="1" noChangeArrowheads="1"/>
          </p:cNvSpPr>
          <p:nvPr>
            <p:ph type="sldImg" idx="4294967295"/>
          </p:nvPr>
        </p:nvSpPr>
        <p:spPr>
          <a:xfrm>
            <a:off x="481013" y="1279525"/>
            <a:ext cx="6140450" cy="3454400"/>
          </a:xfrm>
          <a:ln>
            <a:miter lim="800000"/>
          </a:ln>
        </p:spPr>
      </p:sp>
      <p:sp>
        <p:nvSpPr>
          <p:cNvPr id="35842" name="备注占位符 2"/>
          <p:cNvSpPr>
            <a:spLocks noGrp="1" noChangeArrowheads="1"/>
          </p:cNvSpPr>
          <p:nvPr>
            <p:ph type="body" idx="6"/>
          </p:nvPr>
        </p:nvSpPr>
        <p:spPr/>
        <p:txBody>
          <a:bodyPr/>
          <a:lstStyle/>
          <a:p>
            <a:endParaRPr lang="zh-CN" altLang="en-US"/>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FCC38FC-D0CF-4409-8777-DB37AAB38BA6}"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26</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27</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slideLayout" Target="../slideLayouts/slideLayout4.xml"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113" name="Content Placeholder 2"/>
          <p:cNvSpPr txBox="1"/>
          <p:nvPr userDrawn="1"/>
        </p:nvSpPr>
        <p:spPr>
          <a:xfrm>
            <a:off x="4358357" y="153355"/>
            <a:ext cx="3217476"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400">
                <a:solidFill>
                  <a:schemeClr val="tx1"/>
                </a:solidFill>
                <a:latin typeface="庞门正道标题体" panose="02010600030101010101" charset="-122"/>
                <a:ea typeface="庞门正道标题体" panose="02010600030101010101" charset="-122"/>
                <a:cs typeface="+mn-ea"/>
                <a:sym typeface="+mn-lt"/>
              </a:rPr>
              <a:t>在母版中更改标题文字</a:t>
            </a:r>
            <a:endParaRPr lang="zh-CN" altLang="en-US" sz="2400">
              <a:solidFill>
                <a:schemeClr val="tx1"/>
              </a:solidFill>
              <a:latin typeface="庞门正道标题体" panose="02010600030101010101" charset="-122"/>
              <a:ea typeface="庞门正道标题体" panose="02010600030101010101" charset="-122"/>
              <a:cs typeface="+mn-ea"/>
              <a:sym typeface="+mn-lt"/>
            </a:endParaRPr>
          </a:p>
        </p:txBody>
      </p:sp>
      <p:sp>
        <p:nvSpPr>
          <p:cNvPr id="114" name="Text Box 11"/>
          <p:cNvSpPr txBox="1">
            <a:spLocks noChangeArrowheads="1"/>
          </p:cNvSpPr>
          <p:nvPr userDrawn="1"/>
        </p:nvSpPr>
        <p:spPr bwMode="auto">
          <a:xfrm>
            <a:off x="4646374" y="515213"/>
            <a:ext cx="264144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en-US" altLang="zh-CN" sz="1200">
                <a:solidFill>
                  <a:schemeClr val="tx1"/>
                </a:solidFill>
                <a:latin typeface="庞门正道标题体" panose="02010600030101010101" charset="-122"/>
                <a:ea typeface="庞门正道标题体" panose="02010600030101010101" charset="-122"/>
                <a:cs typeface="+mn-ea"/>
                <a:sym typeface="+mn-lt"/>
              </a:rPr>
              <a:t>CLICK TO ADD CAPTION TEXT</a:t>
            </a:r>
            <a:endParaRPr lang="en-US" altLang="zh-CN" sz="1200">
              <a:solidFill>
                <a:schemeClr val="tx1"/>
              </a:solidFill>
              <a:latin typeface="庞门正道标题体" panose="02010600030101010101" charset="-122"/>
              <a:ea typeface="庞门正道标题体" panose="02010600030101010101" charset="-122"/>
              <a:cs typeface="+mn-ea"/>
              <a:sym typeface="+mn-lt"/>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1.xml" /><Relationship Id="rId3" Type="http://schemas.openxmlformats.org/officeDocument/2006/relationships/notesSlide" Target="../notesSlides/notesSlide1.xml" /><Relationship Id="rId4" Type="http://schemas.openxmlformats.org/officeDocument/2006/relationships/image" Target="../media/image1.jpeg" /><Relationship Id="rId5" Type="http://schemas.openxmlformats.org/officeDocument/2006/relationships/image" Target="../media/image2.png" /><Relationship Id="rId6" Type="http://schemas.openxmlformats.org/officeDocument/2006/relationships/audio" Target="../media/media1.wma" /><Relationship Id="rId7" Type="http://schemas.microsoft.com/office/2007/relationships/media" Target="../media/media1.wma"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9.xml" /><Relationship Id="rId3"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0.xml" /><Relationship Id="rId3"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1.xml" /><Relationship Id="rId3"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2.xml" /><Relationship Id="rId3"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3.xml" /><Relationship Id="rId3"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4.xml" /><Relationship Id="rId3"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5.xml" /><Relationship Id="rId3" Type="http://schemas.openxmlformats.org/officeDocument/2006/relationships/notesSlide" Target="../notesSlides/notesSlide17.xml" /><Relationship Id="rId4"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6.xml" /><Relationship Id="rId3"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2.xml" /><Relationship Id="rId3" Type="http://schemas.openxmlformats.org/officeDocument/2006/relationships/notesSlide" Target="../notesSlides/notesSlide2.xml" /><Relationship Id="rId4"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7.xml" /><Relationship Id="rId3"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8.xml" /><Relationship Id="rId3"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19.xml" /><Relationship Id="rId3"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20.xml" /><Relationship Id="rId3"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21.xml" /><Relationship Id="rId3"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3.xml" /><Relationship Id="rId3" Type="http://schemas.openxmlformats.org/officeDocument/2006/relationships/notesSlide" Target="../notesSlides/notesSlide3.xml" /><Relationship Id="rId4"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hemeOverride" Target="../theme/themeOverride4.xml" /><Relationship Id="rId3"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5.xml" /><Relationship Id="rId3"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6.xml" /><Relationship Id="rId3"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7.xml" /><Relationship Id="rId3"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Override" Target="../theme/themeOverride8.xml" /><Relationship Id="rId3"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1337"/>
          <p:cNvPicPr>
            <a:picLocks noChangeAspect="1"/>
          </p:cNvPicPr>
          <p:nvPr/>
        </p:nvPicPr>
        <p:blipFill>
          <a:blip r:embed="rId4"/>
          <a:stretch>
            <a:fillRect/>
          </a:stretch>
        </p:blipFill>
        <p:spPr>
          <a:xfrm>
            <a:off x="2489200" y="-17145"/>
            <a:ext cx="9719310" cy="6871970"/>
          </a:xfrm>
          <a:prstGeom prst="rect">
            <a:avLst/>
          </a:prstGeom>
        </p:spPr>
      </p:pic>
      <p:pic>
        <p:nvPicPr>
          <p:cNvPr id="3" name="图片 2" descr="1337"/>
          <p:cNvPicPr>
            <a:picLocks noChangeAspect="1"/>
          </p:cNvPicPr>
          <p:nvPr/>
        </p:nvPicPr>
        <p:blipFill>
          <a:blip r:embed="rId4"/>
          <a:srcRect r="39004"/>
          <a:stretch>
            <a:fillRect/>
          </a:stretch>
        </p:blipFill>
        <p:spPr>
          <a:xfrm>
            <a:off x="-13335" y="-6985"/>
            <a:ext cx="8430895" cy="6871970"/>
          </a:xfrm>
          <a:prstGeom prst="rect">
            <a:avLst/>
          </a:prstGeom>
        </p:spPr>
      </p:pic>
      <p:sp>
        <p:nvSpPr>
          <p:cNvPr id="10" name="TextBox 59"/>
          <p:cNvSpPr>
            <a:spLocks noChangeArrowheads="1"/>
          </p:cNvSpPr>
          <p:nvPr/>
        </p:nvSpPr>
        <p:spPr bwMode="auto">
          <a:xfrm flipH="1">
            <a:off x="477520" y="2531745"/>
            <a:ext cx="74491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a:solidFill>
                  <a:schemeClr val="tx1"/>
                </a:solidFill>
                <a:latin typeface="庞门正道标题体" panose="02010600030101010101" charset="-122"/>
                <a:ea typeface="庞门正道标题体" panose="02010600030101010101" charset="-122"/>
                <a:sym typeface="方正兰亭黑_GBK" pitchFamily="2" charset="-122"/>
              </a:rPr>
              <a:t>企业员工时间管理培训</a:t>
            </a:r>
            <a:endParaRPr lang="zh-CN" altLang="en-US" sz="5400">
              <a:solidFill>
                <a:schemeClr val="tx1"/>
              </a:solidFill>
              <a:latin typeface="庞门正道标题体" panose="02010600030101010101" charset="-122"/>
              <a:ea typeface="庞门正道标题体" panose="02010600030101010101" charset="-122"/>
              <a:sym typeface="方正兰亭黑_GBK" pitchFamily="2" charset="-122"/>
            </a:endParaRPr>
          </a:p>
        </p:txBody>
      </p:sp>
      <p:sp>
        <p:nvSpPr>
          <p:cNvPr id="11" name="Rectangle 4"/>
          <p:cNvSpPr txBox="1">
            <a:spLocks noChangeArrowheads="1"/>
          </p:cNvSpPr>
          <p:nvPr/>
        </p:nvSpPr>
        <p:spPr bwMode="auto">
          <a:xfrm>
            <a:off x="498843" y="3453958"/>
            <a:ext cx="5760639" cy="396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lnSpc>
                <a:spcPct val="120000"/>
              </a:lnSpc>
            </a:pPr>
            <a:r>
              <a:rPr lang="en-US" altLang="zh-CN" sz="1100" b="0">
                <a:solidFill>
                  <a:schemeClr val="tx1"/>
                </a:solidFill>
                <a:latin typeface="庞门正道标题体" panose="02010600030101010101" charset="-122"/>
                <a:ea typeface="庞门正道标题体" panose="02010600030101010101" charset="-122"/>
                <a:sym typeface="+mn-ea"/>
              </a:rPr>
              <a:t>You cannot improve your past, but you can improve your future. Once time is wasted, life is wasted. Do one thing at a time, and do well.</a:t>
            </a:r>
            <a:endParaRPr lang="en-US" altLang="zh-CN" sz="1100" b="0">
              <a:solidFill>
                <a:schemeClr val="tx1"/>
              </a:solidFill>
              <a:latin typeface="庞门正道标题体" panose="02010600030101010101" charset="-122"/>
              <a:ea typeface="庞门正道标题体" panose="02010600030101010101" charset="-122"/>
              <a:cs typeface="Arial" panose="020b0604020202020204" pitchFamily="34" charset="0"/>
              <a:sym typeface="+mn-ea"/>
            </a:endParaRPr>
          </a:p>
        </p:txBody>
      </p:sp>
      <p:cxnSp>
        <p:nvCxnSpPr>
          <p:cNvPr id="13" name="直接连接符 12"/>
          <p:cNvCxnSpPr/>
          <p:nvPr/>
        </p:nvCxnSpPr>
        <p:spPr>
          <a:xfrm flipH="1">
            <a:off x="331470" y="2706370"/>
            <a:ext cx="7620" cy="1865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40" name="组合 35"/>
          <p:cNvGrpSpPr/>
          <p:nvPr/>
        </p:nvGrpSpPr>
        <p:grpSpPr>
          <a:xfrm>
            <a:off x="676275" y="4237355"/>
            <a:ext cx="5406390" cy="284480"/>
            <a:chOff x="1476910" y="3287782"/>
            <a:chExt cx="6190181" cy="360001"/>
          </a:xfrm>
          <a:solidFill>
            <a:schemeClr val="tx1"/>
          </a:solidFill>
        </p:grpSpPr>
        <p:grpSp>
          <p:nvGrpSpPr>
            <p:cNvPr id="5" name="组合 4"/>
            <p:cNvGrpSpPr>
              <a:grpSpLocks noChangeAspect="1"/>
            </p:cNvGrpSpPr>
            <p:nvPr/>
          </p:nvGrpSpPr>
          <p:grpSpPr>
            <a:xfrm>
              <a:off x="3296642" y="3287783"/>
              <a:ext cx="450372" cy="360000"/>
              <a:chOff x="4673684" y="2359160"/>
              <a:chExt cx="1088225" cy="869861"/>
            </a:xfrm>
            <a:grpFill/>
          </p:grpSpPr>
          <p:sp>
            <p:nvSpPr>
              <p:cNvPr id="14" name="Freeform 17"/>
              <p:cNvSpPr>
                <a:spLocks noEditPoints="1"/>
              </p:cNvSpPr>
              <p:nvPr/>
            </p:nvSpPr>
            <p:spPr bwMode="auto">
              <a:xfrm>
                <a:off x="4673684" y="2596722"/>
                <a:ext cx="824268" cy="632299"/>
              </a:xfrm>
              <a:custGeom>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5" name="Freeform 18"/>
              <p:cNvSpPr/>
              <p:nvPr/>
            </p:nvSpPr>
            <p:spPr bwMode="auto">
              <a:xfrm>
                <a:off x="4811664" y="2469542"/>
                <a:ext cx="821868" cy="632301"/>
              </a:xfrm>
              <a:custGeom>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6" name="Freeform 19"/>
              <p:cNvSpPr/>
              <p:nvPr/>
            </p:nvSpPr>
            <p:spPr bwMode="auto">
              <a:xfrm>
                <a:off x="4940041" y="2359160"/>
                <a:ext cx="821868" cy="628699"/>
              </a:xfrm>
              <a:custGeom>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1">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7" name="Freeform 20"/>
              <p:cNvSpPr/>
              <p:nvPr/>
            </p:nvSpPr>
            <p:spPr bwMode="auto">
              <a:xfrm>
                <a:off x="4784066" y="2781492"/>
                <a:ext cx="569909" cy="353943"/>
              </a:xfrm>
              <a:custGeom>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8" name="Oval 21"/>
              <p:cNvSpPr>
                <a:spLocks noChangeArrowheads="1"/>
              </p:cNvSpPr>
              <p:nvPr/>
            </p:nvSpPr>
            <p:spPr bwMode="auto">
              <a:xfrm>
                <a:off x="5237593" y="2690307"/>
                <a:ext cx="101984" cy="99584"/>
              </a:xfrm>
              <a:prstGeom prst="ellipse">
                <a:avLst/>
              </a:pr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grpSp>
        <p:grpSp>
          <p:nvGrpSpPr>
            <p:cNvPr id="19" name="组合 18"/>
            <p:cNvGrpSpPr>
              <a:grpSpLocks noChangeAspect="1"/>
            </p:cNvGrpSpPr>
            <p:nvPr/>
          </p:nvGrpSpPr>
          <p:grpSpPr>
            <a:xfrm>
              <a:off x="6489371" y="3287783"/>
              <a:ext cx="360000" cy="360000"/>
              <a:chOff x="4778067" y="3911711"/>
              <a:chExt cx="881859" cy="881859"/>
            </a:xfrm>
            <a:grpFill/>
          </p:grpSpPr>
          <p:sp>
            <p:nvSpPr>
              <p:cNvPr id="20" name="Freeform 22"/>
              <p:cNvSpPr>
                <a:spLocks noEditPoints="1"/>
              </p:cNvSpPr>
              <p:nvPr/>
            </p:nvSpPr>
            <p:spPr bwMode="auto">
              <a:xfrm>
                <a:off x="4778067" y="3911711"/>
                <a:ext cx="881859" cy="881859"/>
              </a:xfrm>
              <a:custGeom>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1" name="Freeform 23"/>
              <p:cNvSpPr/>
              <p:nvPr/>
            </p:nvSpPr>
            <p:spPr bwMode="auto">
              <a:xfrm>
                <a:off x="5013229" y="3982500"/>
                <a:ext cx="430731" cy="428331"/>
              </a:xfrm>
              <a:custGeom>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grpSp>
        <p:grpSp>
          <p:nvGrpSpPr>
            <p:cNvPr id="22" name="组合 21"/>
            <p:cNvGrpSpPr>
              <a:grpSpLocks noChangeAspect="1"/>
            </p:cNvGrpSpPr>
            <p:nvPr/>
          </p:nvGrpSpPr>
          <p:grpSpPr>
            <a:xfrm>
              <a:off x="4384737" y="3287783"/>
              <a:ext cx="434277" cy="360000"/>
              <a:chOff x="6415805" y="2392754"/>
              <a:chExt cx="961046" cy="796672"/>
            </a:xfrm>
            <a:grpFill/>
          </p:grpSpPr>
          <p:sp>
            <p:nvSpPr>
              <p:cNvPr id="23" name="Freeform 24"/>
              <p:cNvSpPr>
                <a:spLocks noEditPoints="1"/>
              </p:cNvSpPr>
              <p:nvPr/>
            </p:nvSpPr>
            <p:spPr bwMode="auto">
              <a:xfrm>
                <a:off x="6415805" y="2392754"/>
                <a:ext cx="961046" cy="796672"/>
              </a:xfrm>
              <a:custGeom>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4" name="Freeform 25"/>
              <p:cNvSpPr/>
              <p:nvPr/>
            </p:nvSpPr>
            <p:spPr bwMode="auto">
              <a:xfrm>
                <a:off x="6592176" y="2509136"/>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5" name="Freeform 26"/>
              <p:cNvSpPr/>
              <p:nvPr/>
            </p:nvSpPr>
            <p:spPr bwMode="auto">
              <a:xfrm>
                <a:off x="6592176" y="2667510"/>
                <a:ext cx="87586" cy="88786"/>
              </a:xfrm>
              <a:custGeom>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6" name="Freeform 27"/>
              <p:cNvSpPr/>
              <p:nvPr/>
            </p:nvSpPr>
            <p:spPr bwMode="auto">
              <a:xfrm>
                <a:off x="6762549" y="2509136"/>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7" name="Freeform 28"/>
              <p:cNvSpPr/>
              <p:nvPr/>
            </p:nvSpPr>
            <p:spPr bwMode="auto">
              <a:xfrm>
                <a:off x="6762549" y="2667510"/>
                <a:ext cx="87586" cy="88786"/>
              </a:xfrm>
              <a:custGeom>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8" name="Freeform 29"/>
              <p:cNvSpPr/>
              <p:nvPr/>
            </p:nvSpPr>
            <p:spPr bwMode="auto">
              <a:xfrm>
                <a:off x="6762549" y="2829484"/>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9" name="Freeform 30"/>
              <p:cNvSpPr/>
              <p:nvPr/>
            </p:nvSpPr>
            <p:spPr bwMode="auto">
              <a:xfrm>
                <a:off x="6935321" y="2509136"/>
                <a:ext cx="83987" cy="85186"/>
              </a:xfrm>
              <a:custGeom>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0" name="Freeform 31"/>
              <p:cNvSpPr/>
              <p:nvPr/>
            </p:nvSpPr>
            <p:spPr bwMode="auto">
              <a:xfrm>
                <a:off x="6935321" y="2667510"/>
                <a:ext cx="83987" cy="88786"/>
              </a:xfrm>
              <a:custGeom>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1" name="Freeform 32"/>
              <p:cNvSpPr/>
              <p:nvPr/>
            </p:nvSpPr>
            <p:spPr bwMode="auto">
              <a:xfrm>
                <a:off x="7104494" y="2509136"/>
                <a:ext cx="85186" cy="85186"/>
              </a:xfrm>
              <a:custGeom>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2" name="Freeform 33"/>
              <p:cNvSpPr/>
              <p:nvPr/>
            </p:nvSpPr>
            <p:spPr bwMode="auto">
              <a:xfrm>
                <a:off x="7104494" y="2667510"/>
                <a:ext cx="85186" cy="88786"/>
              </a:xfrm>
              <a:custGeom>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3" name="Freeform 34"/>
              <p:cNvSpPr/>
              <p:nvPr/>
            </p:nvSpPr>
            <p:spPr bwMode="auto">
              <a:xfrm>
                <a:off x="6592176" y="2829484"/>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grpSp>
        <p:sp>
          <p:nvSpPr>
            <p:cNvPr id="14344" name="Freeform 84"/>
            <p:cNvSpPr>
              <a:spLocks noChangeAspect="1" noEditPoints="1"/>
            </p:cNvSpPr>
            <p:nvPr/>
          </p:nvSpPr>
          <p:spPr bwMode="auto">
            <a:xfrm>
              <a:off x="2294633" y="3287783"/>
              <a:ext cx="364286" cy="360000"/>
            </a:xfrm>
            <a:custGeom>
              <a:gdLst>
                <a:gd name="T0" fmla="*/ 364286 w 170"/>
                <a:gd name="T1" fmla="*/ 0 h 168"/>
                <a:gd name="T2" fmla="*/ 347143 w 170"/>
                <a:gd name="T3" fmla="*/ 34286 h 168"/>
                <a:gd name="T4" fmla="*/ 364286 w 170"/>
                <a:gd name="T5" fmla="*/ 220714 h 168"/>
                <a:gd name="T6" fmla="*/ 199286 w 170"/>
                <a:gd name="T7" fmla="*/ 255000 h 168"/>
                <a:gd name="T8" fmla="*/ 274286 w 170"/>
                <a:gd name="T9" fmla="*/ 325714 h 168"/>
                <a:gd name="T10" fmla="*/ 90000 w 170"/>
                <a:gd name="T11" fmla="*/ 360000 h 168"/>
                <a:gd name="T12" fmla="*/ 165000 w 170"/>
                <a:gd name="T13" fmla="*/ 325714 h 168"/>
                <a:gd name="T14" fmla="*/ 0 w 170"/>
                <a:gd name="T15" fmla="*/ 255000 h 168"/>
                <a:gd name="T16" fmla="*/ 12857 w 170"/>
                <a:gd name="T17" fmla="*/ 220714 h 168"/>
                <a:gd name="T18" fmla="*/ 0 w 170"/>
                <a:gd name="T19" fmla="*/ 34286 h 168"/>
                <a:gd name="T20" fmla="*/ 0 w 170"/>
                <a:gd name="T21" fmla="*/ 0 h 168"/>
                <a:gd name="T22" fmla="*/ 261429 w 170"/>
                <a:gd name="T23" fmla="*/ 85714 h 168"/>
                <a:gd name="T24" fmla="*/ 246429 w 170"/>
                <a:gd name="T25" fmla="*/ 94286 h 168"/>
                <a:gd name="T26" fmla="*/ 160714 w 170"/>
                <a:gd name="T27" fmla="*/ 111429 h 168"/>
                <a:gd name="T28" fmla="*/ 156429 w 170"/>
                <a:gd name="T29" fmla="*/ 107143 h 168"/>
                <a:gd name="T30" fmla="*/ 107143 w 170"/>
                <a:gd name="T31" fmla="*/ 143571 h 168"/>
                <a:gd name="T32" fmla="*/ 182143 w 170"/>
                <a:gd name="T33" fmla="*/ 139286 h 168"/>
                <a:gd name="T34" fmla="*/ 190714 w 170"/>
                <a:gd name="T35" fmla="*/ 143571 h 168"/>
                <a:gd name="T36" fmla="*/ 257143 w 170"/>
                <a:gd name="T37" fmla="*/ 111429 h 168"/>
                <a:gd name="T38" fmla="*/ 274286 w 170"/>
                <a:gd name="T39" fmla="*/ 85714 h 168"/>
                <a:gd name="T40" fmla="*/ 242143 w 170"/>
                <a:gd name="T41" fmla="*/ 124286 h 168"/>
                <a:gd name="T42" fmla="*/ 261429 w 170"/>
                <a:gd name="T43" fmla="*/ 182143 h 168"/>
                <a:gd name="T44" fmla="*/ 242143 w 170"/>
                <a:gd name="T45" fmla="*/ 124286 h 168"/>
                <a:gd name="T46" fmla="*/ 216429 w 170"/>
                <a:gd name="T47" fmla="*/ 143571 h 168"/>
                <a:gd name="T48" fmla="*/ 233572 w 170"/>
                <a:gd name="T49" fmla="*/ 182143 h 168"/>
                <a:gd name="T50" fmla="*/ 216429 w 170"/>
                <a:gd name="T51" fmla="*/ 143571 h 168"/>
                <a:gd name="T52" fmla="*/ 186429 w 170"/>
                <a:gd name="T53" fmla="*/ 165000 h 168"/>
                <a:gd name="T54" fmla="*/ 203572 w 170"/>
                <a:gd name="T55" fmla="*/ 182143 h 168"/>
                <a:gd name="T56" fmla="*/ 186429 w 170"/>
                <a:gd name="T57" fmla="*/ 165000 h 168"/>
                <a:gd name="T58" fmla="*/ 160714 w 170"/>
                <a:gd name="T59" fmla="*/ 147857 h 168"/>
                <a:gd name="T60" fmla="*/ 177857 w 170"/>
                <a:gd name="T61" fmla="*/ 182143 h 168"/>
                <a:gd name="T62" fmla="*/ 160714 w 170"/>
                <a:gd name="T63" fmla="*/ 147857 h 168"/>
                <a:gd name="T64" fmla="*/ 135000 w 170"/>
                <a:gd name="T65" fmla="*/ 147857 h 168"/>
                <a:gd name="T66" fmla="*/ 152143 w 170"/>
                <a:gd name="T67" fmla="*/ 182143 h 168"/>
                <a:gd name="T68" fmla="*/ 135000 w 170"/>
                <a:gd name="T69" fmla="*/ 147857 h 168"/>
                <a:gd name="T70" fmla="*/ 102857 w 170"/>
                <a:gd name="T71" fmla="*/ 156429 h 168"/>
                <a:gd name="T72" fmla="*/ 120000 w 170"/>
                <a:gd name="T73" fmla="*/ 182143 h 168"/>
                <a:gd name="T74" fmla="*/ 102857 w 170"/>
                <a:gd name="T75" fmla="*/ 156429 h 168"/>
                <a:gd name="T76" fmla="*/ 312857 w 170"/>
                <a:gd name="T77" fmla="*/ 38571 h 168"/>
                <a:gd name="T78" fmla="*/ 51429 w 170"/>
                <a:gd name="T79" fmla="*/ 216429 h 168"/>
                <a:gd name="T80" fmla="*/ 312857 w 170"/>
                <a:gd name="T81" fmla="*/ 38571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close/>
                  <a:moveTo>
                    <a:pt x="113" y="58"/>
                  </a:moveTo>
                  <a:lnTo>
                    <a:pt x="113" y="85"/>
                  </a:lnTo>
                  <a:lnTo>
                    <a:pt x="122" y="85"/>
                  </a:lnTo>
                  <a:lnTo>
                    <a:pt x="122" y="58"/>
                  </a:lnTo>
                  <a:lnTo>
                    <a:pt x="113" y="58"/>
                  </a:lnTo>
                  <a:close/>
                  <a:moveTo>
                    <a:pt x="101" y="67"/>
                  </a:moveTo>
                  <a:lnTo>
                    <a:pt x="101" y="85"/>
                  </a:lnTo>
                  <a:lnTo>
                    <a:pt x="109" y="85"/>
                  </a:lnTo>
                  <a:lnTo>
                    <a:pt x="109" y="67"/>
                  </a:lnTo>
                  <a:lnTo>
                    <a:pt x="101" y="67"/>
                  </a:lnTo>
                  <a:close/>
                  <a:moveTo>
                    <a:pt x="87" y="77"/>
                  </a:moveTo>
                  <a:lnTo>
                    <a:pt x="87" y="85"/>
                  </a:lnTo>
                  <a:lnTo>
                    <a:pt x="95" y="85"/>
                  </a:lnTo>
                  <a:lnTo>
                    <a:pt x="95" y="77"/>
                  </a:lnTo>
                  <a:lnTo>
                    <a:pt x="87" y="77"/>
                  </a:lnTo>
                  <a:close/>
                  <a:moveTo>
                    <a:pt x="75" y="69"/>
                  </a:moveTo>
                  <a:lnTo>
                    <a:pt x="75" y="85"/>
                  </a:lnTo>
                  <a:lnTo>
                    <a:pt x="83" y="85"/>
                  </a:lnTo>
                  <a:lnTo>
                    <a:pt x="83" y="69"/>
                  </a:lnTo>
                  <a:lnTo>
                    <a:pt x="75" y="69"/>
                  </a:lnTo>
                  <a:close/>
                  <a:moveTo>
                    <a:pt x="63" y="69"/>
                  </a:moveTo>
                  <a:lnTo>
                    <a:pt x="63" y="85"/>
                  </a:lnTo>
                  <a:lnTo>
                    <a:pt x="71" y="85"/>
                  </a:lnTo>
                  <a:lnTo>
                    <a:pt x="71" y="69"/>
                  </a:lnTo>
                  <a:lnTo>
                    <a:pt x="63" y="69"/>
                  </a:lnTo>
                  <a:close/>
                  <a:moveTo>
                    <a:pt x="48" y="73"/>
                  </a:moveTo>
                  <a:lnTo>
                    <a:pt x="48" y="85"/>
                  </a:lnTo>
                  <a:lnTo>
                    <a:pt x="56" y="85"/>
                  </a:lnTo>
                  <a:lnTo>
                    <a:pt x="56" y="73"/>
                  </a:lnTo>
                  <a:lnTo>
                    <a:pt x="48" y="73"/>
                  </a:lnTo>
                  <a:close/>
                  <a:moveTo>
                    <a:pt x="146" y="18"/>
                  </a:moveTo>
                  <a:lnTo>
                    <a:pt x="24" y="18"/>
                  </a:lnTo>
                  <a:lnTo>
                    <a:pt x="24" y="101"/>
                  </a:lnTo>
                  <a:lnTo>
                    <a:pt x="146" y="101"/>
                  </a:lnTo>
                  <a:lnTo>
                    <a:pt x="146" y="18"/>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5" name="Freeform 9"/>
            <p:cNvSpPr>
              <a:spLocks noChangeAspect="1" noEditPoints="1"/>
            </p:cNvSpPr>
            <p:nvPr/>
          </p:nvSpPr>
          <p:spPr bwMode="auto">
            <a:xfrm>
              <a:off x="5456737" y="3287782"/>
              <a:ext cx="394911" cy="360001"/>
            </a:xfrm>
            <a:custGeom>
              <a:gdLst>
                <a:gd name="T0" fmla="*/ 307638 w 181"/>
                <a:gd name="T1" fmla="*/ 0 h 165"/>
                <a:gd name="T2" fmla="*/ 325093 w 181"/>
                <a:gd name="T3" fmla="*/ 17455 h 165"/>
                <a:gd name="T4" fmla="*/ 292365 w 181"/>
                <a:gd name="T5" fmla="*/ 102545 h 165"/>
                <a:gd name="T6" fmla="*/ 72000 w 181"/>
                <a:gd name="T7" fmla="*/ 30545 h 165"/>
                <a:gd name="T8" fmla="*/ 85091 w 181"/>
                <a:gd name="T9" fmla="*/ 43636 h 165"/>
                <a:gd name="T10" fmla="*/ 111273 w 181"/>
                <a:gd name="T11" fmla="*/ 67636 h 165"/>
                <a:gd name="T12" fmla="*/ 72000 w 181"/>
                <a:gd name="T13" fmla="*/ 85091 h 165"/>
                <a:gd name="T14" fmla="*/ 85091 w 181"/>
                <a:gd name="T15" fmla="*/ 98182 h 165"/>
                <a:gd name="T16" fmla="*/ 111273 w 181"/>
                <a:gd name="T17" fmla="*/ 120000 h 165"/>
                <a:gd name="T18" fmla="*/ 72000 w 181"/>
                <a:gd name="T19" fmla="*/ 137455 h 165"/>
                <a:gd name="T20" fmla="*/ 85091 w 181"/>
                <a:gd name="T21" fmla="*/ 146182 h 165"/>
                <a:gd name="T22" fmla="*/ 111273 w 181"/>
                <a:gd name="T23" fmla="*/ 168000 h 165"/>
                <a:gd name="T24" fmla="*/ 72000 w 181"/>
                <a:gd name="T25" fmla="*/ 187636 h 165"/>
                <a:gd name="T26" fmla="*/ 85091 w 181"/>
                <a:gd name="T27" fmla="*/ 196364 h 165"/>
                <a:gd name="T28" fmla="*/ 111273 w 181"/>
                <a:gd name="T29" fmla="*/ 218182 h 165"/>
                <a:gd name="T30" fmla="*/ 72000 w 181"/>
                <a:gd name="T31" fmla="*/ 240000 h 165"/>
                <a:gd name="T32" fmla="*/ 85091 w 181"/>
                <a:gd name="T33" fmla="*/ 253091 h 165"/>
                <a:gd name="T34" fmla="*/ 111273 w 181"/>
                <a:gd name="T35" fmla="*/ 274909 h 165"/>
                <a:gd name="T36" fmla="*/ 72000 w 181"/>
                <a:gd name="T37" fmla="*/ 292364 h 165"/>
                <a:gd name="T38" fmla="*/ 72000 w 181"/>
                <a:gd name="T39" fmla="*/ 329455 h 165"/>
                <a:gd name="T40" fmla="*/ 292365 w 181"/>
                <a:gd name="T41" fmla="*/ 257455 h 165"/>
                <a:gd name="T42" fmla="*/ 325093 w 181"/>
                <a:gd name="T43" fmla="*/ 342545 h 165"/>
                <a:gd name="T44" fmla="*/ 307638 w 181"/>
                <a:gd name="T45" fmla="*/ 360000 h 165"/>
                <a:gd name="T46" fmla="*/ 41455 w 181"/>
                <a:gd name="T47" fmla="*/ 360000 h 165"/>
                <a:gd name="T48" fmla="*/ 41455 w 181"/>
                <a:gd name="T49" fmla="*/ 318545 h 165"/>
                <a:gd name="T50" fmla="*/ 0 w 181"/>
                <a:gd name="T51" fmla="*/ 288000 h 165"/>
                <a:gd name="T52" fmla="*/ 41455 w 181"/>
                <a:gd name="T53" fmla="*/ 261818 h 165"/>
                <a:gd name="T54" fmla="*/ 0 w 181"/>
                <a:gd name="T55" fmla="*/ 235636 h 165"/>
                <a:gd name="T56" fmla="*/ 41455 w 181"/>
                <a:gd name="T57" fmla="*/ 213818 h 165"/>
                <a:gd name="T58" fmla="*/ 0 w 181"/>
                <a:gd name="T59" fmla="*/ 181091 h 165"/>
                <a:gd name="T60" fmla="*/ 41455 w 181"/>
                <a:gd name="T61" fmla="*/ 163636 h 165"/>
                <a:gd name="T62" fmla="*/ 0 w 181"/>
                <a:gd name="T63" fmla="*/ 133091 h 165"/>
                <a:gd name="T64" fmla="*/ 41455 w 181"/>
                <a:gd name="T65" fmla="*/ 111273 h 165"/>
                <a:gd name="T66" fmla="*/ 0 w 181"/>
                <a:gd name="T67" fmla="*/ 85091 h 165"/>
                <a:gd name="T68" fmla="*/ 41455 w 181"/>
                <a:gd name="T69" fmla="*/ 17455 h 165"/>
                <a:gd name="T70" fmla="*/ 58909 w 181"/>
                <a:gd name="T71" fmla="*/ 0 h 165"/>
                <a:gd name="T72" fmla="*/ 137455 w 181"/>
                <a:gd name="T73" fmla="*/ 172364 h 165"/>
                <a:gd name="T74" fmla="*/ 183274 w 181"/>
                <a:gd name="T75" fmla="*/ 192000 h 165"/>
                <a:gd name="T76" fmla="*/ 137455 w 181"/>
                <a:gd name="T77" fmla="*/ 172364 h 165"/>
                <a:gd name="T78" fmla="*/ 137455 w 181"/>
                <a:gd name="T79" fmla="*/ 133091 h 165"/>
                <a:gd name="T80" fmla="*/ 218183 w 181"/>
                <a:gd name="T81" fmla="*/ 150545 h 165"/>
                <a:gd name="T82" fmla="*/ 137455 w 181"/>
                <a:gd name="T83" fmla="*/ 133091 h 165"/>
                <a:gd name="T84" fmla="*/ 137455 w 181"/>
                <a:gd name="T85" fmla="*/ 98182 h 165"/>
                <a:gd name="T86" fmla="*/ 253092 w 181"/>
                <a:gd name="T87" fmla="*/ 115636 h 165"/>
                <a:gd name="T88" fmla="*/ 137455 w 181"/>
                <a:gd name="T89" fmla="*/ 98182 h 165"/>
                <a:gd name="T90" fmla="*/ 137455 w 181"/>
                <a:gd name="T91" fmla="*/ 63273 h 165"/>
                <a:gd name="T92" fmla="*/ 253092 w 181"/>
                <a:gd name="T93" fmla="*/ 76364 h 165"/>
                <a:gd name="T94" fmla="*/ 137455 w 181"/>
                <a:gd name="T95" fmla="*/ 63273 h 165"/>
                <a:gd name="T96" fmla="*/ 183274 w 181"/>
                <a:gd name="T97" fmla="*/ 283636 h 165"/>
                <a:gd name="T98" fmla="*/ 231274 w 181"/>
                <a:gd name="T99" fmla="*/ 283636 h 165"/>
                <a:gd name="T100" fmla="*/ 187637 w 181"/>
                <a:gd name="T101" fmla="*/ 235636 h 165"/>
                <a:gd name="T102" fmla="*/ 183274 w 181"/>
                <a:gd name="T103" fmla="*/ 283636 h 165"/>
                <a:gd name="T104" fmla="*/ 351274 w 181"/>
                <a:gd name="T105" fmla="*/ 80727 h 165"/>
                <a:gd name="T106" fmla="*/ 253092 w 181"/>
                <a:gd name="T107" fmla="*/ 261818 h 165"/>
                <a:gd name="T108" fmla="*/ 351274 w 181"/>
                <a:gd name="T109" fmla="*/ 8072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close/>
                  <a:moveTo>
                    <a:pt x="63" y="79"/>
                  </a:moveTo>
                  <a:lnTo>
                    <a:pt x="63" y="88"/>
                  </a:lnTo>
                  <a:lnTo>
                    <a:pt x="84" y="88"/>
                  </a:lnTo>
                  <a:lnTo>
                    <a:pt x="84" y="79"/>
                  </a:lnTo>
                  <a:lnTo>
                    <a:pt x="63" y="79"/>
                  </a:lnTo>
                  <a:close/>
                  <a:moveTo>
                    <a:pt x="63" y="61"/>
                  </a:moveTo>
                  <a:lnTo>
                    <a:pt x="63" y="69"/>
                  </a:lnTo>
                  <a:lnTo>
                    <a:pt x="100" y="69"/>
                  </a:lnTo>
                  <a:lnTo>
                    <a:pt x="100" y="61"/>
                  </a:lnTo>
                  <a:lnTo>
                    <a:pt x="63" y="61"/>
                  </a:lnTo>
                  <a:close/>
                  <a:moveTo>
                    <a:pt x="63" y="45"/>
                  </a:moveTo>
                  <a:lnTo>
                    <a:pt x="63" y="53"/>
                  </a:lnTo>
                  <a:lnTo>
                    <a:pt x="116" y="53"/>
                  </a:lnTo>
                  <a:lnTo>
                    <a:pt x="116" y="45"/>
                  </a:lnTo>
                  <a:lnTo>
                    <a:pt x="63" y="45"/>
                  </a:lnTo>
                  <a:close/>
                  <a:moveTo>
                    <a:pt x="63" y="29"/>
                  </a:moveTo>
                  <a:lnTo>
                    <a:pt x="63" y="35"/>
                  </a:lnTo>
                  <a:lnTo>
                    <a:pt x="116" y="35"/>
                  </a:lnTo>
                  <a:lnTo>
                    <a:pt x="116" y="29"/>
                  </a:lnTo>
                  <a:lnTo>
                    <a:pt x="63" y="29"/>
                  </a:lnTo>
                  <a:close/>
                  <a:moveTo>
                    <a:pt x="84" y="130"/>
                  </a:moveTo>
                  <a:lnTo>
                    <a:pt x="96" y="130"/>
                  </a:lnTo>
                  <a:lnTo>
                    <a:pt x="106" y="130"/>
                  </a:lnTo>
                  <a:lnTo>
                    <a:pt x="96" y="118"/>
                  </a:lnTo>
                  <a:lnTo>
                    <a:pt x="86" y="108"/>
                  </a:lnTo>
                  <a:lnTo>
                    <a:pt x="86" y="120"/>
                  </a:lnTo>
                  <a:lnTo>
                    <a:pt x="84" y="130"/>
                  </a:lnTo>
                  <a:close/>
                  <a:moveTo>
                    <a:pt x="161" y="37"/>
                  </a:moveTo>
                  <a:lnTo>
                    <a:pt x="96" y="100"/>
                  </a:lnTo>
                  <a:lnTo>
                    <a:pt x="116" y="120"/>
                  </a:lnTo>
                  <a:lnTo>
                    <a:pt x="181" y="57"/>
                  </a:lnTo>
                  <a:lnTo>
                    <a:pt x="161" y="37"/>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6" name="燕尾形 11"/>
            <p:cNvSpPr>
              <a:spLocks noChangeArrowheads="1"/>
            </p:cNvSpPr>
            <p:nvPr/>
          </p:nvSpPr>
          <p:spPr bwMode="auto">
            <a:xfrm>
              <a:off x="7487091"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7" name="燕尾形 36"/>
            <p:cNvSpPr>
              <a:spLocks noChangeArrowheads="1"/>
            </p:cNvSpPr>
            <p:nvPr/>
          </p:nvSpPr>
          <p:spPr bwMode="auto">
            <a:xfrm flipH="1">
              <a:off x="1476910"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grpSp>
      <p:pic>
        <p:nvPicPr>
          <p:cNvPr id="34" name="背景三 一首节奏轻快的纯音乐.mp3">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4235180" y="7057863"/>
            <a:ext cx="609600" cy="609600"/>
          </a:xfrm>
          <a:prstGeom prst="rect">
            <a:avLst/>
          </a:prstGeom>
        </p:spPr>
      </p:pic>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nodeType="afterGroup">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 presetClass="mediacall" presetSubtype="0" fill="hold" nodeType="withEffect">
                                  <p:stCondLst>
                                    <p:cond delay="0"/>
                                  </p:stCondLst>
                                  <p:childTnLst>
                                    <p:cmd type="call" cmd="playFrom(0.0)">
                                      <p:cBhvr>
                                        <p:cTn id="14"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34"/>
                </p:tgtEl>
              </p:cMediaNode>
            </p:audio>
          </p:childTnLst>
        </p:cTn>
      </p:par>
    </p:tnLst>
    <p:bldLst>
      <p:bldP spid="10" grpId="0"/>
      <p:bldP spid="11"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5"/>
          <p:cNvSpPr/>
          <p:nvPr/>
        </p:nvSpPr>
        <p:spPr bwMode="auto">
          <a:xfrm>
            <a:off x="4610304" y="2389619"/>
            <a:ext cx="1641281" cy="1472748"/>
          </a:xfrm>
          <a:custGeom>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p:spPr>
        <p:txBody>
          <a:bodyPr vert="horz" wrap="square" lIns="121907" tIns="60953" rIns="121907" bIns="60953" numCol="1" anchor="t" anchorCtr="0" compatLnSpc="1"/>
          <a:lstStyle/>
          <a:p>
            <a:endParaRPr lang="zh-CN" altLang="en-US" sz="2400">
              <a:cs typeface="+mn-ea"/>
              <a:sym typeface="+mn-lt"/>
            </a:endParaRPr>
          </a:p>
        </p:txBody>
      </p:sp>
      <p:sp>
        <p:nvSpPr>
          <p:cNvPr id="3" name="Freeform 7"/>
          <p:cNvSpPr/>
          <p:nvPr/>
        </p:nvSpPr>
        <p:spPr bwMode="auto">
          <a:xfrm>
            <a:off x="6109150" y="2389619"/>
            <a:ext cx="1472551" cy="1641500"/>
          </a:xfrm>
          <a:custGeom>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p:spPr>
        <p:txBody>
          <a:bodyPr vert="horz" wrap="square" lIns="121907" tIns="60953" rIns="121907" bIns="60953" numCol="1" anchor="t" anchorCtr="0" compatLnSpc="1"/>
          <a:lstStyle/>
          <a:p>
            <a:endParaRPr lang="zh-CN" altLang="en-US" sz="2400">
              <a:cs typeface="+mn-ea"/>
              <a:sym typeface="+mn-lt"/>
            </a:endParaRPr>
          </a:p>
        </p:txBody>
      </p:sp>
      <p:sp>
        <p:nvSpPr>
          <p:cNvPr id="4" name="Freeform 8"/>
          <p:cNvSpPr/>
          <p:nvPr/>
        </p:nvSpPr>
        <p:spPr bwMode="auto">
          <a:xfrm>
            <a:off x="5940421" y="3888665"/>
            <a:ext cx="1641281" cy="1470559"/>
          </a:xfrm>
          <a:custGeom>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p:spPr>
        <p:txBody>
          <a:bodyPr vert="horz" wrap="square" lIns="121907" tIns="60953" rIns="121907" bIns="60953" numCol="1" anchor="t" anchorCtr="0" compatLnSpc="1"/>
          <a:lstStyle/>
          <a:p>
            <a:endParaRPr lang="zh-CN" altLang="en-US" sz="2400">
              <a:cs typeface="+mn-ea"/>
              <a:sym typeface="+mn-lt"/>
            </a:endParaRPr>
          </a:p>
        </p:txBody>
      </p:sp>
      <p:sp>
        <p:nvSpPr>
          <p:cNvPr id="5" name="Freeform 6"/>
          <p:cNvSpPr/>
          <p:nvPr/>
        </p:nvSpPr>
        <p:spPr bwMode="auto">
          <a:xfrm>
            <a:off x="4610302" y="3719911"/>
            <a:ext cx="1472551" cy="1639311"/>
          </a:xfrm>
          <a:custGeom>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p:spPr>
        <p:txBody>
          <a:bodyPr vert="horz" wrap="square" lIns="121907" tIns="60953" rIns="121907" bIns="60953" numCol="1" anchor="t" anchorCtr="0" compatLnSpc="1"/>
          <a:lstStyle/>
          <a:p>
            <a:endParaRPr lang="zh-CN" altLang="en-US" sz="2400">
              <a:cs typeface="+mn-ea"/>
              <a:sym typeface="+mn-lt"/>
            </a:endParaRPr>
          </a:p>
        </p:txBody>
      </p:sp>
      <p:grpSp>
        <p:nvGrpSpPr>
          <p:cNvPr id="6" name="组合 5"/>
          <p:cNvGrpSpPr/>
          <p:nvPr/>
        </p:nvGrpSpPr>
        <p:grpSpPr>
          <a:xfrm>
            <a:off x="4798932" y="2584837"/>
            <a:ext cx="2590131" cy="2628915"/>
            <a:chOff x="4798756" y="2114937"/>
            <a:chExt cx="2590481" cy="2628914"/>
          </a:xfrm>
        </p:grpSpPr>
        <p:sp>
          <p:nvSpPr>
            <p:cNvPr id="7" name="矩形 45"/>
            <p:cNvSpPr/>
            <p:nvPr/>
          </p:nvSpPr>
          <p:spPr>
            <a:xfrm rot="19102304">
              <a:off x="4798756" y="2389667"/>
              <a:ext cx="1462907" cy="727599"/>
            </a:xfrm>
            <a:custGeom>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a:solidFill>
                    <a:schemeClr val="bg1"/>
                  </a:solidFill>
                  <a:cs typeface="+mn-ea"/>
                  <a:sym typeface="+mn-lt"/>
                </a:rPr>
                <a:t>输入标题</a:t>
              </a:r>
              <a:endParaRPr lang="en-US" altLang="zh-CN" sz="1600" spc="200">
                <a:solidFill>
                  <a:schemeClr val="bg1"/>
                </a:solidFill>
                <a:cs typeface="+mn-ea"/>
                <a:sym typeface="+mn-lt"/>
              </a:endParaRPr>
            </a:p>
          </p:txBody>
        </p:sp>
        <p:sp>
          <p:nvSpPr>
            <p:cNvPr id="8" name="矩形 45"/>
            <p:cNvSpPr/>
            <p:nvPr/>
          </p:nvSpPr>
          <p:spPr>
            <a:xfrm rot="3015817">
              <a:off x="6044902" y="2482590"/>
              <a:ext cx="1462906" cy="727600"/>
            </a:xfrm>
            <a:custGeom>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a:solidFill>
                    <a:schemeClr val="bg1"/>
                  </a:solidFill>
                  <a:cs typeface="+mn-ea"/>
                  <a:sym typeface="+mn-lt"/>
                </a:rPr>
                <a:t>输入标题</a:t>
              </a:r>
              <a:endParaRPr lang="en-US" altLang="zh-CN" sz="1600" spc="200">
                <a:solidFill>
                  <a:schemeClr val="bg1"/>
                </a:solidFill>
                <a:cs typeface="+mn-ea"/>
                <a:sym typeface="+mn-lt"/>
              </a:endParaRPr>
            </a:p>
          </p:txBody>
        </p:sp>
        <p:sp>
          <p:nvSpPr>
            <p:cNvPr id="9" name="矩形 45"/>
            <p:cNvSpPr/>
            <p:nvPr/>
          </p:nvSpPr>
          <p:spPr>
            <a:xfrm rot="8284992">
              <a:off x="5926330" y="3698643"/>
              <a:ext cx="1462907" cy="727600"/>
            </a:xfrm>
            <a:custGeom>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a:solidFill>
                    <a:schemeClr val="bg1"/>
                  </a:solidFill>
                  <a:cs typeface="+mn-ea"/>
                  <a:sym typeface="+mn-lt"/>
                </a:rPr>
                <a:t>输入标题</a:t>
              </a:r>
              <a:endParaRPr lang="en-US" altLang="zh-CN" sz="1600" spc="200">
                <a:solidFill>
                  <a:schemeClr val="bg1"/>
                </a:solidFill>
                <a:cs typeface="+mn-ea"/>
                <a:sym typeface="+mn-lt"/>
              </a:endParaRPr>
            </a:p>
          </p:txBody>
        </p:sp>
        <p:sp>
          <p:nvSpPr>
            <p:cNvPr id="10" name="矩形 45"/>
            <p:cNvSpPr/>
            <p:nvPr/>
          </p:nvSpPr>
          <p:spPr>
            <a:xfrm rot="13772023">
              <a:off x="4744301" y="3648598"/>
              <a:ext cx="1462907" cy="727600"/>
            </a:xfrm>
            <a:custGeom>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a:solidFill>
                    <a:schemeClr val="bg1"/>
                  </a:solidFill>
                  <a:cs typeface="+mn-ea"/>
                  <a:sym typeface="+mn-lt"/>
                </a:rPr>
                <a:t>输入标题</a:t>
              </a:r>
              <a:endParaRPr lang="en-US" altLang="zh-CN" sz="1600" spc="200">
                <a:solidFill>
                  <a:schemeClr val="bg1"/>
                </a:solidFill>
                <a:cs typeface="+mn-ea"/>
                <a:sym typeface="+mn-lt"/>
              </a:endParaRPr>
            </a:p>
          </p:txBody>
        </p:sp>
      </p:grpSp>
      <p:grpSp>
        <p:nvGrpSpPr>
          <p:cNvPr id="11" name="组合 14"/>
          <p:cNvGrpSpPr/>
          <p:nvPr/>
        </p:nvGrpSpPr>
        <p:grpSpPr>
          <a:xfrm>
            <a:off x="5155678" y="2933969"/>
            <a:ext cx="1880647" cy="1880900"/>
            <a:chOff x="5155549" y="2464069"/>
            <a:chExt cx="1880900" cy="1880899"/>
          </a:xfrm>
        </p:grpSpPr>
        <p:sp>
          <p:nvSpPr>
            <p:cNvPr id="16" name="椭圆 15"/>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矩形 16"/>
            <p:cNvSpPr/>
            <p:nvPr/>
          </p:nvSpPr>
          <p:spPr>
            <a:xfrm>
              <a:off x="5644533" y="2927595"/>
              <a:ext cx="902932" cy="953850"/>
            </a:xfrm>
            <a:prstGeom prst="rect">
              <a:avLst/>
            </a:prstGeom>
          </p:spPr>
          <p:txBody>
            <a:bodyPr wrap="none" anchor="ctr">
              <a:spAutoFit/>
            </a:bodyPr>
            <a:lstStyle/>
            <a:p>
              <a:pPr algn="ctr"/>
              <a:r>
                <a:rPr lang="zh-CN" altLang="en-US" sz="2800">
                  <a:solidFill>
                    <a:schemeClr val="bg1"/>
                  </a:solidFill>
                  <a:cs typeface="+mn-ea"/>
                  <a:sym typeface="+mn-lt"/>
                </a:rPr>
                <a:t>输入</a:t>
              </a:r>
              <a:endParaRPr lang="en-US" altLang="zh-CN" sz="2800">
                <a:solidFill>
                  <a:schemeClr val="bg1"/>
                </a:solidFill>
                <a:cs typeface="+mn-ea"/>
                <a:sym typeface="+mn-lt"/>
              </a:endParaRPr>
            </a:p>
            <a:p>
              <a:pPr algn="ctr"/>
              <a:r>
                <a:rPr lang="zh-CN" altLang="en-US" sz="2800">
                  <a:solidFill>
                    <a:schemeClr val="bg1"/>
                  </a:solidFill>
                  <a:cs typeface="+mn-ea"/>
                  <a:sym typeface="+mn-lt"/>
                </a:rPr>
                <a:t>标题</a:t>
              </a:r>
              <a:endParaRPr lang="zh-CN" altLang="en-US" sz="2800">
                <a:solidFill>
                  <a:schemeClr val="bg1"/>
                </a:solidFill>
                <a:cs typeface="+mn-ea"/>
                <a:sym typeface="+mn-lt"/>
              </a:endParaRPr>
            </a:p>
          </p:txBody>
        </p:sp>
      </p:grpSp>
      <p:sp>
        <p:nvSpPr>
          <p:cNvPr id="30" name="文本框 27"/>
          <p:cNvSpPr txBox="1">
            <a:spLocks noChangeArrowheads="1"/>
          </p:cNvSpPr>
          <p:nvPr/>
        </p:nvSpPr>
        <p:spPr bwMode="auto">
          <a:xfrm>
            <a:off x="538088" y="2027969"/>
            <a:ext cx="3728369"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
        <p:nvSpPr>
          <p:cNvPr id="35" name="文本框 27"/>
          <p:cNvSpPr txBox="1">
            <a:spLocks noChangeArrowheads="1"/>
          </p:cNvSpPr>
          <p:nvPr/>
        </p:nvSpPr>
        <p:spPr bwMode="auto">
          <a:xfrm>
            <a:off x="528133" y="4775605"/>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
        <p:nvSpPr>
          <p:cNvPr id="36" name="文本框 27"/>
          <p:cNvSpPr txBox="1">
            <a:spLocks noChangeArrowheads="1"/>
          </p:cNvSpPr>
          <p:nvPr/>
        </p:nvSpPr>
        <p:spPr bwMode="auto">
          <a:xfrm>
            <a:off x="7545920" y="2084851"/>
            <a:ext cx="3728369"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
        <p:nvSpPr>
          <p:cNvPr id="37" name="文本框 27"/>
          <p:cNvSpPr txBox="1">
            <a:spLocks noChangeArrowheads="1"/>
          </p:cNvSpPr>
          <p:nvPr/>
        </p:nvSpPr>
        <p:spPr bwMode="auto">
          <a:xfrm>
            <a:off x="7535967" y="4832487"/>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nodeType="afterGroup">
                            <p:stCondLst>
                              <p:cond delay="2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nodeType="afterGroup">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childTnLst>
                                </p:cTn>
                              </p:par>
                            </p:childTnLst>
                          </p:cTn>
                        </p:par>
                        <p:par>
                          <p:cTn id="39" fill="hold" nodeType="afterGroup">
                            <p:stCondLst>
                              <p:cond delay="375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750"/>
                                        <p:tgtEl>
                                          <p:spTgt spid="35"/>
                                        </p:tgtEl>
                                      </p:cBhvr>
                                    </p:animEffect>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750"/>
                                        <p:tgtEl>
                                          <p:spTgt spid="36"/>
                                        </p:tgtEl>
                                      </p:cBhvr>
                                    </p:animEffect>
                                  </p:childTnLst>
                                </p:cTn>
                              </p:par>
                            </p:childTnLst>
                          </p:cTn>
                        </p:par>
                        <p:par>
                          <p:cTn id="47" fill="hold" nodeType="afterGroup">
                            <p:stCondLst>
                              <p:cond delay="525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0" grpId="0"/>
      <p:bldP spid="35" grpId="0"/>
      <p:bldP spid="36" grpId="0"/>
      <p:bldP spid="3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0"/>
          <p:cNvGrpSpPr/>
          <p:nvPr/>
        </p:nvGrpSpPr>
        <p:grpSpPr>
          <a:xfrm>
            <a:off x="873872" y="2355962"/>
            <a:ext cx="3103849" cy="1652262"/>
            <a:chOff x="1221767" y="2047198"/>
            <a:chExt cx="2370017" cy="1652645"/>
          </a:xfrm>
        </p:grpSpPr>
        <p:sp>
          <p:nvSpPr>
            <p:cNvPr id="32" name="矩形 31"/>
            <p:cNvSpPr/>
            <p:nvPr/>
          </p:nvSpPr>
          <p:spPr>
            <a:xfrm>
              <a:off x="2221073" y="2047198"/>
              <a:ext cx="1237720" cy="523213"/>
            </a:xfrm>
            <a:prstGeom prst="rect">
              <a:avLst/>
            </a:prstGeom>
          </p:spPr>
          <p:txBody>
            <a:bodyPr wrap="none">
              <a:spAutoFit/>
            </a:bodyPr>
            <a:lstStyle/>
            <a:p>
              <a:pPr algn="r"/>
              <a:r>
                <a:rPr lang="zh-CN" altLang="en-US" sz="2800">
                  <a:solidFill>
                    <a:schemeClr val="bg1">
                      <a:lumMod val="50000"/>
                    </a:schemeClr>
                  </a:solidFill>
                  <a:cs typeface="+mn-ea"/>
                  <a:sym typeface="+mn-lt"/>
                </a:rPr>
                <a:t>加入标题</a:t>
              </a:r>
              <a:endParaRPr lang="zh-CN" altLang="en-US" sz="2800">
                <a:solidFill>
                  <a:schemeClr val="bg1">
                    <a:lumMod val="50000"/>
                  </a:schemeClr>
                </a:solidFill>
                <a:cs typeface="+mn-ea"/>
                <a:sym typeface="+mn-lt"/>
              </a:endParaRPr>
            </a:p>
          </p:txBody>
        </p:sp>
        <p:sp>
          <p:nvSpPr>
            <p:cNvPr id="33" name="矩形 32"/>
            <p:cNvSpPr/>
            <p:nvPr/>
          </p:nvSpPr>
          <p:spPr>
            <a:xfrm>
              <a:off x="1221767" y="2523607"/>
              <a:ext cx="2370017" cy="1176236"/>
            </a:xfrm>
            <a:prstGeom prst="rect">
              <a:avLst/>
            </a:prstGeom>
          </p:spPr>
          <p:txBody>
            <a:bodyPr wrap="square">
              <a:spAutoFit/>
            </a:bodyPr>
            <a:lstStyle/>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p:txBody>
        </p:sp>
      </p:grpSp>
      <p:grpSp>
        <p:nvGrpSpPr>
          <p:cNvPr id="3" name="组合 33"/>
          <p:cNvGrpSpPr/>
          <p:nvPr/>
        </p:nvGrpSpPr>
        <p:grpSpPr>
          <a:xfrm>
            <a:off x="8283595" y="2357336"/>
            <a:ext cx="3123333" cy="1650885"/>
            <a:chOff x="3091720" y="4929372"/>
            <a:chExt cx="2384895" cy="1651269"/>
          </a:xfrm>
        </p:grpSpPr>
        <p:sp>
          <p:nvSpPr>
            <p:cNvPr id="35" name="矩形 34"/>
            <p:cNvSpPr/>
            <p:nvPr/>
          </p:nvSpPr>
          <p:spPr>
            <a:xfrm>
              <a:off x="3091720" y="4929372"/>
              <a:ext cx="1237720" cy="523214"/>
            </a:xfrm>
            <a:prstGeom prst="rect">
              <a:avLst/>
            </a:prstGeom>
          </p:spPr>
          <p:txBody>
            <a:bodyPr wrap="none">
              <a:spAutoFit/>
            </a:bodyPr>
            <a:lstStyle/>
            <a:p>
              <a:r>
                <a:rPr lang="zh-CN" altLang="en-US" sz="2800">
                  <a:solidFill>
                    <a:schemeClr val="bg1">
                      <a:lumMod val="50000"/>
                    </a:schemeClr>
                  </a:solidFill>
                  <a:cs typeface="+mn-ea"/>
                  <a:sym typeface="+mn-lt"/>
                </a:rPr>
                <a:t>加入标题</a:t>
              </a:r>
              <a:endParaRPr lang="zh-CN" altLang="en-US" sz="2800">
                <a:solidFill>
                  <a:schemeClr val="bg1">
                    <a:lumMod val="50000"/>
                  </a:schemeClr>
                </a:solidFill>
                <a:cs typeface="+mn-ea"/>
                <a:sym typeface="+mn-lt"/>
              </a:endParaRPr>
            </a:p>
          </p:txBody>
        </p:sp>
        <p:sp>
          <p:nvSpPr>
            <p:cNvPr id="36" name="矩形 35"/>
            <p:cNvSpPr/>
            <p:nvPr/>
          </p:nvSpPr>
          <p:spPr>
            <a:xfrm>
              <a:off x="3106597" y="5404405"/>
              <a:ext cx="2370018" cy="1176236"/>
            </a:xfrm>
            <a:prstGeom prst="rect">
              <a:avLst/>
            </a:prstGeom>
          </p:spPr>
          <p:txBody>
            <a:bodyPr wrap="square">
              <a:spAutoFit/>
            </a:bodyPr>
            <a:lstStyle/>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p:txBody>
        </p:sp>
      </p:grpSp>
      <p:grpSp>
        <p:nvGrpSpPr>
          <p:cNvPr id="4" name="组合 36"/>
          <p:cNvGrpSpPr/>
          <p:nvPr/>
        </p:nvGrpSpPr>
        <p:grpSpPr>
          <a:xfrm>
            <a:off x="873872" y="4516707"/>
            <a:ext cx="3103849" cy="1594220"/>
            <a:chOff x="1221767" y="2105254"/>
            <a:chExt cx="2370017" cy="1594588"/>
          </a:xfrm>
        </p:grpSpPr>
        <p:sp>
          <p:nvSpPr>
            <p:cNvPr id="38" name="矩形 37"/>
            <p:cNvSpPr/>
            <p:nvPr/>
          </p:nvSpPr>
          <p:spPr>
            <a:xfrm>
              <a:off x="2254321" y="2105254"/>
              <a:ext cx="1237720" cy="523213"/>
            </a:xfrm>
            <a:prstGeom prst="rect">
              <a:avLst/>
            </a:prstGeom>
          </p:spPr>
          <p:txBody>
            <a:bodyPr wrap="none">
              <a:spAutoFit/>
            </a:bodyPr>
            <a:lstStyle/>
            <a:p>
              <a:pPr algn="r"/>
              <a:r>
                <a:rPr lang="zh-CN" altLang="en-US" sz="2800">
                  <a:solidFill>
                    <a:schemeClr val="bg1">
                      <a:lumMod val="50000"/>
                    </a:schemeClr>
                  </a:solidFill>
                  <a:cs typeface="+mn-ea"/>
                  <a:sym typeface="+mn-lt"/>
                </a:rPr>
                <a:t>加入标题</a:t>
              </a:r>
              <a:endParaRPr lang="zh-CN" altLang="en-US" sz="2800">
                <a:solidFill>
                  <a:schemeClr val="bg1">
                    <a:lumMod val="50000"/>
                  </a:schemeClr>
                </a:solidFill>
                <a:cs typeface="+mn-ea"/>
                <a:sym typeface="+mn-lt"/>
              </a:endParaRPr>
            </a:p>
          </p:txBody>
        </p:sp>
        <p:sp>
          <p:nvSpPr>
            <p:cNvPr id="39" name="矩形 38"/>
            <p:cNvSpPr/>
            <p:nvPr/>
          </p:nvSpPr>
          <p:spPr>
            <a:xfrm>
              <a:off x="1221767" y="2523608"/>
              <a:ext cx="2370017" cy="1176234"/>
            </a:xfrm>
            <a:prstGeom prst="rect">
              <a:avLst/>
            </a:prstGeom>
          </p:spPr>
          <p:txBody>
            <a:bodyPr wrap="square">
              <a:spAutoFit/>
            </a:bodyPr>
            <a:lstStyle/>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p:txBody>
        </p:sp>
      </p:grpSp>
      <p:grpSp>
        <p:nvGrpSpPr>
          <p:cNvPr id="5" name="组合 39"/>
          <p:cNvGrpSpPr/>
          <p:nvPr/>
        </p:nvGrpSpPr>
        <p:grpSpPr>
          <a:xfrm>
            <a:off x="8298110" y="4444158"/>
            <a:ext cx="3108820" cy="1666772"/>
            <a:chOff x="3102802" y="4913480"/>
            <a:chExt cx="2373813" cy="1667158"/>
          </a:xfrm>
        </p:grpSpPr>
        <p:sp>
          <p:nvSpPr>
            <p:cNvPr id="41" name="矩形 40"/>
            <p:cNvSpPr/>
            <p:nvPr/>
          </p:nvSpPr>
          <p:spPr>
            <a:xfrm>
              <a:off x="3102802" y="4913480"/>
              <a:ext cx="1237720" cy="523213"/>
            </a:xfrm>
            <a:prstGeom prst="rect">
              <a:avLst/>
            </a:prstGeom>
          </p:spPr>
          <p:txBody>
            <a:bodyPr wrap="none">
              <a:spAutoFit/>
            </a:bodyPr>
            <a:lstStyle/>
            <a:p>
              <a:r>
                <a:rPr lang="zh-CN" altLang="en-US" sz="2800">
                  <a:solidFill>
                    <a:schemeClr val="bg1">
                      <a:lumMod val="50000"/>
                    </a:schemeClr>
                  </a:solidFill>
                  <a:cs typeface="+mn-ea"/>
                  <a:sym typeface="+mn-lt"/>
                </a:rPr>
                <a:t>加入标题</a:t>
              </a:r>
              <a:endParaRPr lang="zh-CN" altLang="en-US" sz="2800">
                <a:solidFill>
                  <a:schemeClr val="bg1">
                    <a:lumMod val="50000"/>
                  </a:schemeClr>
                </a:solidFill>
                <a:cs typeface="+mn-ea"/>
                <a:sym typeface="+mn-lt"/>
              </a:endParaRPr>
            </a:p>
          </p:txBody>
        </p:sp>
        <p:sp>
          <p:nvSpPr>
            <p:cNvPr id="42" name="矩形 41"/>
            <p:cNvSpPr/>
            <p:nvPr/>
          </p:nvSpPr>
          <p:spPr>
            <a:xfrm>
              <a:off x="3106598" y="5404403"/>
              <a:ext cx="2370017" cy="1176235"/>
            </a:xfrm>
            <a:prstGeom prst="rect">
              <a:avLst/>
            </a:prstGeom>
          </p:spPr>
          <p:txBody>
            <a:bodyPr wrap="square">
              <a:spAutoFit/>
            </a:bodyPr>
            <a:lstStyle/>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a:p>
              <a:pPr defTabSz="914400">
                <a:lnSpc>
                  <a:spcPct val="120000"/>
                </a:lnSpc>
                <a:defRPr/>
              </a:pPr>
              <a:r>
                <a:rPr lang="zh-CN" altLang="en-US" sz="1465" kern="0">
                  <a:solidFill>
                    <a:schemeClr val="bg1">
                      <a:lumMod val="50000"/>
                    </a:schemeClr>
                  </a:solidFill>
                  <a:cs typeface="+mn-ea"/>
                  <a:sym typeface="+mn-lt"/>
                </a:rPr>
                <a:t>单击此处输入文字单击此处输入文字</a:t>
              </a:r>
              <a:endParaRPr lang="zh-CN" altLang="en-US" sz="1465" kern="0">
                <a:solidFill>
                  <a:schemeClr val="bg1">
                    <a:lumMod val="50000"/>
                  </a:schemeClr>
                </a:solidFill>
                <a:cs typeface="+mn-ea"/>
                <a:sym typeface="+mn-lt"/>
              </a:endParaRPr>
            </a:p>
          </p:txBody>
        </p:sp>
      </p:grpSp>
      <p:grpSp>
        <p:nvGrpSpPr>
          <p:cNvPr id="6" name="组合 42"/>
          <p:cNvGrpSpPr/>
          <p:nvPr/>
        </p:nvGrpSpPr>
        <p:grpSpPr>
          <a:xfrm>
            <a:off x="4233871" y="2495746"/>
            <a:ext cx="2338899" cy="1441257"/>
            <a:chOff x="4233069" y="2496322"/>
            <a:chExt cx="2338909" cy="1441591"/>
          </a:xfrm>
        </p:grpSpPr>
        <p:sp>
          <p:nvSpPr>
            <p:cNvPr id="44" name="Freeform 6"/>
            <p:cNvSpPr/>
            <p:nvPr/>
          </p:nvSpPr>
          <p:spPr bwMode="auto">
            <a:xfrm>
              <a:off x="4233069" y="2496322"/>
              <a:ext cx="2338909" cy="1441591"/>
            </a:xfrm>
            <a:custGeom>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5" name="文本框 28"/>
            <p:cNvSpPr txBox="1"/>
            <p:nvPr/>
          </p:nvSpPr>
          <p:spPr>
            <a:xfrm>
              <a:off x="4833923" y="2752547"/>
              <a:ext cx="56257" cy="160734"/>
            </a:xfrm>
            <a:custGeom>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a:cs typeface="+mn-ea"/>
                <a:sym typeface="+mn-lt"/>
              </a:endParaRPr>
            </a:p>
          </p:txBody>
        </p:sp>
      </p:grpSp>
      <p:grpSp>
        <p:nvGrpSpPr>
          <p:cNvPr id="7" name="组合 45"/>
          <p:cNvGrpSpPr/>
          <p:nvPr/>
        </p:nvGrpSpPr>
        <p:grpSpPr>
          <a:xfrm>
            <a:off x="5872992" y="2453727"/>
            <a:ext cx="1138976" cy="1012663"/>
            <a:chOff x="5872196" y="2454293"/>
            <a:chExt cx="1138983" cy="1012897"/>
          </a:xfrm>
        </p:grpSpPr>
        <p:sp>
          <p:nvSpPr>
            <p:cNvPr id="47" name="Freeform 8"/>
            <p:cNvSpPr/>
            <p:nvPr/>
          </p:nvSpPr>
          <p:spPr bwMode="auto">
            <a:xfrm>
              <a:off x="5872196" y="2454293"/>
              <a:ext cx="1138983" cy="1012897"/>
            </a:xfrm>
            <a:custGeom>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8" name="文本框 29"/>
            <p:cNvSpPr txBox="1"/>
            <p:nvPr/>
          </p:nvSpPr>
          <p:spPr>
            <a:xfrm>
              <a:off x="6703472" y="2832789"/>
              <a:ext cx="78328" cy="117492"/>
            </a:xfrm>
            <a:custGeom>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a:cs typeface="+mn-ea"/>
                <a:sym typeface="+mn-lt"/>
              </a:endParaRPr>
            </a:p>
          </p:txBody>
        </p:sp>
      </p:grpSp>
      <p:grpSp>
        <p:nvGrpSpPr>
          <p:cNvPr id="8" name="组合 48"/>
          <p:cNvGrpSpPr/>
          <p:nvPr/>
        </p:nvGrpSpPr>
        <p:grpSpPr>
          <a:xfrm>
            <a:off x="6331105" y="3144943"/>
            <a:ext cx="1628612" cy="1775311"/>
            <a:chOff x="6330311" y="3145669"/>
            <a:chExt cx="1628620" cy="1775722"/>
          </a:xfrm>
        </p:grpSpPr>
        <p:sp>
          <p:nvSpPr>
            <p:cNvPr id="50" name="Freeform 7"/>
            <p:cNvSpPr/>
            <p:nvPr/>
          </p:nvSpPr>
          <p:spPr bwMode="auto">
            <a:xfrm>
              <a:off x="6330311" y="3145669"/>
              <a:ext cx="1628620" cy="1775722"/>
            </a:xfrm>
            <a:custGeom>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1" name="文本框 30"/>
            <p:cNvSpPr txBox="1"/>
            <p:nvPr/>
          </p:nvSpPr>
          <p:spPr>
            <a:xfrm>
              <a:off x="7588027" y="4245976"/>
              <a:ext cx="108942" cy="162653"/>
            </a:xfrm>
            <a:custGeom>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a:cs typeface="+mn-ea"/>
                <a:sym typeface="+mn-lt"/>
              </a:endParaRPr>
            </a:p>
          </p:txBody>
        </p:sp>
      </p:grpSp>
      <p:grpSp>
        <p:nvGrpSpPr>
          <p:cNvPr id="9" name="组合 51"/>
          <p:cNvGrpSpPr/>
          <p:nvPr/>
        </p:nvGrpSpPr>
        <p:grpSpPr>
          <a:xfrm>
            <a:off x="5084957" y="3668079"/>
            <a:ext cx="1952233" cy="2004315"/>
            <a:chOff x="5084155" y="3668928"/>
            <a:chExt cx="1952243" cy="2004779"/>
          </a:xfrm>
        </p:grpSpPr>
        <p:sp>
          <p:nvSpPr>
            <p:cNvPr id="53" name="Freeform 5"/>
            <p:cNvSpPr/>
            <p:nvPr/>
          </p:nvSpPr>
          <p:spPr bwMode="auto">
            <a:xfrm>
              <a:off x="5084155" y="3668928"/>
              <a:ext cx="1952243" cy="2004779"/>
            </a:xfrm>
            <a:custGeom>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2"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4" name="文本框 31"/>
            <p:cNvSpPr txBox="1"/>
            <p:nvPr/>
          </p:nvSpPr>
          <p:spPr>
            <a:xfrm>
              <a:off x="5813090" y="4818079"/>
              <a:ext cx="110728" cy="159841"/>
            </a:xfrm>
            <a:custGeom>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a:cs typeface="+mn-ea"/>
                <a:sym typeface="+mn-lt"/>
              </a:endParaRPr>
            </a:p>
          </p:txBody>
        </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610341" y="1412777"/>
            <a:ext cx="5485660" cy="4165601"/>
          </a:xfrm>
          <a:prstGeom prst="rect">
            <a:avLst/>
          </a:prstGeom>
          <a:noFill/>
        </p:spPr>
        <p:txBody>
          <a:bodyPr lIns="121895" tIns="60947" rIns="121895" bIns="60947"/>
          <a:lstStyle/>
          <a:p>
            <a:endParaRPr lang="zh-CN" altLang="en-US" sz="2400">
              <a:cs typeface="+mn-ea"/>
              <a:sym typeface="+mn-lt"/>
            </a:endParaRPr>
          </a:p>
        </p:txBody>
      </p:sp>
      <p:sp>
        <p:nvSpPr>
          <p:cNvPr id="3" name="任意多边形 2"/>
          <p:cNvSpPr/>
          <p:nvPr/>
        </p:nvSpPr>
        <p:spPr>
          <a:xfrm>
            <a:off x="2484445" y="1412776"/>
            <a:ext cx="1737455" cy="1319357"/>
          </a:xfrm>
          <a:custGeom>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chemeClr val="accent4"/>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315" tIns="20315" rIns="20315" bIns="20315" numCol="1" spcCol="1270" anchor="ctr" anchorCtr="0">
            <a:noAutofit/>
          </a:bodyPr>
          <a:lstStyle/>
          <a:p>
            <a:pPr algn="ctr" defTabSz="711200">
              <a:lnSpc>
                <a:spcPct val="90000"/>
              </a:lnSpc>
              <a:spcAft>
                <a:spcPct val="35000"/>
              </a:spcAft>
            </a:pPr>
            <a:r>
              <a:rPr lang="zh-CN" altLang="en-US" sz="1600">
                <a:solidFill>
                  <a:schemeClr val="bg1"/>
                </a:solidFill>
                <a:cs typeface="+mn-ea"/>
                <a:sym typeface="+mn-lt"/>
              </a:rPr>
              <a:t>添加文本</a:t>
            </a:r>
            <a:endParaRPr lang="en-US" sz="1600">
              <a:solidFill>
                <a:schemeClr val="bg1"/>
              </a:solidFill>
              <a:cs typeface="+mn-ea"/>
              <a:sym typeface="+mn-lt"/>
            </a:endParaRPr>
          </a:p>
        </p:txBody>
      </p:sp>
      <p:sp>
        <p:nvSpPr>
          <p:cNvPr id="4" name="任意多边形 3"/>
          <p:cNvSpPr/>
          <p:nvPr/>
        </p:nvSpPr>
        <p:spPr>
          <a:xfrm>
            <a:off x="1859743" y="2732133"/>
            <a:ext cx="2986856" cy="948747"/>
          </a:xfrm>
          <a:custGeom>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chemeClr val="accent3"/>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42975" tIns="20315" rIns="542973" bIns="20315" numCol="1" spcCol="1270" anchor="ctr" anchorCtr="0">
            <a:noAutofit/>
          </a:bodyPr>
          <a:lstStyle/>
          <a:p>
            <a:pPr algn="ctr" defTabSz="711200">
              <a:lnSpc>
                <a:spcPct val="90000"/>
              </a:lnSpc>
              <a:spcAft>
                <a:spcPct val="35000"/>
              </a:spcAft>
            </a:pPr>
            <a:r>
              <a:rPr lang="zh-CN" altLang="en-US" sz="1600">
                <a:solidFill>
                  <a:schemeClr val="bg1"/>
                </a:solidFill>
                <a:cs typeface="+mn-ea"/>
                <a:sym typeface="+mn-lt"/>
              </a:rPr>
              <a:t>添加文本</a:t>
            </a:r>
            <a:endParaRPr lang="en-US" sz="1600">
              <a:solidFill>
                <a:schemeClr val="bg1"/>
              </a:solidFill>
              <a:cs typeface="+mn-ea"/>
              <a:sym typeface="+mn-lt"/>
            </a:endParaRPr>
          </a:p>
        </p:txBody>
      </p:sp>
      <p:sp>
        <p:nvSpPr>
          <p:cNvPr id="5" name="任意多边形 4"/>
          <p:cNvSpPr/>
          <p:nvPr/>
        </p:nvSpPr>
        <p:spPr>
          <a:xfrm>
            <a:off x="1235041" y="3680881"/>
            <a:ext cx="4236257" cy="948747"/>
          </a:xfrm>
          <a:custGeom>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chemeClr val="accent2"/>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61604" tIns="20315" rIns="761604" bIns="20315" numCol="1" spcCol="1270" anchor="ctr" anchorCtr="0">
            <a:noAutofit/>
          </a:bodyPr>
          <a:lstStyle/>
          <a:p>
            <a:pPr algn="ctr" defTabSz="711200">
              <a:lnSpc>
                <a:spcPct val="90000"/>
              </a:lnSpc>
              <a:spcAft>
                <a:spcPct val="35000"/>
              </a:spcAft>
            </a:pPr>
            <a:r>
              <a:rPr lang="zh-CN" altLang="en-US" sz="1600">
                <a:solidFill>
                  <a:schemeClr val="bg1"/>
                </a:solidFill>
                <a:cs typeface="+mn-ea"/>
                <a:sym typeface="+mn-lt"/>
              </a:rPr>
              <a:t>添加文本</a:t>
            </a:r>
            <a:endParaRPr lang="en-US" sz="1600">
              <a:solidFill>
                <a:schemeClr val="bg1"/>
              </a:solidFill>
              <a:cs typeface="+mn-ea"/>
              <a:sym typeface="+mn-lt"/>
            </a:endParaRPr>
          </a:p>
        </p:txBody>
      </p:sp>
      <p:sp>
        <p:nvSpPr>
          <p:cNvPr id="6" name="任意多边形 5"/>
          <p:cNvSpPr/>
          <p:nvPr/>
        </p:nvSpPr>
        <p:spPr>
          <a:xfrm>
            <a:off x="610341" y="4629629"/>
            <a:ext cx="5485660" cy="948747"/>
          </a:xfrm>
          <a:custGeom>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chemeClr val="accent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80232" tIns="20315" rIns="980235" bIns="20315" numCol="1" spcCol="1270" anchor="ctr" anchorCtr="0">
            <a:noAutofit/>
          </a:bodyPr>
          <a:lstStyle/>
          <a:p>
            <a:pPr algn="ctr" defTabSz="711200">
              <a:lnSpc>
                <a:spcPct val="90000"/>
              </a:lnSpc>
              <a:spcAft>
                <a:spcPct val="35000"/>
              </a:spcAft>
            </a:pPr>
            <a:r>
              <a:rPr lang="zh-CN" altLang="en-US" sz="1600">
                <a:solidFill>
                  <a:schemeClr val="bg1"/>
                </a:solidFill>
                <a:cs typeface="+mn-ea"/>
                <a:sym typeface="+mn-lt"/>
              </a:rPr>
              <a:t>添加文本</a:t>
            </a:r>
            <a:endParaRPr lang="en-US" sz="1600">
              <a:solidFill>
                <a:schemeClr val="bg1"/>
              </a:solidFill>
              <a:cs typeface="+mn-ea"/>
              <a:sym typeface="+mn-lt"/>
            </a:endParaRPr>
          </a:p>
        </p:txBody>
      </p:sp>
      <p:grpSp>
        <p:nvGrpSpPr>
          <p:cNvPr id="7" name="组合 6"/>
          <p:cNvGrpSpPr/>
          <p:nvPr/>
        </p:nvGrpSpPr>
        <p:grpSpPr>
          <a:xfrm>
            <a:off x="6486085" y="1558915"/>
            <a:ext cx="5279875" cy="576743"/>
            <a:chOff x="4932040" y="1169181"/>
            <a:chExt cx="3960440" cy="432556"/>
          </a:xfrm>
        </p:grpSpPr>
        <p:sp>
          <p:nvSpPr>
            <p:cNvPr id="8" name="Content Placeholder 9"/>
            <p:cNvSpPr txBox="1"/>
            <p:nvPr/>
          </p:nvSpPr>
          <p:spPr>
            <a:xfrm>
              <a:off x="4932040" y="1235977"/>
              <a:ext cx="609600" cy="365760"/>
            </a:xfrm>
            <a:prstGeom prst="rect">
              <a:avLst/>
            </a:prstGeom>
            <a:solidFill>
              <a:schemeClr val="accent4"/>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a:solidFill>
                  <a:schemeClr val="bg1">
                    <a:lumMod val="50000"/>
                  </a:schemeClr>
                </a:solidFill>
                <a:latin typeface="+mn-lt"/>
                <a:cs typeface="+mn-ea"/>
                <a:sym typeface="+mn-lt"/>
              </a:endParaRPr>
            </a:p>
          </p:txBody>
        </p:sp>
        <p:sp>
          <p:nvSpPr>
            <p:cNvPr id="9" name="矩形 8"/>
            <p:cNvSpPr/>
            <p:nvPr/>
          </p:nvSpPr>
          <p:spPr>
            <a:xfrm>
              <a:off x="5624395" y="1169181"/>
              <a:ext cx="3268085" cy="407899"/>
            </a:xfrm>
            <a:prstGeom prst="rect">
              <a:avLst/>
            </a:prstGeom>
          </p:spPr>
          <p:txBody>
            <a:bodyPr wrap="square">
              <a:spAutoFit/>
            </a:bodyPr>
            <a:lstStyle/>
            <a:p>
              <a:pPr lvl="0"/>
              <a:r>
                <a:rPr lang="zh-CN" altLang="en-US" sz="1465">
                  <a:solidFill>
                    <a:schemeClr val="bg1">
                      <a:lumMod val="50000"/>
                    </a:schemeClr>
                  </a:solidFill>
                  <a:cs typeface="+mn-ea"/>
                  <a:sym typeface="+mn-lt"/>
                </a:rPr>
                <a:t>单击此处添加文本，单击此处添加文本，单击此处添加文本，单击此处添加文本。</a:t>
              </a:r>
              <a:endParaRPr lang="en-US" altLang="zh-CN" sz="1465">
                <a:solidFill>
                  <a:schemeClr val="bg1">
                    <a:lumMod val="50000"/>
                  </a:schemeClr>
                </a:solidFill>
                <a:cs typeface="+mn-ea"/>
                <a:sym typeface="+mn-lt"/>
              </a:endParaRPr>
            </a:p>
          </p:txBody>
        </p:sp>
      </p:grpSp>
      <p:grpSp>
        <p:nvGrpSpPr>
          <p:cNvPr id="10" name="组合 9"/>
          <p:cNvGrpSpPr/>
          <p:nvPr/>
        </p:nvGrpSpPr>
        <p:grpSpPr>
          <a:xfrm>
            <a:off x="6486085" y="2681119"/>
            <a:ext cx="5279875" cy="572139"/>
            <a:chOff x="4932040" y="2010833"/>
            <a:chExt cx="3960440" cy="429103"/>
          </a:xfrm>
        </p:grpSpPr>
        <p:sp>
          <p:nvSpPr>
            <p:cNvPr id="11" name="Content Placeholder 10"/>
            <p:cNvSpPr txBox="1"/>
            <p:nvPr/>
          </p:nvSpPr>
          <p:spPr>
            <a:xfrm>
              <a:off x="4932040" y="2074176"/>
              <a:ext cx="609600" cy="365760"/>
            </a:xfrm>
            <a:prstGeom prst="rect">
              <a:avLst/>
            </a:prstGeom>
            <a:solidFill>
              <a:schemeClr val="accent3"/>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a:solidFill>
                  <a:schemeClr val="bg1">
                    <a:lumMod val="50000"/>
                  </a:schemeClr>
                </a:solidFill>
                <a:latin typeface="+mn-lt"/>
                <a:cs typeface="+mn-ea"/>
                <a:sym typeface="+mn-lt"/>
              </a:endParaRPr>
            </a:p>
          </p:txBody>
        </p:sp>
        <p:sp>
          <p:nvSpPr>
            <p:cNvPr id="12" name="矩形 11"/>
            <p:cNvSpPr/>
            <p:nvPr/>
          </p:nvSpPr>
          <p:spPr>
            <a:xfrm>
              <a:off x="5624395" y="2010833"/>
              <a:ext cx="3268085" cy="407899"/>
            </a:xfrm>
            <a:prstGeom prst="rect">
              <a:avLst/>
            </a:prstGeom>
          </p:spPr>
          <p:txBody>
            <a:bodyPr wrap="square">
              <a:spAutoFit/>
            </a:bodyPr>
            <a:lstStyle/>
            <a:p>
              <a:pPr lvl="0"/>
              <a:r>
                <a:rPr lang="zh-CN" altLang="en-US" sz="1465">
                  <a:solidFill>
                    <a:schemeClr val="bg1">
                      <a:lumMod val="50000"/>
                    </a:schemeClr>
                  </a:solidFill>
                  <a:cs typeface="+mn-ea"/>
                  <a:sym typeface="+mn-lt"/>
                </a:rPr>
                <a:t>单击此处添加文本，单击此处添加文本，单击此处添加文本，单击此处添加文本。</a:t>
              </a:r>
              <a:endParaRPr lang="en-US" altLang="zh-CN" sz="1465">
                <a:solidFill>
                  <a:schemeClr val="bg1">
                    <a:lumMod val="50000"/>
                  </a:schemeClr>
                </a:solidFill>
                <a:cs typeface="+mn-ea"/>
                <a:sym typeface="+mn-lt"/>
              </a:endParaRPr>
            </a:p>
          </p:txBody>
        </p:sp>
      </p:grpSp>
      <p:grpSp>
        <p:nvGrpSpPr>
          <p:cNvPr id="13" name="组合 12"/>
          <p:cNvGrpSpPr/>
          <p:nvPr/>
        </p:nvGrpSpPr>
        <p:grpSpPr>
          <a:xfrm>
            <a:off x="6486085" y="3764851"/>
            <a:ext cx="5279875" cy="572140"/>
            <a:chOff x="4932040" y="2823633"/>
            <a:chExt cx="3960440" cy="429104"/>
          </a:xfrm>
        </p:grpSpPr>
        <p:sp>
          <p:nvSpPr>
            <p:cNvPr id="14" name="Content Placeholder 11"/>
            <p:cNvSpPr txBox="1"/>
            <p:nvPr/>
          </p:nvSpPr>
          <p:spPr>
            <a:xfrm>
              <a:off x="4932040" y="2886977"/>
              <a:ext cx="609600" cy="365760"/>
            </a:xfrm>
            <a:prstGeom prst="rect">
              <a:avLst/>
            </a:prstGeom>
            <a:solidFill>
              <a:schemeClr val="accent2"/>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a:solidFill>
                  <a:schemeClr val="bg1">
                    <a:lumMod val="50000"/>
                  </a:schemeClr>
                </a:solidFill>
                <a:latin typeface="+mn-lt"/>
                <a:cs typeface="+mn-ea"/>
                <a:sym typeface="+mn-lt"/>
              </a:endParaRPr>
            </a:p>
          </p:txBody>
        </p:sp>
        <p:sp>
          <p:nvSpPr>
            <p:cNvPr id="15" name="矩形 14"/>
            <p:cNvSpPr/>
            <p:nvPr/>
          </p:nvSpPr>
          <p:spPr>
            <a:xfrm>
              <a:off x="5624395" y="2823633"/>
              <a:ext cx="3268085" cy="407899"/>
            </a:xfrm>
            <a:prstGeom prst="rect">
              <a:avLst/>
            </a:prstGeom>
          </p:spPr>
          <p:txBody>
            <a:bodyPr wrap="square">
              <a:spAutoFit/>
            </a:bodyPr>
            <a:lstStyle/>
            <a:p>
              <a:pPr lvl="0"/>
              <a:r>
                <a:rPr lang="zh-CN" altLang="en-US" sz="1465">
                  <a:solidFill>
                    <a:schemeClr val="bg1">
                      <a:lumMod val="50000"/>
                    </a:schemeClr>
                  </a:solidFill>
                  <a:cs typeface="+mn-ea"/>
                  <a:sym typeface="+mn-lt"/>
                </a:rPr>
                <a:t>单击此处添加文本，单击此处添加文本，单击此处添加文本，单击此处添加文本。</a:t>
              </a:r>
              <a:endParaRPr lang="en-US" altLang="zh-CN" sz="1465">
                <a:solidFill>
                  <a:schemeClr val="bg1">
                    <a:lumMod val="50000"/>
                  </a:schemeClr>
                </a:solidFill>
                <a:cs typeface="+mn-ea"/>
                <a:sym typeface="+mn-lt"/>
              </a:endParaRPr>
            </a:p>
          </p:txBody>
        </p:sp>
      </p:grpSp>
      <p:grpSp>
        <p:nvGrpSpPr>
          <p:cNvPr id="16" name="组合 15"/>
          <p:cNvGrpSpPr/>
          <p:nvPr/>
        </p:nvGrpSpPr>
        <p:grpSpPr>
          <a:xfrm>
            <a:off x="6486085" y="4788647"/>
            <a:ext cx="5279875" cy="632089"/>
            <a:chOff x="4932040" y="3591472"/>
            <a:chExt cx="3960440" cy="474065"/>
          </a:xfrm>
        </p:grpSpPr>
        <p:sp>
          <p:nvSpPr>
            <p:cNvPr id="17" name="Content Placeholder 12"/>
            <p:cNvSpPr txBox="1"/>
            <p:nvPr/>
          </p:nvSpPr>
          <p:spPr>
            <a:xfrm>
              <a:off x="4932040" y="3699777"/>
              <a:ext cx="609600" cy="365760"/>
            </a:xfrm>
            <a:prstGeom prst="rect">
              <a:avLst/>
            </a:prstGeom>
            <a:solidFill>
              <a:schemeClr val="accent1"/>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a:solidFill>
                  <a:schemeClr val="bg1">
                    <a:lumMod val="50000"/>
                  </a:schemeClr>
                </a:solidFill>
                <a:latin typeface="+mn-lt"/>
                <a:cs typeface="+mn-ea"/>
                <a:sym typeface="+mn-lt"/>
              </a:endParaRPr>
            </a:p>
          </p:txBody>
        </p:sp>
        <p:sp>
          <p:nvSpPr>
            <p:cNvPr id="18" name="矩形 17"/>
            <p:cNvSpPr/>
            <p:nvPr/>
          </p:nvSpPr>
          <p:spPr>
            <a:xfrm>
              <a:off x="5624395" y="3591472"/>
              <a:ext cx="3268085" cy="407899"/>
            </a:xfrm>
            <a:prstGeom prst="rect">
              <a:avLst/>
            </a:prstGeom>
          </p:spPr>
          <p:txBody>
            <a:bodyPr wrap="square">
              <a:spAutoFit/>
            </a:bodyPr>
            <a:lstStyle/>
            <a:p>
              <a:pPr lvl="0"/>
              <a:r>
                <a:rPr lang="zh-CN" altLang="en-US" sz="1465">
                  <a:solidFill>
                    <a:schemeClr val="bg1">
                      <a:lumMod val="50000"/>
                    </a:schemeClr>
                  </a:solidFill>
                  <a:cs typeface="+mn-ea"/>
                  <a:sym typeface="+mn-lt"/>
                </a:rPr>
                <a:t>单击此处添加文本，单击此处添加文本，单击此处添加文本，单击此处添加文本。</a:t>
              </a:r>
              <a:endParaRPr lang="en-US" altLang="zh-CN" sz="1465">
                <a:solidFill>
                  <a:schemeClr val="bg1">
                    <a:lumMod val="50000"/>
                  </a:schemeClr>
                </a:solidFill>
                <a:cs typeface="+mn-ea"/>
                <a:sym typeface="+mn-lt"/>
              </a:endParaRPr>
            </a:p>
          </p:txBody>
        </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2700"/>
                            </p:stCondLst>
                            <p:childTnLst>
                              <p:par>
                                <p:cTn id="41" presetID="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椭圆 5"/>
          <p:cNvSpPr/>
          <p:nvPr/>
        </p:nvSpPr>
        <p:spPr>
          <a:xfrm>
            <a:off x="5762905" y="2184544"/>
            <a:ext cx="576620" cy="5766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a:cs typeface="+mn-ea"/>
                <a:sym typeface="+mn-lt"/>
              </a:rPr>
              <a:t>1</a:t>
            </a:r>
            <a:endParaRPr lang="zh-CN" altLang="en-US" sz="2400">
              <a:cs typeface="+mn-ea"/>
              <a:sym typeface="+mn-lt"/>
            </a:endParaRPr>
          </a:p>
        </p:txBody>
      </p:sp>
      <p:cxnSp>
        <p:nvCxnSpPr>
          <p:cNvPr id="7" name="直接连接符 6"/>
          <p:cNvCxnSpPr/>
          <p:nvPr/>
        </p:nvCxnSpPr>
        <p:spPr>
          <a:xfrm>
            <a:off x="6327339" y="2451213"/>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7356876" y="2230678"/>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a:solidFill>
                  <a:schemeClr val="bg1">
                    <a:lumMod val="50000"/>
                  </a:schemeClr>
                </a:solidFill>
                <a:latin typeface="+mn-lt"/>
                <a:ea typeface="+mn-ea"/>
                <a:cs typeface="+mn-ea"/>
                <a:sym typeface="+mn-lt"/>
              </a:rPr>
              <a:t>请在此处输入详细的文字介绍信息和简介，表达图表的含义</a:t>
            </a:r>
            <a:r>
              <a:rPr lang="en-US" altLang="zh-CN" sz="1465">
                <a:solidFill>
                  <a:schemeClr val="bg1">
                    <a:lumMod val="50000"/>
                  </a:schemeClr>
                </a:solidFill>
                <a:latin typeface="+mn-lt"/>
                <a:ea typeface="+mn-ea"/>
                <a:cs typeface="+mn-ea"/>
                <a:sym typeface="+mn-lt"/>
              </a:rPr>
              <a:t>.</a:t>
            </a:r>
            <a:r>
              <a:rPr lang="zh-CN" altLang="en-US" sz="1465">
                <a:solidFill>
                  <a:schemeClr val="bg1">
                    <a:lumMod val="50000"/>
                  </a:schemeClr>
                </a:solidFill>
                <a:latin typeface="+mn-lt"/>
                <a:ea typeface="+mn-ea"/>
                <a:cs typeface="+mn-ea"/>
                <a:sym typeface="+mn-lt"/>
              </a:rPr>
              <a:t>表达图表的含义</a:t>
            </a:r>
            <a:r>
              <a:rPr lang="en-US" altLang="zh-CN" sz="1465">
                <a:solidFill>
                  <a:schemeClr val="bg1">
                    <a:lumMod val="50000"/>
                  </a:schemeClr>
                </a:solidFill>
                <a:latin typeface="+mn-lt"/>
                <a:ea typeface="+mn-ea"/>
                <a:cs typeface="+mn-ea"/>
                <a:sym typeface="+mn-lt"/>
              </a:rPr>
              <a:t>.</a:t>
            </a:r>
            <a:endParaRPr lang="zh-CN" altLang="en-US" sz="1465">
              <a:solidFill>
                <a:schemeClr val="bg1">
                  <a:lumMod val="50000"/>
                </a:schemeClr>
              </a:solidFill>
              <a:latin typeface="+mn-lt"/>
              <a:ea typeface="+mn-ea"/>
              <a:cs typeface="+mn-ea"/>
              <a:sym typeface="+mn-lt"/>
            </a:endParaRPr>
          </a:p>
          <a:p>
            <a:pPr algn="l"/>
            <a:endParaRPr lang="zh-CN" altLang="en-US" sz="1465">
              <a:solidFill>
                <a:schemeClr val="bg1">
                  <a:lumMod val="50000"/>
                </a:schemeClr>
              </a:solidFill>
              <a:latin typeface="+mn-lt"/>
              <a:ea typeface="+mn-ea"/>
              <a:cs typeface="+mn-ea"/>
              <a:sym typeface="+mn-lt"/>
            </a:endParaRPr>
          </a:p>
        </p:txBody>
      </p:sp>
      <p:sp>
        <p:nvSpPr>
          <p:cNvPr id="10" name="椭圆 9"/>
          <p:cNvSpPr/>
          <p:nvPr/>
        </p:nvSpPr>
        <p:spPr>
          <a:xfrm>
            <a:off x="5762905" y="3116282"/>
            <a:ext cx="576620" cy="5766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a:cs typeface="+mn-ea"/>
                <a:sym typeface="+mn-lt"/>
              </a:rPr>
              <a:t>2</a:t>
            </a:r>
            <a:endParaRPr lang="zh-CN" altLang="en-US" sz="2400">
              <a:cs typeface="+mn-ea"/>
              <a:sym typeface="+mn-lt"/>
            </a:endParaRPr>
          </a:p>
        </p:txBody>
      </p:sp>
      <p:cxnSp>
        <p:nvCxnSpPr>
          <p:cNvPr id="12" name="直接连接符 11"/>
          <p:cNvCxnSpPr/>
          <p:nvPr/>
        </p:nvCxnSpPr>
        <p:spPr>
          <a:xfrm>
            <a:off x="6327340" y="3382949"/>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7356877" y="3162414"/>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a:solidFill>
                  <a:schemeClr val="bg1">
                    <a:lumMod val="50000"/>
                  </a:schemeClr>
                </a:solidFill>
                <a:latin typeface="+mn-lt"/>
                <a:ea typeface="+mn-ea"/>
                <a:cs typeface="+mn-ea"/>
                <a:sym typeface="+mn-lt"/>
              </a:rPr>
              <a:t>请在此处输入详细的文字介绍信息和简介，表达图表的含义</a:t>
            </a:r>
            <a:r>
              <a:rPr lang="en-US" altLang="zh-CN" sz="1465">
                <a:solidFill>
                  <a:schemeClr val="bg1">
                    <a:lumMod val="50000"/>
                  </a:schemeClr>
                </a:solidFill>
                <a:latin typeface="+mn-lt"/>
                <a:ea typeface="+mn-ea"/>
                <a:cs typeface="+mn-ea"/>
                <a:sym typeface="+mn-lt"/>
              </a:rPr>
              <a:t>.</a:t>
            </a:r>
            <a:r>
              <a:rPr lang="zh-CN" altLang="en-US" sz="1465">
                <a:solidFill>
                  <a:schemeClr val="bg1">
                    <a:lumMod val="50000"/>
                  </a:schemeClr>
                </a:solidFill>
                <a:latin typeface="+mn-lt"/>
                <a:ea typeface="+mn-ea"/>
                <a:cs typeface="+mn-ea"/>
                <a:sym typeface="+mn-lt"/>
              </a:rPr>
              <a:t>表达图表的含义</a:t>
            </a:r>
            <a:r>
              <a:rPr lang="en-US" altLang="zh-CN" sz="1465">
                <a:solidFill>
                  <a:schemeClr val="bg1">
                    <a:lumMod val="50000"/>
                  </a:schemeClr>
                </a:solidFill>
                <a:latin typeface="+mn-lt"/>
                <a:ea typeface="+mn-ea"/>
                <a:cs typeface="+mn-ea"/>
                <a:sym typeface="+mn-lt"/>
              </a:rPr>
              <a:t>.</a:t>
            </a:r>
            <a:endParaRPr lang="zh-CN" altLang="en-US" sz="1465">
              <a:solidFill>
                <a:schemeClr val="bg1">
                  <a:lumMod val="50000"/>
                </a:schemeClr>
              </a:solidFill>
              <a:latin typeface="+mn-lt"/>
              <a:ea typeface="+mn-ea"/>
              <a:cs typeface="+mn-ea"/>
              <a:sym typeface="+mn-lt"/>
            </a:endParaRPr>
          </a:p>
          <a:p>
            <a:pPr algn="l"/>
            <a:endParaRPr lang="zh-CN" altLang="en-US" sz="1465">
              <a:solidFill>
                <a:schemeClr val="bg1">
                  <a:lumMod val="50000"/>
                </a:schemeClr>
              </a:solidFill>
              <a:latin typeface="+mn-lt"/>
              <a:ea typeface="+mn-ea"/>
              <a:cs typeface="+mn-ea"/>
              <a:sym typeface="+mn-lt"/>
            </a:endParaRPr>
          </a:p>
        </p:txBody>
      </p:sp>
      <p:sp>
        <p:nvSpPr>
          <p:cNvPr id="14" name="椭圆 13"/>
          <p:cNvSpPr/>
          <p:nvPr/>
        </p:nvSpPr>
        <p:spPr>
          <a:xfrm>
            <a:off x="5762905" y="4031367"/>
            <a:ext cx="576620" cy="5766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a:cs typeface="+mn-ea"/>
                <a:sym typeface="+mn-lt"/>
              </a:rPr>
              <a:t>3</a:t>
            </a:r>
            <a:endParaRPr lang="zh-CN" altLang="en-US" sz="2400">
              <a:cs typeface="+mn-ea"/>
              <a:sym typeface="+mn-lt"/>
            </a:endParaRPr>
          </a:p>
        </p:txBody>
      </p:sp>
      <p:cxnSp>
        <p:nvCxnSpPr>
          <p:cNvPr id="15" name="直接连接符 14"/>
          <p:cNvCxnSpPr/>
          <p:nvPr/>
        </p:nvCxnSpPr>
        <p:spPr>
          <a:xfrm>
            <a:off x="6327340" y="4298036"/>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7356877" y="4077501"/>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a:solidFill>
                  <a:schemeClr val="bg1">
                    <a:lumMod val="50000"/>
                  </a:schemeClr>
                </a:solidFill>
                <a:latin typeface="+mn-lt"/>
                <a:ea typeface="+mn-ea"/>
                <a:cs typeface="+mn-ea"/>
                <a:sym typeface="+mn-lt"/>
              </a:rPr>
              <a:t>请在此处输入详细的文字介绍信息和简介，表达图表的含义</a:t>
            </a:r>
            <a:r>
              <a:rPr lang="en-US" altLang="zh-CN" sz="1465">
                <a:solidFill>
                  <a:schemeClr val="bg1">
                    <a:lumMod val="50000"/>
                  </a:schemeClr>
                </a:solidFill>
                <a:latin typeface="+mn-lt"/>
                <a:ea typeface="+mn-ea"/>
                <a:cs typeface="+mn-ea"/>
                <a:sym typeface="+mn-lt"/>
              </a:rPr>
              <a:t>.</a:t>
            </a:r>
            <a:r>
              <a:rPr lang="zh-CN" altLang="en-US" sz="1465">
                <a:solidFill>
                  <a:schemeClr val="bg1">
                    <a:lumMod val="50000"/>
                  </a:schemeClr>
                </a:solidFill>
                <a:latin typeface="+mn-lt"/>
                <a:ea typeface="+mn-ea"/>
                <a:cs typeface="+mn-ea"/>
                <a:sym typeface="+mn-lt"/>
              </a:rPr>
              <a:t>表达图表的含义</a:t>
            </a:r>
            <a:r>
              <a:rPr lang="en-US" altLang="zh-CN" sz="1465">
                <a:solidFill>
                  <a:schemeClr val="bg1">
                    <a:lumMod val="50000"/>
                  </a:schemeClr>
                </a:solidFill>
                <a:latin typeface="+mn-lt"/>
                <a:ea typeface="+mn-ea"/>
                <a:cs typeface="+mn-ea"/>
                <a:sym typeface="+mn-lt"/>
              </a:rPr>
              <a:t>.</a:t>
            </a:r>
            <a:endParaRPr lang="zh-CN" altLang="en-US" sz="1465">
              <a:solidFill>
                <a:schemeClr val="bg1">
                  <a:lumMod val="50000"/>
                </a:schemeClr>
              </a:solidFill>
              <a:latin typeface="+mn-lt"/>
              <a:ea typeface="+mn-ea"/>
              <a:cs typeface="+mn-ea"/>
              <a:sym typeface="+mn-lt"/>
            </a:endParaRPr>
          </a:p>
          <a:p>
            <a:pPr algn="l"/>
            <a:endParaRPr lang="zh-CN" altLang="en-US" sz="1465">
              <a:solidFill>
                <a:schemeClr val="bg1">
                  <a:lumMod val="50000"/>
                </a:schemeClr>
              </a:solidFill>
              <a:latin typeface="+mn-lt"/>
              <a:ea typeface="+mn-ea"/>
              <a:cs typeface="+mn-ea"/>
              <a:sym typeface="+mn-lt"/>
            </a:endParaRPr>
          </a:p>
        </p:txBody>
      </p:sp>
      <p:sp>
        <p:nvSpPr>
          <p:cNvPr id="17" name="椭圆 16"/>
          <p:cNvSpPr/>
          <p:nvPr/>
        </p:nvSpPr>
        <p:spPr>
          <a:xfrm>
            <a:off x="5762906" y="4929658"/>
            <a:ext cx="576620" cy="5766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a:cs typeface="+mn-ea"/>
                <a:sym typeface="+mn-lt"/>
              </a:rPr>
              <a:t>4</a:t>
            </a:r>
            <a:endParaRPr lang="zh-CN" altLang="en-US" sz="2400">
              <a:cs typeface="+mn-ea"/>
              <a:sym typeface="+mn-lt"/>
            </a:endParaRPr>
          </a:p>
        </p:txBody>
      </p:sp>
      <p:cxnSp>
        <p:nvCxnSpPr>
          <p:cNvPr id="18" name="直接连接符 17"/>
          <p:cNvCxnSpPr/>
          <p:nvPr/>
        </p:nvCxnSpPr>
        <p:spPr>
          <a:xfrm>
            <a:off x="6327341" y="5196325"/>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7356879" y="4975790"/>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a:solidFill>
                  <a:schemeClr val="bg1">
                    <a:lumMod val="50000"/>
                  </a:schemeClr>
                </a:solidFill>
                <a:latin typeface="+mn-lt"/>
                <a:ea typeface="+mn-ea"/>
                <a:cs typeface="+mn-ea"/>
                <a:sym typeface="+mn-lt"/>
              </a:rPr>
              <a:t>请在此处输入详细的文字介绍信息和简介，表达图表的含义</a:t>
            </a:r>
            <a:r>
              <a:rPr lang="en-US" altLang="zh-CN" sz="1465">
                <a:solidFill>
                  <a:schemeClr val="bg1">
                    <a:lumMod val="50000"/>
                  </a:schemeClr>
                </a:solidFill>
                <a:latin typeface="+mn-lt"/>
                <a:ea typeface="+mn-ea"/>
                <a:cs typeface="+mn-ea"/>
                <a:sym typeface="+mn-lt"/>
              </a:rPr>
              <a:t>.</a:t>
            </a:r>
            <a:r>
              <a:rPr lang="zh-CN" altLang="en-US" sz="1465">
                <a:solidFill>
                  <a:schemeClr val="bg1">
                    <a:lumMod val="50000"/>
                  </a:schemeClr>
                </a:solidFill>
                <a:latin typeface="+mn-lt"/>
                <a:ea typeface="+mn-ea"/>
                <a:cs typeface="+mn-ea"/>
                <a:sym typeface="+mn-lt"/>
              </a:rPr>
              <a:t>表达图表的含义</a:t>
            </a:r>
            <a:r>
              <a:rPr lang="en-US" altLang="zh-CN" sz="1465">
                <a:solidFill>
                  <a:schemeClr val="bg1">
                    <a:lumMod val="50000"/>
                  </a:schemeClr>
                </a:solidFill>
                <a:latin typeface="+mn-lt"/>
                <a:ea typeface="+mn-ea"/>
                <a:cs typeface="+mn-ea"/>
                <a:sym typeface="+mn-lt"/>
              </a:rPr>
              <a:t>.</a:t>
            </a:r>
            <a:endParaRPr lang="zh-CN" altLang="en-US" sz="1465">
              <a:solidFill>
                <a:schemeClr val="bg1">
                  <a:lumMod val="50000"/>
                </a:schemeClr>
              </a:solidFill>
              <a:latin typeface="+mn-lt"/>
              <a:ea typeface="+mn-ea"/>
              <a:cs typeface="+mn-ea"/>
              <a:sym typeface="+mn-lt"/>
            </a:endParaRPr>
          </a:p>
          <a:p>
            <a:pPr algn="l"/>
            <a:endParaRPr lang="zh-CN" altLang="en-US" sz="1465">
              <a:solidFill>
                <a:schemeClr val="bg1">
                  <a:lumMod val="50000"/>
                </a:schemeClr>
              </a:solidFill>
              <a:latin typeface="+mn-lt"/>
              <a:ea typeface="+mn-ea"/>
              <a:cs typeface="+mn-ea"/>
              <a:sym typeface="+mn-lt"/>
            </a:endParaRPr>
          </a:p>
        </p:txBody>
      </p:sp>
      <p:grpSp>
        <p:nvGrpSpPr>
          <p:cNvPr id="2" name="组合 19"/>
          <p:cNvGrpSpPr/>
          <p:nvPr/>
        </p:nvGrpSpPr>
        <p:grpSpPr>
          <a:xfrm>
            <a:off x="1330031" y="2043021"/>
            <a:ext cx="3757923" cy="3767865"/>
            <a:chOff x="9047294" y="2420132"/>
            <a:chExt cx="3920868" cy="3932135"/>
          </a:xfrm>
        </p:grpSpPr>
        <p:sp>
          <p:nvSpPr>
            <p:cNvPr id="21" name="Oval 7"/>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121771" tIns="60887" rIns="121771" bIns="60887" numCol="1" anchor="t" anchorCtr="0" compatLnSpc="1"/>
            <a:lstStyle/>
            <a:p>
              <a:endParaRPr lang="zh-CN" altLang="en-US" sz="1865">
                <a:cs typeface="+mn-ea"/>
                <a:sym typeface="+mn-lt"/>
              </a:endParaRPr>
            </a:p>
          </p:txBody>
        </p:sp>
        <p:sp>
          <p:nvSpPr>
            <p:cNvPr id="22" name="Freeform 34"/>
            <p:cNvSpPr/>
            <p:nvPr/>
          </p:nvSpPr>
          <p:spPr bwMode="auto">
            <a:xfrm>
              <a:off x="9521570" y="2931414"/>
              <a:ext cx="1362315" cy="1372639"/>
            </a:xfrm>
            <a:custGeom>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chemeClr val="accent4"/>
            </a:solidFill>
            <a:ln w="4" cap="flat">
              <a:noFill/>
              <a:prstDash val="solid"/>
              <a:miter lim="800000"/>
            </a:ln>
          </p:spPr>
          <p:txBody>
            <a:bodyPr vert="horz" wrap="square" lIns="121771" tIns="60887" rIns="121771" bIns="60887" numCol="1" anchor="t" anchorCtr="0" compatLnSpc="1"/>
            <a:lstStyle/>
            <a:p>
              <a:endParaRPr lang="zh-CN" altLang="en-US" sz="1865" b="1">
                <a:cs typeface="+mn-ea"/>
                <a:sym typeface="+mn-lt"/>
              </a:endParaRPr>
            </a:p>
          </p:txBody>
        </p:sp>
        <p:sp>
          <p:nvSpPr>
            <p:cNvPr id="23" name="Freeform 35"/>
            <p:cNvSpPr/>
            <p:nvPr/>
          </p:nvSpPr>
          <p:spPr bwMode="auto">
            <a:xfrm>
              <a:off x="9521570" y="4469169"/>
              <a:ext cx="1362315" cy="1382956"/>
            </a:xfrm>
            <a:custGeom>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chemeClr val="accent3"/>
            </a:solidFill>
            <a:ln w="4" cap="flat">
              <a:noFill/>
              <a:prstDash val="solid"/>
              <a:miter lim="800000"/>
            </a:ln>
          </p:spPr>
          <p:txBody>
            <a:bodyPr vert="horz" wrap="square" lIns="121771" tIns="60887" rIns="121771" bIns="60887" numCol="1" anchor="t" anchorCtr="0" compatLnSpc="1"/>
            <a:lstStyle/>
            <a:p>
              <a:endParaRPr lang="zh-CN" altLang="en-US" sz="1865" b="1">
                <a:cs typeface="+mn-ea"/>
                <a:sym typeface="+mn-lt"/>
              </a:endParaRPr>
            </a:p>
          </p:txBody>
        </p:sp>
        <p:sp>
          <p:nvSpPr>
            <p:cNvPr id="24" name="Freeform 37"/>
            <p:cNvSpPr/>
            <p:nvPr/>
          </p:nvSpPr>
          <p:spPr bwMode="auto">
            <a:xfrm>
              <a:off x="11110936" y="2931414"/>
              <a:ext cx="1382957" cy="1372639"/>
            </a:xfrm>
            <a:custGeom>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chemeClr val="accent1"/>
            </a:solidFill>
            <a:ln w="4" cap="flat">
              <a:noFill/>
              <a:prstDash val="solid"/>
              <a:miter lim="800000"/>
            </a:ln>
          </p:spPr>
          <p:txBody>
            <a:bodyPr vert="horz" wrap="square" lIns="121771" tIns="60887" rIns="121771" bIns="60887" numCol="1" anchor="t" anchorCtr="0" compatLnSpc="1"/>
            <a:lstStyle/>
            <a:p>
              <a:endParaRPr lang="zh-CN" altLang="en-US" sz="1865" b="1">
                <a:cs typeface="+mn-ea"/>
                <a:sym typeface="+mn-lt"/>
              </a:endParaRPr>
            </a:p>
          </p:txBody>
        </p:sp>
        <p:sp>
          <p:nvSpPr>
            <p:cNvPr id="25" name="Freeform 39"/>
            <p:cNvSpPr/>
            <p:nvPr/>
          </p:nvSpPr>
          <p:spPr bwMode="auto">
            <a:xfrm>
              <a:off x="11110936" y="4469169"/>
              <a:ext cx="1382957" cy="1382956"/>
            </a:xfrm>
            <a:custGeom>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chemeClr val="accent2"/>
            </a:solidFill>
            <a:ln w="4" cap="flat">
              <a:noFill/>
              <a:prstDash val="solid"/>
              <a:miter lim="800000"/>
            </a:ln>
          </p:spPr>
          <p:txBody>
            <a:bodyPr vert="horz" wrap="square" lIns="121771" tIns="60887" rIns="121771" bIns="60887" numCol="1" anchor="t" anchorCtr="0" compatLnSpc="1"/>
            <a:lstStyle/>
            <a:p>
              <a:endParaRPr lang="zh-CN" altLang="en-US" sz="1865" b="1">
                <a:cs typeface="+mn-ea"/>
                <a:sym typeface="+mn-lt"/>
              </a:endParaRPr>
            </a:p>
          </p:txBody>
        </p:sp>
        <p:grpSp>
          <p:nvGrpSpPr>
            <p:cNvPr id="3" name="组合 25"/>
            <p:cNvGrpSpPr/>
            <p:nvPr/>
          </p:nvGrpSpPr>
          <p:grpSpPr>
            <a:xfrm>
              <a:off x="10264647" y="3726102"/>
              <a:ext cx="617239" cy="536670"/>
              <a:chOff x="5481877" y="3723806"/>
              <a:chExt cx="617239" cy="536669"/>
            </a:xfrm>
            <a:solidFill>
              <a:srgbClr val="7C3D67"/>
            </a:solidFill>
          </p:grpSpPr>
          <p:sp>
            <p:nvSpPr>
              <p:cNvPr id="36" name="Oval 32"/>
              <p:cNvSpPr>
                <a:spLocks noChangeArrowheads="1"/>
              </p:cNvSpPr>
              <p:nvPr/>
            </p:nvSpPr>
            <p:spPr bwMode="auto">
              <a:xfrm>
                <a:off x="5481877" y="3723806"/>
                <a:ext cx="536669" cy="536669"/>
              </a:xfrm>
              <a:prstGeom prst="ellipse">
                <a:avLst/>
              </a:prstGeom>
              <a:grpFill/>
              <a:ln w="9525">
                <a:noFill/>
                <a:round/>
              </a:ln>
            </p:spPr>
            <p:txBody>
              <a:bodyPr vert="horz" wrap="square" lIns="121883" tIns="60941" rIns="121883" bIns="60941" numCol="1" anchor="t" anchorCtr="0" compatLnSpc="1"/>
              <a:lstStyle/>
              <a:p>
                <a:endParaRPr lang="zh-CN" altLang="en-US" sz="1865" b="1">
                  <a:cs typeface="+mn-ea"/>
                  <a:sym typeface="+mn-lt"/>
                </a:endParaRPr>
              </a:p>
            </p:txBody>
          </p:sp>
          <p:sp>
            <p:nvSpPr>
              <p:cNvPr id="37" name="Oval 33"/>
              <p:cNvSpPr>
                <a:spLocks noChangeArrowheads="1"/>
              </p:cNvSpPr>
              <p:nvPr/>
            </p:nvSpPr>
            <p:spPr bwMode="auto">
              <a:xfrm>
                <a:off x="5481877" y="3723806"/>
                <a:ext cx="536669" cy="536669"/>
              </a:xfrm>
              <a:prstGeom prst="ellipse">
                <a:avLst/>
              </a:prstGeom>
              <a:solidFill>
                <a:schemeClr val="accent4"/>
              </a:solidFill>
              <a:ln w="4" cap="flat">
                <a:noFill/>
                <a:prstDash val="solid"/>
                <a:miter lim="800000"/>
              </a:ln>
            </p:spPr>
            <p:txBody>
              <a:bodyPr vert="horz" wrap="square" lIns="121883" tIns="60941" rIns="121883" bIns="60941" numCol="1" anchor="t" anchorCtr="0" compatLnSpc="1"/>
              <a:lstStyle/>
              <a:p>
                <a:endParaRPr lang="zh-CN" altLang="en-US" sz="1865" b="1">
                  <a:cs typeface="+mn-ea"/>
                  <a:sym typeface="+mn-lt"/>
                </a:endParaRPr>
              </a:p>
            </p:txBody>
          </p:sp>
          <p:sp>
            <p:nvSpPr>
              <p:cNvPr id="38" name="TextBox 20"/>
              <p:cNvSpPr txBox="1"/>
              <p:nvPr/>
            </p:nvSpPr>
            <p:spPr>
              <a:xfrm>
                <a:off x="5516319" y="3774002"/>
                <a:ext cx="582797" cy="438899"/>
              </a:xfrm>
              <a:prstGeom prst="rect">
                <a:avLst/>
              </a:prstGeom>
              <a:noFill/>
            </p:spPr>
            <p:txBody>
              <a:bodyPr wrap="square" rtlCol="0">
                <a:spAutoFit/>
              </a:bodyPr>
              <a:lstStyle/>
              <a:p>
                <a:r>
                  <a:rPr lang="en-US" altLang="zh-CN" sz="2135" spc="-151">
                    <a:solidFill>
                      <a:schemeClr val="bg1"/>
                    </a:solidFill>
                    <a:cs typeface="+mn-ea"/>
                    <a:sym typeface="+mn-lt"/>
                  </a:rPr>
                  <a:t>01</a:t>
                </a:r>
                <a:endParaRPr lang="zh-CN" altLang="en-US" sz="2135" spc="-151">
                  <a:solidFill>
                    <a:schemeClr val="bg1"/>
                  </a:solidFill>
                  <a:cs typeface="+mn-ea"/>
                  <a:sym typeface="+mn-lt"/>
                </a:endParaRPr>
              </a:p>
            </p:txBody>
          </p:sp>
        </p:grpSp>
        <p:grpSp>
          <p:nvGrpSpPr>
            <p:cNvPr id="4" name="组合 26"/>
            <p:cNvGrpSpPr/>
            <p:nvPr/>
          </p:nvGrpSpPr>
          <p:grpSpPr>
            <a:xfrm>
              <a:off x="11193502" y="3726102"/>
              <a:ext cx="608913" cy="536670"/>
              <a:chOff x="6410728" y="3723806"/>
              <a:chExt cx="608913" cy="536669"/>
            </a:xfrm>
            <a:solidFill>
              <a:srgbClr val="DF6282"/>
            </a:solidFill>
          </p:grpSpPr>
          <p:sp>
            <p:nvSpPr>
              <p:cNvPr id="34" name="Oval 38"/>
              <p:cNvSpPr>
                <a:spLocks noChangeArrowheads="1"/>
              </p:cNvSpPr>
              <p:nvPr/>
            </p:nvSpPr>
            <p:spPr bwMode="auto">
              <a:xfrm>
                <a:off x="6410728" y="3723806"/>
                <a:ext cx="536669" cy="536669"/>
              </a:xfrm>
              <a:prstGeom prst="ellipse">
                <a:avLst/>
              </a:prstGeom>
              <a:solidFill>
                <a:schemeClr val="accent1"/>
              </a:solidFill>
              <a:ln w="4" cap="flat">
                <a:noFill/>
                <a:prstDash val="solid"/>
                <a:miter lim="800000"/>
              </a:ln>
            </p:spPr>
            <p:txBody>
              <a:bodyPr vert="horz" wrap="square" lIns="121883" tIns="60941" rIns="121883" bIns="60941" numCol="1" anchor="t" anchorCtr="0" compatLnSpc="1"/>
              <a:lstStyle/>
              <a:p>
                <a:endParaRPr lang="zh-CN" altLang="en-US" sz="1865" b="1">
                  <a:cs typeface="+mn-ea"/>
                  <a:sym typeface="+mn-lt"/>
                </a:endParaRPr>
              </a:p>
            </p:txBody>
          </p:sp>
          <p:sp>
            <p:nvSpPr>
              <p:cNvPr id="35" name="TextBox 23"/>
              <p:cNvSpPr txBox="1"/>
              <p:nvPr/>
            </p:nvSpPr>
            <p:spPr>
              <a:xfrm>
                <a:off x="6436843" y="3774006"/>
                <a:ext cx="582798" cy="438899"/>
              </a:xfrm>
              <a:prstGeom prst="rect">
                <a:avLst/>
              </a:prstGeom>
              <a:noFill/>
            </p:spPr>
            <p:txBody>
              <a:bodyPr wrap="square" rtlCol="0">
                <a:spAutoFit/>
              </a:bodyPr>
              <a:lstStyle/>
              <a:p>
                <a:r>
                  <a:rPr lang="en-US" altLang="zh-CN" sz="2135" spc="-151">
                    <a:solidFill>
                      <a:schemeClr val="bg1"/>
                    </a:solidFill>
                    <a:cs typeface="+mn-ea"/>
                    <a:sym typeface="+mn-lt"/>
                  </a:rPr>
                  <a:t>02</a:t>
                </a:r>
                <a:endParaRPr lang="zh-CN" altLang="en-US" sz="2135" spc="-151">
                  <a:solidFill>
                    <a:schemeClr val="bg1"/>
                  </a:solidFill>
                  <a:cs typeface="+mn-ea"/>
                  <a:sym typeface="+mn-lt"/>
                </a:endParaRPr>
              </a:p>
            </p:txBody>
          </p:sp>
        </p:grpSp>
        <p:grpSp>
          <p:nvGrpSpPr>
            <p:cNvPr id="5" name="组合 27"/>
            <p:cNvGrpSpPr/>
            <p:nvPr/>
          </p:nvGrpSpPr>
          <p:grpSpPr>
            <a:xfrm>
              <a:off x="11193502" y="4510459"/>
              <a:ext cx="608913" cy="536669"/>
              <a:chOff x="6410728" y="4508169"/>
              <a:chExt cx="608913" cy="536669"/>
            </a:xfrm>
            <a:solidFill>
              <a:srgbClr val="7C3D67"/>
            </a:solidFill>
          </p:grpSpPr>
          <p:sp>
            <p:nvSpPr>
              <p:cNvPr id="32" name="Oval 40"/>
              <p:cNvSpPr>
                <a:spLocks noChangeArrowheads="1"/>
              </p:cNvSpPr>
              <p:nvPr/>
            </p:nvSpPr>
            <p:spPr bwMode="auto">
              <a:xfrm>
                <a:off x="6410728" y="4508169"/>
                <a:ext cx="536669" cy="536669"/>
              </a:xfrm>
              <a:prstGeom prst="ellipse">
                <a:avLst/>
              </a:prstGeom>
              <a:solidFill>
                <a:schemeClr val="accent2"/>
              </a:solidFill>
              <a:ln w="4" cap="flat">
                <a:noFill/>
                <a:prstDash val="solid"/>
                <a:miter lim="800000"/>
              </a:ln>
            </p:spPr>
            <p:txBody>
              <a:bodyPr vert="horz" wrap="square" lIns="121883" tIns="60941" rIns="121883" bIns="60941" numCol="1" anchor="t" anchorCtr="0" compatLnSpc="1"/>
              <a:lstStyle/>
              <a:p>
                <a:endParaRPr lang="zh-CN" altLang="en-US" sz="1865" b="1">
                  <a:cs typeface="+mn-ea"/>
                  <a:sym typeface="+mn-lt"/>
                </a:endParaRPr>
              </a:p>
            </p:txBody>
          </p:sp>
          <p:sp>
            <p:nvSpPr>
              <p:cNvPr id="33" name="TextBox 26"/>
              <p:cNvSpPr txBox="1"/>
              <p:nvPr/>
            </p:nvSpPr>
            <p:spPr>
              <a:xfrm>
                <a:off x="6436843" y="4545670"/>
                <a:ext cx="582798" cy="438900"/>
              </a:xfrm>
              <a:prstGeom prst="rect">
                <a:avLst/>
              </a:prstGeom>
              <a:noFill/>
            </p:spPr>
            <p:txBody>
              <a:bodyPr wrap="square" rtlCol="0">
                <a:spAutoFit/>
              </a:bodyPr>
              <a:lstStyle/>
              <a:p>
                <a:r>
                  <a:rPr lang="en-US" altLang="zh-CN" sz="2135" spc="-151">
                    <a:solidFill>
                      <a:schemeClr val="bg1"/>
                    </a:solidFill>
                    <a:cs typeface="+mn-ea"/>
                    <a:sym typeface="+mn-lt"/>
                  </a:rPr>
                  <a:t>03</a:t>
                </a:r>
                <a:endParaRPr lang="zh-CN" altLang="en-US" sz="2135" spc="-151">
                  <a:solidFill>
                    <a:schemeClr val="bg1"/>
                  </a:solidFill>
                  <a:cs typeface="+mn-ea"/>
                  <a:sym typeface="+mn-lt"/>
                </a:endParaRPr>
              </a:p>
            </p:txBody>
          </p:sp>
        </p:grpSp>
        <p:grpSp>
          <p:nvGrpSpPr>
            <p:cNvPr id="8" name="组合 28"/>
            <p:cNvGrpSpPr/>
            <p:nvPr/>
          </p:nvGrpSpPr>
          <p:grpSpPr>
            <a:xfrm>
              <a:off x="10264651" y="4510459"/>
              <a:ext cx="607823" cy="536669"/>
              <a:chOff x="5481877" y="4508169"/>
              <a:chExt cx="607824" cy="536669"/>
            </a:xfrm>
            <a:solidFill>
              <a:srgbClr val="DF6282"/>
            </a:solidFill>
          </p:grpSpPr>
          <p:sp>
            <p:nvSpPr>
              <p:cNvPr id="30" name="Oval 36"/>
              <p:cNvSpPr>
                <a:spLocks noChangeArrowheads="1"/>
              </p:cNvSpPr>
              <p:nvPr/>
            </p:nvSpPr>
            <p:spPr bwMode="auto">
              <a:xfrm>
                <a:off x="5481877" y="4508169"/>
                <a:ext cx="536669" cy="536669"/>
              </a:xfrm>
              <a:prstGeom prst="ellipse">
                <a:avLst/>
              </a:prstGeom>
              <a:solidFill>
                <a:schemeClr val="accent3"/>
              </a:solidFill>
              <a:ln w="4" cap="flat">
                <a:noFill/>
                <a:prstDash val="solid"/>
                <a:miter lim="800000"/>
              </a:ln>
            </p:spPr>
            <p:txBody>
              <a:bodyPr vert="horz" wrap="square" lIns="121883" tIns="60941" rIns="121883" bIns="60941" numCol="1" anchor="t" anchorCtr="0" compatLnSpc="1"/>
              <a:lstStyle/>
              <a:p>
                <a:endParaRPr lang="zh-CN" altLang="en-US" sz="1865" b="1">
                  <a:cs typeface="+mn-ea"/>
                  <a:sym typeface="+mn-lt"/>
                </a:endParaRPr>
              </a:p>
            </p:txBody>
          </p:sp>
          <p:sp>
            <p:nvSpPr>
              <p:cNvPr id="31" name="TextBox 29"/>
              <p:cNvSpPr txBox="1"/>
              <p:nvPr/>
            </p:nvSpPr>
            <p:spPr>
              <a:xfrm>
                <a:off x="5506902" y="4545670"/>
                <a:ext cx="582799" cy="438900"/>
              </a:xfrm>
              <a:prstGeom prst="rect">
                <a:avLst/>
              </a:prstGeom>
              <a:noFill/>
            </p:spPr>
            <p:txBody>
              <a:bodyPr wrap="square" rtlCol="0">
                <a:spAutoFit/>
              </a:bodyPr>
              <a:lstStyle/>
              <a:p>
                <a:r>
                  <a:rPr lang="en-US" altLang="zh-CN" sz="2135" spc="-151">
                    <a:solidFill>
                      <a:schemeClr val="bg1"/>
                    </a:solidFill>
                    <a:cs typeface="+mn-ea"/>
                    <a:sym typeface="+mn-lt"/>
                  </a:rPr>
                  <a:t>04</a:t>
                </a:r>
                <a:endParaRPr lang="zh-CN" altLang="en-US" sz="2135" spc="-151">
                  <a:solidFill>
                    <a:schemeClr val="bg1"/>
                  </a:solidFill>
                  <a:cs typeface="+mn-ea"/>
                  <a:sym typeface="+mn-lt"/>
                </a:endParaRPr>
              </a:p>
            </p:txBody>
          </p:sp>
        </p:gr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nodeType="afterGroup">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nodeType="afterGroup">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nodeType="afterGroup">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nodeType="afterGroup">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nodeType="afterGroup">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42"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p:bldP spid="14" grpId="0" animBg="1"/>
      <p:bldP spid="16" grpId="0"/>
      <p:bldP spid="17" grpId="0" animBg="1"/>
      <p:bldP spid="1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1337"/>
          <p:cNvPicPr>
            <a:picLocks noChangeAspect="1"/>
          </p:cNvPicPr>
          <p:nvPr/>
        </p:nvPicPr>
        <p:blipFill>
          <a:blip r:embed="rId3"/>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3"/>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a:latin typeface="庞门正道标题体" panose="02010600030101010101" charset="-122"/>
                <a:ea typeface="庞门正道标题体" panose="02010600030101010101" charset="-122"/>
                <a:cs typeface="宋体" panose="02010600030101010101" pitchFamily="2" charset="-122"/>
              </a:rPr>
              <a:t>您的标题</a:t>
            </a:r>
            <a:endParaRPr lang="zh-CN" altLang="en-US" sz="4000">
              <a:latin typeface="庞门正道标题体" panose="02010600030101010101" charset="-122"/>
              <a:ea typeface="庞门正道标题体" panose="02010600030101010101" charset="-122"/>
              <a:cs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29"/>
          <p:cNvSpPr txBox="1"/>
          <p:nvPr/>
        </p:nvSpPr>
        <p:spPr>
          <a:xfrm>
            <a:off x="720130" y="2033222"/>
            <a:ext cx="2234445" cy="1025922"/>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a:solidFill>
                <a:schemeClr val="tx1">
                  <a:lumMod val="65000"/>
                  <a:lumOff val="35000"/>
                </a:schemeClr>
              </a:solidFill>
              <a:cs typeface="+mn-ea"/>
              <a:sym typeface="+mn-lt"/>
            </a:endParaRPr>
          </a:p>
        </p:txBody>
      </p:sp>
      <p:sp>
        <p:nvSpPr>
          <p:cNvPr id="10" name="TextBox 29"/>
          <p:cNvSpPr txBox="1"/>
          <p:nvPr/>
        </p:nvSpPr>
        <p:spPr>
          <a:xfrm>
            <a:off x="9308479" y="3064306"/>
            <a:ext cx="2246823" cy="1025922"/>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a:solidFill>
                <a:schemeClr val="tx1">
                  <a:lumMod val="65000"/>
                  <a:lumOff val="35000"/>
                </a:schemeClr>
              </a:solidFill>
              <a:cs typeface="+mn-ea"/>
              <a:sym typeface="+mn-lt"/>
            </a:endParaRPr>
          </a:p>
        </p:txBody>
      </p:sp>
      <p:sp>
        <p:nvSpPr>
          <p:cNvPr id="12" name="TextBox 29"/>
          <p:cNvSpPr txBox="1"/>
          <p:nvPr/>
        </p:nvSpPr>
        <p:spPr>
          <a:xfrm>
            <a:off x="720130" y="4093796"/>
            <a:ext cx="2234445" cy="1025922"/>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a:solidFill>
                <a:schemeClr val="tx1">
                  <a:lumMod val="65000"/>
                  <a:lumOff val="35000"/>
                </a:schemeClr>
              </a:solidFill>
              <a:cs typeface="+mn-ea"/>
              <a:sym typeface="+mn-lt"/>
            </a:endParaRPr>
          </a:p>
        </p:txBody>
      </p:sp>
      <p:sp>
        <p:nvSpPr>
          <p:cNvPr id="14" name="TextBox 29"/>
          <p:cNvSpPr txBox="1"/>
          <p:nvPr/>
        </p:nvSpPr>
        <p:spPr>
          <a:xfrm>
            <a:off x="9225050" y="4906123"/>
            <a:ext cx="2246823" cy="1025922"/>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a:solidFill>
                <a:schemeClr val="tx1">
                  <a:lumMod val="65000"/>
                  <a:lumOff val="35000"/>
                </a:schemeClr>
              </a:solidFill>
              <a:cs typeface="+mn-ea"/>
              <a:sym typeface="+mn-lt"/>
            </a:endParaRPr>
          </a:p>
        </p:txBody>
      </p:sp>
      <p:sp>
        <p:nvSpPr>
          <p:cNvPr id="15" name="Freeform 40"/>
          <p:cNvSpPr/>
          <p:nvPr/>
        </p:nvSpPr>
        <p:spPr bwMode="auto">
          <a:xfrm>
            <a:off x="5808009" y="4677141"/>
            <a:ext cx="3204729" cy="1882775"/>
          </a:xfrm>
          <a:custGeom>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sp>
        <p:nvSpPr>
          <p:cNvPr id="16" name="Freeform 41"/>
          <p:cNvSpPr/>
          <p:nvPr/>
        </p:nvSpPr>
        <p:spPr bwMode="auto">
          <a:xfrm>
            <a:off x="3175208" y="1604799"/>
            <a:ext cx="3204729" cy="1882775"/>
          </a:xfrm>
          <a:custGeom>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grpSp>
        <p:nvGrpSpPr>
          <p:cNvPr id="2" name="组合 16"/>
          <p:cNvGrpSpPr/>
          <p:nvPr/>
        </p:nvGrpSpPr>
        <p:grpSpPr>
          <a:xfrm>
            <a:off x="6018033" y="1933409"/>
            <a:ext cx="171427" cy="4267200"/>
            <a:chOff x="6010275" y="1583258"/>
            <a:chExt cx="171450" cy="4267200"/>
          </a:xfrm>
        </p:grpSpPr>
        <p:cxnSp>
          <p:nvCxnSpPr>
            <p:cNvPr id="18" name="直接连接符 17"/>
            <p:cNvCxnSpPr>
              <a:stCxn id="19" idx="3"/>
              <a:endCxn id="23" idx="0"/>
            </p:cNvCxnSpPr>
            <p:nvPr/>
          </p:nvCxnSpPr>
          <p:spPr>
            <a:xfrm flipH="1">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Freeform 42"/>
            <p:cNvSpPr/>
            <p:nvPr/>
          </p:nvSpPr>
          <p:spPr bwMode="auto">
            <a:xfrm>
              <a:off x="6010275" y="1583258"/>
              <a:ext cx="171450" cy="130175"/>
            </a:xfrm>
            <a:custGeom>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a:solidFill>
                  <a:schemeClr val="bg1"/>
                </a:solidFill>
                <a:cs typeface="+mn-ea"/>
                <a:sym typeface="+mn-lt"/>
              </a:endParaRPr>
            </a:p>
          </p:txBody>
        </p:sp>
        <p:sp>
          <p:nvSpPr>
            <p:cNvPr id="20" name="Freeform 43"/>
            <p:cNvSpPr/>
            <p:nvPr/>
          </p:nvSpPr>
          <p:spPr bwMode="auto">
            <a:xfrm>
              <a:off x="6010275" y="2615133"/>
              <a:ext cx="171450" cy="133350"/>
            </a:xfrm>
            <a:custGeom>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a:solidFill>
                  <a:schemeClr val="bg1"/>
                </a:solidFill>
                <a:cs typeface="+mn-ea"/>
                <a:sym typeface="+mn-lt"/>
              </a:endParaRPr>
            </a:p>
          </p:txBody>
        </p:sp>
        <p:sp>
          <p:nvSpPr>
            <p:cNvPr id="21" name="Freeform 44"/>
            <p:cNvSpPr/>
            <p:nvPr/>
          </p:nvSpPr>
          <p:spPr bwMode="auto">
            <a:xfrm>
              <a:off x="6010275" y="3650183"/>
              <a:ext cx="171450" cy="133350"/>
            </a:xfrm>
            <a:custGeom>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a:solidFill>
                  <a:schemeClr val="bg1"/>
                </a:solidFill>
                <a:cs typeface="+mn-ea"/>
                <a:sym typeface="+mn-lt"/>
              </a:endParaRPr>
            </a:p>
          </p:txBody>
        </p:sp>
        <p:sp>
          <p:nvSpPr>
            <p:cNvPr id="22" name="Freeform 45"/>
            <p:cNvSpPr/>
            <p:nvPr/>
          </p:nvSpPr>
          <p:spPr bwMode="auto">
            <a:xfrm>
              <a:off x="6010275" y="4685233"/>
              <a:ext cx="171450" cy="130175"/>
            </a:xfrm>
            <a:custGeom>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a:solidFill>
                  <a:schemeClr val="bg1"/>
                </a:solidFill>
                <a:cs typeface="+mn-ea"/>
                <a:sym typeface="+mn-lt"/>
              </a:endParaRPr>
            </a:p>
          </p:txBody>
        </p:sp>
        <p:sp>
          <p:nvSpPr>
            <p:cNvPr id="23" name="Freeform 46"/>
            <p:cNvSpPr/>
            <p:nvPr/>
          </p:nvSpPr>
          <p:spPr bwMode="auto">
            <a:xfrm>
              <a:off x="6010275" y="5718696"/>
              <a:ext cx="171450" cy="131762"/>
            </a:xfrm>
            <a:custGeom>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a:solidFill>
                  <a:schemeClr val="bg1"/>
                </a:solidFill>
                <a:cs typeface="+mn-ea"/>
                <a:sym typeface="+mn-lt"/>
              </a:endParaRPr>
            </a:p>
          </p:txBody>
        </p:sp>
      </p:grpSp>
      <p:sp>
        <p:nvSpPr>
          <p:cNvPr id="24" name="Oval 47"/>
          <p:cNvSpPr>
            <a:spLocks noChangeArrowheads="1"/>
          </p:cNvSpPr>
          <p:nvPr/>
        </p:nvSpPr>
        <p:spPr bwMode="auto">
          <a:xfrm>
            <a:off x="3291078" y="1720683"/>
            <a:ext cx="1653951" cy="1651000"/>
          </a:xfrm>
          <a:prstGeom prst="ellipse">
            <a:avLst/>
          </a:prstGeom>
          <a:solidFill>
            <a:schemeClr val="accent1"/>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sp>
        <p:nvSpPr>
          <p:cNvPr id="25" name="Oval 48"/>
          <p:cNvSpPr>
            <a:spLocks noChangeArrowheads="1"/>
          </p:cNvSpPr>
          <p:nvPr/>
        </p:nvSpPr>
        <p:spPr bwMode="auto">
          <a:xfrm>
            <a:off x="5883117" y="2325523"/>
            <a:ext cx="441265" cy="441325"/>
          </a:xfrm>
          <a:prstGeom prst="ellipse">
            <a:avLst/>
          </a:prstGeom>
          <a:solidFill>
            <a:schemeClr val="accent1"/>
          </a:solidFill>
          <a:ln>
            <a:noFill/>
          </a:ln>
        </p:spPr>
        <p:txBody>
          <a:bodyPr vert="horz" wrap="square" lIns="0" tIns="0" rIns="0" bIns="0" numCol="1" anchor="ctr" anchorCtr="0" compatLnSpc="1"/>
          <a:lstStyle/>
          <a:p>
            <a:pPr algn="ctr"/>
            <a:r>
              <a:rPr lang="en-US" altLang="zh-CN" sz="2800">
                <a:solidFill>
                  <a:schemeClr val="bg1"/>
                </a:solidFill>
                <a:cs typeface="+mn-ea"/>
                <a:sym typeface="+mn-lt"/>
              </a:rPr>
              <a:t>A</a:t>
            </a:r>
            <a:endParaRPr lang="zh-CN" altLang="en-US" sz="2800">
              <a:solidFill>
                <a:schemeClr val="bg1"/>
              </a:solidFill>
              <a:cs typeface="+mn-ea"/>
              <a:sym typeface="+mn-lt"/>
            </a:endParaRPr>
          </a:p>
        </p:txBody>
      </p:sp>
      <p:sp>
        <p:nvSpPr>
          <p:cNvPr id="26" name="Freeform 49"/>
          <p:cNvSpPr/>
          <p:nvPr/>
        </p:nvSpPr>
        <p:spPr bwMode="auto">
          <a:xfrm>
            <a:off x="3175208" y="3663786"/>
            <a:ext cx="3204729" cy="1885951"/>
          </a:xfrm>
          <a:custGeom>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sp>
        <p:nvSpPr>
          <p:cNvPr id="27" name="Oval 50"/>
          <p:cNvSpPr>
            <a:spLocks noChangeArrowheads="1"/>
          </p:cNvSpPr>
          <p:nvPr/>
        </p:nvSpPr>
        <p:spPr bwMode="auto">
          <a:xfrm>
            <a:off x="3291078" y="3779674"/>
            <a:ext cx="1653951" cy="1654175"/>
          </a:xfrm>
          <a:prstGeom prst="ellipse">
            <a:avLst/>
          </a:prstGeom>
          <a:solidFill>
            <a:schemeClr val="accent3"/>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sp>
        <p:nvSpPr>
          <p:cNvPr id="28" name="Oval 51"/>
          <p:cNvSpPr>
            <a:spLocks noChangeArrowheads="1"/>
          </p:cNvSpPr>
          <p:nvPr/>
        </p:nvSpPr>
        <p:spPr bwMode="auto">
          <a:xfrm>
            <a:off x="5883117" y="4384511"/>
            <a:ext cx="441265" cy="444500"/>
          </a:xfrm>
          <a:prstGeom prst="ellipse">
            <a:avLst/>
          </a:prstGeom>
          <a:solidFill>
            <a:schemeClr val="accent3"/>
          </a:solidFill>
          <a:ln>
            <a:noFill/>
          </a:ln>
        </p:spPr>
        <p:txBody>
          <a:bodyPr vert="horz" wrap="square" lIns="0" tIns="0" rIns="0" bIns="0" numCol="1" anchor="ctr" anchorCtr="0" compatLnSpc="1"/>
          <a:lstStyle/>
          <a:p>
            <a:pPr algn="ctr"/>
            <a:r>
              <a:rPr lang="en-US" altLang="zh-CN" sz="2800">
                <a:solidFill>
                  <a:schemeClr val="bg1"/>
                </a:solidFill>
                <a:cs typeface="+mn-ea"/>
                <a:sym typeface="+mn-lt"/>
              </a:rPr>
              <a:t>C</a:t>
            </a:r>
            <a:endParaRPr lang="zh-CN" altLang="en-US" sz="2800">
              <a:solidFill>
                <a:schemeClr val="bg1"/>
              </a:solidFill>
              <a:cs typeface="+mn-ea"/>
              <a:sym typeface="+mn-lt"/>
            </a:endParaRPr>
          </a:p>
        </p:txBody>
      </p:sp>
      <p:sp>
        <p:nvSpPr>
          <p:cNvPr id="29" name="Freeform 54"/>
          <p:cNvSpPr/>
          <p:nvPr/>
        </p:nvSpPr>
        <p:spPr bwMode="auto">
          <a:xfrm>
            <a:off x="5827562" y="2635085"/>
            <a:ext cx="3204729" cy="1881188"/>
          </a:xfrm>
          <a:custGeom>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sp>
        <p:nvSpPr>
          <p:cNvPr id="30" name="Oval 55"/>
          <p:cNvSpPr>
            <a:spLocks noChangeArrowheads="1"/>
          </p:cNvSpPr>
          <p:nvPr/>
        </p:nvSpPr>
        <p:spPr bwMode="auto">
          <a:xfrm>
            <a:off x="7262470" y="2750973"/>
            <a:ext cx="1653951" cy="1652587"/>
          </a:xfrm>
          <a:prstGeom prst="ellipse">
            <a:avLst/>
          </a:prstGeom>
          <a:solidFill>
            <a:schemeClr val="accent2"/>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sp>
        <p:nvSpPr>
          <p:cNvPr id="31" name="Oval 56"/>
          <p:cNvSpPr>
            <a:spLocks noChangeArrowheads="1"/>
          </p:cNvSpPr>
          <p:nvPr/>
        </p:nvSpPr>
        <p:spPr bwMode="auto">
          <a:xfrm>
            <a:off x="5883117" y="3354222"/>
            <a:ext cx="441265" cy="444500"/>
          </a:xfrm>
          <a:prstGeom prst="ellipse">
            <a:avLst/>
          </a:prstGeom>
          <a:solidFill>
            <a:schemeClr val="accent2"/>
          </a:solidFill>
          <a:ln>
            <a:noFill/>
          </a:ln>
        </p:spPr>
        <p:txBody>
          <a:bodyPr vert="horz" wrap="square" lIns="0" tIns="0" rIns="0" bIns="0" numCol="1" anchor="ctr" anchorCtr="0" compatLnSpc="1"/>
          <a:lstStyle/>
          <a:p>
            <a:pPr algn="ctr"/>
            <a:r>
              <a:rPr lang="en-US" altLang="zh-CN" sz="2800">
                <a:solidFill>
                  <a:schemeClr val="bg1"/>
                </a:solidFill>
                <a:cs typeface="+mn-ea"/>
                <a:sym typeface="+mn-lt"/>
              </a:rPr>
              <a:t>B</a:t>
            </a:r>
            <a:endParaRPr lang="zh-CN" altLang="en-US" sz="2800">
              <a:solidFill>
                <a:schemeClr val="bg1"/>
              </a:solidFill>
              <a:cs typeface="+mn-ea"/>
              <a:sym typeface="+mn-lt"/>
            </a:endParaRPr>
          </a:p>
        </p:txBody>
      </p:sp>
      <p:sp>
        <p:nvSpPr>
          <p:cNvPr id="32" name="Oval 57"/>
          <p:cNvSpPr>
            <a:spLocks noChangeArrowheads="1"/>
          </p:cNvSpPr>
          <p:nvPr/>
        </p:nvSpPr>
        <p:spPr bwMode="auto">
          <a:xfrm>
            <a:off x="7304499" y="4794614"/>
            <a:ext cx="1653951" cy="1649412"/>
          </a:xfrm>
          <a:prstGeom prst="ellipse">
            <a:avLst/>
          </a:prstGeom>
          <a:solidFill>
            <a:schemeClr val="accent4"/>
          </a:solidFill>
          <a:ln>
            <a:noFill/>
          </a:ln>
        </p:spPr>
        <p:txBody>
          <a:bodyPr vert="horz" wrap="square" lIns="91431" tIns="45715" rIns="91431" bIns="45715" numCol="1" anchor="t" anchorCtr="0" compatLnSpc="1"/>
          <a:lstStyle/>
          <a:p>
            <a:endParaRPr lang="zh-CN" altLang="en-US" sz="2400">
              <a:solidFill>
                <a:schemeClr val="bg1"/>
              </a:solidFill>
              <a:cs typeface="+mn-ea"/>
              <a:sym typeface="+mn-lt"/>
            </a:endParaRPr>
          </a:p>
        </p:txBody>
      </p:sp>
      <p:sp>
        <p:nvSpPr>
          <p:cNvPr id="33" name="Oval 59"/>
          <p:cNvSpPr>
            <a:spLocks noChangeArrowheads="1"/>
          </p:cNvSpPr>
          <p:nvPr/>
        </p:nvSpPr>
        <p:spPr bwMode="auto">
          <a:xfrm>
            <a:off x="5883117" y="5416384"/>
            <a:ext cx="441265" cy="442912"/>
          </a:xfrm>
          <a:prstGeom prst="ellipse">
            <a:avLst/>
          </a:prstGeom>
          <a:solidFill>
            <a:schemeClr val="accent4"/>
          </a:solidFill>
          <a:ln>
            <a:noFill/>
          </a:ln>
        </p:spPr>
        <p:txBody>
          <a:bodyPr vert="horz" wrap="square" lIns="0" tIns="0" rIns="0" bIns="0" numCol="1" anchor="ctr" anchorCtr="0" compatLnSpc="1"/>
          <a:lstStyle/>
          <a:p>
            <a:pPr algn="ctr"/>
            <a:r>
              <a:rPr lang="en-US" altLang="zh-CN" sz="2800">
                <a:solidFill>
                  <a:schemeClr val="bg1"/>
                </a:solidFill>
                <a:cs typeface="+mn-ea"/>
                <a:sym typeface="+mn-lt"/>
              </a:rPr>
              <a:t>D</a:t>
            </a:r>
            <a:endParaRPr lang="zh-CN" altLang="en-US" sz="2800">
              <a:solidFill>
                <a:schemeClr val="bg1"/>
              </a:solidFill>
              <a:cs typeface="+mn-ea"/>
              <a:sym typeface="+mn-lt"/>
            </a:endParaRPr>
          </a:p>
        </p:txBody>
      </p:sp>
      <p:sp>
        <p:nvSpPr>
          <p:cNvPr id="34" name="TextBox 30"/>
          <p:cNvSpPr txBox="1"/>
          <p:nvPr/>
        </p:nvSpPr>
        <p:spPr>
          <a:xfrm>
            <a:off x="3757425" y="2074294"/>
            <a:ext cx="911417" cy="861518"/>
          </a:xfrm>
          <a:prstGeom prst="rect">
            <a:avLst/>
          </a:prstGeom>
          <a:noFill/>
        </p:spPr>
        <p:txBody>
          <a:bodyPr wrap="square" lIns="0" tIns="0" rIns="0" bIns="0" rtlCol="0">
            <a:spAutoFit/>
          </a:bodyPr>
          <a:lstStyle/>
          <a:p>
            <a:r>
              <a:rPr lang="zh-CN" altLang="en-US" sz="2800" b="1">
                <a:solidFill>
                  <a:schemeClr val="bg1"/>
                </a:solidFill>
                <a:cs typeface="+mn-ea"/>
                <a:sym typeface="+mn-lt"/>
              </a:rPr>
              <a:t>输入标题</a:t>
            </a:r>
            <a:endParaRPr lang="en-US" altLang="zh-CN" sz="2800" b="1">
              <a:solidFill>
                <a:schemeClr val="bg1"/>
              </a:solidFill>
              <a:cs typeface="+mn-ea"/>
              <a:sym typeface="+mn-lt"/>
            </a:endParaRPr>
          </a:p>
        </p:txBody>
      </p:sp>
      <p:sp>
        <p:nvSpPr>
          <p:cNvPr id="35" name="TextBox 30"/>
          <p:cNvSpPr txBox="1"/>
          <p:nvPr/>
        </p:nvSpPr>
        <p:spPr>
          <a:xfrm>
            <a:off x="7736340" y="3167254"/>
            <a:ext cx="850651" cy="861518"/>
          </a:xfrm>
          <a:prstGeom prst="rect">
            <a:avLst/>
          </a:prstGeom>
          <a:noFill/>
        </p:spPr>
        <p:txBody>
          <a:bodyPr wrap="square" lIns="0" tIns="0" rIns="0" bIns="0" rtlCol="0">
            <a:spAutoFit/>
          </a:bodyPr>
          <a:lstStyle/>
          <a:p>
            <a:r>
              <a:rPr lang="zh-CN" altLang="en-US" sz="2800" b="1">
                <a:solidFill>
                  <a:schemeClr val="bg1"/>
                </a:solidFill>
                <a:cs typeface="+mn-ea"/>
                <a:sym typeface="+mn-lt"/>
              </a:rPr>
              <a:t>输入标题</a:t>
            </a:r>
            <a:endParaRPr lang="en-US" altLang="zh-CN" sz="2800" b="1">
              <a:solidFill>
                <a:schemeClr val="bg1"/>
              </a:solidFill>
              <a:cs typeface="+mn-ea"/>
              <a:sym typeface="+mn-lt"/>
            </a:endParaRPr>
          </a:p>
        </p:txBody>
      </p:sp>
      <p:sp>
        <p:nvSpPr>
          <p:cNvPr id="36" name="TextBox 30"/>
          <p:cNvSpPr txBox="1"/>
          <p:nvPr/>
        </p:nvSpPr>
        <p:spPr>
          <a:xfrm>
            <a:off x="3741726" y="4199131"/>
            <a:ext cx="865695" cy="861518"/>
          </a:xfrm>
          <a:prstGeom prst="rect">
            <a:avLst/>
          </a:prstGeom>
          <a:noFill/>
        </p:spPr>
        <p:txBody>
          <a:bodyPr wrap="square" lIns="0" tIns="0" rIns="0" bIns="0" rtlCol="0">
            <a:spAutoFit/>
          </a:bodyPr>
          <a:lstStyle/>
          <a:p>
            <a:r>
              <a:rPr lang="zh-CN" altLang="en-US" sz="2800" b="1">
                <a:solidFill>
                  <a:schemeClr val="bg1"/>
                </a:solidFill>
                <a:cs typeface="+mn-ea"/>
                <a:sym typeface="+mn-lt"/>
              </a:rPr>
              <a:t>输入标题</a:t>
            </a:r>
            <a:endParaRPr lang="en-US" altLang="zh-CN" sz="2800" b="1">
              <a:solidFill>
                <a:schemeClr val="bg1"/>
              </a:solidFill>
              <a:cs typeface="+mn-ea"/>
              <a:sym typeface="+mn-lt"/>
            </a:endParaRPr>
          </a:p>
        </p:txBody>
      </p:sp>
      <p:sp>
        <p:nvSpPr>
          <p:cNvPr id="37" name="TextBox 30"/>
          <p:cNvSpPr txBox="1"/>
          <p:nvPr/>
        </p:nvSpPr>
        <p:spPr>
          <a:xfrm>
            <a:off x="7742013" y="5228792"/>
            <a:ext cx="884343" cy="861518"/>
          </a:xfrm>
          <a:prstGeom prst="rect">
            <a:avLst/>
          </a:prstGeom>
          <a:noFill/>
        </p:spPr>
        <p:txBody>
          <a:bodyPr wrap="square" lIns="0" tIns="0" rIns="0" bIns="0" rtlCol="0">
            <a:spAutoFit/>
          </a:bodyPr>
          <a:lstStyle/>
          <a:p>
            <a:r>
              <a:rPr lang="zh-CN" altLang="en-US" sz="2800" b="1">
                <a:solidFill>
                  <a:schemeClr val="bg1"/>
                </a:solidFill>
                <a:cs typeface="+mn-ea"/>
                <a:sym typeface="+mn-lt"/>
              </a:rPr>
              <a:t>输入标题</a:t>
            </a:r>
            <a:endParaRPr lang="en-US" altLang="zh-CN" sz="2800" b="1">
              <a:solidFill>
                <a:schemeClr val="bg1"/>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strVal val="4*#ppt_w"/>
                                          </p:val>
                                        </p:tav>
                                        <p:tav tm="100000">
                                          <p:val>
                                            <p:strVal val="#ppt_w"/>
                                          </p:val>
                                        </p:tav>
                                      </p:tavLst>
                                    </p:anim>
                                    <p:anim calcmode="lin" valueType="num">
                                      <p:cBhvr>
                                        <p:cTn id="12" dur="500" fill="hold"/>
                                        <p:tgtEl>
                                          <p:spTgt spid="2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4*#ppt_w"/>
                                          </p:val>
                                        </p:tav>
                                        <p:tav tm="100000">
                                          <p:val>
                                            <p:strVal val="#ppt_w"/>
                                          </p:val>
                                        </p:tav>
                                      </p:tavLst>
                                    </p:anim>
                                    <p:anim calcmode="lin" valueType="num">
                                      <p:cBhvr>
                                        <p:cTn id="16" dur="500" fill="hold"/>
                                        <p:tgtEl>
                                          <p:spTgt spid="31"/>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4*#ppt_w"/>
                                          </p:val>
                                        </p:tav>
                                        <p:tav tm="100000">
                                          <p:val>
                                            <p:strVal val="#ppt_w"/>
                                          </p:val>
                                        </p:tav>
                                      </p:tavLst>
                                    </p:anim>
                                    <p:anim calcmode="lin" valueType="num">
                                      <p:cBhvr>
                                        <p:cTn id="20" dur="500" fill="hold"/>
                                        <p:tgtEl>
                                          <p:spTgt spid="2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strVal val="4*#ppt_w"/>
                                          </p:val>
                                        </p:tav>
                                        <p:tav tm="100000">
                                          <p:val>
                                            <p:strVal val="#ppt_w"/>
                                          </p:val>
                                        </p:tav>
                                      </p:tavLst>
                                    </p:anim>
                                    <p:anim calcmode="lin" valueType="num">
                                      <p:cBhvr>
                                        <p:cTn id="24" dur="500" fill="hold"/>
                                        <p:tgtEl>
                                          <p:spTgt spid="33"/>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16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nodeType="afterGroup">
                            <p:stCondLst>
                              <p:cond delay="21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nodeType="afterGroup">
                            <p:stCondLst>
                              <p:cond delay="2600"/>
                            </p:stCondLst>
                            <p:childTnLst>
                              <p:par>
                                <p:cTn id="41" presetID="22"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par>
                          <p:cTn id="44" fill="hold" nodeType="afterGroup">
                            <p:stCondLst>
                              <p:cond delay="31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nodeType="afterGroup">
                            <p:stCondLst>
                              <p:cond delay="36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par>
                          <p:cTn id="59" fill="hold" nodeType="afterGroup">
                            <p:stCondLst>
                              <p:cond delay="41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nodeType="afterGroup">
                            <p:stCondLst>
                              <p:cond delay="4600"/>
                            </p:stCondLst>
                            <p:childTnLst>
                              <p:par>
                                <p:cTn id="64" presetID="22" presetClass="entr" presetSubtype="2"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right)">
                                      <p:cBhvr>
                                        <p:cTn id="66" dur="500"/>
                                        <p:tgtEl>
                                          <p:spTgt spid="26"/>
                                        </p:tgtEl>
                                      </p:cBhvr>
                                    </p:animEffect>
                                  </p:childTnLst>
                                </p:cTn>
                              </p:par>
                            </p:childTnLst>
                          </p:cTn>
                        </p:par>
                        <p:par>
                          <p:cTn id="67" fill="hold" nodeType="afterGroup">
                            <p:stCondLst>
                              <p:cond delay="51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par>
                          <p:cTn id="78" fill="hold" nodeType="afterGroup">
                            <p:stCondLst>
                              <p:cond delay="5600"/>
                            </p:stCondLst>
                            <p:childTnLst>
                              <p:par>
                                <p:cTn id="79" presetID="22" presetClass="entr" presetSubtype="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right)">
                                      <p:cBhvr>
                                        <p:cTn id="81" dur="500"/>
                                        <p:tgtEl>
                                          <p:spTgt spid="12"/>
                                        </p:tgtEl>
                                      </p:cBhvr>
                                    </p:animEffect>
                                  </p:childTnLst>
                                </p:cTn>
                              </p:par>
                            </p:childTnLst>
                          </p:cTn>
                        </p:par>
                        <p:par>
                          <p:cTn id="82" fill="hold" nodeType="afterGroup">
                            <p:stCondLst>
                              <p:cond delay="610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nodeType="afterGroup">
                            <p:stCondLst>
                              <p:cond delay="660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par>
                          <p:cTn id="97" fill="hold" nodeType="afterGroup">
                            <p:stCondLst>
                              <p:cond delay="7100"/>
                            </p:stCondLst>
                            <p:childTnLst>
                              <p:par>
                                <p:cTn id="98" presetID="22" presetClass="entr" presetSubtype="8"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箭头3"/>
          <p:cNvSpPr>
            <a:spLocks noChangeArrowheads="1"/>
          </p:cNvSpPr>
          <p:nvPr/>
        </p:nvSpPr>
        <p:spPr bwMode="auto">
          <a:xfrm flipV="1">
            <a:off x="2042584" y="3852334"/>
            <a:ext cx="1092200" cy="1521884"/>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rgbClr val="000000"/>
              </a:solidFill>
              <a:cs typeface="+mn-ea"/>
              <a:sym typeface="+mn-lt"/>
            </a:endParaRPr>
          </a:p>
        </p:txBody>
      </p:sp>
      <p:sp>
        <p:nvSpPr>
          <p:cNvPr id="28" name="箭头2"/>
          <p:cNvSpPr>
            <a:spLocks noChangeArrowheads="1"/>
          </p:cNvSpPr>
          <p:nvPr/>
        </p:nvSpPr>
        <p:spPr bwMode="auto">
          <a:xfrm rot="-5400000">
            <a:off x="2330451" y="3219452"/>
            <a:ext cx="325967" cy="1299633"/>
          </a:xfrm>
          <a:custGeom>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rgbClr val="000000"/>
              </a:solidFill>
              <a:cs typeface="+mn-ea"/>
              <a:sym typeface="+mn-lt"/>
            </a:endParaRPr>
          </a:p>
        </p:txBody>
      </p:sp>
      <p:sp>
        <p:nvSpPr>
          <p:cNvPr id="29" name="箭头1"/>
          <p:cNvSpPr>
            <a:spLocks noChangeArrowheads="1"/>
          </p:cNvSpPr>
          <p:nvPr/>
        </p:nvSpPr>
        <p:spPr bwMode="auto">
          <a:xfrm>
            <a:off x="2036233" y="2190751"/>
            <a:ext cx="1092200" cy="1763183"/>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rgbClr val="000000"/>
              </a:solidFill>
              <a:cs typeface="+mn-ea"/>
              <a:sym typeface="+mn-lt"/>
            </a:endParaRPr>
          </a:p>
        </p:txBody>
      </p:sp>
      <p:sp>
        <p:nvSpPr>
          <p:cNvPr id="30" name="文本1"/>
          <p:cNvSpPr>
            <a:spLocks noChangeArrowheads="1"/>
          </p:cNvSpPr>
          <p:nvPr/>
        </p:nvSpPr>
        <p:spPr bwMode="auto">
          <a:xfrm>
            <a:off x="4504267" y="1803400"/>
            <a:ext cx="5911851" cy="1195917"/>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rgbClr val="404040"/>
                </a:solidFill>
                <a:cs typeface="+mn-ea"/>
                <a:sym typeface="+mn-lt"/>
              </a:rPr>
              <a:t>您的内容打在这里，或者通过复制您的文本后，在此框中选择粘贴，并选择只保留文字。在此录入上述图表的综合描述说明。</a:t>
            </a:r>
            <a:endParaRPr lang="zh-CN" altLang="zh-CN" sz="1600">
              <a:solidFill>
                <a:srgbClr val="404040"/>
              </a:solidFill>
              <a:cs typeface="+mn-ea"/>
              <a:sym typeface="+mn-lt"/>
            </a:endParaRPr>
          </a:p>
        </p:txBody>
      </p:sp>
      <p:sp>
        <p:nvSpPr>
          <p:cNvPr id="31" name="标题1"/>
          <p:cNvSpPr>
            <a:spLocks noChangeArrowheads="1"/>
          </p:cNvSpPr>
          <p:nvPr/>
        </p:nvSpPr>
        <p:spPr bwMode="auto">
          <a:xfrm>
            <a:off x="3261784" y="1797051"/>
            <a:ext cx="1242483" cy="1202267"/>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rgbClr val="F2F2F2"/>
                </a:solidFill>
                <a:cs typeface="+mn-ea"/>
                <a:sym typeface="+mn-lt"/>
              </a:rPr>
              <a:t>添加标题</a:t>
            </a:r>
            <a:endParaRPr lang="zh-CN" altLang="zh-CN" sz="1865" b="1">
              <a:solidFill>
                <a:srgbClr val="F2F2F2"/>
              </a:solidFill>
              <a:cs typeface="+mn-ea"/>
              <a:sym typeface="+mn-lt"/>
            </a:endParaRPr>
          </a:p>
        </p:txBody>
      </p:sp>
      <p:sp>
        <p:nvSpPr>
          <p:cNvPr id="32" name="文本2"/>
          <p:cNvSpPr>
            <a:spLocks noChangeArrowheads="1"/>
          </p:cNvSpPr>
          <p:nvPr/>
        </p:nvSpPr>
        <p:spPr bwMode="auto">
          <a:xfrm>
            <a:off x="4504267" y="3255433"/>
            <a:ext cx="5911851" cy="11938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rgbClr val="404040"/>
                </a:solidFill>
                <a:cs typeface="+mn-ea"/>
                <a:sym typeface="+mn-lt"/>
              </a:rPr>
              <a:t>您的内容打在这里，或者通过复制您的文本后，在此框中选择粘贴，并选择只保留文字。</a:t>
            </a:r>
            <a:endParaRPr lang="zh-CN" altLang="zh-CN" sz="1600">
              <a:solidFill>
                <a:srgbClr val="404040"/>
              </a:solidFill>
              <a:cs typeface="+mn-ea"/>
              <a:sym typeface="+mn-lt"/>
            </a:endParaRPr>
          </a:p>
        </p:txBody>
      </p:sp>
      <p:sp>
        <p:nvSpPr>
          <p:cNvPr id="33" name="标题2"/>
          <p:cNvSpPr>
            <a:spLocks noChangeArrowheads="1"/>
          </p:cNvSpPr>
          <p:nvPr/>
        </p:nvSpPr>
        <p:spPr bwMode="auto">
          <a:xfrm>
            <a:off x="3261784" y="3255433"/>
            <a:ext cx="1242483" cy="119380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rgbClr val="F2F2F2"/>
                </a:solidFill>
                <a:cs typeface="+mn-ea"/>
                <a:sym typeface="+mn-lt"/>
              </a:rPr>
              <a:t>添加标题</a:t>
            </a:r>
            <a:endParaRPr lang="zh-CN" altLang="zh-CN" sz="1865" b="1">
              <a:solidFill>
                <a:srgbClr val="F2F2F2"/>
              </a:solidFill>
              <a:cs typeface="+mn-ea"/>
              <a:sym typeface="+mn-lt"/>
            </a:endParaRPr>
          </a:p>
        </p:txBody>
      </p:sp>
      <p:sp>
        <p:nvSpPr>
          <p:cNvPr id="34" name="文本3"/>
          <p:cNvSpPr>
            <a:spLocks noChangeArrowheads="1"/>
          </p:cNvSpPr>
          <p:nvPr/>
        </p:nvSpPr>
        <p:spPr bwMode="auto">
          <a:xfrm>
            <a:off x="4504267" y="4696885"/>
            <a:ext cx="5911851" cy="11811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rgbClr val="404040"/>
                </a:solidFill>
                <a:cs typeface="+mn-ea"/>
                <a:sym typeface="+mn-lt"/>
              </a:rPr>
              <a:t>您的内容打在这里，或者通过复制您的文本后，在此框中选择粘贴，并选择只保留文字。在此录入上述图表的综合描述说明。</a:t>
            </a:r>
            <a:endParaRPr lang="zh-CN" altLang="zh-CN" sz="1600">
              <a:solidFill>
                <a:srgbClr val="404040"/>
              </a:solidFill>
              <a:cs typeface="+mn-ea"/>
              <a:sym typeface="+mn-lt"/>
            </a:endParaRPr>
          </a:p>
        </p:txBody>
      </p:sp>
      <p:sp>
        <p:nvSpPr>
          <p:cNvPr id="35" name="标题3"/>
          <p:cNvSpPr>
            <a:spLocks noChangeArrowheads="1"/>
          </p:cNvSpPr>
          <p:nvPr/>
        </p:nvSpPr>
        <p:spPr bwMode="auto">
          <a:xfrm>
            <a:off x="3261784" y="4696885"/>
            <a:ext cx="1242483" cy="118110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rgbClr val="F2F2F2"/>
                </a:solidFill>
                <a:cs typeface="+mn-ea"/>
                <a:sym typeface="+mn-lt"/>
              </a:rPr>
              <a:t>添加标题</a:t>
            </a:r>
            <a:endParaRPr lang="zh-CN" altLang="zh-CN" sz="1865" b="1">
              <a:solidFill>
                <a:srgbClr val="F2F2F2"/>
              </a:solidFill>
              <a:cs typeface="+mn-ea"/>
              <a:sym typeface="+mn-lt"/>
            </a:endParaRPr>
          </a:p>
        </p:txBody>
      </p:sp>
      <p:sp>
        <p:nvSpPr>
          <p:cNvPr id="36" name="Oval 19"/>
          <p:cNvSpPr>
            <a:spLocks noChangeArrowheads="1"/>
          </p:cNvSpPr>
          <p:nvPr/>
        </p:nvSpPr>
        <p:spPr bwMode="auto">
          <a:xfrm>
            <a:off x="1481667" y="3255433"/>
            <a:ext cx="1191684" cy="1193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nchor="ctr"/>
          <a:lstStyle/>
          <a:p>
            <a:pPr algn="ctr">
              <a:lnSpc>
                <a:spcPct val="120000"/>
              </a:lnSpc>
            </a:pPr>
            <a:r>
              <a:rPr lang="zh-CN" altLang="en-US" sz="2535" b="1">
                <a:solidFill>
                  <a:schemeClr val="bg1"/>
                </a:solidFill>
                <a:cs typeface="+mn-ea"/>
                <a:sym typeface="+mn-lt"/>
              </a:rPr>
              <a:t>输入</a:t>
            </a:r>
            <a:endParaRPr lang="en-US" altLang="zh-CN" sz="2535" b="1">
              <a:solidFill>
                <a:schemeClr val="bg1"/>
              </a:solidFill>
              <a:cs typeface="+mn-ea"/>
              <a:sym typeface="+mn-lt"/>
            </a:endParaRPr>
          </a:p>
          <a:p>
            <a:pPr algn="ctr">
              <a:lnSpc>
                <a:spcPct val="120000"/>
              </a:lnSpc>
            </a:pPr>
            <a:r>
              <a:rPr lang="zh-CN" altLang="en-US" sz="2535" b="1">
                <a:solidFill>
                  <a:schemeClr val="bg1"/>
                </a:solidFill>
                <a:cs typeface="+mn-ea"/>
                <a:sym typeface="+mn-lt"/>
              </a:rPr>
              <a:t>标题</a:t>
            </a:r>
            <a:endParaRPr lang="zh-CN" altLang="en-US" sz="2535" b="1">
              <a:solidFill>
                <a:schemeClr val="bg1"/>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4" name="Straight Connector 30"/>
          <p:cNvCxnSpPr/>
          <p:nvPr/>
        </p:nvCxnSpPr>
        <p:spPr>
          <a:xfrm flipH="1">
            <a:off x="2292351"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flipH="1">
            <a:off x="4222751"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noChangeArrowheads="1"/>
          </p:cNvSpPr>
          <p:nvPr/>
        </p:nvSpPr>
        <p:spPr bwMode="auto">
          <a:xfrm>
            <a:off x="2144185" y="5149851"/>
            <a:ext cx="8434916" cy="10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spcBef>
                <a:spcPct val="20000"/>
              </a:spcBef>
              <a:buFont typeface="Arial" panose="020b0604020202020204" pitchFamily="34" charset="0"/>
              <a:buNone/>
            </a:pPr>
            <a:r>
              <a:rPr lang="zh-CN" altLang="en-US" sz="1865" b="1">
                <a:solidFill>
                  <a:schemeClr val="accent1"/>
                </a:solidFill>
                <a:latin typeface="+mn-lt"/>
                <a:ea typeface="+mn-ea"/>
                <a:cs typeface="+mn-ea"/>
                <a:sym typeface="+mn-lt"/>
              </a:rPr>
              <a:t>单击此处添加标题</a:t>
            </a:r>
            <a:endParaRPr lang="zh-CN" altLang="en-US" sz="1865" b="1">
              <a:solidFill>
                <a:schemeClr val="accent1"/>
              </a:solidFill>
              <a:latin typeface="+mn-lt"/>
              <a:ea typeface="+mn-ea"/>
              <a:cs typeface="+mn-ea"/>
              <a:sym typeface="+mn-lt"/>
            </a:endParaRPr>
          </a:p>
          <a:p>
            <a:pPr>
              <a:lnSpc>
                <a:spcPct val="130000"/>
              </a:lnSpc>
              <a:spcBef>
                <a:spcPct val="20000"/>
              </a:spcBef>
              <a:buFont typeface="Arial" panose="020b0604020202020204" pitchFamily="34" charset="0"/>
              <a:buNone/>
            </a:pPr>
            <a:r>
              <a:rPr lang="zh-CN" altLang="en-US" sz="1600">
                <a:solidFill>
                  <a:srgbClr val="404040"/>
                </a:solidFill>
                <a:latin typeface="+mn-lt"/>
                <a:ea typeface="+mn-ea"/>
                <a:cs typeface="+mn-ea"/>
                <a:sym typeface="+mn-lt"/>
              </a:rPr>
              <a:t>您的内容打在这里，或者通过复制您的文本后，在此框中选择粘贴，并选择只保留文字。在此录入上述图表的综合描述说明，在此录入上述图表的综合描述说明。</a:t>
            </a:r>
            <a:endParaRPr lang="zh-CN" altLang="en-US" sz="1600">
              <a:solidFill>
                <a:srgbClr val="404040"/>
              </a:solidFill>
              <a:latin typeface="+mn-lt"/>
              <a:ea typeface="+mn-ea"/>
              <a:cs typeface="+mn-ea"/>
              <a:sym typeface="+mn-lt"/>
            </a:endParaRPr>
          </a:p>
        </p:txBody>
      </p:sp>
      <p:cxnSp>
        <p:nvCxnSpPr>
          <p:cNvPr id="47" name="Straight Connector 52"/>
          <p:cNvCxnSpPr/>
          <p:nvPr/>
        </p:nvCxnSpPr>
        <p:spPr>
          <a:xfrm flipH="1">
            <a:off x="6102351"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flipH="1">
            <a:off x="8155517"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flipH="1">
            <a:off x="9961033"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noChangeArrowheads="1"/>
          </p:cNvSpPr>
          <p:nvPr/>
        </p:nvSpPr>
        <p:spPr bwMode="auto">
          <a:xfrm>
            <a:off x="9186333" y="2751667"/>
            <a:ext cx="1981200"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pic>
        <p:nvPicPr>
          <p:cNvPr id="51" name="Picture 77" descr="F:\Trabajos\Envato\Graphic River\Mica PPT\mountains.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3934" y="4220634"/>
            <a:ext cx="10513484" cy="6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Content Placeholder 2"/>
          <p:cNvSpPr txBox="1">
            <a:spLocks noChangeArrowheads="1"/>
          </p:cNvSpPr>
          <p:nvPr/>
        </p:nvSpPr>
        <p:spPr bwMode="auto">
          <a:xfrm>
            <a:off x="7198785" y="2751667"/>
            <a:ext cx="1900767"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sp>
        <p:nvSpPr>
          <p:cNvPr id="53" name="Content Placeholder 2"/>
          <p:cNvSpPr txBox="1">
            <a:spLocks noChangeArrowheads="1"/>
          </p:cNvSpPr>
          <p:nvPr/>
        </p:nvSpPr>
        <p:spPr bwMode="auto">
          <a:xfrm>
            <a:off x="5329767" y="2751667"/>
            <a:ext cx="1902884"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sp>
        <p:nvSpPr>
          <p:cNvPr id="54" name="Content Placeholder 2"/>
          <p:cNvSpPr txBox="1">
            <a:spLocks noChangeArrowheads="1"/>
          </p:cNvSpPr>
          <p:nvPr/>
        </p:nvSpPr>
        <p:spPr bwMode="auto">
          <a:xfrm>
            <a:off x="3274484" y="2751667"/>
            <a:ext cx="1989667"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sp>
        <p:nvSpPr>
          <p:cNvPr id="55" name="Content Placeholder 2"/>
          <p:cNvSpPr txBox="1">
            <a:spLocks noChangeArrowheads="1"/>
          </p:cNvSpPr>
          <p:nvPr/>
        </p:nvSpPr>
        <p:spPr bwMode="auto">
          <a:xfrm>
            <a:off x="1363134" y="2751667"/>
            <a:ext cx="1943100"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en-US" sz="1465">
              <a:solidFill>
                <a:srgbClr val="404040"/>
              </a:solidFill>
              <a:latin typeface="+mn-lt"/>
              <a:ea typeface="+mn-ea"/>
              <a:cs typeface="+mn-ea"/>
              <a:sym typeface="+mn-lt"/>
            </a:endParaRPr>
          </a:p>
        </p:txBody>
      </p:sp>
      <p:grpSp>
        <p:nvGrpSpPr>
          <p:cNvPr id="56" name="组合 55"/>
          <p:cNvGrpSpPr/>
          <p:nvPr/>
        </p:nvGrpSpPr>
        <p:grpSpPr>
          <a:xfrm>
            <a:off x="1811867" y="1742019"/>
            <a:ext cx="935567" cy="781050"/>
            <a:chOff x="2677316" y="1530277"/>
            <a:chExt cx="1031953" cy="860599"/>
          </a:xfrm>
        </p:grpSpPr>
        <p:sp>
          <p:nvSpPr>
            <p:cNvPr id="57" name="Teardrop 36"/>
            <p:cNvSpPr/>
            <p:nvPr/>
          </p:nvSpPr>
          <p:spPr>
            <a:xfrm rot="8100000">
              <a:off x="2759032" y="1530277"/>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01" name="TextBox 57"/>
            <p:cNvSpPr txBox="1">
              <a:spLocks noChangeArrowheads="1"/>
            </p:cNvSpPr>
            <p:nvPr/>
          </p:nvSpPr>
          <p:spPr bwMode="auto">
            <a:xfrm>
              <a:off x="2677316" y="1819793"/>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2012</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59" name="组合 58"/>
          <p:cNvGrpSpPr/>
          <p:nvPr/>
        </p:nvGrpSpPr>
        <p:grpSpPr>
          <a:xfrm>
            <a:off x="3803652" y="1746250"/>
            <a:ext cx="933449" cy="781049"/>
            <a:chOff x="4532339" y="1534510"/>
            <a:chExt cx="1031953" cy="860599"/>
          </a:xfrm>
        </p:grpSpPr>
        <p:sp>
          <p:nvSpPr>
            <p:cNvPr id="60" name="Teardrop 44"/>
            <p:cNvSpPr/>
            <p:nvPr/>
          </p:nvSpPr>
          <p:spPr>
            <a:xfrm rot="8100000">
              <a:off x="4607220" y="1534510"/>
              <a:ext cx="882191"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04" name="TextBox 60"/>
            <p:cNvSpPr txBox="1">
              <a:spLocks noChangeArrowheads="1"/>
            </p:cNvSpPr>
            <p:nvPr/>
          </p:nvSpPr>
          <p:spPr bwMode="auto">
            <a:xfrm>
              <a:off x="4532339" y="1823935"/>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2013</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62" name="组合 61"/>
          <p:cNvGrpSpPr/>
          <p:nvPr/>
        </p:nvGrpSpPr>
        <p:grpSpPr>
          <a:xfrm>
            <a:off x="5683251" y="1746252"/>
            <a:ext cx="935567" cy="781050"/>
            <a:chOff x="6416419" y="1534510"/>
            <a:chExt cx="1031953" cy="860599"/>
          </a:xfrm>
        </p:grpSpPr>
        <p:sp>
          <p:nvSpPr>
            <p:cNvPr id="63" name="Teardrop 58"/>
            <p:cNvSpPr/>
            <p:nvPr/>
          </p:nvSpPr>
          <p:spPr>
            <a:xfrm rot="8100000">
              <a:off x="6491131" y="1534510"/>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07" name="TextBox 63"/>
            <p:cNvSpPr txBox="1">
              <a:spLocks noChangeArrowheads="1"/>
            </p:cNvSpPr>
            <p:nvPr/>
          </p:nvSpPr>
          <p:spPr bwMode="auto">
            <a:xfrm>
              <a:off x="6416419" y="1816551"/>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2014</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65" name="组合 64"/>
          <p:cNvGrpSpPr/>
          <p:nvPr/>
        </p:nvGrpSpPr>
        <p:grpSpPr>
          <a:xfrm>
            <a:off x="7734301" y="1746251"/>
            <a:ext cx="935567" cy="781049"/>
            <a:chOff x="8271039" y="1534510"/>
            <a:chExt cx="1031953" cy="860599"/>
          </a:xfrm>
        </p:grpSpPr>
        <p:sp>
          <p:nvSpPr>
            <p:cNvPr id="66" name="Teardrop 65"/>
            <p:cNvSpPr/>
            <p:nvPr/>
          </p:nvSpPr>
          <p:spPr>
            <a:xfrm rot="8100000">
              <a:off x="8345751" y="1534510"/>
              <a:ext cx="882530"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10" name="TextBox 66"/>
            <p:cNvSpPr txBox="1">
              <a:spLocks noChangeArrowheads="1"/>
            </p:cNvSpPr>
            <p:nvPr/>
          </p:nvSpPr>
          <p:spPr bwMode="auto">
            <a:xfrm>
              <a:off x="8271039" y="1823411"/>
              <a:ext cx="1031953" cy="3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2016</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68" name="组合 67"/>
          <p:cNvGrpSpPr/>
          <p:nvPr/>
        </p:nvGrpSpPr>
        <p:grpSpPr>
          <a:xfrm>
            <a:off x="9541933" y="1746252"/>
            <a:ext cx="933451" cy="781050"/>
            <a:chOff x="10099471" y="1534510"/>
            <a:chExt cx="1031953" cy="860599"/>
          </a:xfrm>
        </p:grpSpPr>
        <p:sp>
          <p:nvSpPr>
            <p:cNvPr id="69" name="Teardrop 69"/>
            <p:cNvSpPr/>
            <p:nvPr/>
          </p:nvSpPr>
          <p:spPr>
            <a:xfrm rot="8100000">
              <a:off x="10174352" y="1534510"/>
              <a:ext cx="882191"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13" name="TextBox 69"/>
            <p:cNvSpPr txBox="1">
              <a:spLocks noChangeArrowheads="1"/>
            </p:cNvSpPr>
            <p:nvPr/>
          </p:nvSpPr>
          <p:spPr bwMode="auto">
            <a:xfrm>
              <a:off x="10099471" y="1812320"/>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2017</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pic>
        <p:nvPicPr>
          <p:cNvPr id="71" name="Picture 77" descr="F:\Trabajos\Envato\Graphic River\Mica PPT\mountains.png"/>
          <p:cNvPicPr>
            <a:picLocks noChangeAspect="1" noChangeArrowheads="1"/>
          </p:cNvPicPr>
          <p:nvPr/>
        </p:nvPicPr>
        <p:blipFill>
          <a:blip r:embed="rId4">
            <a:extLst>
              <a:ext uri="{28A0092B-C50C-407E-A947-70E740481C1C}">
                <a14:useLocalDpi xmlns:a14="http://schemas.microsoft.com/office/drawing/2010/main" val="0"/>
              </a:ext>
            </a:extLst>
          </a:blip>
          <a:srcRect l="50681"/>
          <a:stretch>
            <a:fillRect/>
          </a:stretch>
        </p:blipFill>
        <p:spPr bwMode="auto">
          <a:xfrm rot="10800000" flipV="1">
            <a:off x="9118601" y="4070351"/>
            <a:ext cx="3077633"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nodeType="afterGroup">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nodeType="afterGroup">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nodeType="afterGroup">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1337"/>
          <p:cNvPicPr>
            <a:picLocks noChangeAspect="1"/>
          </p:cNvPicPr>
          <p:nvPr/>
        </p:nvPicPr>
        <p:blipFill>
          <a:blip r:embed="rId3"/>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3"/>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a:latin typeface="庞门正道标题体" panose="02010600030101010101" charset="-122"/>
                <a:ea typeface="庞门正道标题体" panose="02010600030101010101" charset="-122"/>
                <a:cs typeface="宋体" panose="02010600030101010101" pitchFamily="2" charset="-122"/>
              </a:rPr>
              <a:t>您的标题</a:t>
            </a:r>
            <a:endParaRPr lang="zh-CN" altLang="en-US" sz="4000">
              <a:latin typeface="庞门正道标题体" panose="02010600030101010101" charset="-122"/>
              <a:ea typeface="庞门正道标题体" panose="02010600030101010101" charset="-122"/>
              <a:cs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五边形 2"/>
          <p:cNvSpPr/>
          <p:nvPr/>
        </p:nvSpPr>
        <p:spPr>
          <a:xfrm flipH="1">
            <a:off x="2641601" y="3782485"/>
            <a:ext cx="3001433" cy="51223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4" name="五边形 3"/>
          <p:cNvSpPr/>
          <p:nvPr/>
        </p:nvSpPr>
        <p:spPr>
          <a:xfrm flipH="1">
            <a:off x="3797300" y="4389967"/>
            <a:ext cx="1845733"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5" name="五边形 4"/>
          <p:cNvSpPr/>
          <p:nvPr/>
        </p:nvSpPr>
        <p:spPr>
          <a:xfrm flipH="1">
            <a:off x="3094567" y="4995334"/>
            <a:ext cx="2548467" cy="51223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6" name="五边形 5"/>
          <p:cNvSpPr/>
          <p:nvPr/>
        </p:nvSpPr>
        <p:spPr>
          <a:xfrm flipH="1">
            <a:off x="1968500" y="5602818"/>
            <a:ext cx="3674533"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7" name="TextBox 159"/>
          <p:cNvSpPr txBox="1">
            <a:spLocks noChangeArrowheads="1"/>
          </p:cNvSpPr>
          <p:nvPr/>
        </p:nvSpPr>
        <p:spPr bwMode="auto">
          <a:xfrm>
            <a:off x="4824679" y="3833285"/>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73%</a:t>
            </a:r>
            <a:endParaRPr lang="zh-CN" altLang="en-US" sz="2135" b="1">
              <a:solidFill>
                <a:schemeClr val="bg1"/>
              </a:solidFill>
              <a:cs typeface="+mn-ea"/>
              <a:sym typeface="+mn-lt"/>
            </a:endParaRPr>
          </a:p>
        </p:txBody>
      </p:sp>
      <p:sp>
        <p:nvSpPr>
          <p:cNvPr id="9" name="TextBox 160"/>
          <p:cNvSpPr txBox="1">
            <a:spLocks noChangeArrowheads="1"/>
          </p:cNvSpPr>
          <p:nvPr/>
        </p:nvSpPr>
        <p:spPr bwMode="auto">
          <a:xfrm>
            <a:off x="4816212" y="444500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30%</a:t>
            </a:r>
            <a:endParaRPr lang="zh-CN" altLang="en-US" sz="2135" b="1">
              <a:solidFill>
                <a:schemeClr val="bg1"/>
              </a:solidFill>
              <a:cs typeface="+mn-ea"/>
              <a:sym typeface="+mn-lt"/>
            </a:endParaRPr>
          </a:p>
        </p:txBody>
      </p:sp>
      <p:sp>
        <p:nvSpPr>
          <p:cNvPr id="10" name="TextBox 161"/>
          <p:cNvSpPr txBox="1">
            <a:spLocks noChangeArrowheads="1"/>
          </p:cNvSpPr>
          <p:nvPr/>
        </p:nvSpPr>
        <p:spPr bwMode="auto">
          <a:xfrm>
            <a:off x="4816212" y="5052485"/>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50%</a:t>
            </a:r>
            <a:endParaRPr lang="zh-CN" altLang="en-US" sz="2135" b="1">
              <a:solidFill>
                <a:schemeClr val="bg1"/>
              </a:solidFill>
              <a:cs typeface="+mn-ea"/>
              <a:sym typeface="+mn-lt"/>
            </a:endParaRPr>
          </a:p>
        </p:txBody>
      </p:sp>
      <p:sp>
        <p:nvSpPr>
          <p:cNvPr id="11" name="TextBox 162"/>
          <p:cNvSpPr txBox="1">
            <a:spLocks noChangeArrowheads="1"/>
          </p:cNvSpPr>
          <p:nvPr/>
        </p:nvSpPr>
        <p:spPr bwMode="auto">
          <a:xfrm>
            <a:off x="4841612" y="566420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75%</a:t>
            </a:r>
            <a:endParaRPr lang="zh-CN" altLang="en-US" sz="2135" b="1">
              <a:solidFill>
                <a:schemeClr val="bg1"/>
              </a:solidFill>
              <a:cs typeface="+mn-ea"/>
              <a:sym typeface="+mn-lt"/>
            </a:endParaRPr>
          </a:p>
        </p:txBody>
      </p:sp>
      <p:sp>
        <p:nvSpPr>
          <p:cNvPr id="12" name="五边形 11"/>
          <p:cNvSpPr/>
          <p:nvPr/>
        </p:nvSpPr>
        <p:spPr>
          <a:xfrm>
            <a:off x="6612467" y="3786718"/>
            <a:ext cx="1532467" cy="51011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b="1" noProof="1">
              <a:solidFill>
                <a:schemeClr val="bg1"/>
              </a:solidFill>
              <a:cs typeface="+mn-ea"/>
              <a:sym typeface="+mn-lt"/>
            </a:endParaRPr>
          </a:p>
        </p:txBody>
      </p:sp>
      <p:sp>
        <p:nvSpPr>
          <p:cNvPr id="13" name="五边形 12"/>
          <p:cNvSpPr/>
          <p:nvPr/>
        </p:nvSpPr>
        <p:spPr>
          <a:xfrm>
            <a:off x="6612467" y="4392085"/>
            <a:ext cx="2893484"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14" name="五边形 13"/>
          <p:cNvSpPr/>
          <p:nvPr/>
        </p:nvSpPr>
        <p:spPr>
          <a:xfrm>
            <a:off x="6612467" y="4999567"/>
            <a:ext cx="1813984" cy="51011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b="1" noProof="1">
              <a:solidFill>
                <a:schemeClr val="bg1"/>
              </a:solidFill>
              <a:cs typeface="+mn-ea"/>
              <a:sym typeface="+mn-lt"/>
            </a:endParaRPr>
          </a:p>
        </p:txBody>
      </p:sp>
      <p:sp>
        <p:nvSpPr>
          <p:cNvPr id="15" name="五边形 14"/>
          <p:cNvSpPr/>
          <p:nvPr/>
        </p:nvSpPr>
        <p:spPr>
          <a:xfrm>
            <a:off x="6612467" y="5604934"/>
            <a:ext cx="3867151"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16" name="TextBox 173"/>
          <p:cNvSpPr txBox="1">
            <a:spLocks noChangeArrowheads="1"/>
          </p:cNvSpPr>
          <p:nvPr/>
        </p:nvSpPr>
        <p:spPr bwMode="auto">
          <a:xfrm>
            <a:off x="6727562" y="384175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20%</a:t>
            </a:r>
            <a:endParaRPr lang="zh-CN" altLang="en-US" sz="2135" b="1">
              <a:solidFill>
                <a:schemeClr val="bg1"/>
              </a:solidFill>
              <a:cs typeface="+mn-ea"/>
              <a:sym typeface="+mn-lt"/>
            </a:endParaRPr>
          </a:p>
        </p:txBody>
      </p:sp>
      <p:sp>
        <p:nvSpPr>
          <p:cNvPr id="17" name="TextBox 174"/>
          <p:cNvSpPr txBox="1">
            <a:spLocks noChangeArrowheads="1"/>
          </p:cNvSpPr>
          <p:nvPr/>
        </p:nvSpPr>
        <p:spPr bwMode="auto">
          <a:xfrm>
            <a:off x="6727562" y="443865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56%</a:t>
            </a:r>
            <a:endParaRPr lang="zh-CN" altLang="en-US" sz="2135" b="1">
              <a:solidFill>
                <a:schemeClr val="bg1"/>
              </a:solidFill>
              <a:cs typeface="+mn-ea"/>
              <a:sym typeface="+mn-lt"/>
            </a:endParaRPr>
          </a:p>
        </p:txBody>
      </p:sp>
      <p:sp>
        <p:nvSpPr>
          <p:cNvPr id="18" name="TextBox 175"/>
          <p:cNvSpPr txBox="1">
            <a:spLocks noChangeArrowheads="1"/>
          </p:cNvSpPr>
          <p:nvPr/>
        </p:nvSpPr>
        <p:spPr bwMode="auto">
          <a:xfrm>
            <a:off x="6727562" y="5052485"/>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29%</a:t>
            </a:r>
            <a:endParaRPr lang="zh-CN" altLang="en-US" sz="2135" b="1">
              <a:solidFill>
                <a:schemeClr val="bg1"/>
              </a:solidFill>
              <a:cs typeface="+mn-ea"/>
              <a:sym typeface="+mn-lt"/>
            </a:endParaRPr>
          </a:p>
        </p:txBody>
      </p:sp>
      <p:sp>
        <p:nvSpPr>
          <p:cNvPr id="19" name="TextBox 176"/>
          <p:cNvSpPr txBox="1">
            <a:spLocks noChangeArrowheads="1"/>
          </p:cNvSpPr>
          <p:nvPr/>
        </p:nvSpPr>
        <p:spPr bwMode="auto">
          <a:xfrm>
            <a:off x="6744495" y="5659967"/>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77%</a:t>
            </a:r>
            <a:endParaRPr lang="zh-CN" altLang="en-US" sz="2135" b="1">
              <a:solidFill>
                <a:schemeClr val="bg1"/>
              </a:solidFill>
              <a:cs typeface="+mn-ea"/>
              <a:sym typeface="+mn-lt"/>
            </a:endParaRPr>
          </a:p>
        </p:txBody>
      </p:sp>
      <p:sp>
        <p:nvSpPr>
          <p:cNvPr id="20" name="TextBox 180"/>
          <p:cNvSpPr txBox="1">
            <a:spLocks noChangeArrowheads="1"/>
          </p:cNvSpPr>
          <p:nvPr/>
        </p:nvSpPr>
        <p:spPr bwMode="auto">
          <a:xfrm>
            <a:off x="5751686" y="3888318"/>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a:solidFill>
                  <a:srgbClr val="404040"/>
                </a:solidFill>
                <a:cs typeface="+mn-ea"/>
                <a:sym typeface="+mn-lt"/>
              </a:rPr>
              <a:t>标题一</a:t>
            </a:r>
            <a:endParaRPr lang="zh-CN" altLang="en-US" sz="1465" b="1">
              <a:solidFill>
                <a:srgbClr val="404040"/>
              </a:solidFill>
              <a:cs typeface="+mn-ea"/>
              <a:sym typeface="+mn-lt"/>
            </a:endParaRPr>
          </a:p>
        </p:txBody>
      </p:sp>
      <p:sp>
        <p:nvSpPr>
          <p:cNvPr id="21" name="TextBox 181"/>
          <p:cNvSpPr txBox="1">
            <a:spLocks noChangeArrowheads="1"/>
          </p:cNvSpPr>
          <p:nvPr/>
        </p:nvSpPr>
        <p:spPr bwMode="auto">
          <a:xfrm>
            <a:off x="5751686" y="4491567"/>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a:solidFill>
                  <a:srgbClr val="404040"/>
                </a:solidFill>
                <a:cs typeface="+mn-ea"/>
                <a:sym typeface="+mn-lt"/>
              </a:rPr>
              <a:t>标题二</a:t>
            </a:r>
            <a:endParaRPr lang="zh-CN" altLang="en-US" sz="1465" b="1">
              <a:solidFill>
                <a:srgbClr val="404040"/>
              </a:solidFill>
              <a:cs typeface="+mn-ea"/>
              <a:sym typeface="+mn-lt"/>
            </a:endParaRPr>
          </a:p>
        </p:txBody>
      </p:sp>
      <p:sp>
        <p:nvSpPr>
          <p:cNvPr id="22" name="TextBox 182"/>
          <p:cNvSpPr txBox="1">
            <a:spLocks noChangeArrowheads="1"/>
          </p:cNvSpPr>
          <p:nvPr/>
        </p:nvSpPr>
        <p:spPr bwMode="auto">
          <a:xfrm>
            <a:off x="5752745" y="5096934"/>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a:solidFill>
                  <a:srgbClr val="404040"/>
                </a:solidFill>
                <a:cs typeface="+mn-ea"/>
                <a:sym typeface="+mn-lt"/>
              </a:rPr>
              <a:t>标题三</a:t>
            </a:r>
            <a:endParaRPr lang="zh-CN" altLang="en-US" sz="1465" b="1">
              <a:solidFill>
                <a:srgbClr val="404040"/>
              </a:solidFill>
              <a:cs typeface="+mn-ea"/>
              <a:sym typeface="+mn-lt"/>
            </a:endParaRPr>
          </a:p>
        </p:txBody>
      </p:sp>
      <p:sp>
        <p:nvSpPr>
          <p:cNvPr id="23" name="TextBox 183"/>
          <p:cNvSpPr txBox="1">
            <a:spLocks noChangeArrowheads="1"/>
          </p:cNvSpPr>
          <p:nvPr/>
        </p:nvSpPr>
        <p:spPr bwMode="auto">
          <a:xfrm>
            <a:off x="5752745" y="5706534"/>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a:solidFill>
                  <a:srgbClr val="404040"/>
                </a:solidFill>
                <a:cs typeface="+mn-ea"/>
                <a:sym typeface="+mn-lt"/>
              </a:rPr>
              <a:t>标题四</a:t>
            </a:r>
            <a:endParaRPr lang="zh-CN" altLang="en-US" sz="1465" b="1">
              <a:solidFill>
                <a:srgbClr val="404040"/>
              </a:solidFill>
              <a:cs typeface="+mn-ea"/>
              <a:sym typeface="+mn-lt"/>
            </a:endParaRPr>
          </a:p>
        </p:txBody>
      </p:sp>
      <p:sp>
        <p:nvSpPr>
          <p:cNvPr id="24" name="Oval 4"/>
          <p:cNvSpPr/>
          <p:nvPr/>
        </p:nvSpPr>
        <p:spPr>
          <a:xfrm>
            <a:off x="6610351" y="1509185"/>
            <a:ext cx="1117600" cy="10541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fontAlgn="auto"/>
            <a:r>
              <a:rPr lang="en-US" sz="1865" b="1" noProof="1">
                <a:solidFill>
                  <a:schemeClr val="bg1"/>
                </a:solidFill>
                <a:cs typeface="+mn-ea"/>
                <a:sym typeface="+mn-lt"/>
              </a:rPr>
              <a:t>2017</a:t>
            </a:r>
            <a:endParaRPr lang="en-US" sz="1865" b="1" noProof="1">
              <a:solidFill>
                <a:schemeClr val="bg1"/>
              </a:solidFill>
              <a:cs typeface="+mn-ea"/>
              <a:sym typeface="+mn-lt"/>
            </a:endParaRPr>
          </a:p>
        </p:txBody>
      </p:sp>
      <p:sp>
        <p:nvSpPr>
          <p:cNvPr id="25" name="Oval 5"/>
          <p:cNvSpPr/>
          <p:nvPr/>
        </p:nvSpPr>
        <p:spPr>
          <a:xfrm>
            <a:off x="4548717" y="1509185"/>
            <a:ext cx="1117600" cy="105410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fontAlgn="auto"/>
            <a:r>
              <a:rPr lang="en-US" altLang="zh-CN" sz="1865" b="1" noProof="1">
                <a:solidFill>
                  <a:schemeClr val="bg1"/>
                </a:solidFill>
                <a:cs typeface="+mn-ea"/>
                <a:sym typeface="+mn-lt"/>
              </a:rPr>
              <a:t>2016</a:t>
            </a:r>
            <a:endParaRPr lang="en-US" sz="1865" b="1" noProof="1">
              <a:solidFill>
                <a:schemeClr val="bg1"/>
              </a:solidFill>
              <a:cs typeface="+mn-ea"/>
              <a:sym typeface="+mn-lt"/>
            </a:endParaRPr>
          </a:p>
        </p:txBody>
      </p:sp>
      <p:sp>
        <p:nvSpPr>
          <p:cNvPr id="26" name="Text Box 10"/>
          <p:cNvSpPr txBox="1">
            <a:spLocks noChangeArrowheads="1"/>
          </p:cNvSpPr>
          <p:nvPr/>
        </p:nvSpPr>
        <p:spPr bwMode="auto">
          <a:xfrm>
            <a:off x="6612467" y="2692401"/>
            <a:ext cx="495511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815975">
              <a:defRPr>
                <a:solidFill>
                  <a:schemeClr val="tx1"/>
                </a:solidFill>
                <a:latin typeface="Calibri" panose="020f0502020204030204" charset="0"/>
                <a:ea typeface="宋体" panose="02010600030101010101" pitchFamily="2" charset="-122"/>
              </a:defRPr>
            </a:lvl1pPr>
            <a:lvl2pPr defTabSz="815975">
              <a:defRPr>
                <a:solidFill>
                  <a:schemeClr val="tx1"/>
                </a:solidFill>
                <a:latin typeface="Calibri" panose="020f0502020204030204" charset="0"/>
                <a:ea typeface="宋体" panose="02010600030101010101" pitchFamily="2" charset="-122"/>
              </a:defRPr>
            </a:lvl2pPr>
            <a:lvl3pPr defTabSz="815975">
              <a:defRPr>
                <a:solidFill>
                  <a:schemeClr val="tx1"/>
                </a:solidFill>
                <a:latin typeface="Calibri" panose="020f0502020204030204" charset="0"/>
                <a:ea typeface="宋体" panose="02010600030101010101" pitchFamily="2" charset="-122"/>
              </a:defRPr>
            </a:lvl3pPr>
            <a:lvl4pPr defTabSz="815975">
              <a:defRPr>
                <a:solidFill>
                  <a:schemeClr val="tx1"/>
                </a:solidFill>
                <a:latin typeface="Calibri" panose="020f0502020204030204" charset="0"/>
                <a:ea typeface="宋体" panose="02010600030101010101" pitchFamily="2" charset="-122"/>
              </a:defRPr>
            </a:lvl4pPr>
            <a:lvl5pPr defTabSz="815975">
              <a:defRPr>
                <a:solidFill>
                  <a:schemeClr val="tx1"/>
                </a:solidFill>
                <a:latin typeface="Calibri" panose="020f050202020403020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pPr>
            <a:r>
              <a:rPr lang="zh-CN" altLang="en-US" sz="1600" b="1">
                <a:solidFill>
                  <a:srgbClr val="404040"/>
                </a:solidFill>
                <a:latin typeface="+mn-lt"/>
                <a:ea typeface="+mn-ea"/>
                <a:cs typeface="+mn-ea"/>
                <a:sym typeface="+mn-lt"/>
              </a:rPr>
              <a:t>单击此处添加标题</a:t>
            </a:r>
            <a:endParaRPr lang="en-US" altLang="zh-CN" sz="1600" b="1">
              <a:solidFill>
                <a:srgbClr val="404040"/>
              </a:solidFill>
              <a:latin typeface="+mn-lt"/>
              <a:ea typeface="+mn-ea"/>
              <a:cs typeface="+mn-ea"/>
              <a:sym typeface="+mn-lt"/>
            </a:endParaRPr>
          </a:p>
          <a:p>
            <a:pPr>
              <a:lnSpc>
                <a:spcPct val="130000"/>
              </a:lnSpc>
            </a:pPr>
            <a:r>
              <a:rPr lang="zh-CN" altLang="en-US" sz="1600">
                <a:solidFill>
                  <a:srgbClr val="404040"/>
                </a:solidFill>
                <a:latin typeface="+mn-lt"/>
                <a:ea typeface="+mn-ea"/>
                <a:cs typeface="+mn-ea"/>
                <a:sym typeface="+mn-lt"/>
              </a:rPr>
              <a:t>您的内容打在这里，或者通过复制您的文本后，在此框中选择粘贴，并选择只保留文字。</a:t>
            </a:r>
            <a:endParaRPr lang="en-US" altLang="en-US" sz="1600">
              <a:solidFill>
                <a:srgbClr val="404040"/>
              </a:solidFill>
              <a:latin typeface="+mn-lt"/>
              <a:ea typeface="+mn-ea"/>
              <a:cs typeface="+mn-ea"/>
              <a:sym typeface="+mn-lt"/>
            </a:endParaRPr>
          </a:p>
        </p:txBody>
      </p:sp>
      <p:sp>
        <p:nvSpPr>
          <p:cNvPr id="27" name="Text Box 10"/>
          <p:cNvSpPr txBox="1">
            <a:spLocks noChangeArrowheads="1"/>
          </p:cNvSpPr>
          <p:nvPr/>
        </p:nvSpPr>
        <p:spPr bwMode="auto">
          <a:xfrm>
            <a:off x="814918" y="2692401"/>
            <a:ext cx="4842933"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815975">
              <a:defRPr>
                <a:solidFill>
                  <a:schemeClr val="tx1"/>
                </a:solidFill>
                <a:latin typeface="Calibri" panose="020f0502020204030204" charset="0"/>
                <a:ea typeface="宋体" panose="02010600030101010101" pitchFamily="2" charset="-122"/>
              </a:defRPr>
            </a:lvl1pPr>
            <a:lvl2pPr defTabSz="815975">
              <a:defRPr>
                <a:solidFill>
                  <a:schemeClr val="tx1"/>
                </a:solidFill>
                <a:latin typeface="Calibri" panose="020f0502020204030204" charset="0"/>
                <a:ea typeface="宋体" panose="02010600030101010101" pitchFamily="2" charset="-122"/>
              </a:defRPr>
            </a:lvl2pPr>
            <a:lvl3pPr defTabSz="815975">
              <a:defRPr>
                <a:solidFill>
                  <a:schemeClr val="tx1"/>
                </a:solidFill>
                <a:latin typeface="Calibri" panose="020f0502020204030204" charset="0"/>
                <a:ea typeface="宋体" panose="02010600030101010101" pitchFamily="2" charset="-122"/>
              </a:defRPr>
            </a:lvl3pPr>
            <a:lvl4pPr defTabSz="815975">
              <a:defRPr>
                <a:solidFill>
                  <a:schemeClr val="tx1"/>
                </a:solidFill>
                <a:latin typeface="Calibri" panose="020f0502020204030204" charset="0"/>
                <a:ea typeface="宋体" panose="02010600030101010101" pitchFamily="2" charset="-122"/>
              </a:defRPr>
            </a:lvl4pPr>
            <a:lvl5pPr defTabSz="815975">
              <a:defRPr>
                <a:solidFill>
                  <a:schemeClr val="tx1"/>
                </a:solidFill>
                <a:latin typeface="Calibri" panose="020f050202020403020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lnSpc>
                <a:spcPct val="130000"/>
              </a:lnSpc>
            </a:pPr>
            <a:r>
              <a:rPr lang="zh-CN" altLang="en-US" sz="1600" b="1">
                <a:solidFill>
                  <a:srgbClr val="404040"/>
                </a:solidFill>
                <a:latin typeface="+mn-lt"/>
                <a:ea typeface="+mn-ea"/>
                <a:cs typeface="+mn-ea"/>
                <a:sym typeface="+mn-lt"/>
              </a:rPr>
              <a:t>单击此处添加标题</a:t>
            </a:r>
            <a:endParaRPr lang="en-US" altLang="zh-CN" sz="1600" b="1">
              <a:solidFill>
                <a:srgbClr val="404040"/>
              </a:solidFill>
              <a:latin typeface="+mn-lt"/>
              <a:ea typeface="+mn-ea"/>
              <a:cs typeface="+mn-ea"/>
              <a:sym typeface="+mn-lt"/>
            </a:endParaRPr>
          </a:p>
          <a:p>
            <a:pPr algn="r">
              <a:lnSpc>
                <a:spcPct val="130000"/>
              </a:lnSpc>
            </a:pPr>
            <a:r>
              <a:rPr lang="zh-CN" altLang="en-US" sz="1600">
                <a:solidFill>
                  <a:srgbClr val="404040"/>
                </a:solidFill>
                <a:latin typeface="+mn-lt"/>
                <a:ea typeface="+mn-ea"/>
                <a:cs typeface="+mn-ea"/>
                <a:sym typeface="+mn-lt"/>
              </a:rPr>
              <a:t>您的内容打在这里，或者通过复制您的文本后，在此框中选择粘贴，并选择只保留文字。</a:t>
            </a:r>
            <a:endParaRPr lang="en-US" altLang="en-US" sz="1600">
              <a:solidFill>
                <a:srgbClr val="404040"/>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nodeType="afterGroup">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nodeType="afterGroup">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1337"/>
          <p:cNvPicPr>
            <a:picLocks noChangeAspect="1"/>
          </p:cNvPicPr>
          <p:nvPr/>
        </p:nvPicPr>
        <p:blipFill>
          <a:blip r:embed="rId4"/>
          <a:srcRect l="19028" r="39004"/>
          <a:stretch>
            <a:fillRect/>
          </a:stretch>
        </p:blipFill>
        <p:spPr>
          <a:xfrm rot="5400000">
            <a:off x="2679700" y="-2745740"/>
            <a:ext cx="6974840" cy="12435840"/>
          </a:xfrm>
          <a:prstGeom prst="rect">
            <a:avLst/>
          </a:prstGeom>
        </p:spPr>
      </p:pic>
      <p:sp>
        <p:nvSpPr>
          <p:cNvPr id="53" name="菱形 52"/>
          <p:cNvSpPr/>
          <p:nvPr/>
        </p:nvSpPr>
        <p:spPr>
          <a:xfrm>
            <a:off x="1066800" y="2395855"/>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54" name="菱形 53"/>
          <p:cNvSpPr/>
          <p:nvPr/>
        </p:nvSpPr>
        <p:spPr>
          <a:xfrm>
            <a:off x="791210" y="2395855"/>
            <a:ext cx="631825" cy="584200"/>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55" name="文本框 54"/>
          <p:cNvSpPr txBox="1"/>
          <p:nvPr/>
        </p:nvSpPr>
        <p:spPr>
          <a:xfrm>
            <a:off x="791210" y="2275205"/>
            <a:ext cx="744855" cy="550545"/>
          </a:xfrm>
          <a:prstGeom prst="rect">
            <a:avLst/>
          </a:prstGeom>
          <a:noFill/>
        </p:spPr>
        <p:txBody>
          <a:bodyPr wrap="square" lIns="72327" tIns="36163" rIns="72327" bIns="36163" rtlCol="0">
            <a:spAutoFit/>
          </a:bodyPr>
          <a:lstStyle/>
          <a:p>
            <a:pPr algn="l">
              <a:lnSpc>
                <a:spcPct val="130000"/>
              </a:lnSpc>
            </a:pPr>
            <a:r>
              <a:rPr lang="en-US" altLang="zh-CN" sz="2400">
                <a:solidFill>
                  <a:schemeClr val="bg1"/>
                </a:solidFill>
                <a:latin typeface="庞门正道标题体" panose="02010600030101010101" charset="-122"/>
                <a:ea typeface="庞门正道标题体" panose="02010600030101010101" charset="-122"/>
                <a:cs typeface="Hiragino Sans GB W3" charset="-122"/>
              </a:rPr>
              <a:t>01</a:t>
            </a:r>
            <a:endParaRPr lang="en-US" altLang="zh-CN" sz="2400">
              <a:solidFill>
                <a:schemeClr val="bg1"/>
              </a:solidFill>
              <a:latin typeface="庞门正道标题体" panose="02010600030101010101" charset="-122"/>
              <a:ea typeface="庞门正道标题体" panose="02010600030101010101" charset="-122"/>
              <a:cs typeface="Hiragino Sans GB W3" charset="-122"/>
            </a:endParaRPr>
          </a:p>
        </p:txBody>
      </p:sp>
      <p:sp>
        <p:nvSpPr>
          <p:cNvPr id="56" name="矩形 55"/>
          <p:cNvSpPr/>
          <p:nvPr/>
        </p:nvSpPr>
        <p:spPr>
          <a:xfrm>
            <a:off x="1966595" y="2103755"/>
            <a:ext cx="3112770"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pc="300">
                <a:solidFill>
                  <a:schemeClr val="tx1"/>
                </a:solidFill>
                <a:latin typeface="庞门正道标题体" panose="02010600030101010101" charset="-122"/>
                <a:ea typeface="庞门正道标题体" panose="02010600030101010101" charset="-122"/>
                <a:cs typeface="Hiragino Sans GB W3" charset="-122"/>
              </a:rPr>
              <a:t>请输入您的标题</a:t>
            </a:r>
            <a:endParaRPr lang="zh-CN" altLang="en-US" sz="2400" spc="300">
              <a:solidFill>
                <a:schemeClr val="tx1"/>
              </a:solidFill>
              <a:latin typeface="庞门正道标题体" panose="02010600030101010101" charset="-122"/>
              <a:ea typeface="庞门正道标题体" panose="02010600030101010101" charset="-122"/>
              <a:cs typeface="Hiragino Sans GB W3" charset="-122"/>
            </a:endParaRPr>
          </a:p>
        </p:txBody>
      </p:sp>
      <p:sp>
        <p:nvSpPr>
          <p:cNvPr id="57" name="Rectangle 3"/>
          <p:cNvSpPr txBox="1">
            <a:spLocks noChangeArrowheads="1"/>
          </p:cNvSpPr>
          <p:nvPr/>
        </p:nvSpPr>
        <p:spPr bwMode="auto">
          <a:xfrm flipH="1">
            <a:off x="1570355" y="2830830"/>
            <a:ext cx="3793490" cy="276860"/>
          </a:xfrm>
          <a:prstGeom prst="rect">
            <a:avLst/>
          </a:prstGeom>
          <a:noFill/>
        </p:spPr>
        <p:txBody>
          <a:bodyPr vert="horz" wrap="square" lIns="0" tIns="0" rIns="0" bIns="0">
            <a:spAutoFit/>
          </a:bodyPr>
          <a:lstStyle>
            <a:lvl1pPr algn="ctr">
              <a:spcBef>
                <a:spcPct val="0"/>
              </a:spcBef>
              <a:buNone/>
              <a:defRPr lang="ko-KR" altLang="en-US" sz="4400" b="1" baseline="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rPr>
              <a:t>ADD YOUR TITLE</a:t>
            </a:r>
            <a:endParaRPr lang="en-US" altLang="zh-CN" sz="1800" b="0" err="1">
              <a:solidFill>
                <a:schemeClr val="tx1"/>
              </a:solidFill>
              <a:latin typeface="庞门正道标题体" panose="02010600030101010101" charset="-122"/>
              <a:ea typeface="庞门正道标题体" panose="02010600030101010101" charset="-122"/>
              <a:cs typeface="Hiragino Sans GB W3" charset="-122"/>
            </a:endParaRPr>
          </a:p>
        </p:txBody>
      </p:sp>
      <p:sp>
        <p:nvSpPr>
          <p:cNvPr id="58" name="菱形 57"/>
          <p:cNvSpPr/>
          <p:nvPr/>
        </p:nvSpPr>
        <p:spPr>
          <a:xfrm>
            <a:off x="1029335" y="4147185"/>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59" name="菱形 58"/>
          <p:cNvSpPr/>
          <p:nvPr/>
        </p:nvSpPr>
        <p:spPr>
          <a:xfrm>
            <a:off x="791210" y="4161790"/>
            <a:ext cx="631825" cy="584200"/>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0" name="文本框 59"/>
          <p:cNvSpPr txBox="1"/>
          <p:nvPr/>
        </p:nvSpPr>
        <p:spPr>
          <a:xfrm>
            <a:off x="791210" y="4070985"/>
            <a:ext cx="744855" cy="550545"/>
          </a:xfrm>
          <a:prstGeom prst="rect">
            <a:avLst/>
          </a:prstGeom>
          <a:noFill/>
        </p:spPr>
        <p:txBody>
          <a:bodyPr wrap="square" lIns="72327" tIns="36163" rIns="72327" bIns="36163" rtlCol="0">
            <a:spAutoFit/>
          </a:bodyPr>
          <a:lstStyle/>
          <a:p>
            <a:pPr algn="l">
              <a:lnSpc>
                <a:spcPct val="130000"/>
              </a:lnSpc>
            </a:pPr>
            <a:r>
              <a:rPr lang="en-US" altLang="zh-CN" sz="2400">
                <a:solidFill>
                  <a:schemeClr val="bg1"/>
                </a:solidFill>
                <a:latin typeface="庞门正道标题体" panose="02010600030101010101" charset="-122"/>
                <a:ea typeface="庞门正道标题体" panose="02010600030101010101" charset="-122"/>
                <a:cs typeface="Hiragino Sans GB W3" charset="-122"/>
              </a:rPr>
              <a:t>02</a:t>
            </a:r>
            <a:endParaRPr lang="en-US" altLang="zh-CN" sz="2400">
              <a:solidFill>
                <a:schemeClr val="bg1"/>
              </a:solidFill>
              <a:latin typeface="庞门正道标题体" panose="02010600030101010101" charset="-122"/>
              <a:ea typeface="庞门正道标题体" panose="02010600030101010101" charset="-122"/>
              <a:cs typeface="Hiragino Sans GB W3" charset="-122"/>
            </a:endParaRPr>
          </a:p>
        </p:txBody>
      </p:sp>
      <p:sp>
        <p:nvSpPr>
          <p:cNvPr id="61" name="菱形 60"/>
          <p:cNvSpPr/>
          <p:nvPr/>
        </p:nvSpPr>
        <p:spPr>
          <a:xfrm>
            <a:off x="6292215" y="2381250"/>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2" name="菱形 61"/>
          <p:cNvSpPr/>
          <p:nvPr/>
        </p:nvSpPr>
        <p:spPr>
          <a:xfrm>
            <a:off x="6115685" y="2367915"/>
            <a:ext cx="631825" cy="584200"/>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3" name="文本框 62"/>
          <p:cNvSpPr txBox="1"/>
          <p:nvPr/>
        </p:nvSpPr>
        <p:spPr>
          <a:xfrm>
            <a:off x="6172835" y="2247265"/>
            <a:ext cx="744855" cy="550545"/>
          </a:xfrm>
          <a:prstGeom prst="rect">
            <a:avLst/>
          </a:prstGeom>
          <a:noFill/>
        </p:spPr>
        <p:txBody>
          <a:bodyPr wrap="square" lIns="72327" tIns="36163" rIns="72327" bIns="36163" rtlCol="0">
            <a:spAutoFit/>
          </a:bodyPr>
          <a:lstStyle/>
          <a:p>
            <a:pPr algn="l">
              <a:lnSpc>
                <a:spcPct val="130000"/>
              </a:lnSpc>
            </a:pPr>
            <a:r>
              <a:rPr lang="en-US" altLang="zh-CN" sz="2400">
                <a:solidFill>
                  <a:schemeClr val="bg1"/>
                </a:solidFill>
                <a:latin typeface="庞门正道标题体" panose="02010600030101010101" charset="-122"/>
                <a:ea typeface="庞门正道标题体" panose="02010600030101010101" charset="-122"/>
                <a:cs typeface="Hiragino Sans GB W3" charset="-122"/>
              </a:rPr>
              <a:t>03</a:t>
            </a:r>
            <a:endParaRPr lang="en-US" altLang="zh-CN" sz="2400">
              <a:solidFill>
                <a:schemeClr val="bg1"/>
              </a:solidFill>
              <a:latin typeface="庞门正道标题体" panose="02010600030101010101" charset="-122"/>
              <a:ea typeface="庞门正道标题体" panose="02010600030101010101" charset="-122"/>
              <a:cs typeface="Hiragino Sans GB W3" charset="-122"/>
            </a:endParaRPr>
          </a:p>
        </p:txBody>
      </p:sp>
      <p:sp>
        <p:nvSpPr>
          <p:cNvPr id="64" name="菱形 63"/>
          <p:cNvSpPr/>
          <p:nvPr/>
        </p:nvSpPr>
        <p:spPr>
          <a:xfrm>
            <a:off x="6254750" y="4132580"/>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5" name="菱形 64"/>
          <p:cNvSpPr/>
          <p:nvPr/>
        </p:nvSpPr>
        <p:spPr>
          <a:xfrm>
            <a:off x="6115685" y="4147185"/>
            <a:ext cx="631825" cy="584200"/>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6" name="文本框 65"/>
          <p:cNvSpPr txBox="1"/>
          <p:nvPr/>
        </p:nvSpPr>
        <p:spPr>
          <a:xfrm>
            <a:off x="6115685" y="4070985"/>
            <a:ext cx="744855" cy="550545"/>
          </a:xfrm>
          <a:prstGeom prst="rect">
            <a:avLst/>
          </a:prstGeom>
          <a:noFill/>
        </p:spPr>
        <p:txBody>
          <a:bodyPr wrap="square" lIns="72327" tIns="36163" rIns="72327" bIns="36163" rtlCol="0">
            <a:spAutoFit/>
          </a:bodyPr>
          <a:lstStyle/>
          <a:p>
            <a:pPr algn="l">
              <a:lnSpc>
                <a:spcPct val="130000"/>
              </a:lnSpc>
            </a:pPr>
            <a:r>
              <a:rPr lang="en-US" altLang="zh-CN" sz="2400">
                <a:solidFill>
                  <a:schemeClr val="bg1"/>
                </a:solidFill>
                <a:latin typeface="庞门正道标题体" panose="02010600030101010101" charset="-122"/>
                <a:ea typeface="庞门正道标题体" panose="02010600030101010101" charset="-122"/>
                <a:cs typeface="Hiragino Sans GB W3" charset="-122"/>
              </a:rPr>
              <a:t>04</a:t>
            </a:r>
            <a:endParaRPr lang="en-US" altLang="zh-CN" sz="2400">
              <a:solidFill>
                <a:schemeClr val="bg1"/>
              </a:solidFill>
              <a:latin typeface="庞门正道标题体" panose="02010600030101010101" charset="-122"/>
              <a:ea typeface="庞门正道标题体" panose="02010600030101010101" charset="-122"/>
              <a:cs typeface="Hiragino Sans GB W3" charset="-122"/>
            </a:endParaRPr>
          </a:p>
        </p:txBody>
      </p:sp>
      <p:sp>
        <p:nvSpPr>
          <p:cNvPr id="67" name="矩形 66"/>
          <p:cNvSpPr/>
          <p:nvPr/>
        </p:nvSpPr>
        <p:spPr>
          <a:xfrm>
            <a:off x="7261225" y="2011045"/>
            <a:ext cx="3585210"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pc="300">
                <a:solidFill>
                  <a:schemeClr val="tx1"/>
                </a:solidFill>
                <a:latin typeface="庞门正道标题体" panose="02010600030101010101" charset="-122"/>
                <a:ea typeface="庞门正道标题体" panose="02010600030101010101" charset="-122"/>
                <a:cs typeface="Hiragino Sans GB W3" charset="-122"/>
              </a:rPr>
              <a:t>请输入您的标题</a:t>
            </a:r>
            <a:endParaRPr lang="zh-CN" altLang="en-US" sz="2400" spc="300">
              <a:solidFill>
                <a:schemeClr val="tx1"/>
              </a:solidFill>
              <a:latin typeface="庞门正道标题体" panose="02010600030101010101" charset="-122"/>
              <a:ea typeface="庞门正道标题体" panose="02010600030101010101" charset="-122"/>
              <a:cs typeface="Hiragino Sans GB W3" charset="-122"/>
            </a:endParaRPr>
          </a:p>
        </p:txBody>
      </p:sp>
      <p:sp>
        <p:nvSpPr>
          <p:cNvPr id="68" name="Rectangle 3"/>
          <p:cNvSpPr txBox="1">
            <a:spLocks noChangeArrowheads="1"/>
          </p:cNvSpPr>
          <p:nvPr/>
        </p:nvSpPr>
        <p:spPr bwMode="auto">
          <a:xfrm flipH="1">
            <a:off x="6864350" y="2738120"/>
            <a:ext cx="3793490" cy="276860"/>
          </a:xfrm>
          <a:prstGeom prst="rect">
            <a:avLst/>
          </a:prstGeom>
          <a:noFill/>
        </p:spPr>
        <p:txBody>
          <a:bodyPr vert="horz" wrap="square" lIns="0" tIns="0" rIns="0" bIns="0">
            <a:spAutoFit/>
          </a:bodyPr>
          <a:lstStyle>
            <a:lvl1pPr algn="ctr">
              <a:spcBef>
                <a:spcPct val="0"/>
              </a:spcBef>
              <a:buNone/>
              <a:defRPr lang="ko-KR" altLang="en-US" sz="4400" b="1" baseline="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rPr>
              <a:t>ADD YOUR TITLE</a:t>
            </a:r>
            <a:endPar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endParaRPr>
          </a:p>
        </p:txBody>
      </p:sp>
      <p:sp>
        <p:nvSpPr>
          <p:cNvPr id="69" name="矩形 68"/>
          <p:cNvSpPr/>
          <p:nvPr/>
        </p:nvSpPr>
        <p:spPr>
          <a:xfrm>
            <a:off x="1947545" y="3820160"/>
            <a:ext cx="3023235"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pc="300">
                <a:solidFill>
                  <a:schemeClr val="tx1"/>
                </a:solidFill>
                <a:latin typeface="庞门正道标题体" panose="02010600030101010101" charset="-122"/>
                <a:ea typeface="庞门正道标题体" panose="02010600030101010101" charset="-122"/>
                <a:cs typeface="Hiragino Sans GB W3" charset="-122"/>
              </a:rPr>
              <a:t>请输入您的标题</a:t>
            </a:r>
            <a:endParaRPr lang="zh-CN" altLang="en-US" sz="2400" spc="300">
              <a:solidFill>
                <a:schemeClr val="tx1"/>
              </a:solidFill>
              <a:latin typeface="庞门正道标题体" panose="02010600030101010101" charset="-122"/>
              <a:ea typeface="庞门正道标题体" panose="02010600030101010101" charset="-122"/>
              <a:cs typeface="Hiragino Sans GB W3" charset="-122"/>
            </a:endParaRPr>
          </a:p>
        </p:txBody>
      </p:sp>
      <p:sp>
        <p:nvSpPr>
          <p:cNvPr id="70" name="Rectangle 3"/>
          <p:cNvSpPr txBox="1">
            <a:spLocks noChangeArrowheads="1"/>
          </p:cNvSpPr>
          <p:nvPr/>
        </p:nvSpPr>
        <p:spPr bwMode="auto">
          <a:xfrm flipH="1">
            <a:off x="1614170" y="4608195"/>
            <a:ext cx="3793490" cy="276860"/>
          </a:xfrm>
          <a:prstGeom prst="rect">
            <a:avLst/>
          </a:prstGeom>
          <a:noFill/>
        </p:spPr>
        <p:txBody>
          <a:bodyPr vert="horz" wrap="square" lIns="0" tIns="0" rIns="0" bIns="0">
            <a:spAutoFit/>
          </a:bodyPr>
          <a:lstStyle>
            <a:lvl1pPr algn="ctr">
              <a:spcBef>
                <a:spcPct val="0"/>
              </a:spcBef>
              <a:buNone/>
              <a:defRPr lang="ko-KR" altLang="en-US" sz="4400" b="1" baseline="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rPr>
              <a:t>ADD YOUR TITLE</a:t>
            </a:r>
            <a:endPar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endParaRPr>
          </a:p>
        </p:txBody>
      </p:sp>
      <p:sp>
        <p:nvSpPr>
          <p:cNvPr id="71" name="矩形 70"/>
          <p:cNvSpPr/>
          <p:nvPr/>
        </p:nvSpPr>
        <p:spPr>
          <a:xfrm>
            <a:off x="7454900" y="3820160"/>
            <a:ext cx="3390900"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955" spc="300">
                <a:solidFill>
                  <a:schemeClr val="tx1"/>
                </a:solidFill>
                <a:latin typeface="庞门正道标题体" panose="02010600030101010101" charset="-122"/>
                <a:ea typeface="庞门正道标题体" panose="02010600030101010101" charset="-122"/>
                <a:cs typeface="Hiragino Sans GB W3" charset="-122"/>
              </a:rPr>
              <a:t>请输入您的标题</a:t>
            </a:r>
            <a:endParaRPr lang="zh-CN" altLang="en-US" sz="2955" spc="300">
              <a:solidFill>
                <a:schemeClr val="tx1"/>
              </a:solidFill>
              <a:latin typeface="庞门正道标题体" panose="02010600030101010101" charset="-122"/>
              <a:ea typeface="庞门正道标题体" panose="02010600030101010101" charset="-122"/>
              <a:cs typeface="Hiragino Sans GB W3" charset="-122"/>
            </a:endParaRPr>
          </a:p>
        </p:txBody>
      </p:sp>
      <p:sp>
        <p:nvSpPr>
          <p:cNvPr id="72" name="Rectangle 3"/>
          <p:cNvSpPr txBox="1">
            <a:spLocks noChangeArrowheads="1"/>
          </p:cNvSpPr>
          <p:nvPr/>
        </p:nvSpPr>
        <p:spPr bwMode="auto">
          <a:xfrm flipH="1">
            <a:off x="7052945" y="4549775"/>
            <a:ext cx="3793490" cy="276860"/>
          </a:xfrm>
          <a:prstGeom prst="rect">
            <a:avLst/>
          </a:prstGeom>
          <a:noFill/>
        </p:spPr>
        <p:txBody>
          <a:bodyPr vert="horz" wrap="square" lIns="0" tIns="0" rIns="0" bIns="0">
            <a:spAutoFit/>
          </a:bodyPr>
          <a:lstStyle>
            <a:lvl1pPr algn="ctr">
              <a:spcBef>
                <a:spcPct val="0"/>
              </a:spcBef>
              <a:buNone/>
              <a:defRPr lang="ko-KR" altLang="en-US" sz="4400" b="1" baseline="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rPr>
              <a:t>ADD YOUR TITLE</a:t>
            </a:r>
            <a:endPar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endParaRPr>
          </a:p>
        </p:txBody>
      </p:sp>
      <p:grpSp>
        <p:nvGrpSpPr>
          <p:cNvPr id="2" name="组合 1"/>
          <p:cNvGrpSpPr/>
          <p:nvPr/>
        </p:nvGrpSpPr>
        <p:grpSpPr>
          <a:xfrm>
            <a:off x="4739603" y="172352"/>
            <a:ext cx="2313305" cy="1275528"/>
            <a:chOff x="1299204" y="2413872"/>
            <a:chExt cx="2313305" cy="1275528"/>
          </a:xfrm>
        </p:grpSpPr>
        <p:sp>
          <p:nvSpPr>
            <p:cNvPr id="4" name="文本框 6"/>
            <p:cNvSpPr txBox="1">
              <a:spLocks noChangeArrowheads="1"/>
            </p:cNvSpPr>
            <p:nvPr/>
          </p:nvSpPr>
          <p:spPr bwMode="auto">
            <a:xfrm>
              <a:off x="1299204" y="3105835"/>
              <a:ext cx="231330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a:ea typeface="方正宋刻本秀楷简体" panose="02000000000000000000" pitchFamily="2" charset="-122"/>
                </a:defRPr>
              </a:lvl1pPr>
              <a:lvl2pPr marL="742950" indent="-285750">
                <a:defRPr sz="1300">
                  <a:solidFill>
                    <a:schemeClr val="tx1"/>
                  </a:solidFill>
                  <a:latin typeface="Calibri Light"/>
                  <a:ea typeface="方正宋刻本秀楷简体" panose="02000000000000000000" pitchFamily="2" charset="-122"/>
                </a:defRPr>
              </a:lvl2pPr>
              <a:lvl3pPr marL="1143000" indent="-228600">
                <a:defRPr sz="1300">
                  <a:solidFill>
                    <a:schemeClr val="tx1"/>
                  </a:solidFill>
                  <a:latin typeface="Calibri Light"/>
                  <a:ea typeface="方正宋刻本秀楷简体" panose="02000000000000000000" pitchFamily="2" charset="-122"/>
                </a:defRPr>
              </a:lvl3pPr>
              <a:lvl4pPr marL="1600200" indent="-228600">
                <a:defRPr sz="1300">
                  <a:solidFill>
                    <a:schemeClr val="tx1"/>
                  </a:solidFill>
                  <a:latin typeface="Calibri Light"/>
                  <a:ea typeface="方正宋刻本秀楷简体" panose="02000000000000000000" pitchFamily="2" charset="-122"/>
                </a:defRPr>
              </a:lvl4pPr>
              <a:lvl5pPr marL="2057400" indent="-228600">
                <a:defRPr sz="1300">
                  <a:solidFill>
                    <a:schemeClr val="tx1"/>
                  </a:solidFill>
                  <a:latin typeface="Calibri Light"/>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9pPr>
            </a:lstStyle>
            <a:p>
              <a:pPr fontAlgn="base">
                <a:spcBef>
                  <a:spcPct val="0"/>
                </a:spcBef>
                <a:spcAft>
                  <a:spcPct val="0"/>
                </a:spcAft>
                <a:defRPr/>
              </a:pPr>
              <a:r>
                <a:rPr lang="en-US" altLang="zh-CN" sz="3200">
                  <a:solidFill>
                    <a:schemeClr val="tx1"/>
                  </a:solidFill>
                  <a:latin typeface="庞门正道标题体" panose="02010600030101010101" charset="-122"/>
                  <a:ea typeface="庞门正道标题体" panose="02010600030101010101" charset="-122"/>
                  <a:cs typeface="+mn-ea"/>
                  <a:sym typeface="+mn-lt"/>
                </a:rPr>
                <a:t>CONTENTS</a:t>
              </a:r>
              <a:endParaRPr lang="en-US" altLang="zh-CN" sz="3200">
                <a:solidFill>
                  <a:schemeClr val="tx1"/>
                </a:solidFill>
                <a:latin typeface="庞门正道标题体" panose="02010600030101010101" charset="-122"/>
                <a:ea typeface="庞门正道标题体" panose="02010600030101010101" charset="-122"/>
                <a:cs typeface="+mn-ea"/>
                <a:sym typeface="+mn-lt"/>
              </a:endParaRPr>
            </a:p>
          </p:txBody>
        </p:sp>
        <p:sp>
          <p:nvSpPr>
            <p:cNvPr id="5" name="文本框 6"/>
            <p:cNvSpPr txBox="1">
              <a:spLocks noChangeArrowheads="1"/>
            </p:cNvSpPr>
            <p:nvPr/>
          </p:nvSpPr>
          <p:spPr bwMode="auto">
            <a:xfrm>
              <a:off x="1722749" y="2413872"/>
              <a:ext cx="14020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a:ea typeface="方正宋刻本秀楷简体" panose="02000000000000000000" pitchFamily="2" charset="-122"/>
                </a:defRPr>
              </a:lvl1pPr>
              <a:lvl2pPr marL="742950" indent="-285750">
                <a:defRPr sz="1300">
                  <a:solidFill>
                    <a:schemeClr val="tx1"/>
                  </a:solidFill>
                  <a:latin typeface="Calibri Light"/>
                  <a:ea typeface="方正宋刻本秀楷简体" panose="02000000000000000000" pitchFamily="2" charset="-122"/>
                </a:defRPr>
              </a:lvl2pPr>
              <a:lvl3pPr marL="1143000" indent="-228600">
                <a:defRPr sz="1300">
                  <a:solidFill>
                    <a:schemeClr val="tx1"/>
                  </a:solidFill>
                  <a:latin typeface="Calibri Light"/>
                  <a:ea typeface="方正宋刻本秀楷简体" panose="02000000000000000000" pitchFamily="2" charset="-122"/>
                </a:defRPr>
              </a:lvl3pPr>
              <a:lvl4pPr marL="1600200" indent="-228600">
                <a:defRPr sz="1300">
                  <a:solidFill>
                    <a:schemeClr val="tx1"/>
                  </a:solidFill>
                  <a:latin typeface="Calibri Light"/>
                  <a:ea typeface="方正宋刻本秀楷简体" panose="02000000000000000000" pitchFamily="2" charset="-122"/>
                </a:defRPr>
              </a:lvl4pPr>
              <a:lvl5pPr marL="2057400" indent="-228600">
                <a:defRPr sz="1300">
                  <a:solidFill>
                    <a:schemeClr val="tx1"/>
                  </a:solidFill>
                  <a:latin typeface="Calibri Light"/>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9pPr>
            </a:lstStyle>
            <a:p>
              <a:pPr fontAlgn="base">
                <a:spcBef>
                  <a:spcPct val="0"/>
                </a:spcBef>
                <a:spcAft>
                  <a:spcPct val="0"/>
                </a:spcAft>
                <a:defRPr/>
              </a:pPr>
              <a:r>
                <a:rPr lang="zh-CN" altLang="en-US" sz="4800">
                  <a:solidFill>
                    <a:schemeClr val="tx1"/>
                  </a:solidFill>
                  <a:latin typeface="庞门正道标题体" panose="02010600030101010101" charset="-122"/>
                  <a:ea typeface="庞门正道标题体" panose="02010600030101010101" charset="-122"/>
                  <a:cs typeface="+mn-ea"/>
                  <a:sym typeface="+mn-lt"/>
                </a:rPr>
                <a:t>目录</a:t>
              </a:r>
              <a:endParaRPr lang="zh-CN" altLang="en-US" sz="4800">
                <a:solidFill>
                  <a:schemeClr val="tx1"/>
                </a:solidFill>
                <a:latin typeface="庞门正道标题体" panose="02010600030101010101" charset="-122"/>
                <a:ea typeface="庞门正道标题体" panose="02010600030101010101" charset="-122"/>
                <a:cs typeface="+mn-ea"/>
                <a:sym typeface="+mn-lt"/>
              </a:endParaRPr>
            </a:p>
          </p:txBody>
        </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anim calcmode="lin" valueType="num">
                                      <p:cBhvr>
                                        <p:cTn id="29" dur="1000" fill="hold"/>
                                        <p:tgtEl>
                                          <p:spTgt spid="56"/>
                                        </p:tgtEl>
                                        <p:attrNameLst>
                                          <p:attrName>ppt_x</p:attrName>
                                        </p:attrNameLst>
                                      </p:cBhvr>
                                      <p:tavLst>
                                        <p:tav tm="0">
                                          <p:val>
                                            <p:strVal val="#ppt_x"/>
                                          </p:val>
                                        </p:tav>
                                        <p:tav tm="100000">
                                          <p:val>
                                            <p:strVal val="#ppt_x"/>
                                          </p:val>
                                        </p:tav>
                                      </p:tavLst>
                                    </p:anim>
                                    <p:anim calcmode="lin" valueType="num">
                                      <p:cBhvr>
                                        <p:cTn id="30" dur="1000" fill="hold"/>
                                        <p:tgtEl>
                                          <p:spTgt spid="5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1000"/>
                                        <p:tgtEl>
                                          <p:spTgt spid="58"/>
                                        </p:tgtEl>
                                      </p:cBhvr>
                                    </p:animEffect>
                                    <p:anim calcmode="lin" valueType="num">
                                      <p:cBhvr>
                                        <p:cTn id="41" dur="1000" fill="hold"/>
                                        <p:tgtEl>
                                          <p:spTgt spid="58"/>
                                        </p:tgtEl>
                                        <p:attrNameLst>
                                          <p:attrName>ppt_x</p:attrName>
                                        </p:attrNameLst>
                                      </p:cBhvr>
                                      <p:tavLst>
                                        <p:tav tm="0">
                                          <p:val>
                                            <p:strVal val="#ppt_x"/>
                                          </p:val>
                                        </p:tav>
                                        <p:tav tm="100000">
                                          <p:val>
                                            <p:strVal val="#ppt_x"/>
                                          </p:val>
                                        </p:tav>
                                      </p:tavLst>
                                    </p:anim>
                                    <p:anim calcmode="lin" valueType="num">
                                      <p:cBhvr>
                                        <p:cTn id="42" dur="1000" fill="hold"/>
                                        <p:tgtEl>
                                          <p:spTgt spid="5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anim calcmode="lin" valueType="num">
                                      <p:cBhvr>
                                        <p:cTn id="46" dur="1000" fill="hold"/>
                                        <p:tgtEl>
                                          <p:spTgt spid="59"/>
                                        </p:tgtEl>
                                        <p:attrNameLst>
                                          <p:attrName>ppt_x</p:attrName>
                                        </p:attrNameLst>
                                      </p:cBhvr>
                                      <p:tavLst>
                                        <p:tav tm="0">
                                          <p:val>
                                            <p:strVal val="#ppt_x"/>
                                          </p:val>
                                        </p:tav>
                                        <p:tav tm="100000">
                                          <p:val>
                                            <p:strVal val="#ppt_x"/>
                                          </p:val>
                                        </p:tav>
                                      </p:tavLst>
                                    </p:anim>
                                    <p:anim calcmode="lin" valueType="num">
                                      <p:cBhvr>
                                        <p:cTn id="47" dur="1000" fill="hold"/>
                                        <p:tgtEl>
                                          <p:spTgt spid="5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anim calcmode="lin" valueType="num">
                                      <p:cBhvr>
                                        <p:cTn id="51" dur="1000" fill="hold"/>
                                        <p:tgtEl>
                                          <p:spTgt spid="60"/>
                                        </p:tgtEl>
                                        <p:attrNameLst>
                                          <p:attrName>ppt_x</p:attrName>
                                        </p:attrNameLst>
                                      </p:cBhvr>
                                      <p:tavLst>
                                        <p:tav tm="0">
                                          <p:val>
                                            <p:strVal val="#ppt_x"/>
                                          </p:val>
                                        </p:tav>
                                        <p:tav tm="100000">
                                          <p:val>
                                            <p:strVal val="#ppt_x"/>
                                          </p:val>
                                        </p:tav>
                                      </p:tavLst>
                                    </p:anim>
                                    <p:anim calcmode="lin" valueType="num">
                                      <p:cBhvr>
                                        <p:cTn id="52" dur="1000" fill="hold"/>
                                        <p:tgtEl>
                                          <p:spTgt spid="6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1000"/>
                                        <p:tgtEl>
                                          <p:spTgt spid="70"/>
                                        </p:tgtEl>
                                      </p:cBhvr>
                                    </p:animEffect>
                                    <p:anim calcmode="lin" valueType="num">
                                      <p:cBhvr>
                                        <p:cTn id="61" dur="1000" fill="hold"/>
                                        <p:tgtEl>
                                          <p:spTgt spid="70"/>
                                        </p:tgtEl>
                                        <p:attrNameLst>
                                          <p:attrName>ppt_x</p:attrName>
                                        </p:attrNameLst>
                                      </p:cBhvr>
                                      <p:tavLst>
                                        <p:tav tm="0">
                                          <p:val>
                                            <p:strVal val="#ppt_x"/>
                                          </p:val>
                                        </p:tav>
                                        <p:tav tm="100000">
                                          <p:val>
                                            <p:strVal val="#ppt_x"/>
                                          </p:val>
                                        </p:tav>
                                      </p:tavLst>
                                    </p:anim>
                                    <p:anim calcmode="lin" valueType="num">
                                      <p:cBhvr>
                                        <p:cTn id="6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1000"/>
                                        <p:tgtEl>
                                          <p:spTgt spid="63"/>
                                        </p:tgtEl>
                                      </p:cBhvr>
                                    </p:animEffect>
                                    <p:anim calcmode="lin" valueType="num">
                                      <p:cBhvr>
                                        <p:cTn id="78" dur="1000" fill="hold"/>
                                        <p:tgtEl>
                                          <p:spTgt spid="63"/>
                                        </p:tgtEl>
                                        <p:attrNameLst>
                                          <p:attrName>ppt_x</p:attrName>
                                        </p:attrNameLst>
                                      </p:cBhvr>
                                      <p:tavLst>
                                        <p:tav tm="0">
                                          <p:val>
                                            <p:strVal val="#ppt_x"/>
                                          </p:val>
                                        </p:tav>
                                        <p:tav tm="100000">
                                          <p:val>
                                            <p:strVal val="#ppt_x"/>
                                          </p:val>
                                        </p:tav>
                                      </p:tavLst>
                                    </p:anim>
                                    <p:anim calcmode="lin" valueType="num">
                                      <p:cBhvr>
                                        <p:cTn id="79" dur="1000" fill="hold"/>
                                        <p:tgtEl>
                                          <p:spTgt spid="6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1000"/>
                                        <p:tgtEl>
                                          <p:spTgt spid="68"/>
                                        </p:tgtEl>
                                      </p:cBhvr>
                                    </p:animEffect>
                                    <p:anim calcmode="lin" valueType="num">
                                      <p:cBhvr>
                                        <p:cTn id="88" dur="1000" fill="hold"/>
                                        <p:tgtEl>
                                          <p:spTgt spid="68"/>
                                        </p:tgtEl>
                                        <p:attrNameLst>
                                          <p:attrName>ppt_x</p:attrName>
                                        </p:attrNameLst>
                                      </p:cBhvr>
                                      <p:tavLst>
                                        <p:tav tm="0">
                                          <p:val>
                                            <p:strVal val="#ppt_x"/>
                                          </p:val>
                                        </p:tav>
                                        <p:tav tm="100000">
                                          <p:val>
                                            <p:strVal val="#ppt_x"/>
                                          </p:val>
                                        </p:tav>
                                      </p:tavLst>
                                    </p:anim>
                                    <p:anim calcmode="lin" valueType="num">
                                      <p:cBhvr>
                                        <p:cTn id="8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cond evt="onBegin" delay="0">
                          <p:tn val="89"/>
                        </p:cond>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1000"/>
                                        <p:tgtEl>
                                          <p:spTgt spid="64"/>
                                        </p:tgtEl>
                                      </p:cBhvr>
                                    </p:animEffect>
                                    <p:anim calcmode="lin" valueType="num">
                                      <p:cBhvr>
                                        <p:cTn id="95" dur="1000" fill="hold"/>
                                        <p:tgtEl>
                                          <p:spTgt spid="64"/>
                                        </p:tgtEl>
                                        <p:attrNameLst>
                                          <p:attrName>ppt_x</p:attrName>
                                        </p:attrNameLst>
                                      </p:cBhvr>
                                      <p:tavLst>
                                        <p:tav tm="0">
                                          <p:val>
                                            <p:strVal val="#ppt_x"/>
                                          </p:val>
                                        </p:tav>
                                        <p:tav tm="100000">
                                          <p:val>
                                            <p:strVal val="#ppt_x"/>
                                          </p:val>
                                        </p:tav>
                                      </p:tavLst>
                                    </p:anim>
                                    <p:anim calcmode="lin" valueType="num">
                                      <p:cBhvr>
                                        <p:cTn id="96" dur="1000" fill="hold"/>
                                        <p:tgtEl>
                                          <p:spTgt spid="6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1000"/>
                                        <p:tgtEl>
                                          <p:spTgt spid="65"/>
                                        </p:tgtEl>
                                      </p:cBhvr>
                                    </p:animEffect>
                                    <p:anim calcmode="lin" valueType="num">
                                      <p:cBhvr>
                                        <p:cTn id="100" dur="1000" fill="hold"/>
                                        <p:tgtEl>
                                          <p:spTgt spid="65"/>
                                        </p:tgtEl>
                                        <p:attrNameLst>
                                          <p:attrName>ppt_x</p:attrName>
                                        </p:attrNameLst>
                                      </p:cBhvr>
                                      <p:tavLst>
                                        <p:tav tm="0">
                                          <p:val>
                                            <p:strVal val="#ppt_x"/>
                                          </p:val>
                                        </p:tav>
                                        <p:tav tm="100000">
                                          <p:val>
                                            <p:strVal val="#ppt_x"/>
                                          </p:val>
                                        </p:tav>
                                      </p:tavLst>
                                    </p:anim>
                                    <p:anim calcmode="lin" valueType="num">
                                      <p:cBhvr>
                                        <p:cTn id="101" dur="1000" fill="hold"/>
                                        <p:tgtEl>
                                          <p:spTgt spid="6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fade">
                                      <p:cBhvr>
                                        <p:cTn id="104" dur="1000"/>
                                        <p:tgtEl>
                                          <p:spTgt spid="66"/>
                                        </p:tgtEl>
                                      </p:cBhvr>
                                    </p:animEffect>
                                    <p:anim calcmode="lin" valueType="num">
                                      <p:cBhvr>
                                        <p:cTn id="105" dur="1000" fill="hold"/>
                                        <p:tgtEl>
                                          <p:spTgt spid="66"/>
                                        </p:tgtEl>
                                        <p:attrNameLst>
                                          <p:attrName>ppt_x</p:attrName>
                                        </p:attrNameLst>
                                      </p:cBhvr>
                                      <p:tavLst>
                                        <p:tav tm="0">
                                          <p:val>
                                            <p:strVal val="#ppt_x"/>
                                          </p:val>
                                        </p:tav>
                                        <p:tav tm="100000">
                                          <p:val>
                                            <p:strVal val="#ppt_x"/>
                                          </p:val>
                                        </p:tav>
                                      </p:tavLst>
                                    </p:anim>
                                    <p:anim calcmode="lin" valueType="num">
                                      <p:cBhvr>
                                        <p:cTn id="106" dur="1000" fill="hold"/>
                                        <p:tgtEl>
                                          <p:spTgt spid="6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fade">
                                      <p:cBhvr>
                                        <p:cTn id="114" dur="1000"/>
                                        <p:tgtEl>
                                          <p:spTgt spid="72"/>
                                        </p:tgtEl>
                                      </p:cBhvr>
                                    </p:animEffect>
                                    <p:anim calcmode="lin" valueType="num">
                                      <p:cBhvr>
                                        <p:cTn id="115" dur="1000" fill="hold"/>
                                        <p:tgtEl>
                                          <p:spTgt spid="72"/>
                                        </p:tgtEl>
                                        <p:attrNameLst>
                                          <p:attrName>ppt_x</p:attrName>
                                        </p:attrNameLst>
                                      </p:cBhvr>
                                      <p:tavLst>
                                        <p:tav tm="0">
                                          <p:val>
                                            <p:strVal val="#ppt_x"/>
                                          </p:val>
                                        </p:tav>
                                        <p:tav tm="100000">
                                          <p:val>
                                            <p:strVal val="#ppt_x"/>
                                          </p:val>
                                        </p:tav>
                                      </p:tavLst>
                                    </p:anim>
                                    <p:anim calcmode="lin" valueType="num">
                                      <p:cBhvr>
                                        <p:cTn id="11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p:bldP spid="56" grpId="0"/>
      <p:bldP spid="57" grpId="0"/>
      <p:bldP spid="58" grpId="0" animBg="1"/>
      <p:bldP spid="59" grpId="0" animBg="1"/>
      <p:bldP spid="60" grpId="0"/>
      <p:bldP spid="61" grpId="0" animBg="1"/>
      <p:bldP spid="62" grpId="0" animBg="1"/>
      <p:bldP spid="63" grpId="0"/>
      <p:bldP spid="64" grpId="0" animBg="1"/>
      <p:bldP spid="65" grpId="0" animBg="1"/>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2"/>
          <p:cNvSpPr>
            <a:spLocks noChangeArrowheads="1"/>
          </p:cNvSpPr>
          <p:nvPr/>
        </p:nvSpPr>
        <p:spPr bwMode="auto">
          <a:xfrm>
            <a:off x="2457452" y="1509185"/>
            <a:ext cx="5846233" cy="4929716"/>
          </a:xfrm>
          <a:custGeom>
            <a:gdLst>
              <a:gd name="T0" fmla="*/ 0 w 3668"/>
              <a:gd name="T1" fmla="*/ 2742 h 3785"/>
              <a:gd name="T2" fmla="*/ 253 w 3668"/>
              <a:gd name="T3" fmla="*/ 2556 h 3785"/>
              <a:gd name="T4" fmla="*/ 515 w 3668"/>
              <a:gd name="T5" fmla="*/ 2395 h 3785"/>
              <a:gd name="T6" fmla="*/ 798 w 3668"/>
              <a:gd name="T7" fmla="*/ 2223 h 3785"/>
              <a:gd name="T8" fmla="*/ 1152 w 3668"/>
              <a:gd name="T9" fmla="*/ 2000 h 3785"/>
              <a:gd name="T10" fmla="*/ 1587 w 3668"/>
              <a:gd name="T11" fmla="*/ 1728 h 3785"/>
              <a:gd name="T12" fmla="*/ 1869 w 3668"/>
              <a:gd name="T13" fmla="*/ 1525 h 3785"/>
              <a:gd name="T14" fmla="*/ 2061 w 3668"/>
              <a:gd name="T15" fmla="*/ 1394 h 3785"/>
              <a:gd name="T16" fmla="*/ 2324 w 3668"/>
              <a:gd name="T17" fmla="*/ 1182 h 3785"/>
              <a:gd name="T18" fmla="*/ 2557 w 3668"/>
              <a:gd name="T19" fmla="*/ 980 h 3785"/>
              <a:gd name="T20" fmla="*/ 2769 w 3668"/>
              <a:gd name="T21" fmla="*/ 768 h 3785"/>
              <a:gd name="T22" fmla="*/ 2941 w 3668"/>
              <a:gd name="T23" fmla="*/ 606 h 3785"/>
              <a:gd name="T24" fmla="*/ 3193 w 3668"/>
              <a:gd name="T25" fmla="*/ 353 h 3785"/>
              <a:gd name="T26" fmla="*/ 3011 w 3668"/>
              <a:gd name="T27" fmla="*/ 252 h 3785"/>
              <a:gd name="T28" fmla="*/ 3648 w 3668"/>
              <a:gd name="T29" fmla="*/ 0 h 3785"/>
              <a:gd name="T30" fmla="*/ 3668 w 3668"/>
              <a:gd name="T31" fmla="*/ 687 h 3785"/>
              <a:gd name="T32" fmla="*/ 3466 w 3668"/>
              <a:gd name="T33" fmla="*/ 525 h 3785"/>
              <a:gd name="T34" fmla="*/ 3213 w 3668"/>
              <a:gd name="T35" fmla="*/ 828 h 3785"/>
              <a:gd name="T36" fmla="*/ 2910 w 3668"/>
              <a:gd name="T37" fmla="*/ 1202 h 3785"/>
              <a:gd name="T38" fmla="*/ 2698 w 3668"/>
              <a:gd name="T39" fmla="*/ 1515 h 3785"/>
              <a:gd name="T40" fmla="*/ 2597 w 3668"/>
              <a:gd name="T41" fmla="*/ 1738 h 3785"/>
              <a:gd name="T42" fmla="*/ 2496 w 3668"/>
              <a:gd name="T43" fmla="*/ 1970 h 3785"/>
              <a:gd name="T44" fmla="*/ 2435 w 3668"/>
              <a:gd name="T45" fmla="*/ 2182 h 3785"/>
              <a:gd name="T46" fmla="*/ 2375 w 3668"/>
              <a:gd name="T47" fmla="*/ 2384 h 3785"/>
              <a:gd name="T48" fmla="*/ 2264 w 3668"/>
              <a:gd name="T49" fmla="*/ 2779 h 3785"/>
              <a:gd name="T50" fmla="*/ 2183 w 3668"/>
              <a:gd name="T51" fmla="*/ 3152 h 3785"/>
              <a:gd name="T52" fmla="*/ 2122 w 3668"/>
              <a:gd name="T53" fmla="*/ 3445 h 3785"/>
              <a:gd name="T54" fmla="*/ 2042 w 3668"/>
              <a:gd name="T55" fmla="*/ 3785 h 3785"/>
              <a:gd name="T56" fmla="*/ 0 w 3668"/>
              <a:gd name="T57" fmla="*/ 3785 h 3785"/>
              <a:gd name="T58" fmla="*/ 0 w 3668"/>
              <a:gd name="T59" fmla="*/ 2742 h 37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83831" tIns="41916" rIns="83831" bIns="41916" anchor="ctr"/>
          <a:lstStyle/>
          <a:p>
            <a:pPr algn="ctr"/>
            <a:endParaRPr lang="zh-CN" altLang="en-US" sz="1735" b="1">
              <a:solidFill>
                <a:srgbClr val="000000"/>
              </a:solidFill>
              <a:cs typeface="+mn-ea"/>
              <a:sym typeface="+mn-lt"/>
            </a:endParaRPr>
          </a:p>
        </p:txBody>
      </p:sp>
      <p:sp>
        <p:nvSpPr>
          <p:cNvPr id="4" name="圆角矩形 3"/>
          <p:cNvSpPr/>
          <p:nvPr/>
        </p:nvSpPr>
        <p:spPr>
          <a:xfrm>
            <a:off x="3987801" y="4637618"/>
            <a:ext cx="2120900" cy="391583"/>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2012</a:t>
            </a:r>
            <a:r>
              <a:rPr lang="zh-CN" altLang="en-US" sz="1735" noProof="1">
                <a:cs typeface="+mn-ea"/>
                <a:sym typeface="+mn-lt"/>
              </a:rPr>
              <a:t>年</a:t>
            </a:r>
            <a:r>
              <a:rPr lang="en-US" altLang="zh-CN" sz="1735" noProof="1">
                <a:cs typeface="+mn-ea"/>
                <a:sym typeface="+mn-lt"/>
              </a:rPr>
              <a:t>4</a:t>
            </a:r>
            <a:r>
              <a:rPr lang="zh-CN" altLang="en-US" sz="1735" noProof="1">
                <a:cs typeface="+mn-ea"/>
                <a:sym typeface="+mn-lt"/>
              </a:rPr>
              <a:t>月</a:t>
            </a:r>
            <a:endParaRPr lang="zh-CN" altLang="en-US" sz="1735" noProof="1">
              <a:cs typeface="+mn-ea"/>
              <a:sym typeface="+mn-lt"/>
            </a:endParaRPr>
          </a:p>
        </p:txBody>
      </p:sp>
      <p:sp>
        <p:nvSpPr>
          <p:cNvPr id="5" name="圆角矩形 4"/>
          <p:cNvSpPr/>
          <p:nvPr/>
        </p:nvSpPr>
        <p:spPr>
          <a:xfrm>
            <a:off x="4876801" y="3790951"/>
            <a:ext cx="2123017" cy="391583"/>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2013</a:t>
            </a:r>
            <a:r>
              <a:rPr lang="zh-CN" altLang="en-US" sz="1735" noProof="1">
                <a:cs typeface="+mn-ea"/>
                <a:sym typeface="+mn-lt"/>
              </a:rPr>
              <a:t>年</a:t>
            </a:r>
            <a:r>
              <a:rPr lang="en-US" altLang="zh-CN" sz="1735" noProof="1">
                <a:cs typeface="+mn-ea"/>
                <a:sym typeface="+mn-lt"/>
              </a:rPr>
              <a:t>5</a:t>
            </a:r>
            <a:r>
              <a:rPr lang="zh-CN" altLang="en-US" sz="1735" noProof="1">
                <a:cs typeface="+mn-ea"/>
                <a:sym typeface="+mn-lt"/>
              </a:rPr>
              <a:t>月</a:t>
            </a:r>
            <a:endParaRPr lang="zh-CN" altLang="en-US" sz="1735" noProof="1">
              <a:cs typeface="+mn-ea"/>
              <a:sym typeface="+mn-lt"/>
            </a:endParaRPr>
          </a:p>
        </p:txBody>
      </p:sp>
      <p:sp>
        <p:nvSpPr>
          <p:cNvPr id="6" name="圆角矩形 5"/>
          <p:cNvSpPr/>
          <p:nvPr/>
        </p:nvSpPr>
        <p:spPr>
          <a:xfrm>
            <a:off x="5539317" y="2973918"/>
            <a:ext cx="2123016" cy="3937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2014</a:t>
            </a:r>
            <a:r>
              <a:rPr lang="zh-CN" altLang="en-US" sz="1735" noProof="1">
                <a:cs typeface="+mn-ea"/>
                <a:sym typeface="+mn-lt"/>
              </a:rPr>
              <a:t>年</a:t>
            </a:r>
            <a:r>
              <a:rPr lang="en-US" altLang="zh-CN" sz="1735" noProof="1">
                <a:cs typeface="+mn-ea"/>
                <a:sym typeface="+mn-lt"/>
              </a:rPr>
              <a:t>6</a:t>
            </a:r>
            <a:r>
              <a:rPr lang="zh-CN" altLang="en-US" sz="1735" noProof="1">
                <a:cs typeface="+mn-ea"/>
                <a:sym typeface="+mn-lt"/>
              </a:rPr>
              <a:t>月</a:t>
            </a:r>
            <a:endParaRPr lang="zh-CN" altLang="en-US" sz="1735" noProof="1">
              <a:cs typeface="+mn-ea"/>
              <a:sym typeface="+mn-lt"/>
            </a:endParaRPr>
          </a:p>
        </p:txBody>
      </p:sp>
      <p:sp>
        <p:nvSpPr>
          <p:cNvPr id="7" name="圆角矩形 6"/>
          <p:cNvSpPr/>
          <p:nvPr/>
        </p:nvSpPr>
        <p:spPr>
          <a:xfrm>
            <a:off x="6284385" y="2203451"/>
            <a:ext cx="2120900" cy="391583"/>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2016</a:t>
            </a:r>
            <a:r>
              <a:rPr lang="zh-CN" altLang="en-US" sz="1735" noProof="1">
                <a:cs typeface="+mn-ea"/>
                <a:sym typeface="+mn-lt"/>
              </a:rPr>
              <a:t>年</a:t>
            </a:r>
            <a:r>
              <a:rPr lang="en-US" altLang="zh-CN" sz="1735" noProof="1">
                <a:cs typeface="+mn-ea"/>
                <a:sym typeface="+mn-lt"/>
              </a:rPr>
              <a:t>12</a:t>
            </a:r>
            <a:r>
              <a:rPr lang="zh-CN" altLang="en-US" sz="1735" noProof="1">
                <a:cs typeface="+mn-ea"/>
                <a:sym typeface="+mn-lt"/>
              </a:rPr>
              <a:t>月</a:t>
            </a:r>
            <a:endParaRPr lang="zh-CN" altLang="en-US" sz="1735" noProof="1">
              <a:cs typeface="+mn-ea"/>
              <a:sym typeface="+mn-lt"/>
            </a:endParaRPr>
          </a:p>
        </p:txBody>
      </p:sp>
      <p:sp>
        <p:nvSpPr>
          <p:cNvPr id="9" name="圆角矩形 8"/>
          <p:cNvSpPr/>
          <p:nvPr/>
        </p:nvSpPr>
        <p:spPr>
          <a:xfrm>
            <a:off x="3145367" y="5412318"/>
            <a:ext cx="2120900" cy="393700"/>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2011</a:t>
            </a:r>
            <a:r>
              <a:rPr lang="zh-CN" altLang="en-US" sz="1735" noProof="1">
                <a:cs typeface="+mn-ea"/>
                <a:sym typeface="+mn-lt"/>
              </a:rPr>
              <a:t>年</a:t>
            </a:r>
            <a:r>
              <a:rPr lang="en-US" altLang="zh-CN" sz="1735" noProof="1">
                <a:cs typeface="+mn-ea"/>
                <a:sym typeface="+mn-lt"/>
              </a:rPr>
              <a:t>3</a:t>
            </a:r>
            <a:r>
              <a:rPr lang="zh-CN" altLang="en-US" sz="1735" noProof="1">
                <a:cs typeface="+mn-ea"/>
                <a:sym typeface="+mn-lt"/>
              </a:rPr>
              <a:t>月</a:t>
            </a:r>
            <a:endParaRPr lang="zh-CN" altLang="en-US" sz="1735" noProof="1">
              <a:cs typeface="+mn-ea"/>
              <a:sym typeface="+mn-lt"/>
            </a:endParaRPr>
          </a:p>
        </p:txBody>
      </p:sp>
      <p:sp>
        <p:nvSpPr>
          <p:cNvPr id="10" name="矩形 9"/>
          <p:cNvSpPr>
            <a:spLocks noChangeArrowheads="1"/>
          </p:cNvSpPr>
          <p:nvPr/>
        </p:nvSpPr>
        <p:spPr bwMode="auto">
          <a:xfrm>
            <a:off x="6284385" y="53869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endParaRPr lang="zh-CN" altLang="en-US" sz="1600">
              <a:solidFill>
                <a:srgbClr val="404040"/>
              </a:solidFill>
              <a:cs typeface="+mn-ea"/>
              <a:sym typeface="+mn-lt"/>
            </a:endParaRPr>
          </a:p>
        </p:txBody>
      </p:sp>
      <p:sp>
        <p:nvSpPr>
          <p:cNvPr id="11" name="矩形 10"/>
          <p:cNvSpPr>
            <a:spLocks noChangeArrowheads="1"/>
          </p:cNvSpPr>
          <p:nvPr/>
        </p:nvSpPr>
        <p:spPr bwMode="auto">
          <a:xfrm>
            <a:off x="6845301" y="4555067"/>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endParaRPr lang="zh-CN" altLang="en-US" sz="1600">
              <a:solidFill>
                <a:srgbClr val="404040"/>
              </a:solidFill>
              <a:cs typeface="+mn-ea"/>
              <a:sym typeface="+mn-lt"/>
            </a:endParaRPr>
          </a:p>
        </p:txBody>
      </p:sp>
      <p:sp>
        <p:nvSpPr>
          <p:cNvPr id="12" name="矩形 11"/>
          <p:cNvSpPr>
            <a:spLocks noChangeArrowheads="1"/>
          </p:cNvSpPr>
          <p:nvPr/>
        </p:nvSpPr>
        <p:spPr bwMode="auto">
          <a:xfrm>
            <a:off x="7389285" y="37232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endParaRPr lang="zh-CN" altLang="en-US" sz="1600">
              <a:solidFill>
                <a:srgbClr val="404040"/>
              </a:solidFill>
              <a:cs typeface="+mn-ea"/>
              <a:sym typeface="+mn-lt"/>
            </a:endParaRPr>
          </a:p>
        </p:txBody>
      </p:sp>
      <p:sp>
        <p:nvSpPr>
          <p:cNvPr id="13" name="矩形 12"/>
          <p:cNvSpPr>
            <a:spLocks noChangeArrowheads="1"/>
          </p:cNvSpPr>
          <p:nvPr/>
        </p:nvSpPr>
        <p:spPr bwMode="auto">
          <a:xfrm>
            <a:off x="7897284" y="2891367"/>
            <a:ext cx="2106083"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endParaRPr lang="zh-CN" altLang="en-US" sz="1600">
              <a:solidFill>
                <a:srgbClr val="404040"/>
              </a:solidFill>
              <a:cs typeface="+mn-ea"/>
              <a:sym typeface="+mn-lt"/>
            </a:endParaRPr>
          </a:p>
        </p:txBody>
      </p:sp>
      <p:sp>
        <p:nvSpPr>
          <p:cNvPr id="14" name="矩形 13"/>
          <p:cNvSpPr>
            <a:spLocks noChangeArrowheads="1"/>
          </p:cNvSpPr>
          <p:nvPr/>
        </p:nvSpPr>
        <p:spPr bwMode="auto">
          <a:xfrm>
            <a:off x="8695267" y="2135718"/>
            <a:ext cx="2106084"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endParaRPr lang="zh-CN" altLang="en-US" sz="1600">
              <a:solidFill>
                <a:srgbClr val="404040"/>
              </a:solidFill>
              <a:cs typeface="+mn-ea"/>
              <a:sym typeface="+mn-lt"/>
            </a:endParaRPr>
          </a:p>
        </p:txBody>
      </p:sp>
      <p:sp>
        <p:nvSpPr>
          <p:cNvPr id="15" name="Content Placeholder 2"/>
          <p:cNvSpPr txBox="1">
            <a:spLocks noChangeArrowheads="1"/>
          </p:cNvSpPr>
          <p:nvPr/>
        </p:nvSpPr>
        <p:spPr bwMode="auto">
          <a:xfrm>
            <a:off x="1356784" y="2347385"/>
            <a:ext cx="339513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spcBef>
                <a:spcPts val="1335"/>
              </a:spcBef>
            </a:pPr>
            <a:r>
              <a:rPr lang="zh-CN" altLang="en-US" sz="1600">
                <a:solidFill>
                  <a:srgbClr val="404040"/>
                </a:solidFill>
                <a:latin typeface="+mn-lt"/>
                <a:ea typeface="+mn-ea"/>
                <a:cs typeface="+mn-ea"/>
                <a:sym typeface="+mn-lt"/>
              </a:rPr>
              <a:t>您的内容打在这里，或者通过复制您的文本后，在此框中选择粘贴，并选择只保留文字。在此录入上述图表的综合描述说明。</a:t>
            </a:r>
            <a:endParaRPr lang="en-US" altLang="en-US" sz="1600">
              <a:solidFill>
                <a:srgbClr val="404040"/>
              </a:solidFill>
              <a:latin typeface="+mn-lt"/>
              <a:ea typeface="+mn-ea"/>
              <a:cs typeface="+mn-ea"/>
              <a:sym typeface="+mn-lt"/>
            </a:endParaRPr>
          </a:p>
        </p:txBody>
      </p:sp>
      <p:sp>
        <p:nvSpPr>
          <p:cNvPr id="16" name="Title 13"/>
          <p:cNvSpPr txBox="1">
            <a:spLocks noChangeArrowheads="1"/>
          </p:cNvSpPr>
          <p:nvPr/>
        </p:nvSpPr>
        <p:spPr bwMode="auto">
          <a:xfrm>
            <a:off x="1386417" y="1841500"/>
            <a:ext cx="2885016"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r>
              <a:rPr lang="zh-CN" altLang="en-US" sz="1865" b="1">
                <a:solidFill>
                  <a:schemeClr val="accent1"/>
                </a:solidFill>
                <a:cs typeface="+mn-ea"/>
                <a:sym typeface="+mn-lt"/>
              </a:rPr>
              <a:t>添加标题内容文字</a:t>
            </a:r>
            <a:endParaRPr lang="en-US" altLang="en-US" sz="1865" b="1">
              <a:solidFill>
                <a:schemeClr val="accent1"/>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nodeType="afterGroup">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3641139" y="1711477"/>
            <a:ext cx="6871352" cy="465118"/>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2135" noProof="1">
                <a:cs typeface="+mn-ea"/>
                <a:sym typeface="+mn-lt"/>
              </a:endParaRPr>
            </a:p>
          </p:txBody>
        </p:sp>
        <p:sp>
          <p:nvSpPr>
            <p:cNvPr id="5" name="TextBox 4"/>
            <p:cNvSpPr txBox="1"/>
            <p:nvPr/>
          </p:nvSpPr>
          <p:spPr>
            <a:xfrm>
              <a:off x="3033222" y="1474123"/>
              <a:ext cx="5688632" cy="333953"/>
            </a:xfrm>
            <a:prstGeom prst="rect">
              <a:avLst/>
            </a:prstGeom>
            <a:noFill/>
          </p:spPr>
          <p:txBody>
            <a:bodyPr>
              <a:spAutoFit/>
            </a:bodyPr>
            <a:lstStyle/>
            <a:p>
              <a:pPr fontAlgn="auto"/>
              <a:r>
                <a:rPr lang="zh-CN" altLang="en-US" sz="2135" noProof="1">
                  <a:solidFill>
                    <a:srgbClr val="F8F8F8"/>
                  </a:solidFill>
                  <a:cs typeface="+mn-ea"/>
                  <a:sym typeface="+mn-lt"/>
                </a:rPr>
                <a:t>单击此处添加标题</a:t>
              </a:r>
              <a:endParaRPr lang="zh-CN" altLang="en-US" sz="2135" noProof="1">
                <a:solidFill>
                  <a:srgbClr val="F8F8F8"/>
                </a:solidFill>
                <a:cs typeface="+mn-ea"/>
                <a:sym typeface="+mn-lt"/>
              </a:endParaRPr>
            </a:p>
          </p:txBody>
        </p:sp>
      </p:grpSp>
      <p:grpSp>
        <p:nvGrpSpPr>
          <p:cNvPr id="6" name="组合 5"/>
          <p:cNvGrpSpPr/>
          <p:nvPr/>
        </p:nvGrpSpPr>
        <p:grpSpPr>
          <a:xfrm>
            <a:off x="3641139" y="3975903"/>
            <a:ext cx="6871352" cy="465119"/>
            <a:chOff x="3002037" y="3922395"/>
            <a:chExt cx="7067433" cy="369332"/>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2135" noProof="1">
                <a:cs typeface="+mn-ea"/>
                <a:sym typeface="+mn-lt"/>
              </a:endParaRPr>
            </a:p>
          </p:txBody>
        </p:sp>
        <p:sp>
          <p:nvSpPr>
            <p:cNvPr id="9" name="TextBox 8"/>
            <p:cNvSpPr txBox="1"/>
            <p:nvPr/>
          </p:nvSpPr>
          <p:spPr>
            <a:xfrm>
              <a:off x="3023808" y="3939647"/>
              <a:ext cx="4085844" cy="333953"/>
            </a:xfrm>
            <a:prstGeom prst="rect">
              <a:avLst/>
            </a:prstGeom>
            <a:noFill/>
          </p:spPr>
          <p:txBody>
            <a:bodyPr>
              <a:spAutoFit/>
            </a:bodyPr>
            <a:lstStyle/>
            <a:p>
              <a:pPr fontAlgn="auto"/>
              <a:r>
                <a:rPr lang="zh-CN" altLang="en-US" sz="2135" noProof="1">
                  <a:solidFill>
                    <a:srgbClr val="F8F8F8"/>
                  </a:solidFill>
                  <a:cs typeface="+mn-ea"/>
                  <a:sym typeface="+mn-lt"/>
                </a:rPr>
                <a:t>单击此处添加标题</a:t>
              </a:r>
              <a:endParaRPr lang="zh-CN" altLang="en-US" sz="2135" noProof="1">
                <a:solidFill>
                  <a:srgbClr val="F8F8F8"/>
                </a:solidFill>
                <a:cs typeface="+mn-ea"/>
                <a:sym typeface="+mn-lt"/>
              </a:endParaRPr>
            </a:p>
          </p:txBody>
        </p:sp>
      </p:grpSp>
      <p:sp>
        <p:nvSpPr>
          <p:cNvPr id="10" name="TextBox 9"/>
          <p:cNvSpPr txBox="1">
            <a:spLocks noChangeArrowheads="1"/>
          </p:cNvSpPr>
          <p:nvPr/>
        </p:nvSpPr>
        <p:spPr bwMode="auto">
          <a:xfrm>
            <a:off x="3640668" y="2421467"/>
            <a:ext cx="687281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pPr>
            <a:r>
              <a:rPr lang="zh-CN" altLang="en-US" sz="1600">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600">
              <a:cs typeface="+mn-ea"/>
              <a:sym typeface="+mn-lt"/>
            </a:endParaRPr>
          </a:p>
        </p:txBody>
      </p:sp>
      <p:sp>
        <p:nvSpPr>
          <p:cNvPr id="11" name="TextBox 10"/>
          <p:cNvSpPr txBox="1">
            <a:spLocks noChangeArrowheads="1"/>
          </p:cNvSpPr>
          <p:nvPr/>
        </p:nvSpPr>
        <p:spPr bwMode="auto">
          <a:xfrm>
            <a:off x="3640668" y="4648200"/>
            <a:ext cx="687281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pPr>
            <a:r>
              <a:rPr lang="zh-CN" altLang="en-US" sz="1600">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600">
              <a:cs typeface="+mn-ea"/>
              <a:sym typeface="+mn-lt"/>
            </a:endParaRPr>
          </a:p>
        </p:txBody>
      </p:sp>
      <p:sp>
        <p:nvSpPr>
          <p:cNvPr id="12" name="等腰三角形 2"/>
          <p:cNvSpPr>
            <a:spLocks noChangeArrowheads="1"/>
          </p:cNvSpPr>
          <p:nvPr/>
        </p:nvSpPr>
        <p:spPr bwMode="auto">
          <a:xfrm rot="2747878">
            <a:off x="2029885" y="1655234"/>
            <a:ext cx="1322916" cy="1530351"/>
          </a:xfrm>
          <a:custGeom>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91440" tIns="45720" rIns="91440" bIns="45720" anchor="ctr"/>
          <a:lstStyle/>
          <a:p>
            <a:pPr algn="ctr"/>
            <a:endParaRPr lang="zh-CN" altLang="en-US" sz="1465">
              <a:solidFill>
                <a:srgbClr val="FFFFFF"/>
              </a:solidFill>
              <a:cs typeface="+mn-ea"/>
              <a:sym typeface="+mn-lt"/>
            </a:endParaRPr>
          </a:p>
        </p:txBody>
      </p:sp>
      <p:sp>
        <p:nvSpPr>
          <p:cNvPr id="13" name="TextBox 12"/>
          <p:cNvSpPr txBox="1">
            <a:spLocks noChangeArrowheads="1"/>
          </p:cNvSpPr>
          <p:nvPr/>
        </p:nvSpPr>
        <p:spPr bwMode="auto">
          <a:xfrm>
            <a:off x="2171700" y="2243667"/>
            <a:ext cx="857251"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algn="ctr"/>
            <a:r>
              <a:rPr lang="zh-CN" altLang="en-US" sz="2665" b="1">
                <a:solidFill>
                  <a:srgbClr val="FFFFFF"/>
                </a:solidFill>
                <a:cs typeface="+mn-ea"/>
                <a:sym typeface="+mn-lt"/>
              </a:rPr>
              <a:t>输入</a:t>
            </a:r>
            <a:endParaRPr lang="en-US" altLang="zh-CN" sz="2665" b="1">
              <a:solidFill>
                <a:srgbClr val="FFFFFF"/>
              </a:solidFill>
              <a:cs typeface="+mn-ea"/>
              <a:sym typeface="+mn-lt"/>
            </a:endParaRPr>
          </a:p>
          <a:p>
            <a:pPr algn="ctr"/>
            <a:r>
              <a:rPr lang="zh-CN" altLang="en-US" sz="2665" b="1">
                <a:solidFill>
                  <a:srgbClr val="FFFFFF"/>
                </a:solidFill>
                <a:cs typeface="+mn-ea"/>
                <a:sym typeface="+mn-lt"/>
              </a:rPr>
              <a:t>标题</a:t>
            </a:r>
            <a:endParaRPr lang="zh-CN" altLang="en-US" sz="2665" b="1">
              <a:solidFill>
                <a:srgbClr val="FFFFFF"/>
              </a:solidFill>
              <a:cs typeface="+mn-ea"/>
              <a:sym typeface="+mn-lt"/>
            </a:endParaRPr>
          </a:p>
        </p:txBody>
      </p:sp>
      <p:sp>
        <p:nvSpPr>
          <p:cNvPr id="14" name="等腰三角形 2"/>
          <p:cNvSpPr>
            <a:spLocks noChangeArrowheads="1"/>
          </p:cNvSpPr>
          <p:nvPr/>
        </p:nvSpPr>
        <p:spPr bwMode="auto">
          <a:xfrm rot="3036074">
            <a:off x="2029884" y="3981450"/>
            <a:ext cx="1322917" cy="1530351"/>
          </a:xfrm>
          <a:custGeom>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91440" tIns="45720" rIns="91440" bIns="45720" anchor="ctr"/>
          <a:lstStyle/>
          <a:p>
            <a:pPr algn="ctr"/>
            <a:endParaRPr lang="zh-CN" altLang="en-US" sz="1465">
              <a:solidFill>
                <a:srgbClr val="FFFFFF"/>
              </a:solidFill>
              <a:cs typeface="+mn-ea"/>
              <a:sym typeface="+mn-lt"/>
            </a:endParaRPr>
          </a:p>
        </p:txBody>
      </p:sp>
      <p:sp>
        <p:nvSpPr>
          <p:cNvPr id="15" name="TextBox 14"/>
          <p:cNvSpPr txBox="1">
            <a:spLocks noChangeArrowheads="1"/>
          </p:cNvSpPr>
          <p:nvPr/>
        </p:nvSpPr>
        <p:spPr bwMode="auto">
          <a:xfrm>
            <a:off x="2171700" y="4561418"/>
            <a:ext cx="857251"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algn="ctr"/>
            <a:r>
              <a:rPr lang="zh-CN" altLang="en-US" sz="2665" b="1">
                <a:solidFill>
                  <a:srgbClr val="FFFFFF"/>
                </a:solidFill>
                <a:cs typeface="+mn-ea"/>
                <a:sym typeface="+mn-lt"/>
              </a:rPr>
              <a:t>输入</a:t>
            </a:r>
            <a:endParaRPr lang="en-US" altLang="zh-CN" sz="2665" b="1">
              <a:solidFill>
                <a:srgbClr val="FFFFFF"/>
              </a:solidFill>
              <a:cs typeface="+mn-ea"/>
              <a:sym typeface="+mn-lt"/>
            </a:endParaRPr>
          </a:p>
          <a:p>
            <a:pPr algn="ctr"/>
            <a:r>
              <a:rPr lang="zh-CN" altLang="en-US" sz="2665" b="1">
                <a:solidFill>
                  <a:srgbClr val="FFFFFF"/>
                </a:solidFill>
                <a:cs typeface="+mn-ea"/>
                <a:sym typeface="+mn-lt"/>
              </a:rPr>
              <a:t>标题</a:t>
            </a:r>
            <a:endParaRPr lang="zh-CN" altLang="en-US" sz="2665" b="1">
              <a:solidFill>
                <a:srgbClr val="FFFFFF"/>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nodeType="afterGroup">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3818467" y="1877485"/>
            <a:ext cx="2559051" cy="908049"/>
            <a:chOff x="3666731" y="1984470"/>
            <a:chExt cx="2636520" cy="1447800"/>
          </a:xfrm>
        </p:grpSpPr>
        <p:sp>
          <p:nvSpPr>
            <p:cNvPr id="4" name="任意多边形 3"/>
            <p:cNvSpPr/>
            <p:nvPr/>
          </p:nvSpPr>
          <p:spPr>
            <a:xfrm>
              <a:off x="3666731"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75" name="文本框 35"/>
            <p:cNvSpPr txBox="1">
              <a:spLocks noChangeArrowheads="1"/>
            </p:cNvSpPr>
            <p:nvPr/>
          </p:nvSpPr>
          <p:spPr bwMode="auto">
            <a:xfrm>
              <a:off x="3971726" y="2389405"/>
              <a:ext cx="2230360" cy="6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2000" b="1">
                  <a:solidFill>
                    <a:srgbClr val="F2F2F2"/>
                  </a:solidFill>
                  <a:cs typeface="+mn-ea"/>
                  <a:sym typeface="+mn-lt"/>
                </a:rPr>
                <a:t>输入标题</a:t>
              </a:r>
              <a:endParaRPr lang="zh-CN" altLang="en-US" sz="2000" b="1" baseline="-3000">
                <a:solidFill>
                  <a:srgbClr val="F2F2F2"/>
                </a:solidFill>
                <a:cs typeface="+mn-ea"/>
                <a:sym typeface="+mn-lt"/>
              </a:endParaRPr>
            </a:p>
          </p:txBody>
        </p:sp>
      </p:grpSp>
      <p:grpSp>
        <p:nvGrpSpPr>
          <p:cNvPr id="6" name="组合 5"/>
          <p:cNvGrpSpPr/>
          <p:nvPr/>
        </p:nvGrpSpPr>
        <p:grpSpPr>
          <a:xfrm>
            <a:off x="1682751" y="1877485"/>
            <a:ext cx="2556933" cy="908049"/>
            <a:chOff x="1436370" y="1984470"/>
            <a:chExt cx="2636520" cy="1447800"/>
          </a:xfrm>
        </p:grpSpPr>
        <p:sp>
          <p:nvSpPr>
            <p:cNvPr id="7" name="任意多边形 6"/>
            <p:cNvSpPr/>
            <p:nvPr/>
          </p:nvSpPr>
          <p:spPr>
            <a:xfrm>
              <a:off x="1436370"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78" name="文本框 43"/>
            <p:cNvSpPr txBox="1">
              <a:spLocks noChangeArrowheads="1"/>
            </p:cNvSpPr>
            <p:nvPr/>
          </p:nvSpPr>
          <p:spPr bwMode="auto">
            <a:xfrm>
              <a:off x="1709209" y="2364558"/>
              <a:ext cx="2293959" cy="6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a:solidFill>
                    <a:srgbClr val="F2F2F2"/>
                  </a:solidFill>
                  <a:cs typeface="+mn-ea"/>
                  <a:sym typeface="+mn-lt"/>
                </a:rPr>
                <a:t>输入标题</a:t>
              </a:r>
              <a:endParaRPr lang="zh-CN" altLang="en-US" sz="2000" b="1" baseline="-3000">
                <a:solidFill>
                  <a:srgbClr val="F2F2F2"/>
                </a:solidFill>
                <a:cs typeface="+mn-ea"/>
                <a:sym typeface="+mn-lt"/>
              </a:endParaRPr>
            </a:p>
          </p:txBody>
        </p:sp>
      </p:grpSp>
      <p:grpSp>
        <p:nvGrpSpPr>
          <p:cNvPr id="10" name="组合 9"/>
          <p:cNvGrpSpPr/>
          <p:nvPr/>
        </p:nvGrpSpPr>
        <p:grpSpPr>
          <a:xfrm>
            <a:off x="8094134" y="1877485"/>
            <a:ext cx="2556933" cy="908049"/>
            <a:chOff x="8127453" y="1984470"/>
            <a:chExt cx="2636520" cy="1447800"/>
          </a:xfrm>
        </p:grpSpPr>
        <p:sp>
          <p:nvSpPr>
            <p:cNvPr id="11" name="任意多边形 10"/>
            <p:cNvSpPr/>
            <p:nvPr/>
          </p:nvSpPr>
          <p:spPr>
            <a:xfrm>
              <a:off x="8127453"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81" name="文本框 46"/>
            <p:cNvSpPr txBox="1">
              <a:spLocks noChangeArrowheads="1"/>
            </p:cNvSpPr>
            <p:nvPr/>
          </p:nvSpPr>
          <p:spPr bwMode="auto">
            <a:xfrm>
              <a:off x="8439017" y="2364558"/>
              <a:ext cx="2230361" cy="6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a:solidFill>
                    <a:srgbClr val="F2F2F2"/>
                  </a:solidFill>
                  <a:cs typeface="+mn-ea"/>
                  <a:sym typeface="+mn-lt"/>
                </a:rPr>
                <a:t>输入标题</a:t>
              </a:r>
              <a:endParaRPr lang="zh-CN" altLang="en-US" sz="2000" b="1" baseline="-3000">
                <a:solidFill>
                  <a:srgbClr val="F2F2F2"/>
                </a:solidFill>
                <a:cs typeface="+mn-ea"/>
                <a:sym typeface="+mn-lt"/>
              </a:endParaRPr>
            </a:p>
          </p:txBody>
        </p:sp>
      </p:grpSp>
      <p:grpSp>
        <p:nvGrpSpPr>
          <p:cNvPr id="13" name="组合 12"/>
          <p:cNvGrpSpPr/>
          <p:nvPr/>
        </p:nvGrpSpPr>
        <p:grpSpPr>
          <a:xfrm>
            <a:off x="5956300" y="1877485"/>
            <a:ext cx="2556933" cy="908049"/>
            <a:chOff x="5897092" y="1984470"/>
            <a:chExt cx="2636520" cy="1447800"/>
          </a:xfrm>
        </p:grpSpPr>
        <p:sp>
          <p:nvSpPr>
            <p:cNvPr id="14" name="任意多边形 13"/>
            <p:cNvSpPr/>
            <p:nvPr/>
          </p:nvSpPr>
          <p:spPr>
            <a:xfrm>
              <a:off x="5897092"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84" name="文本框 49"/>
            <p:cNvSpPr txBox="1">
              <a:spLocks noChangeArrowheads="1"/>
            </p:cNvSpPr>
            <p:nvPr/>
          </p:nvSpPr>
          <p:spPr bwMode="auto">
            <a:xfrm>
              <a:off x="6227711" y="2364562"/>
              <a:ext cx="2205655" cy="6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a:solidFill>
                    <a:srgbClr val="F2F2F2"/>
                  </a:solidFill>
                  <a:cs typeface="+mn-ea"/>
                  <a:sym typeface="+mn-lt"/>
                </a:rPr>
                <a:t>输入标题</a:t>
              </a:r>
              <a:endParaRPr lang="zh-CN" altLang="en-US" sz="2000" b="1" baseline="-3000">
                <a:solidFill>
                  <a:srgbClr val="F2F2F2"/>
                </a:solidFill>
                <a:cs typeface="+mn-ea"/>
                <a:sym typeface="+mn-lt"/>
              </a:endParaRPr>
            </a:p>
          </p:txBody>
        </p:sp>
      </p:grpSp>
      <p:sp>
        <p:nvSpPr>
          <p:cNvPr id="16" name="矩形 47"/>
          <p:cNvSpPr>
            <a:spLocks noChangeArrowheads="1"/>
          </p:cNvSpPr>
          <p:nvPr/>
        </p:nvSpPr>
        <p:spPr bwMode="auto">
          <a:xfrm>
            <a:off x="1416051" y="5473701"/>
            <a:ext cx="9385300"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lang="zh-CN" altLang="en-US" sz="1465">
              <a:cs typeface="+mn-ea"/>
              <a:sym typeface="+mn-lt"/>
            </a:endParaRPr>
          </a:p>
        </p:txBody>
      </p:sp>
      <p:sp>
        <p:nvSpPr>
          <p:cNvPr id="17" name="矩形 16"/>
          <p:cNvSpPr>
            <a:spLocks noChangeArrowheads="1"/>
          </p:cNvSpPr>
          <p:nvPr/>
        </p:nvSpPr>
        <p:spPr bwMode="auto">
          <a:xfrm>
            <a:off x="2179739"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18" name="矩形 47"/>
          <p:cNvSpPr>
            <a:spLocks noChangeArrowheads="1"/>
          </p:cNvSpPr>
          <p:nvPr/>
        </p:nvSpPr>
        <p:spPr bwMode="auto">
          <a:xfrm>
            <a:off x="1940985" y="3541185"/>
            <a:ext cx="1907116"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endParaRPr lang="zh-CN" altLang="en-US" sz="1465">
              <a:cs typeface="+mn-ea"/>
              <a:sym typeface="+mn-lt"/>
            </a:endParaRPr>
          </a:p>
        </p:txBody>
      </p:sp>
      <p:sp>
        <p:nvSpPr>
          <p:cNvPr id="19" name="矩形 18"/>
          <p:cNvSpPr>
            <a:spLocks noChangeArrowheads="1"/>
          </p:cNvSpPr>
          <p:nvPr/>
        </p:nvSpPr>
        <p:spPr bwMode="auto">
          <a:xfrm>
            <a:off x="4346147"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0" name="矩形 47"/>
          <p:cNvSpPr>
            <a:spLocks noChangeArrowheads="1"/>
          </p:cNvSpPr>
          <p:nvPr/>
        </p:nvSpPr>
        <p:spPr bwMode="auto">
          <a:xfrm>
            <a:off x="4150785" y="3541185"/>
            <a:ext cx="1875367"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endParaRPr lang="zh-CN" altLang="en-US" sz="1465">
              <a:cs typeface="+mn-ea"/>
              <a:sym typeface="+mn-lt"/>
            </a:endParaRPr>
          </a:p>
        </p:txBody>
      </p:sp>
      <p:sp>
        <p:nvSpPr>
          <p:cNvPr id="21" name="矩形 20"/>
          <p:cNvSpPr>
            <a:spLocks noChangeArrowheads="1"/>
          </p:cNvSpPr>
          <p:nvPr/>
        </p:nvSpPr>
        <p:spPr bwMode="auto">
          <a:xfrm>
            <a:off x="6513614"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2" name="矩形 47"/>
          <p:cNvSpPr>
            <a:spLocks noChangeArrowheads="1"/>
          </p:cNvSpPr>
          <p:nvPr/>
        </p:nvSpPr>
        <p:spPr bwMode="auto">
          <a:xfrm>
            <a:off x="6328834" y="3541185"/>
            <a:ext cx="1892300"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endParaRPr lang="zh-CN" altLang="en-US" sz="1465">
              <a:cs typeface="+mn-ea"/>
              <a:sym typeface="+mn-lt"/>
            </a:endParaRPr>
          </a:p>
        </p:txBody>
      </p:sp>
      <p:sp>
        <p:nvSpPr>
          <p:cNvPr id="23" name="矩形 22"/>
          <p:cNvSpPr>
            <a:spLocks noChangeArrowheads="1"/>
          </p:cNvSpPr>
          <p:nvPr/>
        </p:nvSpPr>
        <p:spPr bwMode="auto">
          <a:xfrm>
            <a:off x="8680023"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4" name="矩形 47"/>
          <p:cNvSpPr>
            <a:spLocks noChangeArrowheads="1"/>
          </p:cNvSpPr>
          <p:nvPr/>
        </p:nvSpPr>
        <p:spPr bwMode="auto">
          <a:xfrm>
            <a:off x="8523818" y="3541185"/>
            <a:ext cx="1873249"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endParaRPr lang="zh-CN" altLang="en-US" sz="1465">
              <a:cs typeface="+mn-ea"/>
              <a:sym typeface="+mn-lt"/>
            </a:endParaRPr>
          </a:p>
        </p:txBody>
      </p:sp>
      <p:cxnSp>
        <p:nvCxnSpPr>
          <p:cNvPr id="25" name="直接连接符 8"/>
          <p:cNvCxnSpPr/>
          <p:nvPr/>
        </p:nvCxnSpPr>
        <p:spPr>
          <a:xfrm>
            <a:off x="1428751" y="5350933"/>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nodeType="afterGroup">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nodeType="afterGroup">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nodeType="afterGroup">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nodeType="afterGroup">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a:spLocks noChangeArrowheads="1"/>
          </p:cNvSpPr>
          <p:nvPr/>
        </p:nvSpPr>
        <p:spPr bwMode="auto">
          <a:xfrm>
            <a:off x="7607300" y="1934634"/>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4" name="矩形 3"/>
          <p:cNvSpPr>
            <a:spLocks noChangeArrowheads="1"/>
          </p:cNvSpPr>
          <p:nvPr/>
        </p:nvSpPr>
        <p:spPr bwMode="auto">
          <a:xfrm>
            <a:off x="7594600" y="4112685"/>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5" name="矩形 4"/>
          <p:cNvSpPr>
            <a:spLocks noChangeArrowheads="1"/>
          </p:cNvSpPr>
          <p:nvPr/>
        </p:nvSpPr>
        <p:spPr bwMode="auto">
          <a:xfrm>
            <a:off x="2630162" y="2990851"/>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6" name="等腰三角形 5"/>
          <p:cNvSpPr>
            <a:spLocks noChangeAspect="1" noChangeArrowheads="1"/>
          </p:cNvSpPr>
          <p:nvPr/>
        </p:nvSpPr>
        <p:spPr bwMode="auto">
          <a:xfrm rot="5400000" flipV="1">
            <a:off x="7297209" y="2443692"/>
            <a:ext cx="241300" cy="2053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ctr">
              <a:buFont typeface="Arial" panose="020b0604020202020204" pitchFamily="34" charset="0"/>
              <a:buNone/>
            </a:pPr>
            <a:endParaRPr lang="zh-CN" altLang="zh-CN" sz="2000">
              <a:solidFill>
                <a:srgbClr val="595959"/>
              </a:solidFill>
              <a:cs typeface="+mn-ea"/>
              <a:sym typeface="+mn-lt"/>
            </a:endParaRPr>
          </a:p>
        </p:txBody>
      </p:sp>
      <p:sp>
        <p:nvSpPr>
          <p:cNvPr id="7" name="矩形 47"/>
          <p:cNvSpPr>
            <a:spLocks noChangeArrowheads="1"/>
          </p:cNvSpPr>
          <p:nvPr/>
        </p:nvSpPr>
        <p:spPr bwMode="auto">
          <a:xfrm>
            <a:off x="7594600" y="2349500"/>
            <a:ext cx="282151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endParaRPr lang="zh-CN" altLang="en-US" sz="1465">
              <a:solidFill>
                <a:srgbClr val="333333"/>
              </a:solidFill>
              <a:cs typeface="+mn-ea"/>
              <a:sym typeface="+mn-lt"/>
            </a:endParaRPr>
          </a:p>
        </p:txBody>
      </p:sp>
      <p:sp>
        <p:nvSpPr>
          <p:cNvPr id="9" name="等腰三角形 18"/>
          <p:cNvSpPr>
            <a:spLocks noChangeAspect="1" noChangeArrowheads="1"/>
          </p:cNvSpPr>
          <p:nvPr/>
        </p:nvSpPr>
        <p:spPr bwMode="auto">
          <a:xfrm rot="5400000" flipV="1">
            <a:off x="7298267" y="4627034"/>
            <a:ext cx="239184" cy="2053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ctr">
              <a:buFont typeface="Arial" panose="020b0604020202020204" pitchFamily="34" charset="0"/>
              <a:buNone/>
            </a:pPr>
            <a:endParaRPr lang="zh-CN" altLang="zh-CN" sz="2000">
              <a:solidFill>
                <a:srgbClr val="595959"/>
              </a:solidFill>
              <a:cs typeface="+mn-ea"/>
              <a:sym typeface="+mn-lt"/>
            </a:endParaRPr>
          </a:p>
        </p:txBody>
      </p:sp>
      <p:sp>
        <p:nvSpPr>
          <p:cNvPr id="10" name="矩形 47"/>
          <p:cNvSpPr>
            <a:spLocks noChangeArrowheads="1"/>
          </p:cNvSpPr>
          <p:nvPr/>
        </p:nvSpPr>
        <p:spPr bwMode="auto">
          <a:xfrm>
            <a:off x="7594600" y="4531784"/>
            <a:ext cx="282151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endParaRPr lang="zh-CN" altLang="en-US" sz="1465">
              <a:solidFill>
                <a:srgbClr val="333333"/>
              </a:solidFill>
              <a:cs typeface="+mn-ea"/>
              <a:sym typeface="+mn-lt"/>
            </a:endParaRPr>
          </a:p>
        </p:txBody>
      </p:sp>
      <p:sp>
        <p:nvSpPr>
          <p:cNvPr id="11" name="等腰三角形 18"/>
          <p:cNvSpPr>
            <a:spLocks noChangeAspect="1" noChangeArrowheads="1"/>
          </p:cNvSpPr>
          <p:nvPr/>
        </p:nvSpPr>
        <p:spPr bwMode="auto">
          <a:xfrm rot="16200000" flipH="1" flipV="1">
            <a:off x="4228043" y="3495676"/>
            <a:ext cx="239184" cy="207433"/>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auto">
              <a:spcBef>
                <a:spcPct val="0"/>
              </a:spcBef>
              <a:buFont typeface="Arial" panose="020b0604020202020204" pitchFamily="34" charset="0"/>
              <a:buNone/>
            </a:pPr>
            <a:endParaRPr lang="zh-CN" altLang="zh-CN" sz="2000" noProof="1">
              <a:solidFill>
                <a:schemeClr val="accent3">
                  <a:lumMod val="75000"/>
                </a:schemeClr>
              </a:solidFill>
              <a:latin typeface="+mn-lt"/>
              <a:ea typeface="+mn-ea"/>
              <a:cs typeface="+mn-ea"/>
              <a:sym typeface="+mn-lt"/>
            </a:endParaRPr>
          </a:p>
        </p:txBody>
      </p:sp>
      <p:sp>
        <p:nvSpPr>
          <p:cNvPr id="12" name="矩形 47"/>
          <p:cNvSpPr>
            <a:spLocks noChangeArrowheads="1"/>
          </p:cNvSpPr>
          <p:nvPr/>
        </p:nvSpPr>
        <p:spPr bwMode="auto">
          <a:xfrm>
            <a:off x="1735667" y="3401484"/>
            <a:ext cx="2444751" cy="117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endParaRPr lang="zh-CN" altLang="en-US" sz="1465">
              <a:solidFill>
                <a:srgbClr val="333333"/>
              </a:solidFill>
              <a:cs typeface="+mn-ea"/>
              <a:sym typeface="+mn-lt"/>
            </a:endParaRPr>
          </a:p>
        </p:txBody>
      </p:sp>
      <p:sp>
        <p:nvSpPr>
          <p:cNvPr id="13" name="形状 12"/>
          <p:cNvSpPr/>
          <p:nvPr/>
        </p:nvSpPr>
        <p:spPr>
          <a:xfrm>
            <a:off x="4595285" y="2918884"/>
            <a:ext cx="1866900" cy="1869016"/>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4" name="空心弧 13"/>
          <p:cNvSpPr/>
          <p:nvPr/>
        </p:nvSpPr>
        <p:spPr>
          <a:xfrm>
            <a:off x="5264152" y="4142318"/>
            <a:ext cx="1604433" cy="1604433"/>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5" name="空心弧 14"/>
          <p:cNvSpPr/>
          <p:nvPr/>
        </p:nvSpPr>
        <p:spPr>
          <a:xfrm>
            <a:off x="5264152" y="4142318"/>
            <a:ext cx="1604433" cy="1604433"/>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6" name="任意多边形 15"/>
          <p:cNvSpPr/>
          <p:nvPr/>
        </p:nvSpPr>
        <p:spPr>
          <a:xfrm rot="17307692">
            <a:off x="5621867" y="2400300"/>
            <a:ext cx="1619251" cy="874184"/>
          </a:xfrm>
          <a:custGeom>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2535" noProof="1">
              <a:solidFill>
                <a:schemeClr val="accent1">
                  <a:lumMod val="75000"/>
                </a:schemeClr>
              </a:solidFill>
              <a:cs typeface="+mn-ea"/>
              <a:sym typeface="+mn-lt"/>
            </a:endParaRPr>
          </a:p>
        </p:txBody>
      </p:sp>
      <p:sp>
        <p:nvSpPr>
          <p:cNvPr id="17" name="任意多边形 16"/>
          <p:cNvSpPr/>
          <p:nvPr/>
        </p:nvSpPr>
        <p:spPr>
          <a:xfrm rot="17307692">
            <a:off x="5224991" y="1950509"/>
            <a:ext cx="1064684" cy="745067"/>
          </a:xfrm>
          <a:custGeom>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2535" noProof="1">
              <a:solidFill>
                <a:schemeClr val="accent1">
                  <a:lumMod val="75000"/>
                </a:schemeClr>
              </a:solidFill>
              <a:cs typeface="+mn-ea"/>
              <a:sym typeface="+mn-lt"/>
            </a:endParaRPr>
          </a:p>
        </p:txBody>
      </p:sp>
      <p:sp>
        <p:nvSpPr>
          <p:cNvPr id="18" name="TextBox 17"/>
          <p:cNvSpPr txBox="1">
            <a:spLocks noChangeArrowheads="1"/>
          </p:cNvSpPr>
          <p:nvPr/>
        </p:nvSpPr>
        <p:spPr bwMode="auto">
          <a:xfrm>
            <a:off x="5778500" y="2252134"/>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1"/>
                </a:solidFill>
                <a:cs typeface="+mn-ea"/>
                <a:sym typeface="+mn-lt"/>
              </a:rPr>
              <a:t>A</a:t>
            </a:r>
            <a:endParaRPr lang="zh-CN" altLang="en-US" sz="5065" b="1">
              <a:solidFill>
                <a:schemeClr val="accent1"/>
              </a:solidFill>
              <a:cs typeface="+mn-ea"/>
              <a:sym typeface="+mn-lt"/>
            </a:endParaRPr>
          </a:p>
        </p:txBody>
      </p:sp>
      <p:sp>
        <p:nvSpPr>
          <p:cNvPr id="19" name="TextBox 18"/>
          <p:cNvSpPr txBox="1">
            <a:spLocks noChangeArrowheads="1"/>
          </p:cNvSpPr>
          <p:nvPr/>
        </p:nvSpPr>
        <p:spPr bwMode="auto">
          <a:xfrm>
            <a:off x="5192184" y="3401485"/>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2"/>
                </a:solidFill>
                <a:cs typeface="+mn-ea"/>
                <a:sym typeface="+mn-lt"/>
              </a:rPr>
              <a:t>B</a:t>
            </a:r>
            <a:endParaRPr lang="zh-CN" altLang="en-US" sz="5065" b="1">
              <a:solidFill>
                <a:schemeClr val="accent2"/>
              </a:solidFill>
              <a:cs typeface="+mn-ea"/>
              <a:sym typeface="+mn-lt"/>
            </a:endParaRPr>
          </a:p>
        </p:txBody>
      </p:sp>
      <p:sp>
        <p:nvSpPr>
          <p:cNvPr id="20" name="TextBox 19"/>
          <p:cNvSpPr txBox="1">
            <a:spLocks noChangeArrowheads="1"/>
          </p:cNvSpPr>
          <p:nvPr/>
        </p:nvSpPr>
        <p:spPr bwMode="auto">
          <a:xfrm>
            <a:off x="5761567" y="4544485"/>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1"/>
                </a:solidFill>
                <a:cs typeface="+mn-ea"/>
                <a:sym typeface="+mn-lt"/>
              </a:rPr>
              <a:t>C</a:t>
            </a:r>
            <a:endParaRPr lang="zh-CN" altLang="en-US" sz="5065" b="1">
              <a:solidFill>
                <a:schemeClr val="accent1"/>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nodeType="afterGroup">
                            <p:stCondLst>
                              <p:cond delay="35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nodeType="afterGroup">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nodeType="afterGroup">
                            <p:stCondLst>
                              <p:cond delay="145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nodeType="afterGroup">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nodeType="afterGroup">
                            <p:stCondLst>
                              <p:cond delay="245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nodeType="afterGroup">
                            <p:stCondLst>
                              <p:cond delay="32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nodeType="afterGroup">
                            <p:stCondLst>
                              <p:cond delay="37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nodeType="afterGroup">
                            <p:stCondLst>
                              <p:cond delay="42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nodeType="afterGroup">
                            <p:stCondLst>
                              <p:cond delay="47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nodeType="afterGroup">
                            <p:stCondLst>
                              <p:cond delay="52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nodeType="afterGroup">
                            <p:stCondLst>
                              <p:cond delay="545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nodeType="afterGroup">
                            <p:stCondLst>
                              <p:cond delay="645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nodeType="afterGroup">
                            <p:stCondLst>
                              <p:cond delay="695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nodeType="afterGroup">
                            <p:stCondLst>
                              <p:cond delay="745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7" name="直接连接符 46"/>
          <p:cNvCxnSpPr/>
          <p:nvPr/>
        </p:nvCxnSpPr>
        <p:spPr>
          <a:xfrm flipH="1">
            <a:off x="7761818" y="4406900"/>
            <a:ext cx="55456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5767" y="5516033"/>
            <a:ext cx="11705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744385" y="4423833"/>
            <a:ext cx="5524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744385" y="3179233"/>
            <a:ext cx="5524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018" y="1788584"/>
            <a:ext cx="944033" cy="237067"/>
            <a:chOff x="4470269" y="1661160"/>
            <a:chExt cx="1290451" cy="262890"/>
          </a:xfrm>
        </p:grpSpPr>
        <p:cxnSp>
          <p:nvCxnSpPr>
            <p:cNvPr id="52" name="直接连接符 51"/>
            <p:cNvCxnSpPr/>
            <p:nvPr/>
          </p:nvCxnSpPr>
          <p:spPr>
            <a:xfrm flipH="1" flipV="1">
              <a:off x="5410619" y="1661160"/>
              <a:ext cx="3501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06"/>
              <a:ext cx="943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685254" y="2701223"/>
            <a:ext cx="1090253" cy="953221"/>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56" name="文本框 61"/>
            <p:cNvSpPr txBox="1"/>
            <p:nvPr/>
          </p:nvSpPr>
          <p:spPr>
            <a:xfrm>
              <a:off x="7024263" y="280910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02</a:t>
              </a:r>
              <a:endParaRPr lang="zh-CN" altLang="en-US" sz="3200" baseline="-3000" noProof="1">
                <a:solidFill>
                  <a:srgbClr val="E7E7E7"/>
                </a:solidFill>
                <a:cs typeface="+mn-ea"/>
                <a:sym typeface="+mn-lt"/>
              </a:endParaRPr>
            </a:p>
          </p:txBody>
        </p:sp>
      </p:grpSp>
      <p:grpSp>
        <p:nvGrpSpPr>
          <p:cNvPr id="57" name="组合 56"/>
          <p:cNvGrpSpPr/>
          <p:nvPr/>
        </p:nvGrpSpPr>
        <p:grpSpPr>
          <a:xfrm>
            <a:off x="5492720" y="2013936"/>
            <a:ext cx="1090253" cy="953223"/>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59" name="文本框 64"/>
            <p:cNvSpPr txBox="1"/>
            <p:nvPr/>
          </p:nvSpPr>
          <p:spPr>
            <a:xfrm>
              <a:off x="5686670" y="1989361"/>
              <a:ext cx="882325"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01</a:t>
              </a:r>
              <a:endParaRPr lang="zh-CN" altLang="en-US" sz="3200" baseline="-3000" noProof="1">
                <a:solidFill>
                  <a:schemeClr val="bg1">
                    <a:lumMod val="95000"/>
                  </a:schemeClr>
                </a:solidFill>
                <a:cs typeface="+mn-ea"/>
                <a:sym typeface="+mn-lt"/>
              </a:endParaRPr>
            </a:p>
          </p:txBody>
        </p:sp>
      </p:grpSp>
      <p:grpSp>
        <p:nvGrpSpPr>
          <p:cNvPr id="60" name="组合 59"/>
          <p:cNvGrpSpPr/>
          <p:nvPr/>
        </p:nvGrpSpPr>
        <p:grpSpPr>
          <a:xfrm>
            <a:off x="6670918" y="3930203"/>
            <a:ext cx="1090253" cy="953223"/>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2" name="文本框 67"/>
            <p:cNvSpPr txBox="1"/>
            <p:nvPr/>
          </p:nvSpPr>
          <p:spPr>
            <a:xfrm>
              <a:off x="6981635" y="4119151"/>
              <a:ext cx="926211"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03</a:t>
              </a:r>
              <a:endParaRPr lang="zh-CN" altLang="en-US" sz="3200" baseline="-3000" noProof="1">
                <a:solidFill>
                  <a:schemeClr val="bg1">
                    <a:lumMod val="95000"/>
                  </a:schemeClr>
                </a:solidFill>
                <a:cs typeface="+mn-ea"/>
                <a:sym typeface="+mn-lt"/>
              </a:endParaRPr>
            </a:p>
          </p:txBody>
        </p:sp>
      </p:grpSp>
      <p:grpSp>
        <p:nvGrpSpPr>
          <p:cNvPr id="63" name="组合 62"/>
          <p:cNvGrpSpPr/>
          <p:nvPr/>
        </p:nvGrpSpPr>
        <p:grpSpPr>
          <a:xfrm>
            <a:off x="4297736" y="3944555"/>
            <a:ext cx="1090253" cy="953223"/>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5" name="文本框 70"/>
            <p:cNvSpPr txBox="1"/>
            <p:nvPr/>
          </p:nvSpPr>
          <p:spPr>
            <a:xfrm>
              <a:off x="4397859" y="4119151"/>
              <a:ext cx="820724"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05</a:t>
              </a:r>
              <a:endParaRPr lang="zh-CN" altLang="en-US" sz="3200" baseline="-3000" noProof="1">
                <a:solidFill>
                  <a:schemeClr val="bg1">
                    <a:lumMod val="95000"/>
                  </a:schemeClr>
                </a:solidFill>
                <a:cs typeface="+mn-ea"/>
                <a:sym typeface="+mn-lt"/>
              </a:endParaRPr>
            </a:p>
          </p:txBody>
        </p:sp>
      </p:grpSp>
      <p:grpSp>
        <p:nvGrpSpPr>
          <p:cNvPr id="66" name="组合 65"/>
          <p:cNvGrpSpPr/>
          <p:nvPr/>
        </p:nvGrpSpPr>
        <p:grpSpPr>
          <a:xfrm>
            <a:off x="4297736" y="2701223"/>
            <a:ext cx="1090253" cy="953221"/>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8" name="文本框 73"/>
            <p:cNvSpPr txBox="1"/>
            <p:nvPr/>
          </p:nvSpPr>
          <p:spPr>
            <a:xfrm>
              <a:off x="4387743" y="280910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06</a:t>
              </a:r>
              <a:endParaRPr lang="zh-CN" altLang="en-US" sz="3200" baseline="-3000" noProof="1">
                <a:solidFill>
                  <a:srgbClr val="E7E7E7"/>
                </a:solidFill>
                <a:cs typeface="+mn-ea"/>
                <a:sym typeface="+mn-lt"/>
              </a:endParaRPr>
            </a:p>
          </p:txBody>
        </p:sp>
      </p:grpSp>
      <p:grpSp>
        <p:nvGrpSpPr>
          <p:cNvPr id="69" name="组合 68"/>
          <p:cNvGrpSpPr/>
          <p:nvPr/>
        </p:nvGrpSpPr>
        <p:grpSpPr>
          <a:xfrm>
            <a:off x="5492720" y="4570210"/>
            <a:ext cx="1090253" cy="953221"/>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71" name="文本框 76"/>
            <p:cNvSpPr txBox="1"/>
            <p:nvPr/>
          </p:nvSpPr>
          <p:spPr>
            <a:xfrm>
              <a:off x="5693284" y="485507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04</a:t>
              </a:r>
              <a:endParaRPr lang="zh-CN" altLang="en-US" sz="3200" baseline="-3000" noProof="1">
                <a:solidFill>
                  <a:srgbClr val="E7E7E7"/>
                </a:solidFill>
                <a:cs typeface="+mn-ea"/>
                <a:sym typeface="+mn-lt"/>
              </a:endParaRPr>
            </a:p>
          </p:txBody>
        </p:sp>
      </p:grpSp>
      <p:sp>
        <p:nvSpPr>
          <p:cNvPr id="72" name="矩形 71"/>
          <p:cNvSpPr>
            <a:spLocks noChangeArrowheads="1"/>
          </p:cNvSpPr>
          <p:nvPr/>
        </p:nvSpPr>
        <p:spPr bwMode="auto">
          <a:xfrm>
            <a:off x="3451857" y="1576917"/>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3" name="矩形 47"/>
          <p:cNvSpPr>
            <a:spLocks noChangeArrowheads="1"/>
          </p:cNvSpPr>
          <p:nvPr/>
        </p:nvSpPr>
        <p:spPr bwMode="auto">
          <a:xfrm>
            <a:off x="1775884" y="1907118"/>
            <a:ext cx="2978149"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endParaRPr lang="zh-CN" altLang="en-US" sz="1335">
              <a:solidFill>
                <a:srgbClr val="404040"/>
              </a:solidFill>
              <a:cs typeface="+mn-ea"/>
              <a:sym typeface="+mn-lt"/>
            </a:endParaRPr>
          </a:p>
        </p:txBody>
      </p:sp>
      <p:sp>
        <p:nvSpPr>
          <p:cNvPr id="74" name="矩形 73"/>
          <p:cNvSpPr>
            <a:spLocks noChangeArrowheads="1"/>
          </p:cNvSpPr>
          <p:nvPr/>
        </p:nvSpPr>
        <p:spPr bwMode="auto">
          <a:xfrm>
            <a:off x="2370241" y="2804584"/>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5" name="矩形 47"/>
          <p:cNvSpPr>
            <a:spLocks noChangeArrowheads="1"/>
          </p:cNvSpPr>
          <p:nvPr/>
        </p:nvSpPr>
        <p:spPr bwMode="auto">
          <a:xfrm>
            <a:off x="1390651" y="3136901"/>
            <a:ext cx="2277533"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endParaRPr lang="zh-CN" altLang="en-US" sz="1335">
              <a:solidFill>
                <a:srgbClr val="404040"/>
              </a:solidFill>
              <a:cs typeface="+mn-ea"/>
              <a:sym typeface="+mn-lt"/>
            </a:endParaRPr>
          </a:p>
        </p:txBody>
      </p:sp>
      <p:sp>
        <p:nvSpPr>
          <p:cNvPr id="76" name="矩形 75"/>
          <p:cNvSpPr>
            <a:spLocks noChangeArrowheads="1"/>
          </p:cNvSpPr>
          <p:nvPr/>
        </p:nvSpPr>
        <p:spPr bwMode="auto">
          <a:xfrm>
            <a:off x="2370241" y="4091517"/>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7" name="矩形 47"/>
          <p:cNvSpPr>
            <a:spLocks noChangeArrowheads="1"/>
          </p:cNvSpPr>
          <p:nvPr/>
        </p:nvSpPr>
        <p:spPr bwMode="auto">
          <a:xfrm>
            <a:off x="1390651" y="4423834"/>
            <a:ext cx="2277533"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endParaRPr lang="zh-CN" altLang="en-US" sz="1335">
              <a:solidFill>
                <a:srgbClr val="404040"/>
              </a:solidFill>
              <a:cs typeface="+mn-ea"/>
              <a:sym typeface="+mn-lt"/>
            </a:endParaRPr>
          </a:p>
        </p:txBody>
      </p:sp>
      <p:sp>
        <p:nvSpPr>
          <p:cNvPr id="78" name="矩形 77"/>
          <p:cNvSpPr>
            <a:spLocks noChangeArrowheads="1"/>
          </p:cNvSpPr>
          <p:nvPr/>
        </p:nvSpPr>
        <p:spPr bwMode="auto">
          <a:xfrm>
            <a:off x="8339241" y="2269067"/>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9" name="矩形 47"/>
          <p:cNvSpPr>
            <a:spLocks noChangeArrowheads="1"/>
          </p:cNvSpPr>
          <p:nvPr/>
        </p:nvSpPr>
        <p:spPr bwMode="auto">
          <a:xfrm>
            <a:off x="8373534" y="2614085"/>
            <a:ext cx="2427817"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endParaRPr lang="zh-CN" altLang="en-US" sz="1335">
              <a:solidFill>
                <a:srgbClr val="404040"/>
              </a:solidFill>
              <a:cs typeface="+mn-ea"/>
              <a:sym typeface="+mn-lt"/>
            </a:endParaRPr>
          </a:p>
        </p:txBody>
      </p:sp>
      <p:sp>
        <p:nvSpPr>
          <p:cNvPr id="80" name="矩形 79"/>
          <p:cNvSpPr>
            <a:spLocks noChangeArrowheads="1"/>
          </p:cNvSpPr>
          <p:nvPr/>
        </p:nvSpPr>
        <p:spPr bwMode="auto">
          <a:xfrm>
            <a:off x="8364641" y="3795184"/>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81" name="矩形 47"/>
          <p:cNvSpPr>
            <a:spLocks noChangeArrowheads="1"/>
          </p:cNvSpPr>
          <p:nvPr/>
        </p:nvSpPr>
        <p:spPr bwMode="auto">
          <a:xfrm>
            <a:off x="8388351" y="4140201"/>
            <a:ext cx="2427816"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endParaRPr lang="zh-CN" altLang="en-US" sz="1335">
              <a:solidFill>
                <a:srgbClr val="404040"/>
              </a:solidFill>
              <a:cs typeface="+mn-ea"/>
              <a:sym typeface="+mn-lt"/>
            </a:endParaRPr>
          </a:p>
        </p:txBody>
      </p:sp>
      <p:sp>
        <p:nvSpPr>
          <p:cNvPr id="82" name="矩形 81"/>
          <p:cNvSpPr>
            <a:spLocks noChangeArrowheads="1"/>
          </p:cNvSpPr>
          <p:nvPr/>
        </p:nvSpPr>
        <p:spPr bwMode="auto">
          <a:xfrm>
            <a:off x="7564541" y="5048251"/>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83" name="矩形 47"/>
          <p:cNvSpPr>
            <a:spLocks noChangeArrowheads="1"/>
          </p:cNvSpPr>
          <p:nvPr/>
        </p:nvSpPr>
        <p:spPr bwMode="auto">
          <a:xfrm>
            <a:off x="7596718" y="5393267"/>
            <a:ext cx="2931583"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endParaRPr lang="zh-CN" altLang="en-US" sz="1335">
              <a:solidFill>
                <a:srgbClr val="404040"/>
              </a:solidFill>
              <a:cs typeface="+mn-ea"/>
              <a:sym typeface="+mn-lt"/>
            </a:endParaRPr>
          </a:p>
        </p:txBody>
      </p:sp>
      <p:grpSp>
        <p:nvGrpSpPr>
          <p:cNvPr id="84" name="组合 83"/>
          <p:cNvGrpSpPr/>
          <p:nvPr/>
        </p:nvGrpSpPr>
        <p:grpSpPr>
          <a:xfrm flipH="1">
            <a:off x="7528985" y="2476500"/>
            <a:ext cx="800100" cy="237067"/>
            <a:chOff x="4255294" y="1661160"/>
            <a:chExt cx="1505426" cy="262890"/>
          </a:xfrm>
        </p:grpSpPr>
        <p:cxnSp>
          <p:nvCxnSpPr>
            <p:cNvPr id="85" name="直接连接符 84"/>
            <p:cNvCxnSpPr/>
            <p:nvPr/>
          </p:nvCxnSpPr>
          <p:spPr>
            <a:xfrm flipH="1" flipV="1">
              <a:off x="5410250" y="1661160"/>
              <a:ext cx="35047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08"/>
              <a:ext cx="11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8" y="3052844"/>
            <a:ext cx="1708833" cy="1443644"/>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265" noProof="1">
                <a:cs typeface="+mn-ea"/>
                <a:sym typeface="+mn-lt"/>
              </a:endParaRPr>
            </a:p>
          </p:txBody>
        </p:sp>
        <p:sp>
          <p:nvSpPr>
            <p:cNvPr id="89" name="文本框 1"/>
            <p:cNvSpPr txBox="1"/>
            <p:nvPr/>
          </p:nvSpPr>
          <p:spPr>
            <a:xfrm>
              <a:off x="6291627" y="3451749"/>
              <a:ext cx="1157998" cy="1097669"/>
            </a:xfrm>
            <a:prstGeom prst="rect">
              <a:avLst/>
            </a:prstGeom>
            <a:noFill/>
          </p:spPr>
          <p:txBody>
            <a:bodyPr>
              <a:spAutoFit/>
            </a:bodyPr>
            <a:lstStyle/>
            <a:p>
              <a:pPr algn="ctr" fontAlgn="auto"/>
              <a:r>
                <a:rPr lang="zh-CN" altLang="en-US" sz="2935" b="1" noProof="1">
                  <a:solidFill>
                    <a:schemeClr val="bg1"/>
                  </a:solidFill>
                  <a:cs typeface="+mn-ea"/>
                  <a:sym typeface="+mn-lt"/>
                </a:rPr>
                <a:t>输入标题</a:t>
              </a:r>
              <a:endParaRPr lang="zh-CN" altLang="en-US" sz="2935" b="1" noProof="1">
                <a:solidFill>
                  <a:schemeClr val="bg1"/>
                </a:solidFill>
                <a:cs typeface="+mn-ea"/>
                <a:sym typeface="+mn-lt"/>
              </a:endParaRPr>
            </a:p>
          </p:txBody>
        </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nodeType="afterGroup">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nodeType="afterGroup">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nodeType="afterGroup">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nodeType="afterGroup">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nodeType="afterGroup">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nodeType="afterGroup">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nodeType="afterGroup">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nodeType="afterGroup">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nodeType="afterGroup">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nodeType="afterGroup">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nodeType="afterGroup">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1337"/>
          <p:cNvPicPr>
            <a:picLocks noChangeAspect="1"/>
          </p:cNvPicPr>
          <p:nvPr/>
        </p:nvPicPr>
        <p:blipFill>
          <a:blip r:embed="rId3"/>
          <a:stretch>
            <a:fillRect/>
          </a:stretch>
        </p:blipFill>
        <p:spPr>
          <a:xfrm>
            <a:off x="2489200" y="-17145"/>
            <a:ext cx="9719310" cy="6871970"/>
          </a:xfrm>
          <a:prstGeom prst="rect">
            <a:avLst/>
          </a:prstGeom>
        </p:spPr>
      </p:pic>
      <p:pic>
        <p:nvPicPr>
          <p:cNvPr id="3" name="图片 2" descr="1337"/>
          <p:cNvPicPr>
            <a:picLocks noChangeAspect="1"/>
          </p:cNvPicPr>
          <p:nvPr/>
        </p:nvPicPr>
        <p:blipFill>
          <a:blip r:embed="rId3"/>
          <a:srcRect r="39004"/>
          <a:stretch>
            <a:fillRect/>
          </a:stretch>
        </p:blipFill>
        <p:spPr>
          <a:xfrm>
            <a:off x="-13335" y="-6985"/>
            <a:ext cx="8430895" cy="6871970"/>
          </a:xfrm>
          <a:prstGeom prst="rect">
            <a:avLst/>
          </a:prstGeom>
        </p:spPr>
      </p:pic>
      <p:sp>
        <p:nvSpPr>
          <p:cNvPr id="10" name="TextBox 59"/>
          <p:cNvSpPr>
            <a:spLocks noChangeArrowheads="1"/>
          </p:cNvSpPr>
          <p:nvPr/>
        </p:nvSpPr>
        <p:spPr bwMode="auto">
          <a:xfrm flipH="1">
            <a:off x="477520" y="2531745"/>
            <a:ext cx="74491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a:solidFill>
                  <a:schemeClr val="tx1"/>
                </a:solidFill>
                <a:latin typeface="庞门正道标题体" panose="02010600030101010101" charset="-122"/>
                <a:ea typeface="庞门正道标题体" panose="02010600030101010101" charset="-122"/>
                <a:sym typeface="方正兰亭黑_GBK" pitchFamily="2" charset="-122"/>
              </a:rPr>
              <a:t>感谢您的观看！</a:t>
            </a:r>
            <a:endParaRPr lang="zh-CN" altLang="en-US" sz="5400">
              <a:solidFill>
                <a:schemeClr val="tx1"/>
              </a:solidFill>
              <a:latin typeface="庞门正道标题体" panose="02010600030101010101" charset="-122"/>
              <a:ea typeface="庞门正道标题体" panose="02010600030101010101" charset="-122"/>
              <a:sym typeface="方正兰亭黑_GBK" pitchFamily="2" charset="-122"/>
            </a:endParaRPr>
          </a:p>
        </p:txBody>
      </p:sp>
      <p:sp>
        <p:nvSpPr>
          <p:cNvPr id="11" name="Rectangle 4"/>
          <p:cNvSpPr txBox="1">
            <a:spLocks noChangeArrowheads="1"/>
          </p:cNvSpPr>
          <p:nvPr/>
        </p:nvSpPr>
        <p:spPr bwMode="auto">
          <a:xfrm>
            <a:off x="498843" y="3453958"/>
            <a:ext cx="5760639" cy="396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lnSpc>
                <a:spcPct val="120000"/>
              </a:lnSpc>
            </a:pPr>
            <a:r>
              <a:rPr lang="en-US" altLang="zh-CN" sz="1100" b="0">
                <a:solidFill>
                  <a:schemeClr val="tx1"/>
                </a:solidFill>
                <a:latin typeface="庞门正道标题体" panose="02010600030101010101" charset="-122"/>
                <a:ea typeface="庞门正道标题体" panose="02010600030101010101" charset="-122"/>
                <a:sym typeface="+mn-ea"/>
              </a:rPr>
              <a:t>You cannot improve your past, but you can improve your future. Once time is wasted, life is wasted. Do one thing at a time, and do well.</a:t>
            </a:r>
            <a:endParaRPr lang="en-US" altLang="zh-CN" sz="1100" b="0">
              <a:solidFill>
                <a:schemeClr val="tx1"/>
              </a:solidFill>
              <a:latin typeface="庞门正道标题体" panose="02010600030101010101" charset="-122"/>
              <a:ea typeface="庞门正道标题体" panose="02010600030101010101" charset="-122"/>
              <a:cs typeface="Arial" panose="020b0604020202020204" pitchFamily="34" charset="0"/>
              <a:sym typeface="+mn-ea"/>
            </a:endParaRPr>
          </a:p>
        </p:txBody>
      </p:sp>
      <p:cxnSp>
        <p:nvCxnSpPr>
          <p:cNvPr id="13" name="直接连接符 12"/>
          <p:cNvCxnSpPr/>
          <p:nvPr/>
        </p:nvCxnSpPr>
        <p:spPr>
          <a:xfrm flipH="1">
            <a:off x="331470" y="2706370"/>
            <a:ext cx="7620" cy="1865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40" name="组合 35"/>
          <p:cNvGrpSpPr/>
          <p:nvPr/>
        </p:nvGrpSpPr>
        <p:grpSpPr>
          <a:xfrm>
            <a:off x="676275" y="4237355"/>
            <a:ext cx="5406390" cy="284480"/>
            <a:chOff x="1476910" y="3287782"/>
            <a:chExt cx="6190181" cy="360001"/>
          </a:xfrm>
          <a:solidFill>
            <a:schemeClr val="tx1"/>
          </a:solidFill>
        </p:grpSpPr>
        <p:grpSp>
          <p:nvGrpSpPr>
            <p:cNvPr id="5" name="组合 4"/>
            <p:cNvGrpSpPr>
              <a:grpSpLocks noChangeAspect="1"/>
            </p:cNvGrpSpPr>
            <p:nvPr/>
          </p:nvGrpSpPr>
          <p:grpSpPr>
            <a:xfrm>
              <a:off x="3296642" y="3287783"/>
              <a:ext cx="450372" cy="360000"/>
              <a:chOff x="4673684" y="2359160"/>
              <a:chExt cx="1088225" cy="869861"/>
            </a:xfrm>
            <a:grpFill/>
          </p:grpSpPr>
          <p:sp>
            <p:nvSpPr>
              <p:cNvPr id="14" name="Freeform 17"/>
              <p:cNvSpPr>
                <a:spLocks noEditPoints="1"/>
              </p:cNvSpPr>
              <p:nvPr/>
            </p:nvSpPr>
            <p:spPr bwMode="auto">
              <a:xfrm>
                <a:off x="4673684" y="2596722"/>
                <a:ext cx="824268" cy="632299"/>
              </a:xfrm>
              <a:custGeom>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5" name="Freeform 18"/>
              <p:cNvSpPr/>
              <p:nvPr/>
            </p:nvSpPr>
            <p:spPr bwMode="auto">
              <a:xfrm>
                <a:off x="4811664" y="2469542"/>
                <a:ext cx="821868" cy="632301"/>
              </a:xfrm>
              <a:custGeom>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6" name="Freeform 19"/>
              <p:cNvSpPr/>
              <p:nvPr/>
            </p:nvSpPr>
            <p:spPr bwMode="auto">
              <a:xfrm>
                <a:off x="4940041" y="2359160"/>
                <a:ext cx="821868" cy="628699"/>
              </a:xfrm>
              <a:custGeom>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1">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7" name="Freeform 20"/>
              <p:cNvSpPr/>
              <p:nvPr/>
            </p:nvSpPr>
            <p:spPr bwMode="auto">
              <a:xfrm>
                <a:off x="4784066" y="2781492"/>
                <a:ext cx="569909" cy="353943"/>
              </a:xfrm>
              <a:custGeom>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18" name="Oval 21"/>
              <p:cNvSpPr>
                <a:spLocks noChangeArrowheads="1"/>
              </p:cNvSpPr>
              <p:nvPr/>
            </p:nvSpPr>
            <p:spPr bwMode="auto">
              <a:xfrm>
                <a:off x="5237593" y="2690307"/>
                <a:ext cx="101984" cy="99584"/>
              </a:xfrm>
              <a:prstGeom prst="ellipse">
                <a:avLst/>
              </a:pr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grpSp>
        <p:grpSp>
          <p:nvGrpSpPr>
            <p:cNvPr id="19" name="组合 18"/>
            <p:cNvGrpSpPr>
              <a:grpSpLocks noChangeAspect="1"/>
            </p:cNvGrpSpPr>
            <p:nvPr/>
          </p:nvGrpSpPr>
          <p:grpSpPr>
            <a:xfrm>
              <a:off x="6489371" y="3287783"/>
              <a:ext cx="360000" cy="360000"/>
              <a:chOff x="4778067" y="3911711"/>
              <a:chExt cx="881859" cy="881859"/>
            </a:xfrm>
            <a:grpFill/>
          </p:grpSpPr>
          <p:sp>
            <p:nvSpPr>
              <p:cNvPr id="20" name="Freeform 22"/>
              <p:cNvSpPr>
                <a:spLocks noEditPoints="1"/>
              </p:cNvSpPr>
              <p:nvPr/>
            </p:nvSpPr>
            <p:spPr bwMode="auto">
              <a:xfrm>
                <a:off x="4778067" y="3911711"/>
                <a:ext cx="881859" cy="881859"/>
              </a:xfrm>
              <a:custGeom>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1" name="Freeform 23"/>
              <p:cNvSpPr/>
              <p:nvPr/>
            </p:nvSpPr>
            <p:spPr bwMode="auto">
              <a:xfrm>
                <a:off x="5013229" y="3982500"/>
                <a:ext cx="430731" cy="428331"/>
              </a:xfrm>
              <a:custGeom>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grpSp>
        <p:grpSp>
          <p:nvGrpSpPr>
            <p:cNvPr id="22" name="组合 21"/>
            <p:cNvGrpSpPr>
              <a:grpSpLocks noChangeAspect="1"/>
            </p:cNvGrpSpPr>
            <p:nvPr/>
          </p:nvGrpSpPr>
          <p:grpSpPr>
            <a:xfrm>
              <a:off x="4384737" y="3287783"/>
              <a:ext cx="434277" cy="360000"/>
              <a:chOff x="6415805" y="2392754"/>
              <a:chExt cx="961046" cy="796672"/>
            </a:xfrm>
            <a:grpFill/>
          </p:grpSpPr>
          <p:sp>
            <p:nvSpPr>
              <p:cNvPr id="23" name="Freeform 24"/>
              <p:cNvSpPr>
                <a:spLocks noEditPoints="1"/>
              </p:cNvSpPr>
              <p:nvPr/>
            </p:nvSpPr>
            <p:spPr bwMode="auto">
              <a:xfrm>
                <a:off x="6415805" y="2392754"/>
                <a:ext cx="961046" cy="796672"/>
              </a:xfrm>
              <a:custGeom>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4" name="Freeform 25"/>
              <p:cNvSpPr/>
              <p:nvPr/>
            </p:nvSpPr>
            <p:spPr bwMode="auto">
              <a:xfrm>
                <a:off x="6592176" y="2509136"/>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5" name="Freeform 26"/>
              <p:cNvSpPr/>
              <p:nvPr/>
            </p:nvSpPr>
            <p:spPr bwMode="auto">
              <a:xfrm>
                <a:off x="6592176" y="2667510"/>
                <a:ext cx="87586" cy="88786"/>
              </a:xfrm>
              <a:custGeom>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6" name="Freeform 27"/>
              <p:cNvSpPr/>
              <p:nvPr/>
            </p:nvSpPr>
            <p:spPr bwMode="auto">
              <a:xfrm>
                <a:off x="6762549" y="2509136"/>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7" name="Freeform 28"/>
              <p:cNvSpPr/>
              <p:nvPr/>
            </p:nvSpPr>
            <p:spPr bwMode="auto">
              <a:xfrm>
                <a:off x="6762549" y="2667510"/>
                <a:ext cx="87586" cy="88786"/>
              </a:xfrm>
              <a:custGeom>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8" name="Freeform 29"/>
              <p:cNvSpPr/>
              <p:nvPr/>
            </p:nvSpPr>
            <p:spPr bwMode="auto">
              <a:xfrm>
                <a:off x="6762549" y="2829484"/>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29" name="Freeform 30"/>
              <p:cNvSpPr/>
              <p:nvPr/>
            </p:nvSpPr>
            <p:spPr bwMode="auto">
              <a:xfrm>
                <a:off x="6935321" y="2509136"/>
                <a:ext cx="83987" cy="85186"/>
              </a:xfrm>
              <a:custGeom>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0" name="Freeform 31"/>
              <p:cNvSpPr/>
              <p:nvPr/>
            </p:nvSpPr>
            <p:spPr bwMode="auto">
              <a:xfrm>
                <a:off x="6935321" y="2667510"/>
                <a:ext cx="83987" cy="88786"/>
              </a:xfrm>
              <a:custGeom>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1" name="Freeform 32"/>
              <p:cNvSpPr/>
              <p:nvPr/>
            </p:nvSpPr>
            <p:spPr bwMode="auto">
              <a:xfrm>
                <a:off x="7104494" y="2509136"/>
                <a:ext cx="85186" cy="85186"/>
              </a:xfrm>
              <a:custGeom>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2" name="Freeform 33"/>
              <p:cNvSpPr/>
              <p:nvPr/>
            </p:nvSpPr>
            <p:spPr bwMode="auto">
              <a:xfrm>
                <a:off x="7104494" y="2667510"/>
                <a:ext cx="85186" cy="88786"/>
              </a:xfrm>
              <a:custGeom>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sp>
            <p:nvSpPr>
              <p:cNvPr id="33" name="Freeform 34"/>
              <p:cNvSpPr/>
              <p:nvPr/>
            </p:nvSpPr>
            <p:spPr bwMode="auto">
              <a:xfrm>
                <a:off x="6592176" y="2829484"/>
                <a:ext cx="87586" cy="85186"/>
              </a:xfrm>
              <a:custGeom>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ct val="0"/>
                  </a:spcBef>
                  <a:spcAft>
                    <a:spcPct val="0"/>
                  </a:spcAft>
                  <a:defRPr/>
                </a:pPr>
                <a:endParaRPr lang="zh-CN" altLang="en-US" sz="2400">
                  <a:latin typeface="庞门正道标题体" panose="02010600030101010101" charset="-122"/>
                  <a:ea typeface="庞门正道标题体" panose="02010600030101010101" charset="-122"/>
                </a:endParaRPr>
              </a:p>
            </p:txBody>
          </p:sp>
        </p:grpSp>
        <p:sp>
          <p:nvSpPr>
            <p:cNvPr id="14344" name="Freeform 84"/>
            <p:cNvSpPr>
              <a:spLocks noChangeAspect="1" noEditPoints="1"/>
            </p:cNvSpPr>
            <p:nvPr/>
          </p:nvSpPr>
          <p:spPr bwMode="auto">
            <a:xfrm>
              <a:off x="2294633" y="3287783"/>
              <a:ext cx="364286" cy="360000"/>
            </a:xfrm>
            <a:custGeom>
              <a:gdLst>
                <a:gd name="T0" fmla="*/ 364286 w 170"/>
                <a:gd name="T1" fmla="*/ 0 h 168"/>
                <a:gd name="T2" fmla="*/ 347143 w 170"/>
                <a:gd name="T3" fmla="*/ 34286 h 168"/>
                <a:gd name="T4" fmla="*/ 364286 w 170"/>
                <a:gd name="T5" fmla="*/ 220714 h 168"/>
                <a:gd name="T6" fmla="*/ 199286 w 170"/>
                <a:gd name="T7" fmla="*/ 255000 h 168"/>
                <a:gd name="T8" fmla="*/ 274286 w 170"/>
                <a:gd name="T9" fmla="*/ 325714 h 168"/>
                <a:gd name="T10" fmla="*/ 90000 w 170"/>
                <a:gd name="T11" fmla="*/ 360000 h 168"/>
                <a:gd name="T12" fmla="*/ 165000 w 170"/>
                <a:gd name="T13" fmla="*/ 325714 h 168"/>
                <a:gd name="T14" fmla="*/ 0 w 170"/>
                <a:gd name="T15" fmla="*/ 255000 h 168"/>
                <a:gd name="T16" fmla="*/ 12857 w 170"/>
                <a:gd name="T17" fmla="*/ 220714 h 168"/>
                <a:gd name="T18" fmla="*/ 0 w 170"/>
                <a:gd name="T19" fmla="*/ 34286 h 168"/>
                <a:gd name="T20" fmla="*/ 0 w 170"/>
                <a:gd name="T21" fmla="*/ 0 h 168"/>
                <a:gd name="T22" fmla="*/ 261429 w 170"/>
                <a:gd name="T23" fmla="*/ 85714 h 168"/>
                <a:gd name="T24" fmla="*/ 246429 w 170"/>
                <a:gd name="T25" fmla="*/ 94286 h 168"/>
                <a:gd name="T26" fmla="*/ 160714 w 170"/>
                <a:gd name="T27" fmla="*/ 111429 h 168"/>
                <a:gd name="T28" fmla="*/ 156429 w 170"/>
                <a:gd name="T29" fmla="*/ 107143 h 168"/>
                <a:gd name="T30" fmla="*/ 107143 w 170"/>
                <a:gd name="T31" fmla="*/ 143571 h 168"/>
                <a:gd name="T32" fmla="*/ 182143 w 170"/>
                <a:gd name="T33" fmla="*/ 139286 h 168"/>
                <a:gd name="T34" fmla="*/ 190714 w 170"/>
                <a:gd name="T35" fmla="*/ 143571 h 168"/>
                <a:gd name="T36" fmla="*/ 257143 w 170"/>
                <a:gd name="T37" fmla="*/ 111429 h 168"/>
                <a:gd name="T38" fmla="*/ 274286 w 170"/>
                <a:gd name="T39" fmla="*/ 85714 h 168"/>
                <a:gd name="T40" fmla="*/ 242143 w 170"/>
                <a:gd name="T41" fmla="*/ 124286 h 168"/>
                <a:gd name="T42" fmla="*/ 261429 w 170"/>
                <a:gd name="T43" fmla="*/ 182143 h 168"/>
                <a:gd name="T44" fmla="*/ 242143 w 170"/>
                <a:gd name="T45" fmla="*/ 124286 h 168"/>
                <a:gd name="T46" fmla="*/ 216429 w 170"/>
                <a:gd name="T47" fmla="*/ 143571 h 168"/>
                <a:gd name="T48" fmla="*/ 233572 w 170"/>
                <a:gd name="T49" fmla="*/ 182143 h 168"/>
                <a:gd name="T50" fmla="*/ 216429 w 170"/>
                <a:gd name="T51" fmla="*/ 143571 h 168"/>
                <a:gd name="T52" fmla="*/ 186429 w 170"/>
                <a:gd name="T53" fmla="*/ 165000 h 168"/>
                <a:gd name="T54" fmla="*/ 203572 w 170"/>
                <a:gd name="T55" fmla="*/ 182143 h 168"/>
                <a:gd name="T56" fmla="*/ 186429 w 170"/>
                <a:gd name="T57" fmla="*/ 165000 h 168"/>
                <a:gd name="T58" fmla="*/ 160714 w 170"/>
                <a:gd name="T59" fmla="*/ 147857 h 168"/>
                <a:gd name="T60" fmla="*/ 177857 w 170"/>
                <a:gd name="T61" fmla="*/ 182143 h 168"/>
                <a:gd name="T62" fmla="*/ 160714 w 170"/>
                <a:gd name="T63" fmla="*/ 147857 h 168"/>
                <a:gd name="T64" fmla="*/ 135000 w 170"/>
                <a:gd name="T65" fmla="*/ 147857 h 168"/>
                <a:gd name="T66" fmla="*/ 152143 w 170"/>
                <a:gd name="T67" fmla="*/ 182143 h 168"/>
                <a:gd name="T68" fmla="*/ 135000 w 170"/>
                <a:gd name="T69" fmla="*/ 147857 h 168"/>
                <a:gd name="T70" fmla="*/ 102857 w 170"/>
                <a:gd name="T71" fmla="*/ 156429 h 168"/>
                <a:gd name="T72" fmla="*/ 120000 w 170"/>
                <a:gd name="T73" fmla="*/ 182143 h 168"/>
                <a:gd name="T74" fmla="*/ 102857 w 170"/>
                <a:gd name="T75" fmla="*/ 156429 h 168"/>
                <a:gd name="T76" fmla="*/ 312857 w 170"/>
                <a:gd name="T77" fmla="*/ 38571 h 168"/>
                <a:gd name="T78" fmla="*/ 51429 w 170"/>
                <a:gd name="T79" fmla="*/ 216429 h 168"/>
                <a:gd name="T80" fmla="*/ 312857 w 170"/>
                <a:gd name="T81" fmla="*/ 38571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close/>
                  <a:moveTo>
                    <a:pt x="113" y="58"/>
                  </a:moveTo>
                  <a:lnTo>
                    <a:pt x="113" y="85"/>
                  </a:lnTo>
                  <a:lnTo>
                    <a:pt x="122" y="85"/>
                  </a:lnTo>
                  <a:lnTo>
                    <a:pt x="122" y="58"/>
                  </a:lnTo>
                  <a:lnTo>
                    <a:pt x="113" y="58"/>
                  </a:lnTo>
                  <a:close/>
                  <a:moveTo>
                    <a:pt x="101" y="67"/>
                  </a:moveTo>
                  <a:lnTo>
                    <a:pt x="101" y="85"/>
                  </a:lnTo>
                  <a:lnTo>
                    <a:pt x="109" y="85"/>
                  </a:lnTo>
                  <a:lnTo>
                    <a:pt x="109" y="67"/>
                  </a:lnTo>
                  <a:lnTo>
                    <a:pt x="101" y="67"/>
                  </a:lnTo>
                  <a:close/>
                  <a:moveTo>
                    <a:pt x="87" y="77"/>
                  </a:moveTo>
                  <a:lnTo>
                    <a:pt x="87" y="85"/>
                  </a:lnTo>
                  <a:lnTo>
                    <a:pt x="95" y="85"/>
                  </a:lnTo>
                  <a:lnTo>
                    <a:pt x="95" y="77"/>
                  </a:lnTo>
                  <a:lnTo>
                    <a:pt x="87" y="77"/>
                  </a:lnTo>
                  <a:close/>
                  <a:moveTo>
                    <a:pt x="75" y="69"/>
                  </a:moveTo>
                  <a:lnTo>
                    <a:pt x="75" y="85"/>
                  </a:lnTo>
                  <a:lnTo>
                    <a:pt x="83" y="85"/>
                  </a:lnTo>
                  <a:lnTo>
                    <a:pt x="83" y="69"/>
                  </a:lnTo>
                  <a:lnTo>
                    <a:pt x="75" y="69"/>
                  </a:lnTo>
                  <a:close/>
                  <a:moveTo>
                    <a:pt x="63" y="69"/>
                  </a:moveTo>
                  <a:lnTo>
                    <a:pt x="63" y="85"/>
                  </a:lnTo>
                  <a:lnTo>
                    <a:pt x="71" y="85"/>
                  </a:lnTo>
                  <a:lnTo>
                    <a:pt x="71" y="69"/>
                  </a:lnTo>
                  <a:lnTo>
                    <a:pt x="63" y="69"/>
                  </a:lnTo>
                  <a:close/>
                  <a:moveTo>
                    <a:pt x="48" y="73"/>
                  </a:moveTo>
                  <a:lnTo>
                    <a:pt x="48" y="85"/>
                  </a:lnTo>
                  <a:lnTo>
                    <a:pt x="56" y="85"/>
                  </a:lnTo>
                  <a:lnTo>
                    <a:pt x="56" y="73"/>
                  </a:lnTo>
                  <a:lnTo>
                    <a:pt x="48" y="73"/>
                  </a:lnTo>
                  <a:close/>
                  <a:moveTo>
                    <a:pt x="146" y="18"/>
                  </a:moveTo>
                  <a:lnTo>
                    <a:pt x="24" y="18"/>
                  </a:lnTo>
                  <a:lnTo>
                    <a:pt x="24" y="101"/>
                  </a:lnTo>
                  <a:lnTo>
                    <a:pt x="146" y="101"/>
                  </a:lnTo>
                  <a:lnTo>
                    <a:pt x="146" y="18"/>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5" name="Freeform 9"/>
            <p:cNvSpPr>
              <a:spLocks noChangeAspect="1" noEditPoints="1"/>
            </p:cNvSpPr>
            <p:nvPr/>
          </p:nvSpPr>
          <p:spPr bwMode="auto">
            <a:xfrm>
              <a:off x="5456737" y="3287782"/>
              <a:ext cx="394911" cy="360001"/>
            </a:xfrm>
            <a:custGeom>
              <a:gdLst>
                <a:gd name="T0" fmla="*/ 307638 w 181"/>
                <a:gd name="T1" fmla="*/ 0 h 165"/>
                <a:gd name="T2" fmla="*/ 325093 w 181"/>
                <a:gd name="T3" fmla="*/ 17455 h 165"/>
                <a:gd name="T4" fmla="*/ 292365 w 181"/>
                <a:gd name="T5" fmla="*/ 102545 h 165"/>
                <a:gd name="T6" fmla="*/ 72000 w 181"/>
                <a:gd name="T7" fmla="*/ 30545 h 165"/>
                <a:gd name="T8" fmla="*/ 85091 w 181"/>
                <a:gd name="T9" fmla="*/ 43636 h 165"/>
                <a:gd name="T10" fmla="*/ 111273 w 181"/>
                <a:gd name="T11" fmla="*/ 67636 h 165"/>
                <a:gd name="T12" fmla="*/ 72000 w 181"/>
                <a:gd name="T13" fmla="*/ 85091 h 165"/>
                <a:gd name="T14" fmla="*/ 85091 w 181"/>
                <a:gd name="T15" fmla="*/ 98182 h 165"/>
                <a:gd name="T16" fmla="*/ 111273 w 181"/>
                <a:gd name="T17" fmla="*/ 120000 h 165"/>
                <a:gd name="T18" fmla="*/ 72000 w 181"/>
                <a:gd name="T19" fmla="*/ 137455 h 165"/>
                <a:gd name="T20" fmla="*/ 85091 w 181"/>
                <a:gd name="T21" fmla="*/ 146182 h 165"/>
                <a:gd name="T22" fmla="*/ 111273 w 181"/>
                <a:gd name="T23" fmla="*/ 168000 h 165"/>
                <a:gd name="T24" fmla="*/ 72000 w 181"/>
                <a:gd name="T25" fmla="*/ 187636 h 165"/>
                <a:gd name="T26" fmla="*/ 85091 w 181"/>
                <a:gd name="T27" fmla="*/ 196364 h 165"/>
                <a:gd name="T28" fmla="*/ 111273 w 181"/>
                <a:gd name="T29" fmla="*/ 218182 h 165"/>
                <a:gd name="T30" fmla="*/ 72000 w 181"/>
                <a:gd name="T31" fmla="*/ 240000 h 165"/>
                <a:gd name="T32" fmla="*/ 85091 w 181"/>
                <a:gd name="T33" fmla="*/ 253091 h 165"/>
                <a:gd name="T34" fmla="*/ 111273 w 181"/>
                <a:gd name="T35" fmla="*/ 274909 h 165"/>
                <a:gd name="T36" fmla="*/ 72000 w 181"/>
                <a:gd name="T37" fmla="*/ 292364 h 165"/>
                <a:gd name="T38" fmla="*/ 72000 w 181"/>
                <a:gd name="T39" fmla="*/ 329455 h 165"/>
                <a:gd name="T40" fmla="*/ 292365 w 181"/>
                <a:gd name="T41" fmla="*/ 257455 h 165"/>
                <a:gd name="T42" fmla="*/ 325093 w 181"/>
                <a:gd name="T43" fmla="*/ 342545 h 165"/>
                <a:gd name="T44" fmla="*/ 307638 w 181"/>
                <a:gd name="T45" fmla="*/ 360000 h 165"/>
                <a:gd name="T46" fmla="*/ 41455 w 181"/>
                <a:gd name="T47" fmla="*/ 360000 h 165"/>
                <a:gd name="T48" fmla="*/ 41455 w 181"/>
                <a:gd name="T49" fmla="*/ 318545 h 165"/>
                <a:gd name="T50" fmla="*/ 0 w 181"/>
                <a:gd name="T51" fmla="*/ 288000 h 165"/>
                <a:gd name="T52" fmla="*/ 41455 w 181"/>
                <a:gd name="T53" fmla="*/ 261818 h 165"/>
                <a:gd name="T54" fmla="*/ 0 w 181"/>
                <a:gd name="T55" fmla="*/ 235636 h 165"/>
                <a:gd name="T56" fmla="*/ 41455 w 181"/>
                <a:gd name="T57" fmla="*/ 213818 h 165"/>
                <a:gd name="T58" fmla="*/ 0 w 181"/>
                <a:gd name="T59" fmla="*/ 181091 h 165"/>
                <a:gd name="T60" fmla="*/ 41455 w 181"/>
                <a:gd name="T61" fmla="*/ 163636 h 165"/>
                <a:gd name="T62" fmla="*/ 0 w 181"/>
                <a:gd name="T63" fmla="*/ 133091 h 165"/>
                <a:gd name="T64" fmla="*/ 41455 w 181"/>
                <a:gd name="T65" fmla="*/ 111273 h 165"/>
                <a:gd name="T66" fmla="*/ 0 w 181"/>
                <a:gd name="T67" fmla="*/ 85091 h 165"/>
                <a:gd name="T68" fmla="*/ 41455 w 181"/>
                <a:gd name="T69" fmla="*/ 17455 h 165"/>
                <a:gd name="T70" fmla="*/ 58909 w 181"/>
                <a:gd name="T71" fmla="*/ 0 h 165"/>
                <a:gd name="T72" fmla="*/ 137455 w 181"/>
                <a:gd name="T73" fmla="*/ 172364 h 165"/>
                <a:gd name="T74" fmla="*/ 183274 w 181"/>
                <a:gd name="T75" fmla="*/ 192000 h 165"/>
                <a:gd name="T76" fmla="*/ 137455 w 181"/>
                <a:gd name="T77" fmla="*/ 172364 h 165"/>
                <a:gd name="T78" fmla="*/ 137455 w 181"/>
                <a:gd name="T79" fmla="*/ 133091 h 165"/>
                <a:gd name="T80" fmla="*/ 218183 w 181"/>
                <a:gd name="T81" fmla="*/ 150545 h 165"/>
                <a:gd name="T82" fmla="*/ 137455 w 181"/>
                <a:gd name="T83" fmla="*/ 133091 h 165"/>
                <a:gd name="T84" fmla="*/ 137455 w 181"/>
                <a:gd name="T85" fmla="*/ 98182 h 165"/>
                <a:gd name="T86" fmla="*/ 253092 w 181"/>
                <a:gd name="T87" fmla="*/ 115636 h 165"/>
                <a:gd name="T88" fmla="*/ 137455 w 181"/>
                <a:gd name="T89" fmla="*/ 98182 h 165"/>
                <a:gd name="T90" fmla="*/ 137455 w 181"/>
                <a:gd name="T91" fmla="*/ 63273 h 165"/>
                <a:gd name="T92" fmla="*/ 253092 w 181"/>
                <a:gd name="T93" fmla="*/ 76364 h 165"/>
                <a:gd name="T94" fmla="*/ 137455 w 181"/>
                <a:gd name="T95" fmla="*/ 63273 h 165"/>
                <a:gd name="T96" fmla="*/ 183274 w 181"/>
                <a:gd name="T97" fmla="*/ 283636 h 165"/>
                <a:gd name="T98" fmla="*/ 231274 w 181"/>
                <a:gd name="T99" fmla="*/ 283636 h 165"/>
                <a:gd name="T100" fmla="*/ 187637 w 181"/>
                <a:gd name="T101" fmla="*/ 235636 h 165"/>
                <a:gd name="T102" fmla="*/ 183274 w 181"/>
                <a:gd name="T103" fmla="*/ 283636 h 165"/>
                <a:gd name="T104" fmla="*/ 351274 w 181"/>
                <a:gd name="T105" fmla="*/ 80727 h 165"/>
                <a:gd name="T106" fmla="*/ 253092 w 181"/>
                <a:gd name="T107" fmla="*/ 261818 h 165"/>
                <a:gd name="T108" fmla="*/ 351274 w 181"/>
                <a:gd name="T109" fmla="*/ 8072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close/>
                  <a:moveTo>
                    <a:pt x="63" y="79"/>
                  </a:moveTo>
                  <a:lnTo>
                    <a:pt x="63" y="88"/>
                  </a:lnTo>
                  <a:lnTo>
                    <a:pt x="84" y="88"/>
                  </a:lnTo>
                  <a:lnTo>
                    <a:pt x="84" y="79"/>
                  </a:lnTo>
                  <a:lnTo>
                    <a:pt x="63" y="79"/>
                  </a:lnTo>
                  <a:close/>
                  <a:moveTo>
                    <a:pt x="63" y="61"/>
                  </a:moveTo>
                  <a:lnTo>
                    <a:pt x="63" y="69"/>
                  </a:lnTo>
                  <a:lnTo>
                    <a:pt x="100" y="69"/>
                  </a:lnTo>
                  <a:lnTo>
                    <a:pt x="100" y="61"/>
                  </a:lnTo>
                  <a:lnTo>
                    <a:pt x="63" y="61"/>
                  </a:lnTo>
                  <a:close/>
                  <a:moveTo>
                    <a:pt x="63" y="45"/>
                  </a:moveTo>
                  <a:lnTo>
                    <a:pt x="63" y="53"/>
                  </a:lnTo>
                  <a:lnTo>
                    <a:pt x="116" y="53"/>
                  </a:lnTo>
                  <a:lnTo>
                    <a:pt x="116" y="45"/>
                  </a:lnTo>
                  <a:lnTo>
                    <a:pt x="63" y="45"/>
                  </a:lnTo>
                  <a:close/>
                  <a:moveTo>
                    <a:pt x="63" y="29"/>
                  </a:moveTo>
                  <a:lnTo>
                    <a:pt x="63" y="35"/>
                  </a:lnTo>
                  <a:lnTo>
                    <a:pt x="116" y="35"/>
                  </a:lnTo>
                  <a:lnTo>
                    <a:pt x="116" y="29"/>
                  </a:lnTo>
                  <a:lnTo>
                    <a:pt x="63" y="29"/>
                  </a:lnTo>
                  <a:close/>
                  <a:moveTo>
                    <a:pt x="84" y="130"/>
                  </a:moveTo>
                  <a:lnTo>
                    <a:pt x="96" y="130"/>
                  </a:lnTo>
                  <a:lnTo>
                    <a:pt x="106" y="130"/>
                  </a:lnTo>
                  <a:lnTo>
                    <a:pt x="96" y="118"/>
                  </a:lnTo>
                  <a:lnTo>
                    <a:pt x="86" y="108"/>
                  </a:lnTo>
                  <a:lnTo>
                    <a:pt x="86" y="120"/>
                  </a:lnTo>
                  <a:lnTo>
                    <a:pt x="84" y="130"/>
                  </a:lnTo>
                  <a:close/>
                  <a:moveTo>
                    <a:pt x="161" y="37"/>
                  </a:moveTo>
                  <a:lnTo>
                    <a:pt x="96" y="100"/>
                  </a:lnTo>
                  <a:lnTo>
                    <a:pt x="116" y="120"/>
                  </a:lnTo>
                  <a:lnTo>
                    <a:pt x="181" y="57"/>
                  </a:lnTo>
                  <a:lnTo>
                    <a:pt x="161" y="37"/>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6" name="燕尾形 11"/>
            <p:cNvSpPr>
              <a:spLocks noChangeArrowheads="1"/>
            </p:cNvSpPr>
            <p:nvPr/>
          </p:nvSpPr>
          <p:spPr bwMode="auto">
            <a:xfrm>
              <a:off x="7487091"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7" name="燕尾形 36"/>
            <p:cNvSpPr>
              <a:spLocks noChangeArrowheads="1"/>
            </p:cNvSpPr>
            <p:nvPr/>
          </p:nvSpPr>
          <p:spPr bwMode="auto">
            <a:xfrm flipH="1">
              <a:off x="1476910"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nodeType="afterGroup">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1337"/>
          <p:cNvPicPr>
            <a:picLocks noChangeAspect="1"/>
          </p:cNvPicPr>
          <p:nvPr/>
        </p:nvPicPr>
        <p:blipFill>
          <a:blip r:embed="rId4"/>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4"/>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a:latin typeface="庞门正道标题体" panose="02010600030101010101" charset="-122"/>
                <a:ea typeface="庞门正道标题体" panose="02010600030101010101" charset="-122"/>
                <a:cs typeface="宋体" panose="02010600030101010101" pitchFamily="2" charset="-122"/>
              </a:rPr>
              <a:t>您的标题</a:t>
            </a:r>
            <a:endParaRPr lang="zh-CN" altLang="en-US" sz="4000">
              <a:latin typeface="庞门正道标题体" panose="02010600030101010101" charset="-122"/>
              <a:ea typeface="庞门正道标题体" panose="02010600030101010101" charset="-122"/>
              <a:cs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3" name="直接连接符 12"/>
          <p:cNvCxnSpPr/>
          <p:nvPr/>
        </p:nvCxnSpPr>
        <p:spPr>
          <a:xfrm flipH="1">
            <a:off x="2004920" y="3430977"/>
            <a:ext cx="0" cy="6623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04921" y="4093336"/>
            <a:ext cx="22577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62709" y="4093336"/>
            <a:ext cx="22577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2076869" y="3203148"/>
            <a:ext cx="2255671" cy="3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a:solidFill>
                  <a:schemeClr val="bg1">
                    <a:lumMod val="50000"/>
                  </a:schemeClr>
                </a:solidFill>
                <a:latin typeface="+mn-lt"/>
                <a:ea typeface="+mn-ea"/>
                <a:cs typeface="+mn-ea"/>
                <a:sym typeface="+mn-lt"/>
              </a:rPr>
              <a:t>此处输入文本</a:t>
            </a:r>
            <a:endParaRPr lang="en-US" altLang="zh-CN" sz="1600" b="1">
              <a:solidFill>
                <a:schemeClr val="bg1">
                  <a:lumMod val="50000"/>
                </a:schemeClr>
              </a:solidFill>
              <a:latin typeface="+mn-lt"/>
              <a:ea typeface="+mn-ea"/>
              <a:cs typeface="+mn-ea"/>
              <a:sym typeface="+mn-lt"/>
            </a:endParaRPr>
          </a:p>
        </p:txBody>
      </p:sp>
      <p:cxnSp>
        <p:nvCxnSpPr>
          <p:cNvPr id="17" name="直接连接符 16"/>
          <p:cNvCxnSpPr/>
          <p:nvPr/>
        </p:nvCxnSpPr>
        <p:spPr>
          <a:xfrm flipH="1">
            <a:off x="4367283"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520493" y="3334996"/>
            <a:ext cx="0" cy="758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20497" y="4093336"/>
            <a:ext cx="225567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878392"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776165" y="4093336"/>
            <a:ext cx="2257785"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4285986" y="4221406"/>
            <a:ext cx="2255671" cy="3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a:solidFill>
                  <a:schemeClr val="bg1">
                    <a:lumMod val="50000"/>
                  </a:schemeClr>
                </a:solidFill>
                <a:latin typeface="+mn-lt"/>
                <a:ea typeface="+mn-ea"/>
                <a:cs typeface="+mn-ea"/>
                <a:sym typeface="+mn-lt"/>
              </a:rPr>
              <a:t>此处输入文本</a:t>
            </a:r>
            <a:endParaRPr lang="en-US" altLang="zh-CN" sz="1600" b="1">
              <a:solidFill>
                <a:schemeClr val="bg1">
                  <a:lumMod val="50000"/>
                </a:schemeClr>
              </a:solidFill>
              <a:latin typeface="+mn-lt"/>
              <a:ea typeface="+mn-ea"/>
              <a:cs typeface="+mn-ea"/>
              <a:sym typeface="+mn-lt"/>
            </a:endParaRPr>
          </a:p>
        </p:txBody>
      </p:sp>
      <p:sp>
        <p:nvSpPr>
          <p:cNvPr id="33" name="文本框 32"/>
          <p:cNvSpPr txBox="1">
            <a:spLocks noChangeArrowheads="1"/>
          </p:cNvSpPr>
          <p:nvPr/>
        </p:nvSpPr>
        <p:spPr bwMode="auto">
          <a:xfrm>
            <a:off x="6520497" y="3203148"/>
            <a:ext cx="2255671" cy="3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a:solidFill>
                  <a:schemeClr val="bg1">
                    <a:lumMod val="50000"/>
                  </a:schemeClr>
                </a:solidFill>
                <a:latin typeface="+mn-lt"/>
                <a:ea typeface="+mn-ea"/>
                <a:cs typeface="+mn-ea"/>
                <a:sym typeface="+mn-lt"/>
              </a:rPr>
              <a:t>此处输入文本</a:t>
            </a:r>
            <a:endParaRPr lang="en-US" altLang="zh-CN" sz="1600" b="1">
              <a:solidFill>
                <a:schemeClr val="bg1">
                  <a:lumMod val="50000"/>
                </a:schemeClr>
              </a:solidFill>
              <a:latin typeface="+mn-lt"/>
              <a:ea typeface="+mn-ea"/>
              <a:cs typeface="+mn-ea"/>
              <a:sym typeface="+mn-lt"/>
            </a:endParaRPr>
          </a:p>
        </p:txBody>
      </p:sp>
      <p:sp>
        <p:nvSpPr>
          <p:cNvPr id="34" name="文本框 33"/>
          <p:cNvSpPr txBox="1">
            <a:spLocks noChangeArrowheads="1"/>
          </p:cNvSpPr>
          <p:nvPr/>
        </p:nvSpPr>
        <p:spPr bwMode="auto">
          <a:xfrm>
            <a:off x="8776165" y="4221406"/>
            <a:ext cx="2257785" cy="43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865" b="1">
                <a:solidFill>
                  <a:schemeClr val="bg1">
                    <a:lumMod val="50000"/>
                  </a:schemeClr>
                </a:solidFill>
                <a:latin typeface="+mn-lt"/>
                <a:ea typeface="+mn-ea"/>
                <a:cs typeface="+mn-ea"/>
                <a:sym typeface="+mn-lt"/>
              </a:rPr>
              <a:t>此处输入文本</a:t>
            </a:r>
            <a:endParaRPr lang="en-US" altLang="zh-CN" sz="1865" b="1">
              <a:solidFill>
                <a:schemeClr val="bg1">
                  <a:lumMod val="50000"/>
                </a:schemeClr>
              </a:solidFill>
              <a:latin typeface="+mn-lt"/>
              <a:ea typeface="+mn-ea"/>
              <a:cs typeface="+mn-ea"/>
              <a:sym typeface="+mn-lt"/>
            </a:endParaRPr>
          </a:p>
        </p:txBody>
      </p:sp>
      <p:grpSp>
        <p:nvGrpSpPr>
          <p:cNvPr id="35" name="组合 34"/>
          <p:cNvGrpSpPr/>
          <p:nvPr/>
        </p:nvGrpSpPr>
        <p:grpSpPr>
          <a:xfrm>
            <a:off x="1583832" y="2572286"/>
            <a:ext cx="865451" cy="858694"/>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65000"/>
                  </a:schemeClr>
                </a:solidFill>
                <a:cs typeface="+mn-ea"/>
                <a:sym typeface="+mn-lt"/>
              </a:endParaRPr>
            </a:p>
          </p:txBody>
        </p:sp>
        <p:sp>
          <p:nvSpPr>
            <p:cNvPr id="37" name="文本框 5"/>
            <p:cNvSpPr txBox="1">
              <a:spLocks noChangeArrowheads="1"/>
            </p:cNvSpPr>
            <p:nvPr/>
          </p:nvSpPr>
          <p:spPr bwMode="auto">
            <a:xfrm>
              <a:off x="1187624" y="1923678"/>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a:solidFill>
                    <a:schemeClr val="bg1"/>
                  </a:solidFill>
                  <a:latin typeface="+mn-lt"/>
                  <a:ea typeface="+mn-ea"/>
                  <a:cs typeface="+mn-ea"/>
                  <a:sym typeface="+mn-lt"/>
                </a:rPr>
                <a:t>01</a:t>
              </a:r>
              <a:endParaRPr lang="en-US" altLang="zh-CN" sz="3200" b="1">
                <a:solidFill>
                  <a:schemeClr val="bg1"/>
                </a:solidFill>
                <a:latin typeface="+mn-lt"/>
                <a:ea typeface="+mn-ea"/>
                <a:cs typeface="+mn-ea"/>
                <a:sym typeface="+mn-lt"/>
              </a:endParaRPr>
            </a:p>
          </p:txBody>
        </p:sp>
      </p:grpSp>
      <p:grpSp>
        <p:nvGrpSpPr>
          <p:cNvPr id="38" name="组合 37"/>
          <p:cNvGrpSpPr/>
          <p:nvPr/>
        </p:nvGrpSpPr>
        <p:grpSpPr>
          <a:xfrm>
            <a:off x="6093060" y="2572286"/>
            <a:ext cx="867565" cy="858694"/>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65000"/>
                  </a:schemeClr>
                </a:solidFill>
                <a:cs typeface="+mn-ea"/>
                <a:sym typeface="+mn-lt"/>
              </a:endParaRPr>
            </a:p>
          </p:txBody>
        </p:sp>
        <p:sp>
          <p:nvSpPr>
            <p:cNvPr id="40" name="文本框 5"/>
            <p:cNvSpPr txBox="1">
              <a:spLocks noChangeArrowheads="1"/>
            </p:cNvSpPr>
            <p:nvPr/>
          </p:nvSpPr>
          <p:spPr bwMode="auto">
            <a:xfrm>
              <a:off x="4572000" y="1923678"/>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a:solidFill>
                    <a:schemeClr val="bg1"/>
                  </a:solidFill>
                  <a:latin typeface="+mn-lt"/>
                  <a:ea typeface="+mn-ea"/>
                  <a:cs typeface="+mn-ea"/>
                  <a:sym typeface="+mn-lt"/>
                </a:rPr>
                <a:t>02</a:t>
              </a:r>
              <a:endParaRPr lang="en-US" altLang="zh-CN" sz="3200" b="1">
                <a:solidFill>
                  <a:schemeClr val="bg1"/>
                </a:solidFill>
                <a:latin typeface="+mn-lt"/>
                <a:ea typeface="+mn-ea"/>
                <a:cs typeface="+mn-ea"/>
                <a:sym typeface="+mn-lt"/>
              </a:endParaRPr>
            </a:p>
          </p:txBody>
        </p:sp>
      </p:grpSp>
      <p:grpSp>
        <p:nvGrpSpPr>
          <p:cNvPr id="41" name="组合 40"/>
          <p:cNvGrpSpPr/>
          <p:nvPr/>
        </p:nvGrpSpPr>
        <p:grpSpPr>
          <a:xfrm>
            <a:off x="3885760" y="4678731"/>
            <a:ext cx="865449" cy="860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65000"/>
                  </a:schemeClr>
                </a:solidFill>
                <a:cs typeface="+mn-ea"/>
                <a:sym typeface="+mn-lt"/>
              </a:endParaRPr>
            </a:p>
          </p:txBody>
        </p:sp>
        <p:sp>
          <p:nvSpPr>
            <p:cNvPr id="43" name="文本框 5"/>
            <p:cNvSpPr txBox="1">
              <a:spLocks noChangeArrowheads="1"/>
            </p:cNvSpPr>
            <p:nvPr/>
          </p:nvSpPr>
          <p:spPr bwMode="auto">
            <a:xfrm>
              <a:off x="2915816" y="3507854"/>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a:solidFill>
                    <a:schemeClr val="bg1"/>
                  </a:solidFill>
                  <a:latin typeface="+mn-lt"/>
                  <a:ea typeface="+mn-ea"/>
                  <a:cs typeface="+mn-ea"/>
                  <a:sym typeface="+mn-lt"/>
                </a:rPr>
                <a:t>03</a:t>
              </a:r>
              <a:endParaRPr lang="en-US" altLang="zh-CN" sz="3200" b="1">
                <a:solidFill>
                  <a:schemeClr val="bg1"/>
                </a:solidFill>
                <a:latin typeface="+mn-lt"/>
                <a:ea typeface="+mn-ea"/>
                <a:cs typeface="+mn-ea"/>
                <a:sym typeface="+mn-lt"/>
              </a:endParaRPr>
            </a:p>
          </p:txBody>
        </p:sp>
      </p:grpSp>
      <p:grpSp>
        <p:nvGrpSpPr>
          <p:cNvPr id="44" name="组合 43"/>
          <p:cNvGrpSpPr/>
          <p:nvPr/>
        </p:nvGrpSpPr>
        <p:grpSpPr>
          <a:xfrm>
            <a:off x="8396869" y="4678731"/>
            <a:ext cx="865449" cy="860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65000"/>
                  </a:schemeClr>
                </a:solidFill>
                <a:cs typeface="+mn-ea"/>
                <a:sym typeface="+mn-lt"/>
              </a:endParaRPr>
            </a:p>
          </p:txBody>
        </p:sp>
        <p:sp>
          <p:nvSpPr>
            <p:cNvPr id="46" name="文本框 5"/>
            <p:cNvSpPr txBox="1">
              <a:spLocks noChangeArrowheads="1"/>
            </p:cNvSpPr>
            <p:nvPr/>
          </p:nvSpPr>
          <p:spPr bwMode="auto">
            <a:xfrm>
              <a:off x="6300192" y="3507854"/>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a:solidFill>
                    <a:schemeClr val="bg1"/>
                  </a:solidFill>
                  <a:latin typeface="+mn-lt"/>
                  <a:ea typeface="+mn-ea"/>
                  <a:cs typeface="+mn-ea"/>
                  <a:sym typeface="+mn-lt"/>
                </a:rPr>
                <a:t>04</a:t>
              </a:r>
              <a:endParaRPr lang="en-US" altLang="zh-CN" sz="3200" b="1">
                <a:solidFill>
                  <a:schemeClr val="bg1"/>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nodeType="afterGroup">
                            <p:stCondLst>
                              <p:cond delay="25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nodeType="afterGroup">
                            <p:stCondLst>
                              <p:cond delay="4501"/>
                            </p:stCondLst>
                            <p:childTnLst>
                              <p:par>
                                <p:cTn id="40" presetID="2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nodeType="afterGroup">
                            <p:stCondLst>
                              <p:cond delay="5001"/>
                            </p:stCondLst>
                            <p:childTnLst>
                              <p:par>
                                <p:cTn id="44" presetID="47" presetClass="entr" presetSubtype="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6001"/>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nodeType="afterGroup">
                            <p:stCondLst>
                              <p:cond delay="6501"/>
                            </p:stCondLst>
                            <p:childTnLst>
                              <p:par>
                                <p:cTn id="54" presetID="1"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nodeType="afterGroup">
                            <p:stCondLst>
                              <p:cond delay="6502"/>
                            </p:stCondLst>
                            <p:childTnLst>
                              <p:par>
                                <p:cTn id="57" presetID="22" presetClass="entr" presetSubtype="1"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nodeType="afterGroup">
                            <p:stCondLst>
                              <p:cond delay="7002"/>
                            </p:stCondLst>
                            <p:childTnLst>
                              <p:par>
                                <p:cTn id="61" presetID="42"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8002"/>
                            </p:stCondLst>
                            <p:childTnLst>
                              <p:par>
                                <p:cTn id="67" presetID="22"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nodeType="afterGroup">
                            <p:stCondLst>
                              <p:cond delay="8502"/>
                            </p:stCondLst>
                            <p:childTnLst>
                              <p:par>
                                <p:cTn id="71" presetID="1"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Line 15"/>
          <p:cNvSpPr>
            <a:spLocks noChangeShapeType="1"/>
          </p:cNvSpPr>
          <p:nvPr/>
        </p:nvSpPr>
        <p:spPr bwMode="auto">
          <a:xfrm flipH="1">
            <a:off x="9978720"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5" name="Freeform 17"/>
          <p:cNvSpPr/>
          <p:nvPr/>
        </p:nvSpPr>
        <p:spPr bwMode="auto">
          <a:xfrm>
            <a:off x="9138188" y="1926398"/>
            <a:ext cx="1750201" cy="2045209"/>
          </a:xfrm>
          <a:custGeom>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91431" tIns="45715" rIns="91431" bIns="45715"/>
          <a:lstStyle/>
          <a:p>
            <a:endParaRPr lang="zh-CN" altLang="en-US" sz="2400">
              <a:cs typeface="+mn-ea"/>
              <a:sym typeface="+mn-lt"/>
            </a:endParaRPr>
          </a:p>
        </p:txBody>
      </p:sp>
      <p:grpSp>
        <p:nvGrpSpPr>
          <p:cNvPr id="2" name="组合 25"/>
          <p:cNvGrpSpPr/>
          <p:nvPr/>
        </p:nvGrpSpPr>
        <p:grpSpPr>
          <a:xfrm>
            <a:off x="9443836" y="2597823"/>
            <a:ext cx="1067949" cy="1066275"/>
            <a:chOff x="9444287" y="2597823"/>
            <a:chExt cx="1068093" cy="1066274"/>
          </a:xfrm>
        </p:grpSpPr>
        <p:sp>
          <p:nvSpPr>
            <p:cNvPr id="4"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sz="2400">
                <a:cs typeface="+mn-ea"/>
                <a:sym typeface="+mn-lt"/>
              </a:endParaRPr>
            </a:p>
          </p:txBody>
        </p:sp>
        <p:sp>
          <p:nvSpPr>
            <p:cNvPr id="6" name="Freeform 18"/>
            <p:cNvSpPr>
              <a:spLocks noEditPoints="1"/>
            </p:cNvSpPr>
            <p:nvPr/>
          </p:nvSpPr>
          <p:spPr bwMode="auto">
            <a:xfrm>
              <a:off x="9724502" y="2928986"/>
              <a:ext cx="507662" cy="449436"/>
            </a:xfrm>
            <a:custGeom>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sz="2400">
                <a:cs typeface="+mn-ea"/>
                <a:sym typeface="+mn-lt"/>
              </a:endParaRPr>
            </a:p>
          </p:txBody>
        </p:sp>
      </p:grpSp>
      <p:sp>
        <p:nvSpPr>
          <p:cNvPr id="8" name="Line 6"/>
          <p:cNvSpPr>
            <a:spLocks noChangeShapeType="1"/>
          </p:cNvSpPr>
          <p:nvPr/>
        </p:nvSpPr>
        <p:spPr bwMode="auto">
          <a:xfrm flipH="1">
            <a:off x="2285891"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0" name="Freeform 8"/>
          <p:cNvSpPr/>
          <p:nvPr/>
        </p:nvSpPr>
        <p:spPr bwMode="auto">
          <a:xfrm>
            <a:off x="1447178" y="1926398"/>
            <a:ext cx="1750201" cy="2045209"/>
          </a:xfrm>
          <a:custGeom>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91431" tIns="45715" rIns="91431" bIns="45715"/>
          <a:lstStyle/>
          <a:p>
            <a:endParaRPr lang="zh-CN" altLang="en-US" sz="2400">
              <a:cs typeface="+mn-ea"/>
              <a:sym typeface="+mn-lt"/>
            </a:endParaRPr>
          </a:p>
        </p:txBody>
      </p:sp>
      <p:grpSp>
        <p:nvGrpSpPr>
          <p:cNvPr id="7" name="组合 1"/>
          <p:cNvGrpSpPr/>
          <p:nvPr/>
        </p:nvGrpSpPr>
        <p:grpSpPr>
          <a:xfrm>
            <a:off x="1751008" y="2597823"/>
            <a:ext cx="1069768" cy="1066275"/>
            <a:chOff x="1750419" y="2597823"/>
            <a:chExt cx="1069913" cy="1066274"/>
          </a:xfrm>
        </p:grpSpPr>
        <p:sp>
          <p:nvSpPr>
            <p:cNvPr id="9"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sz="2400">
                <a:cs typeface="+mn-ea"/>
                <a:sym typeface="+mn-lt"/>
              </a:endParaRPr>
            </a:p>
          </p:txBody>
        </p:sp>
        <p:grpSp>
          <p:nvGrpSpPr>
            <p:cNvPr id="11" name="Group 19"/>
            <p:cNvGrpSpPr/>
            <p:nvPr/>
          </p:nvGrpSpPr>
          <p:grpSpPr>
            <a:xfrm>
              <a:off x="2037913" y="2825270"/>
              <a:ext cx="494926" cy="602282"/>
              <a:chExt cx="272" cy="331"/>
            </a:xfrm>
          </p:grpSpPr>
          <p:sp>
            <p:nvSpPr>
              <p:cNvPr id="12" name="Freeform 20"/>
              <p:cNvSpPr/>
              <p:nvPr/>
            </p:nvSpPr>
            <p:spPr bwMode="auto">
              <a:xfrm>
                <a:off x="70" y="0"/>
                <a:ext cx="202" cy="208"/>
              </a:xfrm>
              <a:custGeom>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3" name="Freeform 21"/>
              <p:cNvSpPr/>
              <p:nvPr/>
            </p:nvSpPr>
            <p:spPr bwMode="auto">
              <a:xfrm>
                <a:off x="0" y="123"/>
                <a:ext cx="202" cy="208"/>
              </a:xfrm>
              <a:custGeom>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15" name="Line 12"/>
          <p:cNvSpPr>
            <a:spLocks noChangeShapeType="1"/>
          </p:cNvSpPr>
          <p:nvPr/>
        </p:nvSpPr>
        <p:spPr bwMode="auto">
          <a:xfrm flipH="1">
            <a:off x="7491479"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7" name="Freeform 14"/>
          <p:cNvSpPr/>
          <p:nvPr/>
        </p:nvSpPr>
        <p:spPr bwMode="auto">
          <a:xfrm>
            <a:off x="6652766" y="1926398"/>
            <a:ext cx="1750201" cy="2045209"/>
          </a:xfrm>
          <a:custGeom>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91431" tIns="45715" rIns="91431" bIns="45715"/>
          <a:lstStyle/>
          <a:p>
            <a:endParaRPr lang="zh-CN" altLang="en-US" sz="2400">
              <a:cs typeface="+mn-ea"/>
              <a:sym typeface="+mn-lt"/>
            </a:endParaRPr>
          </a:p>
        </p:txBody>
      </p:sp>
      <p:grpSp>
        <p:nvGrpSpPr>
          <p:cNvPr id="14" name="组合 13"/>
          <p:cNvGrpSpPr/>
          <p:nvPr/>
        </p:nvGrpSpPr>
        <p:grpSpPr>
          <a:xfrm>
            <a:off x="6956595" y="2597823"/>
            <a:ext cx="1069768" cy="1066275"/>
            <a:chOff x="6956709" y="2597823"/>
            <a:chExt cx="1069913" cy="1066274"/>
          </a:xfrm>
        </p:grpSpPr>
        <p:sp>
          <p:nvSpPr>
            <p:cNvPr id="16"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sz="2400">
                <a:cs typeface="+mn-ea"/>
                <a:sym typeface="+mn-lt"/>
              </a:endParaRPr>
            </a:p>
          </p:txBody>
        </p:sp>
        <p:grpSp>
          <p:nvGrpSpPr>
            <p:cNvPr id="18" name="Group 22"/>
            <p:cNvGrpSpPr/>
            <p:nvPr/>
          </p:nvGrpSpPr>
          <p:grpSpPr>
            <a:xfrm>
              <a:off x="7266038" y="2947182"/>
              <a:ext cx="453076" cy="413044"/>
              <a:chExt cx="249" cy="227"/>
            </a:xfrm>
          </p:grpSpPr>
          <p:sp>
            <p:nvSpPr>
              <p:cNvPr id="19"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0"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1"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2"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3" name="Freeform 27"/>
              <p:cNvSpPr>
                <a:spLocks noEditPoints="1"/>
              </p:cNvSpPr>
              <p:nvPr/>
            </p:nvSpPr>
            <p:spPr bwMode="auto">
              <a:xfrm>
                <a:off x="0" y="0"/>
                <a:ext cx="249" cy="227"/>
              </a:xfrm>
              <a:custGeom>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4"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5"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27" name="Line 9"/>
          <p:cNvSpPr>
            <a:spLocks noChangeShapeType="1"/>
          </p:cNvSpPr>
          <p:nvPr/>
        </p:nvSpPr>
        <p:spPr bwMode="auto">
          <a:xfrm flipH="1">
            <a:off x="4886075"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29" name="Freeform 11"/>
          <p:cNvSpPr/>
          <p:nvPr/>
        </p:nvSpPr>
        <p:spPr bwMode="auto">
          <a:xfrm>
            <a:off x="4047364" y="1926398"/>
            <a:ext cx="1750201" cy="2045209"/>
          </a:xfrm>
          <a:custGeom>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91431" tIns="45715" rIns="91431" bIns="45715"/>
          <a:lstStyle/>
          <a:p>
            <a:endParaRPr lang="zh-CN" altLang="en-US" sz="2400">
              <a:cs typeface="+mn-ea"/>
              <a:sym typeface="+mn-lt"/>
            </a:endParaRPr>
          </a:p>
        </p:txBody>
      </p:sp>
      <p:grpSp>
        <p:nvGrpSpPr>
          <p:cNvPr id="26" name="组合 6"/>
          <p:cNvGrpSpPr/>
          <p:nvPr/>
        </p:nvGrpSpPr>
        <p:grpSpPr>
          <a:xfrm>
            <a:off x="4351192" y="2597823"/>
            <a:ext cx="1069768" cy="1066275"/>
            <a:chOff x="4350955" y="2597823"/>
            <a:chExt cx="1069913" cy="1066274"/>
          </a:xfrm>
        </p:grpSpPr>
        <p:sp>
          <p:nvSpPr>
            <p:cNvPr id="28"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sz="2400">
                <a:cs typeface="+mn-ea"/>
                <a:sym typeface="+mn-lt"/>
              </a:endParaRPr>
            </a:p>
          </p:txBody>
        </p:sp>
        <p:sp>
          <p:nvSpPr>
            <p:cNvPr id="30" name="Freeform 30"/>
            <p:cNvSpPr>
              <a:spLocks noEditPoints="1"/>
            </p:cNvSpPr>
            <p:nvPr/>
          </p:nvSpPr>
          <p:spPr bwMode="auto">
            <a:xfrm>
              <a:off x="4638449" y="2899873"/>
              <a:ext cx="494926" cy="462173"/>
            </a:xfrm>
            <a:custGeom>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sz="2400">
                <a:cs typeface="+mn-ea"/>
                <a:sym typeface="+mn-lt"/>
              </a:endParaRPr>
            </a:p>
          </p:txBody>
        </p:sp>
      </p:grpSp>
      <p:sp>
        <p:nvSpPr>
          <p:cNvPr id="31" name="文本框 13"/>
          <p:cNvSpPr txBox="1">
            <a:spLocks noChangeArrowheads="1"/>
          </p:cNvSpPr>
          <p:nvPr/>
        </p:nvSpPr>
        <p:spPr bwMode="auto">
          <a:xfrm>
            <a:off x="1026071"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a:solidFill>
                  <a:schemeClr val="bg1">
                    <a:lumMod val="50000"/>
                  </a:schemeClr>
                </a:solidFill>
                <a:latin typeface="+mn-lt"/>
                <a:ea typeface="+mn-ea"/>
                <a:cs typeface="+mn-ea"/>
                <a:sym typeface="+mn-lt"/>
              </a:rPr>
              <a:t>在此位置添加你内容</a:t>
            </a:r>
            <a:endParaRPr lang="zh-CN" altLang="en-US" sz="1600">
              <a:solidFill>
                <a:schemeClr val="bg1">
                  <a:lumMod val="50000"/>
                </a:schemeClr>
              </a:solidFill>
              <a:latin typeface="+mn-lt"/>
              <a:ea typeface="+mn-ea"/>
              <a:cs typeface="+mn-ea"/>
              <a:sym typeface="+mn-lt"/>
            </a:endParaRPr>
          </a:p>
        </p:txBody>
      </p:sp>
      <p:sp>
        <p:nvSpPr>
          <p:cNvPr id="32" name="文本框 18"/>
          <p:cNvSpPr txBox="1">
            <a:spLocks noChangeArrowheads="1"/>
          </p:cNvSpPr>
          <p:nvPr/>
        </p:nvSpPr>
        <p:spPr bwMode="auto">
          <a:xfrm>
            <a:off x="100618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a:solidFill>
                  <a:schemeClr val="bg1">
                    <a:lumMod val="50000"/>
                  </a:schemeClr>
                </a:solidFill>
                <a:latin typeface="+mn-lt"/>
                <a:ea typeface="+mn-ea"/>
                <a:cs typeface="+mn-ea"/>
                <a:sym typeface="+mn-lt"/>
              </a:rPr>
              <a:t>点击输入详细内容，添加你的论文内容。点击输入详细内容</a:t>
            </a:r>
            <a:endParaRPr lang="zh-CN" altLang="en-US" sz="1200">
              <a:solidFill>
                <a:schemeClr val="bg1">
                  <a:lumMod val="50000"/>
                </a:schemeClr>
              </a:solidFill>
              <a:latin typeface="+mn-lt"/>
              <a:ea typeface="+mn-ea"/>
              <a:cs typeface="+mn-ea"/>
              <a:sym typeface="+mn-lt"/>
            </a:endParaRPr>
          </a:p>
        </p:txBody>
      </p:sp>
      <p:sp>
        <p:nvSpPr>
          <p:cNvPr id="33" name="文本框 13"/>
          <p:cNvSpPr txBox="1">
            <a:spLocks noChangeArrowheads="1"/>
          </p:cNvSpPr>
          <p:nvPr/>
        </p:nvSpPr>
        <p:spPr bwMode="auto">
          <a:xfrm>
            <a:off x="3626257"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a:solidFill>
                  <a:schemeClr val="bg1">
                    <a:lumMod val="50000"/>
                  </a:schemeClr>
                </a:solidFill>
                <a:latin typeface="+mn-lt"/>
                <a:ea typeface="+mn-ea"/>
                <a:cs typeface="+mn-ea"/>
                <a:sym typeface="+mn-lt"/>
              </a:rPr>
              <a:t>在此位置添加你内容</a:t>
            </a:r>
            <a:endParaRPr lang="zh-CN" altLang="en-US" sz="1600">
              <a:solidFill>
                <a:schemeClr val="bg1">
                  <a:lumMod val="50000"/>
                </a:schemeClr>
              </a:solidFill>
              <a:latin typeface="+mn-lt"/>
              <a:ea typeface="+mn-ea"/>
              <a:cs typeface="+mn-ea"/>
              <a:sym typeface="+mn-lt"/>
            </a:endParaRPr>
          </a:p>
        </p:txBody>
      </p:sp>
      <p:sp>
        <p:nvSpPr>
          <p:cNvPr id="34" name="文本框 18"/>
          <p:cNvSpPr txBox="1">
            <a:spLocks noChangeArrowheads="1"/>
          </p:cNvSpPr>
          <p:nvPr/>
        </p:nvSpPr>
        <p:spPr bwMode="auto">
          <a:xfrm>
            <a:off x="3606373"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a:solidFill>
                  <a:schemeClr val="bg1">
                    <a:lumMod val="50000"/>
                  </a:schemeClr>
                </a:solidFill>
                <a:latin typeface="+mn-lt"/>
                <a:ea typeface="+mn-ea"/>
                <a:cs typeface="+mn-ea"/>
                <a:sym typeface="+mn-lt"/>
              </a:rPr>
              <a:t>点击输入详细内容，添加你的论文内容。点击输入详细内容</a:t>
            </a:r>
            <a:endParaRPr lang="zh-CN" altLang="en-US" sz="1200">
              <a:solidFill>
                <a:schemeClr val="bg1">
                  <a:lumMod val="50000"/>
                </a:schemeClr>
              </a:solidFill>
              <a:latin typeface="+mn-lt"/>
              <a:ea typeface="+mn-ea"/>
              <a:cs typeface="+mn-ea"/>
              <a:sym typeface="+mn-lt"/>
            </a:endParaRPr>
          </a:p>
        </p:txBody>
      </p:sp>
      <p:sp>
        <p:nvSpPr>
          <p:cNvPr id="35" name="文本框 13"/>
          <p:cNvSpPr txBox="1">
            <a:spLocks noChangeArrowheads="1"/>
          </p:cNvSpPr>
          <p:nvPr/>
        </p:nvSpPr>
        <p:spPr bwMode="auto">
          <a:xfrm>
            <a:off x="6254546"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a:solidFill>
                  <a:schemeClr val="bg1">
                    <a:lumMod val="50000"/>
                  </a:schemeClr>
                </a:solidFill>
                <a:latin typeface="+mn-lt"/>
                <a:ea typeface="+mn-ea"/>
                <a:cs typeface="+mn-ea"/>
                <a:sym typeface="+mn-lt"/>
              </a:rPr>
              <a:t>在此位置添加你内容</a:t>
            </a:r>
            <a:endParaRPr lang="zh-CN" altLang="en-US" sz="1600">
              <a:solidFill>
                <a:schemeClr val="bg1">
                  <a:lumMod val="50000"/>
                </a:schemeClr>
              </a:solidFill>
              <a:latin typeface="+mn-lt"/>
              <a:ea typeface="+mn-ea"/>
              <a:cs typeface="+mn-ea"/>
              <a:sym typeface="+mn-lt"/>
            </a:endParaRPr>
          </a:p>
        </p:txBody>
      </p:sp>
      <p:sp>
        <p:nvSpPr>
          <p:cNvPr id="36" name="文本框 18"/>
          <p:cNvSpPr txBox="1">
            <a:spLocks noChangeArrowheads="1"/>
          </p:cNvSpPr>
          <p:nvPr/>
        </p:nvSpPr>
        <p:spPr bwMode="auto">
          <a:xfrm>
            <a:off x="629364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a:solidFill>
                  <a:schemeClr val="bg1">
                    <a:lumMod val="50000"/>
                  </a:schemeClr>
                </a:solidFill>
                <a:latin typeface="+mn-lt"/>
                <a:ea typeface="+mn-ea"/>
                <a:cs typeface="+mn-ea"/>
                <a:sym typeface="+mn-lt"/>
              </a:rPr>
              <a:t>点击输入详细内容，添加你的论文内容。点击输入详细内容</a:t>
            </a:r>
            <a:endParaRPr lang="zh-CN" altLang="en-US" sz="1200">
              <a:solidFill>
                <a:schemeClr val="bg1">
                  <a:lumMod val="50000"/>
                </a:schemeClr>
              </a:solidFill>
              <a:latin typeface="+mn-lt"/>
              <a:ea typeface="+mn-ea"/>
              <a:cs typeface="+mn-ea"/>
              <a:sym typeface="+mn-lt"/>
            </a:endParaRPr>
          </a:p>
        </p:txBody>
      </p:sp>
      <p:sp>
        <p:nvSpPr>
          <p:cNvPr id="37" name="文本框 13"/>
          <p:cNvSpPr txBox="1">
            <a:spLocks noChangeArrowheads="1"/>
          </p:cNvSpPr>
          <p:nvPr/>
        </p:nvSpPr>
        <p:spPr bwMode="auto">
          <a:xfrm>
            <a:off x="8766291" y="4834739"/>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a:solidFill>
                  <a:schemeClr val="bg1">
                    <a:lumMod val="50000"/>
                  </a:schemeClr>
                </a:solidFill>
                <a:latin typeface="+mn-lt"/>
                <a:ea typeface="+mn-ea"/>
                <a:cs typeface="+mn-ea"/>
                <a:sym typeface="+mn-lt"/>
              </a:rPr>
              <a:t>在此位置添加你内容</a:t>
            </a:r>
            <a:endParaRPr lang="zh-CN" altLang="en-US" sz="1600">
              <a:solidFill>
                <a:schemeClr val="bg1">
                  <a:lumMod val="50000"/>
                </a:schemeClr>
              </a:solidFill>
              <a:latin typeface="+mn-lt"/>
              <a:ea typeface="+mn-ea"/>
              <a:cs typeface="+mn-ea"/>
              <a:sym typeface="+mn-lt"/>
            </a:endParaRPr>
          </a:p>
        </p:txBody>
      </p:sp>
      <p:sp>
        <p:nvSpPr>
          <p:cNvPr id="38" name="文本框 18"/>
          <p:cNvSpPr txBox="1">
            <a:spLocks noChangeArrowheads="1"/>
          </p:cNvSpPr>
          <p:nvPr/>
        </p:nvSpPr>
        <p:spPr bwMode="auto">
          <a:xfrm>
            <a:off x="8893869" y="5234792"/>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a:solidFill>
                  <a:schemeClr val="bg1">
                    <a:lumMod val="50000"/>
                  </a:schemeClr>
                </a:solidFill>
                <a:latin typeface="+mn-lt"/>
                <a:ea typeface="+mn-ea"/>
                <a:cs typeface="+mn-ea"/>
                <a:sym typeface="+mn-lt"/>
              </a:rPr>
              <a:t>点击输入详细内容，添加你的论文内容。点击输入详细内容</a:t>
            </a:r>
            <a:endParaRPr lang="zh-CN" altLang="en-US" sz="1200">
              <a:solidFill>
                <a:schemeClr val="bg1">
                  <a:lumMod val="50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anim calcmode="lin" valueType="num">
                                      <p:cBhvr>
                                        <p:cTn id="33" dur="750" fill="hold"/>
                                        <p:tgtEl>
                                          <p:spTgt spid="26"/>
                                        </p:tgtEl>
                                        <p:attrNameLst>
                                          <p:attrName>ppt_x</p:attrName>
                                        </p:attrNameLst>
                                      </p:cBhvr>
                                      <p:tavLst>
                                        <p:tav tm="0">
                                          <p:val>
                                            <p:strVal val="#ppt_x"/>
                                          </p:val>
                                        </p:tav>
                                        <p:tav tm="100000">
                                          <p:val>
                                            <p:strVal val="#ppt_x"/>
                                          </p:val>
                                        </p:tav>
                                      </p:tavLst>
                                    </p:anim>
                                    <p:anim calcmode="lin" valueType="num">
                                      <p:cBhvr>
                                        <p:cTn id="34" dur="75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anim calcmode="lin" valueType="num">
                                      <p:cBhvr>
                                        <p:cTn id="38" dur="750" fill="hold"/>
                                        <p:tgtEl>
                                          <p:spTgt spid="14"/>
                                        </p:tgtEl>
                                        <p:attrNameLst>
                                          <p:attrName>ppt_x</p:attrName>
                                        </p:attrNameLst>
                                      </p:cBhvr>
                                      <p:tavLst>
                                        <p:tav tm="0">
                                          <p:val>
                                            <p:strVal val="#ppt_x"/>
                                          </p:val>
                                        </p:tav>
                                        <p:tav tm="100000">
                                          <p:val>
                                            <p:strVal val="#ppt_x"/>
                                          </p:val>
                                        </p:tav>
                                      </p:tavLst>
                                    </p:anim>
                                    <p:anim calcmode="lin" valueType="num">
                                      <p:cBhvr>
                                        <p:cTn id="39" dur="75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750" fill="hold"/>
                                        <p:tgtEl>
                                          <p:spTgt spid="2"/>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750"/>
                            </p:stCondLst>
                            <p:childTnLst>
                              <p:par>
                                <p:cTn id="46" presetID="17"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ppt_h/2"/>
                                          </p:val>
                                        </p:tav>
                                        <p:tav tm="100000">
                                          <p:val>
                                            <p:strVal val="#ppt_y"/>
                                          </p:val>
                                        </p:tav>
                                      </p:tavLst>
                                    </p:anim>
                                    <p:anim calcmode="lin" valueType="num">
                                      <p:cBhvr>
                                        <p:cTn id="50" dur="500" fill="hold"/>
                                        <p:tgtEl>
                                          <p:spTgt spid="8"/>
                                        </p:tgtEl>
                                        <p:attrNameLst>
                                          <p:attrName>ppt_w</p:attrName>
                                        </p:attrNameLst>
                                      </p:cBhvr>
                                      <p:tavLst>
                                        <p:tav tm="0">
                                          <p:val>
                                            <p:strVal val="#ppt_w"/>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ppt_h/2"/>
                                          </p:val>
                                        </p:tav>
                                        <p:tav tm="100000">
                                          <p:val>
                                            <p:strVal val="#ppt_y"/>
                                          </p:val>
                                        </p:tav>
                                      </p:tavLst>
                                    </p:anim>
                                    <p:anim calcmode="lin" valueType="num">
                                      <p:cBhvr>
                                        <p:cTn id="56" dur="500" fill="hold"/>
                                        <p:tgtEl>
                                          <p:spTgt spid="27"/>
                                        </p:tgtEl>
                                        <p:attrNameLst>
                                          <p:attrName>ppt_w</p:attrName>
                                        </p:attrNameLst>
                                      </p:cBhvr>
                                      <p:tavLst>
                                        <p:tav tm="0">
                                          <p:val>
                                            <p:strVal val="#ppt_w"/>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100000">
                                          <p:val>
                                            <p:strVal val="#ppt_x"/>
                                          </p:val>
                                        </p:tav>
                                      </p:tavLst>
                                    </p:anim>
                                    <p:anim calcmode="lin" valueType="num">
                                      <p:cBhvr>
                                        <p:cTn id="67" dur="500" fill="hold"/>
                                        <p:tgtEl>
                                          <p:spTgt spid="3"/>
                                        </p:tgtEl>
                                        <p:attrNameLst>
                                          <p:attrName>ppt_y</p:attrName>
                                        </p:attrNameLst>
                                      </p:cBhvr>
                                      <p:tavLst>
                                        <p:tav tm="0">
                                          <p:val>
                                            <p:strVal val="#ppt_y-#ppt_h/2"/>
                                          </p:val>
                                        </p:tav>
                                        <p:tav tm="100000">
                                          <p:val>
                                            <p:strVal val="#ppt_y"/>
                                          </p:val>
                                        </p:tav>
                                      </p:tavLst>
                                    </p:anim>
                                    <p:anim calcmode="lin" valueType="num">
                                      <p:cBhvr>
                                        <p:cTn id="68" dur="500" fill="hold"/>
                                        <p:tgtEl>
                                          <p:spTgt spid="3"/>
                                        </p:tgtEl>
                                        <p:attrNameLst>
                                          <p:attrName>ppt_w</p:attrName>
                                        </p:attrNameLst>
                                      </p:cBhvr>
                                      <p:tavLst>
                                        <p:tav tm="0">
                                          <p:val>
                                            <p:strVal val="#ppt_w"/>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childTnLst>
                                </p:cTn>
                              </p:par>
                            </p:childTnLst>
                          </p:cTn>
                        </p:par>
                        <p:par>
                          <p:cTn id="70" fill="hold" nodeType="afterGroup">
                            <p:stCondLst>
                              <p:cond delay="125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anim calcmode="lin" valueType="num">
                                      <p:cBhvr>
                                        <p:cTn id="84" dur="500" fill="hold"/>
                                        <p:tgtEl>
                                          <p:spTgt spid="33"/>
                                        </p:tgtEl>
                                        <p:attrNameLst>
                                          <p:attrName>ppt_x</p:attrName>
                                        </p:attrNameLst>
                                      </p:cBhvr>
                                      <p:tavLst>
                                        <p:tav tm="0">
                                          <p:val>
                                            <p:strVal val="#ppt_x"/>
                                          </p:val>
                                        </p:tav>
                                        <p:tav tm="100000">
                                          <p:val>
                                            <p:strVal val="#ppt_x"/>
                                          </p:val>
                                        </p:tav>
                                      </p:tavLst>
                                    </p:anim>
                                    <p:anim calcmode="lin" valueType="num">
                                      <p:cBhvr>
                                        <p:cTn id="85" dur="500" fill="hold"/>
                                        <p:tgtEl>
                                          <p:spTgt spid="3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5" grpId="0" animBg="1"/>
      <p:bldP spid="17" grpId="0" animBg="1"/>
      <p:bldP spid="27" grpId="0" animBg="1"/>
      <p:bldP spid="29" grpId="0" animBg="1"/>
      <p:bldP spid="31" grpId="0"/>
      <p:bldP spid="32" grpId="0"/>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84586" y="1763405"/>
            <a:ext cx="4393589" cy="4391263"/>
            <a:chOff x="3073400" y="1252538"/>
            <a:chExt cx="2995613" cy="2994025"/>
          </a:xfrm>
        </p:grpSpPr>
        <p:sp>
          <p:nvSpPr>
            <p:cNvPr id="3" name="Oval 6"/>
            <p:cNvSpPr>
              <a:spLocks noChangeArrowheads="1"/>
            </p:cNvSpPr>
            <p:nvPr/>
          </p:nvSpPr>
          <p:spPr bwMode="auto">
            <a:xfrm>
              <a:off x="3073400" y="1252538"/>
              <a:ext cx="2995613" cy="2994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4" name="Freeform 15"/>
            <p:cNvSpPr/>
            <p:nvPr/>
          </p:nvSpPr>
          <p:spPr bwMode="auto">
            <a:xfrm>
              <a:off x="4324350" y="1414463"/>
              <a:ext cx="100013" cy="149225"/>
            </a:xfrm>
            <a:custGeom>
              <a:gdLst>
                <a:gd name="T0" fmla="*/ 16 w 16"/>
                <a:gd name="T1" fmla="*/ 24 h 24"/>
                <a:gd name="T2" fmla="*/ 0 w 16"/>
                <a:gd name="T3" fmla="*/ 24 h 24"/>
                <a:gd name="T4" fmla="*/ 1 w 16"/>
                <a:gd name="T5" fmla="*/ 20 h 24"/>
                <a:gd name="T6" fmla="*/ 3 w 16"/>
                <a:gd name="T7" fmla="*/ 18 h 24"/>
                <a:gd name="T8" fmla="*/ 6 w 16"/>
                <a:gd name="T9" fmla="*/ 15 h 24"/>
                <a:gd name="T10" fmla="*/ 9 w 16"/>
                <a:gd name="T11" fmla="*/ 13 h 24"/>
                <a:gd name="T12" fmla="*/ 11 w 16"/>
                <a:gd name="T13" fmla="*/ 11 h 24"/>
                <a:gd name="T14" fmla="*/ 12 w 16"/>
                <a:gd name="T15" fmla="*/ 7 h 24"/>
                <a:gd name="T16" fmla="*/ 11 w 16"/>
                <a:gd name="T17" fmla="*/ 4 h 24"/>
                <a:gd name="T18" fmla="*/ 8 w 16"/>
                <a:gd name="T19" fmla="*/ 3 h 24"/>
                <a:gd name="T20" fmla="*/ 5 w 16"/>
                <a:gd name="T21" fmla="*/ 4 h 24"/>
                <a:gd name="T22" fmla="*/ 4 w 16"/>
                <a:gd name="T23" fmla="*/ 7 h 24"/>
                <a:gd name="T24" fmla="*/ 1 w 16"/>
                <a:gd name="T25" fmla="*/ 7 h 24"/>
                <a:gd name="T26" fmla="*/ 1 w 16"/>
                <a:gd name="T27" fmla="*/ 4 h 24"/>
                <a:gd name="T28" fmla="*/ 3 w 16"/>
                <a:gd name="T29" fmla="*/ 2 h 24"/>
                <a:gd name="T30" fmla="*/ 5 w 16"/>
                <a:gd name="T31" fmla="*/ 1 h 24"/>
                <a:gd name="T32" fmla="*/ 8 w 16"/>
                <a:gd name="T33" fmla="*/ 0 h 24"/>
                <a:gd name="T34" fmla="*/ 11 w 16"/>
                <a:gd name="T35" fmla="*/ 1 h 24"/>
                <a:gd name="T36" fmla="*/ 14 w 16"/>
                <a:gd name="T37" fmla="*/ 2 h 24"/>
                <a:gd name="T38" fmla="*/ 15 w 16"/>
                <a:gd name="T39" fmla="*/ 4 h 24"/>
                <a:gd name="T40" fmla="*/ 16 w 16"/>
                <a:gd name="T41" fmla="*/ 7 h 24"/>
                <a:gd name="T42" fmla="*/ 15 w 16"/>
                <a:gd name="T43" fmla="*/ 9 h 24"/>
                <a:gd name="T44" fmla="*/ 14 w 16"/>
                <a:gd name="T45" fmla="*/ 11 h 24"/>
                <a:gd name="T46" fmla="*/ 12 w 16"/>
                <a:gd name="T47" fmla="*/ 14 h 24"/>
                <a:gd name="T48" fmla="*/ 8 w 16"/>
                <a:gd name="T49" fmla="*/ 17 h 24"/>
                <a:gd name="T50" fmla="*/ 4 w 16"/>
                <a:gd name="T51" fmla="*/ 21 h 24"/>
                <a:gd name="T52" fmla="*/ 16 w 16"/>
                <a:gd name="T53" fmla="*/ 21 h 24"/>
                <a:gd name="T54" fmla="*/ 16 w 16"/>
                <a:gd name="T55" fmla="*/ 2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24">
                  <a:moveTo>
                    <a:pt x="16" y="24"/>
                  </a:moveTo>
                  <a:cubicBezTo>
                    <a:pt x="0" y="24"/>
                    <a:pt x="0" y="24"/>
                    <a:pt x="0" y="24"/>
                  </a:cubicBezTo>
                  <a:cubicBezTo>
                    <a:pt x="0" y="23"/>
                    <a:pt x="0" y="21"/>
                    <a:pt x="1" y="20"/>
                  </a:cubicBezTo>
                  <a:cubicBezTo>
                    <a:pt x="2" y="19"/>
                    <a:pt x="2" y="19"/>
                    <a:pt x="3" y="18"/>
                  </a:cubicBezTo>
                  <a:cubicBezTo>
                    <a:pt x="4" y="17"/>
                    <a:pt x="5" y="16"/>
                    <a:pt x="6" y="15"/>
                  </a:cubicBezTo>
                  <a:cubicBezTo>
                    <a:pt x="7" y="14"/>
                    <a:pt x="8" y="13"/>
                    <a:pt x="9" y="13"/>
                  </a:cubicBezTo>
                  <a:cubicBezTo>
                    <a:pt x="10" y="12"/>
                    <a:pt x="11" y="11"/>
                    <a:pt x="11" y="11"/>
                  </a:cubicBezTo>
                  <a:cubicBezTo>
                    <a:pt x="12" y="9"/>
                    <a:pt x="12" y="8"/>
                    <a:pt x="12" y="7"/>
                  </a:cubicBezTo>
                  <a:cubicBezTo>
                    <a:pt x="12" y="5"/>
                    <a:pt x="12" y="4"/>
                    <a:pt x="11" y="4"/>
                  </a:cubicBezTo>
                  <a:cubicBezTo>
                    <a:pt x="11" y="3"/>
                    <a:pt x="10" y="3"/>
                    <a:pt x="8" y="3"/>
                  </a:cubicBezTo>
                  <a:cubicBezTo>
                    <a:pt x="7" y="3"/>
                    <a:pt x="6" y="3"/>
                    <a:pt x="5" y="4"/>
                  </a:cubicBezTo>
                  <a:cubicBezTo>
                    <a:pt x="4" y="4"/>
                    <a:pt x="4" y="6"/>
                    <a:pt x="4" y="7"/>
                  </a:cubicBezTo>
                  <a:cubicBezTo>
                    <a:pt x="1" y="7"/>
                    <a:pt x="1" y="7"/>
                    <a:pt x="1" y="7"/>
                  </a:cubicBezTo>
                  <a:cubicBezTo>
                    <a:pt x="1" y="6"/>
                    <a:pt x="1" y="5"/>
                    <a:pt x="1" y="4"/>
                  </a:cubicBezTo>
                  <a:cubicBezTo>
                    <a:pt x="2" y="3"/>
                    <a:pt x="2" y="3"/>
                    <a:pt x="3" y="2"/>
                  </a:cubicBezTo>
                  <a:cubicBezTo>
                    <a:pt x="4" y="1"/>
                    <a:pt x="4" y="1"/>
                    <a:pt x="5" y="1"/>
                  </a:cubicBezTo>
                  <a:cubicBezTo>
                    <a:pt x="6" y="0"/>
                    <a:pt x="7" y="0"/>
                    <a:pt x="8" y="0"/>
                  </a:cubicBezTo>
                  <a:cubicBezTo>
                    <a:pt x="9" y="0"/>
                    <a:pt x="10" y="0"/>
                    <a:pt x="11" y="1"/>
                  </a:cubicBezTo>
                  <a:cubicBezTo>
                    <a:pt x="12" y="1"/>
                    <a:pt x="13" y="1"/>
                    <a:pt x="14" y="2"/>
                  </a:cubicBezTo>
                  <a:cubicBezTo>
                    <a:pt x="14" y="3"/>
                    <a:pt x="15" y="3"/>
                    <a:pt x="15" y="4"/>
                  </a:cubicBezTo>
                  <a:cubicBezTo>
                    <a:pt x="15" y="5"/>
                    <a:pt x="16" y="6"/>
                    <a:pt x="16" y="7"/>
                  </a:cubicBezTo>
                  <a:cubicBezTo>
                    <a:pt x="16" y="8"/>
                    <a:pt x="15" y="9"/>
                    <a:pt x="15" y="9"/>
                  </a:cubicBezTo>
                  <a:cubicBezTo>
                    <a:pt x="15" y="10"/>
                    <a:pt x="15" y="11"/>
                    <a:pt x="14" y="11"/>
                  </a:cubicBezTo>
                  <a:cubicBezTo>
                    <a:pt x="14" y="12"/>
                    <a:pt x="13" y="13"/>
                    <a:pt x="12" y="14"/>
                  </a:cubicBezTo>
                  <a:cubicBezTo>
                    <a:pt x="11" y="15"/>
                    <a:pt x="10" y="16"/>
                    <a:pt x="8" y="17"/>
                  </a:cubicBezTo>
                  <a:cubicBezTo>
                    <a:pt x="6" y="19"/>
                    <a:pt x="4" y="21"/>
                    <a:pt x="4" y="21"/>
                  </a:cubicBezTo>
                  <a:cubicBezTo>
                    <a:pt x="16" y="21"/>
                    <a:pt x="16" y="21"/>
                    <a:pt x="16" y="21"/>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 name="Freeform 16"/>
            <p:cNvSpPr>
              <a:spLocks noEditPoints="1"/>
            </p:cNvSpPr>
            <p:nvPr/>
          </p:nvSpPr>
          <p:spPr bwMode="auto">
            <a:xfrm>
              <a:off x="4443413" y="1414463"/>
              <a:ext cx="93663" cy="155575"/>
            </a:xfrm>
            <a:custGeom>
              <a:gdLst>
                <a:gd name="T0" fmla="*/ 15 w 15"/>
                <a:gd name="T1" fmla="*/ 12 h 25"/>
                <a:gd name="T2" fmla="*/ 7 w 15"/>
                <a:gd name="T3" fmla="*/ 25 h 25"/>
                <a:gd name="T4" fmla="*/ 4 w 15"/>
                <a:gd name="T5" fmla="*/ 24 h 25"/>
                <a:gd name="T6" fmla="*/ 2 w 15"/>
                <a:gd name="T7" fmla="*/ 23 h 25"/>
                <a:gd name="T8" fmla="*/ 1 w 15"/>
                <a:gd name="T9" fmla="*/ 21 h 25"/>
                <a:gd name="T10" fmla="*/ 0 w 15"/>
                <a:gd name="T11" fmla="*/ 19 h 25"/>
                <a:gd name="T12" fmla="*/ 3 w 15"/>
                <a:gd name="T13" fmla="*/ 19 h 25"/>
                <a:gd name="T14" fmla="*/ 7 w 15"/>
                <a:gd name="T15" fmla="*/ 22 h 25"/>
                <a:gd name="T16" fmla="*/ 11 w 15"/>
                <a:gd name="T17" fmla="*/ 20 h 25"/>
                <a:gd name="T18" fmla="*/ 12 w 15"/>
                <a:gd name="T19" fmla="*/ 13 h 25"/>
                <a:gd name="T20" fmla="*/ 7 w 15"/>
                <a:gd name="T21" fmla="*/ 16 h 25"/>
                <a:gd name="T22" fmla="*/ 4 w 15"/>
                <a:gd name="T23" fmla="*/ 15 h 25"/>
                <a:gd name="T24" fmla="*/ 2 w 15"/>
                <a:gd name="T25" fmla="*/ 14 h 25"/>
                <a:gd name="T26" fmla="*/ 0 w 15"/>
                <a:gd name="T27" fmla="*/ 11 h 25"/>
                <a:gd name="T28" fmla="*/ 0 w 15"/>
                <a:gd name="T29" fmla="*/ 8 h 25"/>
                <a:gd name="T30" fmla="*/ 0 w 15"/>
                <a:gd name="T31" fmla="*/ 5 h 25"/>
                <a:gd name="T32" fmla="*/ 2 w 15"/>
                <a:gd name="T33" fmla="*/ 3 h 25"/>
                <a:gd name="T34" fmla="*/ 4 w 15"/>
                <a:gd name="T35" fmla="*/ 1 h 25"/>
                <a:gd name="T36" fmla="*/ 7 w 15"/>
                <a:gd name="T37" fmla="*/ 0 h 25"/>
                <a:gd name="T38" fmla="*/ 13 w 15"/>
                <a:gd name="T39" fmla="*/ 3 h 25"/>
                <a:gd name="T40" fmla="*/ 15 w 15"/>
                <a:gd name="T41" fmla="*/ 12 h 25"/>
                <a:gd name="T42" fmla="*/ 12 w 15"/>
                <a:gd name="T43" fmla="*/ 11 h 25"/>
                <a:gd name="T44" fmla="*/ 11 w 15"/>
                <a:gd name="T45" fmla="*/ 5 h 25"/>
                <a:gd name="T46" fmla="*/ 7 w 15"/>
                <a:gd name="T47" fmla="*/ 3 h 25"/>
                <a:gd name="T48" fmla="*/ 5 w 15"/>
                <a:gd name="T49" fmla="*/ 3 h 25"/>
                <a:gd name="T50" fmla="*/ 4 w 15"/>
                <a:gd name="T51" fmla="*/ 4 h 25"/>
                <a:gd name="T52" fmla="*/ 3 w 15"/>
                <a:gd name="T53" fmla="*/ 6 h 25"/>
                <a:gd name="T54" fmla="*/ 3 w 15"/>
                <a:gd name="T55" fmla="*/ 8 h 25"/>
                <a:gd name="T56" fmla="*/ 3 w 15"/>
                <a:gd name="T57" fmla="*/ 10 h 25"/>
                <a:gd name="T58" fmla="*/ 4 w 15"/>
                <a:gd name="T59" fmla="*/ 12 h 25"/>
                <a:gd name="T60" fmla="*/ 5 w 15"/>
                <a:gd name="T61" fmla="*/ 13 h 25"/>
                <a:gd name="T62" fmla="*/ 7 w 15"/>
                <a:gd name="T63" fmla="*/ 13 h 25"/>
                <a:gd name="T64" fmla="*/ 12 w 15"/>
                <a:gd name="T65" fmla="*/ 11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5">
                  <a:moveTo>
                    <a:pt x="15" y="12"/>
                  </a:moveTo>
                  <a:cubicBezTo>
                    <a:pt x="15" y="20"/>
                    <a:pt x="12" y="25"/>
                    <a:pt x="7" y="25"/>
                  </a:cubicBezTo>
                  <a:cubicBezTo>
                    <a:pt x="6" y="25"/>
                    <a:pt x="5" y="24"/>
                    <a:pt x="4" y="24"/>
                  </a:cubicBezTo>
                  <a:cubicBezTo>
                    <a:pt x="4" y="24"/>
                    <a:pt x="3" y="24"/>
                    <a:pt x="2" y="23"/>
                  </a:cubicBezTo>
                  <a:cubicBezTo>
                    <a:pt x="2" y="23"/>
                    <a:pt x="1" y="22"/>
                    <a:pt x="1" y="21"/>
                  </a:cubicBezTo>
                  <a:cubicBezTo>
                    <a:pt x="1" y="21"/>
                    <a:pt x="0" y="20"/>
                    <a:pt x="0" y="19"/>
                  </a:cubicBezTo>
                  <a:cubicBezTo>
                    <a:pt x="3" y="19"/>
                    <a:pt x="3" y="19"/>
                    <a:pt x="3" y="19"/>
                  </a:cubicBezTo>
                  <a:cubicBezTo>
                    <a:pt x="4" y="21"/>
                    <a:pt x="5" y="22"/>
                    <a:pt x="7" y="22"/>
                  </a:cubicBezTo>
                  <a:cubicBezTo>
                    <a:pt x="9" y="22"/>
                    <a:pt x="10" y="21"/>
                    <a:pt x="11" y="20"/>
                  </a:cubicBezTo>
                  <a:cubicBezTo>
                    <a:pt x="11" y="18"/>
                    <a:pt x="12" y="16"/>
                    <a:pt x="12" y="13"/>
                  </a:cubicBezTo>
                  <a:cubicBezTo>
                    <a:pt x="11" y="15"/>
                    <a:pt x="9" y="16"/>
                    <a:pt x="7" y="16"/>
                  </a:cubicBezTo>
                  <a:cubicBezTo>
                    <a:pt x="6" y="16"/>
                    <a:pt x="5" y="16"/>
                    <a:pt x="4" y="15"/>
                  </a:cubicBezTo>
                  <a:cubicBezTo>
                    <a:pt x="3" y="15"/>
                    <a:pt x="2" y="14"/>
                    <a:pt x="2" y="14"/>
                  </a:cubicBezTo>
                  <a:cubicBezTo>
                    <a:pt x="1" y="13"/>
                    <a:pt x="1" y="12"/>
                    <a:pt x="0" y="11"/>
                  </a:cubicBezTo>
                  <a:cubicBezTo>
                    <a:pt x="0" y="10"/>
                    <a:pt x="0" y="9"/>
                    <a:pt x="0" y="8"/>
                  </a:cubicBezTo>
                  <a:cubicBezTo>
                    <a:pt x="0" y="7"/>
                    <a:pt x="0" y="6"/>
                    <a:pt x="0" y="5"/>
                  </a:cubicBezTo>
                  <a:cubicBezTo>
                    <a:pt x="1" y="4"/>
                    <a:pt x="1" y="3"/>
                    <a:pt x="2" y="3"/>
                  </a:cubicBezTo>
                  <a:cubicBezTo>
                    <a:pt x="2" y="2"/>
                    <a:pt x="3" y="1"/>
                    <a:pt x="4" y="1"/>
                  </a:cubicBezTo>
                  <a:cubicBezTo>
                    <a:pt x="5" y="0"/>
                    <a:pt x="6" y="0"/>
                    <a:pt x="7" y="0"/>
                  </a:cubicBezTo>
                  <a:cubicBezTo>
                    <a:pt x="10" y="0"/>
                    <a:pt x="12" y="1"/>
                    <a:pt x="13" y="3"/>
                  </a:cubicBezTo>
                  <a:cubicBezTo>
                    <a:pt x="15" y="5"/>
                    <a:pt x="15" y="8"/>
                    <a:pt x="15" y="12"/>
                  </a:cubicBezTo>
                  <a:moveTo>
                    <a:pt x="12" y="11"/>
                  </a:moveTo>
                  <a:cubicBezTo>
                    <a:pt x="12" y="8"/>
                    <a:pt x="12" y="6"/>
                    <a:pt x="11" y="5"/>
                  </a:cubicBezTo>
                  <a:cubicBezTo>
                    <a:pt x="10" y="3"/>
                    <a:pt x="9" y="3"/>
                    <a:pt x="7" y="3"/>
                  </a:cubicBezTo>
                  <a:cubicBezTo>
                    <a:pt x="7" y="3"/>
                    <a:pt x="6" y="3"/>
                    <a:pt x="5" y="3"/>
                  </a:cubicBezTo>
                  <a:cubicBezTo>
                    <a:pt x="5" y="3"/>
                    <a:pt x="4" y="4"/>
                    <a:pt x="4" y="4"/>
                  </a:cubicBezTo>
                  <a:cubicBezTo>
                    <a:pt x="4" y="5"/>
                    <a:pt x="3" y="5"/>
                    <a:pt x="3" y="6"/>
                  </a:cubicBezTo>
                  <a:cubicBezTo>
                    <a:pt x="3" y="7"/>
                    <a:pt x="3" y="7"/>
                    <a:pt x="3" y="8"/>
                  </a:cubicBezTo>
                  <a:cubicBezTo>
                    <a:pt x="3" y="9"/>
                    <a:pt x="3" y="10"/>
                    <a:pt x="3" y="10"/>
                  </a:cubicBezTo>
                  <a:cubicBezTo>
                    <a:pt x="3" y="11"/>
                    <a:pt x="4" y="11"/>
                    <a:pt x="4" y="12"/>
                  </a:cubicBezTo>
                  <a:cubicBezTo>
                    <a:pt x="4" y="12"/>
                    <a:pt x="5" y="13"/>
                    <a:pt x="5" y="13"/>
                  </a:cubicBezTo>
                  <a:cubicBezTo>
                    <a:pt x="6" y="13"/>
                    <a:pt x="7" y="13"/>
                    <a:pt x="7" y="13"/>
                  </a:cubicBezTo>
                  <a:cubicBezTo>
                    <a:pt x="9" y="13"/>
                    <a:pt x="11" y="13"/>
                    <a:pt x="12"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 name="Freeform 17"/>
            <p:cNvSpPr>
              <a:spLocks noEditPoints="1"/>
            </p:cNvSpPr>
            <p:nvPr/>
          </p:nvSpPr>
          <p:spPr bwMode="auto">
            <a:xfrm>
              <a:off x="4562475" y="1414463"/>
              <a:ext cx="155575" cy="155575"/>
            </a:xfrm>
            <a:custGeom>
              <a:gdLst>
                <a:gd name="T0" fmla="*/ 11 w 25"/>
                <a:gd name="T1" fmla="*/ 6 h 25"/>
                <a:gd name="T2" fmla="*/ 10 w 25"/>
                <a:gd name="T3" fmla="*/ 9 h 25"/>
                <a:gd name="T4" fmla="*/ 9 w 25"/>
                <a:gd name="T5" fmla="*/ 11 h 25"/>
                <a:gd name="T6" fmla="*/ 7 w 25"/>
                <a:gd name="T7" fmla="*/ 12 h 25"/>
                <a:gd name="T8" fmla="*/ 5 w 25"/>
                <a:gd name="T9" fmla="*/ 13 h 25"/>
                <a:gd name="T10" fmla="*/ 3 w 25"/>
                <a:gd name="T11" fmla="*/ 12 h 25"/>
                <a:gd name="T12" fmla="*/ 1 w 25"/>
                <a:gd name="T13" fmla="*/ 11 h 25"/>
                <a:gd name="T14" fmla="*/ 0 w 25"/>
                <a:gd name="T15" fmla="*/ 9 h 25"/>
                <a:gd name="T16" fmla="*/ 0 w 25"/>
                <a:gd name="T17" fmla="*/ 6 h 25"/>
                <a:gd name="T18" fmla="*/ 0 w 25"/>
                <a:gd name="T19" fmla="*/ 4 h 25"/>
                <a:gd name="T20" fmla="*/ 1 w 25"/>
                <a:gd name="T21" fmla="*/ 2 h 25"/>
                <a:gd name="T22" fmla="*/ 3 w 25"/>
                <a:gd name="T23" fmla="*/ 1 h 25"/>
                <a:gd name="T24" fmla="*/ 5 w 25"/>
                <a:gd name="T25" fmla="*/ 0 h 25"/>
                <a:gd name="T26" fmla="*/ 7 w 25"/>
                <a:gd name="T27" fmla="*/ 1 h 25"/>
                <a:gd name="T28" fmla="*/ 9 w 25"/>
                <a:gd name="T29" fmla="*/ 2 h 25"/>
                <a:gd name="T30" fmla="*/ 10 w 25"/>
                <a:gd name="T31" fmla="*/ 4 h 25"/>
                <a:gd name="T32" fmla="*/ 11 w 25"/>
                <a:gd name="T33" fmla="*/ 6 h 25"/>
                <a:gd name="T34" fmla="*/ 8 w 25"/>
                <a:gd name="T35" fmla="*/ 6 h 25"/>
                <a:gd name="T36" fmla="*/ 5 w 25"/>
                <a:gd name="T37" fmla="*/ 2 h 25"/>
                <a:gd name="T38" fmla="*/ 2 w 25"/>
                <a:gd name="T39" fmla="*/ 6 h 25"/>
                <a:gd name="T40" fmla="*/ 5 w 25"/>
                <a:gd name="T41" fmla="*/ 11 h 25"/>
                <a:gd name="T42" fmla="*/ 8 w 25"/>
                <a:gd name="T43" fmla="*/ 6 h 25"/>
                <a:gd name="T44" fmla="*/ 20 w 25"/>
                <a:gd name="T45" fmla="*/ 1 h 25"/>
                <a:gd name="T46" fmla="*/ 7 w 25"/>
                <a:gd name="T47" fmla="*/ 24 h 25"/>
                <a:gd name="T48" fmla="*/ 5 w 25"/>
                <a:gd name="T49" fmla="*/ 24 h 25"/>
                <a:gd name="T50" fmla="*/ 18 w 25"/>
                <a:gd name="T51" fmla="*/ 1 h 25"/>
                <a:gd name="T52" fmla="*/ 20 w 25"/>
                <a:gd name="T53" fmla="*/ 1 h 25"/>
                <a:gd name="T54" fmla="*/ 25 w 25"/>
                <a:gd name="T55" fmla="*/ 18 h 25"/>
                <a:gd name="T56" fmla="*/ 25 w 25"/>
                <a:gd name="T57" fmla="*/ 21 h 25"/>
                <a:gd name="T58" fmla="*/ 24 w 25"/>
                <a:gd name="T59" fmla="*/ 23 h 25"/>
                <a:gd name="T60" fmla="*/ 22 w 25"/>
                <a:gd name="T61" fmla="*/ 24 h 25"/>
                <a:gd name="T62" fmla="*/ 20 w 25"/>
                <a:gd name="T63" fmla="*/ 25 h 25"/>
                <a:gd name="T64" fmla="*/ 17 w 25"/>
                <a:gd name="T65" fmla="*/ 24 h 25"/>
                <a:gd name="T66" fmla="*/ 16 w 25"/>
                <a:gd name="T67" fmla="*/ 23 h 25"/>
                <a:gd name="T68" fmla="*/ 15 w 25"/>
                <a:gd name="T69" fmla="*/ 21 h 25"/>
                <a:gd name="T70" fmla="*/ 14 w 25"/>
                <a:gd name="T71" fmla="*/ 18 h 25"/>
                <a:gd name="T72" fmla="*/ 15 w 25"/>
                <a:gd name="T73" fmla="*/ 16 h 25"/>
                <a:gd name="T74" fmla="*/ 16 w 25"/>
                <a:gd name="T75" fmla="*/ 14 h 25"/>
                <a:gd name="T76" fmla="*/ 17 w 25"/>
                <a:gd name="T77" fmla="*/ 12 h 25"/>
                <a:gd name="T78" fmla="*/ 20 w 25"/>
                <a:gd name="T79" fmla="*/ 12 h 25"/>
                <a:gd name="T80" fmla="*/ 22 w 25"/>
                <a:gd name="T81" fmla="*/ 12 h 25"/>
                <a:gd name="T82" fmla="*/ 24 w 25"/>
                <a:gd name="T83" fmla="*/ 14 h 25"/>
                <a:gd name="T84" fmla="*/ 25 w 25"/>
                <a:gd name="T85" fmla="*/ 16 h 25"/>
                <a:gd name="T86" fmla="*/ 25 w 25"/>
                <a:gd name="T87" fmla="*/ 18 h 25"/>
                <a:gd name="T88" fmla="*/ 22 w 25"/>
                <a:gd name="T89" fmla="*/ 18 h 25"/>
                <a:gd name="T90" fmla="*/ 20 w 25"/>
                <a:gd name="T91" fmla="*/ 14 h 25"/>
                <a:gd name="T92" fmla="*/ 17 w 25"/>
                <a:gd name="T93" fmla="*/ 18 h 25"/>
                <a:gd name="T94" fmla="*/ 20 w 25"/>
                <a:gd name="T95" fmla="*/ 23 h 25"/>
                <a:gd name="T96" fmla="*/ 22 w 25"/>
                <a:gd name="T97"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25">
                  <a:moveTo>
                    <a:pt x="11" y="6"/>
                  </a:moveTo>
                  <a:cubicBezTo>
                    <a:pt x="11" y="7"/>
                    <a:pt x="10" y="8"/>
                    <a:pt x="10" y="9"/>
                  </a:cubicBezTo>
                  <a:cubicBezTo>
                    <a:pt x="10" y="10"/>
                    <a:pt x="10" y="11"/>
                    <a:pt x="9" y="11"/>
                  </a:cubicBezTo>
                  <a:cubicBezTo>
                    <a:pt x="9" y="12"/>
                    <a:pt x="8" y="12"/>
                    <a:pt x="7" y="12"/>
                  </a:cubicBezTo>
                  <a:cubicBezTo>
                    <a:pt x="7" y="13"/>
                    <a:pt x="6" y="13"/>
                    <a:pt x="5" y="13"/>
                  </a:cubicBezTo>
                  <a:cubicBezTo>
                    <a:pt x="4" y="13"/>
                    <a:pt x="4" y="13"/>
                    <a:pt x="3" y="12"/>
                  </a:cubicBezTo>
                  <a:cubicBezTo>
                    <a:pt x="2" y="12"/>
                    <a:pt x="2" y="12"/>
                    <a:pt x="1" y="11"/>
                  </a:cubicBezTo>
                  <a:cubicBezTo>
                    <a:pt x="1" y="10"/>
                    <a:pt x="0" y="10"/>
                    <a:pt x="0" y="9"/>
                  </a:cubicBezTo>
                  <a:cubicBezTo>
                    <a:pt x="0" y="8"/>
                    <a:pt x="0" y="7"/>
                    <a:pt x="0" y="6"/>
                  </a:cubicBezTo>
                  <a:cubicBezTo>
                    <a:pt x="0" y="5"/>
                    <a:pt x="0" y="5"/>
                    <a:pt x="0" y="4"/>
                  </a:cubicBezTo>
                  <a:cubicBezTo>
                    <a:pt x="0" y="3"/>
                    <a:pt x="1" y="2"/>
                    <a:pt x="1" y="2"/>
                  </a:cubicBezTo>
                  <a:cubicBezTo>
                    <a:pt x="2" y="1"/>
                    <a:pt x="2" y="1"/>
                    <a:pt x="3" y="1"/>
                  </a:cubicBezTo>
                  <a:cubicBezTo>
                    <a:pt x="4" y="0"/>
                    <a:pt x="4" y="0"/>
                    <a:pt x="5" y="0"/>
                  </a:cubicBezTo>
                  <a:cubicBezTo>
                    <a:pt x="6" y="0"/>
                    <a:pt x="7" y="0"/>
                    <a:pt x="7" y="1"/>
                  </a:cubicBezTo>
                  <a:cubicBezTo>
                    <a:pt x="8" y="1"/>
                    <a:pt x="9" y="1"/>
                    <a:pt x="9" y="2"/>
                  </a:cubicBezTo>
                  <a:cubicBezTo>
                    <a:pt x="10" y="2"/>
                    <a:pt x="10" y="3"/>
                    <a:pt x="10" y="4"/>
                  </a:cubicBezTo>
                  <a:cubicBezTo>
                    <a:pt x="10" y="5"/>
                    <a:pt x="11" y="5"/>
                    <a:pt x="11" y="6"/>
                  </a:cubicBezTo>
                  <a:moveTo>
                    <a:pt x="8" y="6"/>
                  </a:moveTo>
                  <a:cubicBezTo>
                    <a:pt x="8" y="4"/>
                    <a:pt x="7" y="2"/>
                    <a:pt x="5" y="2"/>
                  </a:cubicBezTo>
                  <a:cubicBezTo>
                    <a:pt x="3" y="2"/>
                    <a:pt x="2" y="4"/>
                    <a:pt x="2" y="6"/>
                  </a:cubicBezTo>
                  <a:cubicBezTo>
                    <a:pt x="2" y="9"/>
                    <a:pt x="3" y="11"/>
                    <a:pt x="5" y="11"/>
                  </a:cubicBezTo>
                  <a:cubicBezTo>
                    <a:pt x="7" y="11"/>
                    <a:pt x="8" y="9"/>
                    <a:pt x="8" y="6"/>
                  </a:cubicBezTo>
                  <a:moveTo>
                    <a:pt x="20" y="1"/>
                  </a:moveTo>
                  <a:cubicBezTo>
                    <a:pt x="7" y="24"/>
                    <a:pt x="7" y="24"/>
                    <a:pt x="7" y="24"/>
                  </a:cubicBezTo>
                  <a:cubicBezTo>
                    <a:pt x="5" y="24"/>
                    <a:pt x="5" y="24"/>
                    <a:pt x="5" y="24"/>
                  </a:cubicBezTo>
                  <a:cubicBezTo>
                    <a:pt x="18" y="1"/>
                    <a:pt x="18" y="1"/>
                    <a:pt x="18" y="1"/>
                  </a:cubicBezTo>
                  <a:lnTo>
                    <a:pt x="20" y="1"/>
                  </a:lnTo>
                  <a:close/>
                  <a:moveTo>
                    <a:pt x="25" y="18"/>
                  </a:moveTo>
                  <a:cubicBezTo>
                    <a:pt x="25" y="19"/>
                    <a:pt x="25" y="20"/>
                    <a:pt x="25" y="21"/>
                  </a:cubicBezTo>
                  <a:cubicBezTo>
                    <a:pt x="24" y="22"/>
                    <a:pt x="24" y="22"/>
                    <a:pt x="24" y="23"/>
                  </a:cubicBezTo>
                  <a:cubicBezTo>
                    <a:pt x="23" y="23"/>
                    <a:pt x="23" y="24"/>
                    <a:pt x="22" y="24"/>
                  </a:cubicBezTo>
                  <a:cubicBezTo>
                    <a:pt x="21" y="24"/>
                    <a:pt x="20" y="25"/>
                    <a:pt x="20" y="25"/>
                  </a:cubicBezTo>
                  <a:cubicBezTo>
                    <a:pt x="19" y="25"/>
                    <a:pt x="18" y="24"/>
                    <a:pt x="17" y="24"/>
                  </a:cubicBezTo>
                  <a:cubicBezTo>
                    <a:pt x="17" y="24"/>
                    <a:pt x="16" y="23"/>
                    <a:pt x="16" y="23"/>
                  </a:cubicBezTo>
                  <a:cubicBezTo>
                    <a:pt x="15" y="22"/>
                    <a:pt x="15" y="22"/>
                    <a:pt x="15" y="21"/>
                  </a:cubicBezTo>
                  <a:cubicBezTo>
                    <a:pt x="14" y="20"/>
                    <a:pt x="14" y="19"/>
                    <a:pt x="14" y="18"/>
                  </a:cubicBezTo>
                  <a:cubicBezTo>
                    <a:pt x="14" y="17"/>
                    <a:pt x="14" y="17"/>
                    <a:pt x="15" y="16"/>
                  </a:cubicBezTo>
                  <a:cubicBezTo>
                    <a:pt x="15" y="15"/>
                    <a:pt x="15" y="14"/>
                    <a:pt x="16" y="14"/>
                  </a:cubicBezTo>
                  <a:cubicBezTo>
                    <a:pt x="16" y="13"/>
                    <a:pt x="17" y="13"/>
                    <a:pt x="17" y="12"/>
                  </a:cubicBezTo>
                  <a:cubicBezTo>
                    <a:pt x="18" y="12"/>
                    <a:pt x="19" y="12"/>
                    <a:pt x="20" y="12"/>
                  </a:cubicBezTo>
                  <a:cubicBezTo>
                    <a:pt x="20" y="12"/>
                    <a:pt x="21" y="12"/>
                    <a:pt x="22" y="12"/>
                  </a:cubicBezTo>
                  <a:cubicBezTo>
                    <a:pt x="23" y="13"/>
                    <a:pt x="23" y="13"/>
                    <a:pt x="24" y="14"/>
                  </a:cubicBezTo>
                  <a:cubicBezTo>
                    <a:pt x="24" y="14"/>
                    <a:pt x="24" y="15"/>
                    <a:pt x="25" y="16"/>
                  </a:cubicBezTo>
                  <a:cubicBezTo>
                    <a:pt x="25" y="17"/>
                    <a:pt x="25" y="17"/>
                    <a:pt x="25" y="18"/>
                  </a:cubicBezTo>
                  <a:moveTo>
                    <a:pt x="22" y="18"/>
                  </a:moveTo>
                  <a:cubicBezTo>
                    <a:pt x="22" y="15"/>
                    <a:pt x="22" y="14"/>
                    <a:pt x="20" y="14"/>
                  </a:cubicBezTo>
                  <a:cubicBezTo>
                    <a:pt x="18" y="14"/>
                    <a:pt x="17" y="15"/>
                    <a:pt x="17" y="18"/>
                  </a:cubicBezTo>
                  <a:cubicBezTo>
                    <a:pt x="17" y="21"/>
                    <a:pt x="18" y="23"/>
                    <a:pt x="20" y="23"/>
                  </a:cubicBezTo>
                  <a:cubicBezTo>
                    <a:pt x="22" y="23"/>
                    <a:pt x="22" y="21"/>
                    <a:pt x="22"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 name="Oval 7"/>
          <p:cNvSpPr>
            <a:spLocks noChangeArrowheads="1"/>
          </p:cNvSpPr>
          <p:nvPr/>
        </p:nvSpPr>
        <p:spPr bwMode="auto">
          <a:xfrm>
            <a:off x="1341182" y="3085906"/>
            <a:ext cx="3071089" cy="3068761"/>
          </a:xfrm>
          <a:prstGeom prst="ellipse">
            <a:avLst/>
          </a:prstGeom>
          <a:solidFill>
            <a:schemeClr val="accent2"/>
          </a:solidFill>
          <a:ln>
            <a:noFill/>
          </a:ln>
        </p:spPr>
        <p:txBody>
          <a:bodyPr vert="horz" wrap="square" lIns="91445" tIns="45724" rIns="91445" bIns="45724" numCol="1" anchor="t" anchorCtr="0" compatLnSpc="1"/>
          <a:lstStyle/>
          <a:p>
            <a:endParaRPr lang="zh-CN" altLang="en-US" sz="2400">
              <a:solidFill>
                <a:srgbClr val="333F50"/>
              </a:solidFill>
              <a:cs typeface="+mn-ea"/>
              <a:sym typeface="+mn-lt"/>
            </a:endParaRPr>
          </a:p>
        </p:txBody>
      </p:sp>
      <p:sp>
        <p:nvSpPr>
          <p:cNvPr id="8" name="Freeform 9"/>
          <p:cNvSpPr/>
          <p:nvPr/>
        </p:nvSpPr>
        <p:spPr bwMode="auto">
          <a:xfrm>
            <a:off x="2565893" y="3560888"/>
            <a:ext cx="146687" cy="228179"/>
          </a:xfrm>
          <a:custGeom>
            <a:gdLst>
              <a:gd name="T0" fmla="*/ 16 w 16"/>
              <a:gd name="T1" fmla="*/ 25 h 25"/>
              <a:gd name="T2" fmla="*/ 0 w 16"/>
              <a:gd name="T3" fmla="*/ 25 h 25"/>
              <a:gd name="T4" fmla="*/ 1 w 16"/>
              <a:gd name="T5" fmla="*/ 20 h 25"/>
              <a:gd name="T6" fmla="*/ 3 w 16"/>
              <a:gd name="T7" fmla="*/ 18 h 25"/>
              <a:gd name="T8" fmla="*/ 6 w 16"/>
              <a:gd name="T9" fmla="*/ 16 h 25"/>
              <a:gd name="T10" fmla="*/ 9 w 16"/>
              <a:gd name="T11" fmla="*/ 13 h 25"/>
              <a:gd name="T12" fmla="*/ 11 w 16"/>
              <a:gd name="T13" fmla="*/ 11 h 25"/>
              <a:gd name="T14" fmla="*/ 12 w 16"/>
              <a:gd name="T15" fmla="*/ 7 h 25"/>
              <a:gd name="T16" fmla="*/ 11 w 16"/>
              <a:gd name="T17" fmla="*/ 4 h 25"/>
              <a:gd name="T18" fmla="*/ 8 w 16"/>
              <a:gd name="T19" fmla="*/ 3 h 25"/>
              <a:gd name="T20" fmla="*/ 5 w 16"/>
              <a:gd name="T21" fmla="*/ 4 h 25"/>
              <a:gd name="T22" fmla="*/ 4 w 16"/>
              <a:gd name="T23" fmla="*/ 7 h 25"/>
              <a:gd name="T24" fmla="*/ 0 w 16"/>
              <a:gd name="T25" fmla="*/ 7 h 25"/>
              <a:gd name="T26" fmla="*/ 1 w 16"/>
              <a:gd name="T27" fmla="*/ 4 h 25"/>
              <a:gd name="T28" fmla="*/ 3 w 16"/>
              <a:gd name="T29" fmla="*/ 2 h 25"/>
              <a:gd name="T30" fmla="*/ 5 w 16"/>
              <a:gd name="T31" fmla="*/ 1 h 25"/>
              <a:gd name="T32" fmla="*/ 8 w 16"/>
              <a:gd name="T33" fmla="*/ 0 h 25"/>
              <a:gd name="T34" fmla="*/ 11 w 16"/>
              <a:gd name="T35" fmla="*/ 1 h 25"/>
              <a:gd name="T36" fmla="*/ 14 w 16"/>
              <a:gd name="T37" fmla="*/ 2 h 25"/>
              <a:gd name="T38" fmla="*/ 15 w 16"/>
              <a:gd name="T39" fmla="*/ 5 h 25"/>
              <a:gd name="T40" fmla="*/ 16 w 16"/>
              <a:gd name="T41" fmla="*/ 7 h 25"/>
              <a:gd name="T42" fmla="*/ 15 w 16"/>
              <a:gd name="T43" fmla="*/ 10 h 25"/>
              <a:gd name="T44" fmla="*/ 14 w 16"/>
              <a:gd name="T45" fmla="*/ 12 h 25"/>
              <a:gd name="T46" fmla="*/ 12 w 16"/>
              <a:gd name="T47" fmla="*/ 14 h 25"/>
              <a:gd name="T48" fmla="*/ 8 w 16"/>
              <a:gd name="T49" fmla="*/ 17 h 25"/>
              <a:gd name="T50" fmla="*/ 4 w 16"/>
              <a:gd name="T51" fmla="*/ 22 h 25"/>
              <a:gd name="T52" fmla="*/ 16 w 16"/>
              <a:gd name="T53" fmla="*/ 22 h 25"/>
              <a:gd name="T54" fmla="*/ 16 w 16"/>
              <a:gd name="T55" fmla="*/ 25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25">
                <a:moveTo>
                  <a:pt x="16" y="25"/>
                </a:moveTo>
                <a:cubicBezTo>
                  <a:pt x="0" y="25"/>
                  <a:pt x="0" y="25"/>
                  <a:pt x="0" y="25"/>
                </a:cubicBezTo>
                <a:cubicBezTo>
                  <a:pt x="0" y="23"/>
                  <a:pt x="0" y="22"/>
                  <a:pt x="1" y="20"/>
                </a:cubicBezTo>
                <a:cubicBezTo>
                  <a:pt x="2" y="20"/>
                  <a:pt x="2" y="19"/>
                  <a:pt x="3" y="18"/>
                </a:cubicBezTo>
                <a:cubicBezTo>
                  <a:pt x="4" y="17"/>
                  <a:pt x="5" y="17"/>
                  <a:pt x="6" y="16"/>
                </a:cubicBezTo>
                <a:cubicBezTo>
                  <a:pt x="7" y="15"/>
                  <a:pt x="8" y="14"/>
                  <a:pt x="9" y="13"/>
                </a:cubicBezTo>
                <a:cubicBezTo>
                  <a:pt x="10" y="12"/>
                  <a:pt x="11" y="12"/>
                  <a:pt x="11" y="11"/>
                </a:cubicBezTo>
                <a:cubicBezTo>
                  <a:pt x="12" y="10"/>
                  <a:pt x="12" y="9"/>
                  <a:pt x="12" y="7"/>
                </a:cubicBezTo>
                <a:cubicBezTo>
                  <a:pt x="12" y="6"/>
                  <a:pt x="12" y="5"/>
                  <a:pt x="11" y="4"/>
                </a:cubicBezTo>
                <a:cubicBezTo>
                  <a:pt x="11" y="3"/>
                  <a:pt x="9" y="3"/>
                  <a:pt x="8" y="3"/>
                </a:cubicBezTo>
                <a:cubicBezTo>
                  <a:pt x="7" y="3"/>
                  <a:pt x="6" y="3"/>
                  <a:pt x="5" y="4"/>
                </a:cubicBezTo>
                <a:cubicBezTo>
                  <a:pt x="4" y="5"/>
                  <a:pt x="4" y="6"/>
                  <a:pt x="4" y="7"/>
                </a:cubicBezTo>
                <a:cubicBezTo>
                  <a:pt x="0" y="7"/>
                  <a:pt x="0" y="7"/>
                  <a:pt x="0" y="7"/>
                </a:cubicBezTo>
                <a:cubicBezTo>
                  <a:pt x="1" y="6"/>
                  <a:pt x="1" y="5"/>
                  <a:pt x="1" y="4"/>
                </a:cubicBezTo>
                <a:cubicBezTo>
                  <a:pt x="2" y="4"/>
                  <a:pt x="2" y="3"/>
                  <a:pt x="3" y="2"/>
                </a:cubicBezTo>
                <a:cubicBezTo>
                  <a:pt x="3" y="2"/>
                  <a:pt x="4" y="1"/>
                  <a:pt x="5" y="1"/>
                </a:cubicBezTo>
                <a:cubicBezTo>
                  <a:pt x="6" y="1"/>
                  <a:pt x="7" y="0"/>
                  <a:pt x="8" y="0"/>
                </a:cubicBezTo>
                <a:cubicBezTo>
                  <a:pt x="9" y="0"/>
                  <a:pt x="10" y="1"/>
                  <a:pt x="11" y="1"/>
                </a:cubicBezTo>
                <a:cubicBezTo>
                  <a:pt x="12" y="1"/>
                  <a:pt x="13" y="2"/>
                  <a:pt x="14" y="2"/>
                </a:cubicBezTo>
                <a:cubicBezTo>
                  <a:pt x="14" y="3"/>
                  <a:pt x="15" y="4"/>
                  <a:pt x="15" y="5"/>
                </a:cubicBezTo>
                <a:cubicBezTo>
                  <a:pt x="15" y="5"/>
                  <a:pt x="16" y="6"/>
                  <a:pt x="16" y="7"/>
                </a:cubicBezTo>
                <a:cubicBezTo>
                  <a:pt x="16" y="8"/>
                  <a:pt x="15" y="9"/>
                  <a:pt x="15" y="10"/>
                </a:cubicBezTo>
                <a:cubicBezTo>
                  <a:pt x="15" y="10"/>
                  <a:pt x="15" y="11"/>
                  <a:pt x="14" y="12"/>
                </a:cubicBezTo>
                <a:cubicBezTo>
                  <a:pt x="14" y="12"/>
                  <a:pt x="13" y="13"/>
                  <a:pt x="12" y="14"/>
                </a:cubicBezTo>
                <a:cubicBezTo>
                  <a:pt x="11" y="15"/>
                  <a:pt x="10" y="16"/>
                  <a:pt x="8" y="17"/>
                </a:cubicBezTo>
                <a:cubicBezTo>
                  <a:pt x="6" y="20"/>
                  <a:pt x="4" y="21"/>
                  <a:pt x="4" y="22"/>
                </a:cubicBezTo>
                <a:cubicBezTo>
                  <a:pt x="16" y="22"/>
                  <a:pt x="16" y="22"/>
                  <a:pt x="16" y="22"/>
                </a:cubicBez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5" tIns="45724" rIns="91445" bIns="45724" numCol="1" anchor="t" anchorCtr="0" compatLnSpc="1"/>
          <a:lstStyle/>
          <a:p>
            <a:endParaRPr lang="zh-CN" altLang="en-US" sz="2400">
              <a:solidFill>
                <a:srgbClr val="333F50"/>
              </a:solidFill>
              <a:cs typeface="+mn-ea"/>
              <a:sym typeface="+mn-lt"/>
            </a:endParaRPr>
          </a:p>
        </p:txBody>
      </p:sp>
      <p:sp>
        <p:nvSpPr>
          <p:cNvPr id="9" name="Freeform 10"/>
          <p:cNvSpPr/>
          <p:nvPr/>
        </p:nvSpPr>
        <p:spPr bwMode="auto">
          <a:xfrm>
            <a:off x="2740519" y="3570201"/>
            <a:ext cx="135044" cy="218867"/>
          </a:xfrm>
          <a:custGeom>
            <a:gdLst>
              <a:gd name="T0" fmla="*/ 15 w 15"/>
              <a:gd name="T1" fmla="*/ 16 h 24"/>
              <a:gd name="T2" fmla="*/ 15 w 15"/>
              <a:gd name="T3" fmla="*/ 19 h 24"/>
              <a:gd name="T4" fmla="*/ 13 w 15"/>
              <a:gd name="T5" fmla="*/ 22 h 24"/>
              <a:gd name="T6" fmla="*/ 11 w 15"/>
              <a:gd name="T7" fmla="*/ 23 h 24"/>
              <a:gd name="T8" fmla="*/ 7 w 15"/>
              <a:gd name="T9" fmla="*/ 24 h 24"/>
              <a:gd name="T10" fmla="*/ 4 w 15"/>
              <a:gd name="T11" fmla="*/ 24 h 24"/>
              <a:gd name="T12" fmla="*/ 2 w 15"/>
              <a:gd name="T13" fmla="*/ 22 h 24"/>
              <a:gd name="T14" fmla="*/ 0 w 15"/>
              <a:gd name="T15" fmla="*/ 20 h 24"/>
              <a:gd name="T16" fmla="*/ 0 w 15"/>
              <a:gd name="T17" fmla="*/ 17 h 24"/>
              <a:gd name="T18" fmla="*/ 3 w 15"/>
              <a:gd name="T19" fmla="*/ 17 h 24"/>
              <a:gd name="T20" fmla="*/ 4 w 15"/>
              <a:gd name="T21" fmla="*/ 21 h 24"/>
              <a:gd name="T22" fmla="*/ 7 w 15"/>
              <a:gd name="T23" fmla="*/ 22 h 24"/>
              <a:gd name="T24" fmla="*/ 9 w 15"/>
              <a:gd name="T25" fmla="*/ 21 h 24"/>
              <a:gd name="T26" fmla="*/ 11 w 15"/>
              <a:gd name="T27" fmla="*/ 20 h 24"/>
              <a:gd name="T28" fmla="*/ 12 w 15"/>
              <a:gd name="T29" fmla="*/ 18 h 24"/>
              <a:gd name="T30" fmla="*/ 12 w 15"/>
              <a:gd name="T31" fmla="*/ 16 h 24"/>
              <a:gd name="T32" fmla="*/ 12 w 15"/>
              <a:gd name="T33" fmla="*/ 14 h 24"/>
              <a:gd name="T34" fmla="*/ 11 w 15"/>
              <a:gd name="T35" fmla="*/ 12 h 24"/>
              <a:gd name="T36" fmla="*/ 9 w 15"/>
              <a:gd name="T37" fmla="*/ 11 h 24"/>
              <a:gd name="T38" fmla="*/ 7 w 15"/>
              <a:gd name="T39" fmla="*/ 10 h 24"/>
              <a:gd name="T40" fmla="*/ 3 w 15"/>
              <a:gd name="T41" fmla="*/ 12 h 24"/>
              <a:gd name="T42" fmla="*/ 1 w 15"/>
              <a:gd name="T43" fmla="*/ 12 h 24"/>
              <a:gd name="T44" fmla="*/ 2 w 15"/>
              <a:gd name="T45" fmla="*/ 0 h 24"/>
              <a:gd name="T46" fmla="*/ 14 w 15"/>
              <a:gd name="T47" fmla="*/ 0 h 24"/>
              <a:gd name="T48" fmla="*/ 14 w 15"/>
              <a:gd name="T49" fmla="*/ 3 h 24"/>
              <a:gd name="T50" fmla="*/ 4 w 15"/>
              <a:gd name="T51" fmla="*/ 3 h 24"/>
              <a:gd name="T52" fmla="*/ 4 w 15"/>
              <a:gd name="T53" fmla="*/ 9 h 24"/>
              <a:gd name="T54" fmla="*/ 8 w 15"/>
              <a:gd name="T55" fmla="*/ 8 h 24"/>
              <a:gd name="T56" fmla="*/ 11 w 15"/>
              <a:gd name="T57" fmla="*/ 8 h 24"/>
              <a:gd name="T58" fmla="*/ 13 w 15"/>
              <a:gd name="T59" fmla="*/ 10 h 24"/>
              <a:gd name="T60" fmla="*/ 15 w 15"/>
              <a:gd name="T61" fmla="*/ 12 h 24"/>
              <a:gd name="T62" fmla="*/ 15 w 15"/>
              <a:gd name="T63" fmla="*/ 1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4">
                <a:moveTo>
                  <a:pt x="15" y="16"/>
                </a:moveTo>
                <a:cubicBezTo>
                  <a:pt x="15" y="17"/>
                  <a:pt x="15" y="18"/>
                  <a:pt x="15" y="19"/>
                </a:cubicBezTo>
                <a:cubicBezTo>
                  <a:pt x="14" y="20"/>
                  <a:pt x="14" y="21"/>
                  <a:pt x="13" y="22"/>
                </a:cubicBezTo>
                <a:cubicBezTo>
                  <a:pt x="12" y="22"/>
                  <a:pt x="12" y="23"/>
                  <a:pt x="11" y="23"/>
                </a:cubicBezTo>
                <a:cubicBezTo>
                  <a:pt x="10" y="24"/>
                  <a:pt x="9" y="24"/>
                  <a:pt x="7" y="24"/>
                </a:cubicBezTo>
                <a:cubicBezTo>
                  <a:pt x="6" y="24"/>
                  <a:pt x="5" y="24"/>
                  <a:pt x="4" y="24"/>
                </a:cubicBezTo>
                <a:cubicBezTo>
                  <a:pt x="4" y="23"/>
                  <a:pt x="3" y="23"/>
                  <a:pt x="2" y="22"/>
                </a:cubicBezTo>
                <a:cubicBezTo>
                  <a:pt x="1" y="22"/>
                  <a:pt x="1" y="21"/>
                  <a:pt x="0" y="20"/>
                </a:cubicBezTo>
                <a:cubicBezTo>
                  <a:pt x="0" y="19"/>
                  <a:pt x="0" y="18"/>
                  <a:pt x="0" y="17"/>
                </a:cubicBezTo>
                <a:cubicBezTo>
                  <a:pt x="3" y="17"/>
                  <a:pt x="3" y="17"/>
                  <a:pt x="3" y="17"/>
                </a:cubicBezTo>
                <a:cubicBezTo>
                  <a:pt x="3" y="19"/>
                  <a:pt x="4" y="20"/>
                  <a:pt x="4" y="21"/>
                </a:cubicBezTo>
                <a:cubicBezTo>
                  <a:pt x="5" y="21"/>
                  <a:pt x="6" y="22"/>
                  <a:pt x="7" y="22"/>
                </a:cubicBezTo>
                <a:cubicBezTo>
                  <a:pt x="8" y="22"/>
                  <a:pt x="9" y="21"/>
                  <a:pt x="9" y="21"/>
                </a:cubicBezTo>
                <a:cubicBezTo>
                  <a:pt x="10" y="21"/>
                  <a:pt x="10" y="20"/>
                  <a:pt x="11" y="20"/>
                </a:cubicBezTo>
                <a:cubicBezTo>
                  <a:pt x="11" y="19"/>
                  <a:pt x="12" y="19"/>
                  <a:pt x="12" y="18"/>
                </a:cubicBezTo>
                <a:cubicBezTo>
                  <a:pt x="12" y="17"/>
                  <a:pt x="12" y="17"/>
                  <a:pt x="12" y="16"/>
                </a:cubicBezTo>
                <a:cubicBezTo>
                  <a:pt x="12" y="15"/>
                  <a:pt x="12" y="14"/>
                  <a:pt x="12" y="14"/>
                </a:cubicBezTo>
                <a:cubicBezTo>
                  <a:pt x="12" y="13"/>
                  <a:pt x="11" y="12"/>
                  <a:pt x="11" y="12"/>
                </a:cubicBezTo>
                <a:cubicBezTo>
                  <a:pt x="10" y="11"/>
                  <a:pt x="10" y="11"/>
                  <a:pt x="9" y="11"/>
                </a:cubicBezTo>
                <a:cubicBezTo>
                  <a:pt x="9" y="11"/>
                  <a:pt x="8" y="10"/>
                  <a:pt x="7" y="10"/>
                </a:cubicBezTo>
                <a:cubicBezTo>
                  <a:pt x="6" y="10"/>
                  <a:pt x="4" y="11"/>
                  <a:pt x="3" y="12"/>
                </a:cubicBezTo>
                <a:cubicBezTo>
                  <a:pt x="1" y="12"/>
                  <a:pt x="1" y="12"/>
                  <a:pt x="1" y="12"/>
                </a:cubicBezTo>
                <a:cubicBezTo>
                  <a:pt x="2" y="0"/>
                  <a:pt x="2" y="0"/>
                  <a:pt x="2" y="0"/>
                </a:cubicBezTo>
                <a:cubicBezTo>
                  <a:pt x="14" y="0"/>
                  <a:pt x="14" y="0"/>
                  <a:pt x="14" y="0"/>
                </a:cubicBezTo>
                <a:cubicBezTo>
                  <a:pt x="14" y="3"/>
                  <a:pt x="14" y="3"/>
                  <a:pt x="14" y="3"/>
                </a:cubicBezTo>
                <a:cubicBezTo>
                  <a:pt x="4" y="3"/>
                  <a:pt x="4" y="3"/>
                  <a:pt x="4" y="3"/>
                </a:cubicBezTo>
                <a:cubicBezTo>
                  <a:pt x="4" y="9"/>
                  <a:pt x="4" y="9"/>
                  <a:pt x="4" y="9"/>
                </a:cubicBezTo>
                <a:cubicBezTo>
                  <a:pt x="5" y="8"/>
                  <a:pt x="6" y="8"/>
                  <a:pt x="8" y="8"/>
                </a:cubicBezTo>
                <a:cubicBezTo>
                  <a:pt x="9" y="8"/>
                  <a:pt x="10" y="8"/>
                  <a:pt x="11" y="8"/>
                </a:cubicBezTo>
                <a:cubicBezTo>
                  <a:pt x="12" y="9"/>
                  <a:pt x="12" y="9"/>
                  <a:pt x="13" y="10"/>
                </a:cubicBezTo>
                <a:cubicBezTo>
                  <a:pt x="14" y="11"/>
                  <a:pt x="14" y="11"/>
                  <a:pt x="15" y="12"/>
                </a:cubicBezTo>
                <a:cubicBezTo>
                  <a:pt x="15" y="13"/>
                  <a:pt x="15" y="14"/>
                  <a:pt x="15"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5" tIns="45724" rIns="91445" bIns="45724" numCol="1" anchor="t" anchorCtr="0" compatLnSpc="1"/>
          <a:lstStyle/>
          <a:p>
            <a:endParaRPr lang="zh-CN" altLang="en-US" sz="2400">
              <a:solidFill>
                <a:srgbClr val="333F50"/>
              </a:solidFill>
              <a:cs typeface="+mn-ea"/>
              <a:sym typeface="+mn-lt"/>
            </a:endParaRPr>
          </a:p>
        </p:txBody>
      </p:sp>
      <p:sp>
        <p:nvSpPr>
          <p:cNvPr id="10" name="Freeform 11"/>
          <p:cNvSpPr>
            <a:spLocks noEditPoints="1"/>
          </p:cNvSpPr>
          <p:nvPr/>
        </p:nvSpPr>
        <p:spPr bwMode="auto">
          <a:xfrm>
            <a:off x="2912815" y="3560888"/>
            <a:ext cx="228179" cy="228179"/>
          </a:xfrm>
          <a:custGeom>
            <a:gdLst>
              <a:gd name="T0" fmla="*/ 11 w 25"/>
              <a:gd name="T1" fmla="*/ 7 h 25"/>
              <a:gd name="T2" fmla="*/ 10 w 25"/>
              <a:gd name="T3" fmla="*/ 9 h 25"/>
              <a:gd name="T4" fmla="*/ 9 w 25"/>
              <a:gd name="T5" fmla="*/ 11 h 25"/>
              <a:gd name="T6" fmla="*/ 7 w 25"/>
              <a:gd name="T7" fmla="*/ 13 h 25"/>
              <a:gd name="T8" fmla="*/ 5 w 25"/>
              <a:gd name="T9" fmla="*/ 13 h 25"/>
              <a:gd name="T10" fmla="*/ 3 w 25"/>
              <a:gd name="T11" fmla="*/ 13 h 25"/>
              <a:gd name="T12" fmla="*/ 1 w 25"/>
              <a:gd name="T13" fmla="*/ 11 h 25"/>
              <a:gd name="T14" fmla="*/ 0 w 25"/>
              <a:gd name="T15" fmla="*/ 9 h 25"/>
              <a:gd name="T16" fmla="*/ 0 w 25"/>
              <a:gd name="T17" fmla="*/ 7 h 25"/>
              <a:gd name="T18" fmla="*/ 0 w 25"/>
              <a:gd name="T19" fmla="*/ 4 h 25"/>
              <a:gd name="T20" fmla="*/ 1 w 25"/>
              <a:gd name="T21" fmla="*/ 2 h 25"/>
              <a:gd name="T22" fmla="*/ 3 w 25"/>
              <a:gd name="T23" fmla="*/ 1 h 25"/>
              <a:gd name="T24" fmla="*/ 5 w 25"/>
              <a:gd name="T25" fmla="*/ 0 h 25"/>
              <a:gd name="T26" fmla="*/ 7 w 25"/>
              <a:gd name="T27" fmla="*/ 1 h 25"/>
              <a:gd name="T28" fmla="*/ 9 w 25"/>
              <a:gd name="T29" fmla="*/ 2 h 25"/>
              <a:gd name="T30" fmla="*/ 10 w 25"/>
              <a:gd name="T31" fmla="*/ 4 h 25"/>
              <a:gd name="T32" fmla="*/ 11 w 25"/>
              <a:gd name="T33" fmla="*/ 7 h 25"/>
              <a:gd name="T34" fmla="*/ 8 w 25"/>
              <a:gd name="T35" fmla="*/ 7 h 25"/>
              <a:gd name="T36" fmla="*/ 5 w 25"/>
              <a:gd name="T37" fmla="*/ 2 h 25"/>
              <a:gd name="T38" fmla="*/ 2 w 25"/>
              <a:gd name="T39" fmla="*/ 7 h 25"/>
              <a:gd name="T40" fmla="*/ 5 w 25"/>
              <a:gd name="T41" fmla="*/ 11 h 25"/>
              <a:gd name="T42" fmla="*/ 8 w 25"/>
              <a:gd name="T43" fmla="*/ 7 h 25"/>
              <a:gd name="T44" fmla="*/ 20 w 25"/>
              <a:gd name="T45" fmla="*/ 1 h 25"/>
              <a:gd name="T46" fmla="*/ 7 w 25"/>
              <a:gd name="T47" fmla="*/ 25 h 25"/>
              <a:gd name="T48" fmla="*/ 5 w 25"/>
              <a:gd name="T49" fmla="*/ 25 h 25"/>
              <a:gd name="T50" fmla="*/ 18 w 25"/>
              <a:gd name="T51" fmla="*/ 1 h 25"/>
              <a:gd name="T52" fmla="*/ 20 w 25"/>
              <a:gd name="T53" fmla="*/ 1 h 25"/>
              <a:gd name="T54" fmla="*/ 25 w 25"/>
              <a:gd name="T55" fmla="*/ 19 h 25"/>
              <a:gd name="T56" fmla="*/ 25 w 25"/>
              <a:gd name="T57" fmla="*/ 21 h 25"/>
              <a:gd name="T58" fmla="*/ 24 w 25"/>
              <a:gd name="T59" fmla="*/ 23 h 25"/>
              <a:gd name="T60" fmla="*/ 22 w 25"/>
              <a:gd name="T61" fmla="*/ 25 h 25"/>
              <a:gd name="T62" fmla="*/ 20 w 25"/>
              <a:gd name="T63" fmla="*/ 25 h 25"/>
              <a:gd name="T64" fmla="*/ 17 w 25"/>
              <a:gd name="T65" fmla="*/ 25 h 25"/>
              <a:gd name="T66" fmla="*/ 16 w 25"/>
              <a:gd name="T67" fmla="*/ 23 h 25"/>
              <a:gd name="T68" fmla="*/ 15 w 25"/>
              <a:gd name="T69" fmla="*/ 21 h 25"/>
              <a:gd name="T70" fmla="*/ 14 w 25"/>
              <a:gd name="T71" fmla="*/ 19 h 25"/>
              <a:gd name="T72" fmla="*/ 15 w 25"/>
              <a:gd name="T73" fmla="*/ 16 h 25"/>
              <a:gd name="T74" fmla="*/ 16 w 25"/>
              <a:gd name="T75" fmla="*/ 14 h 25"/>
              <a:gd name="T76" fmla="*/ 17 w 25"/>
              <a:gd name="T77" fmla="*/ 13 h 25"/>
              <a:gd name="T78" fmla="*/ 20 w 25"/>
              <a:gd name="T79" fmla="*/ 12 h 25"/>
              <a:gd name="T80" fmla="*/ 22 w 25"/>
              <a:gd name="T81" fmla="*/ 13 h 25"/>
              <a:gd name="T82" fmla="*/ 24 w 25"/>
              <a:gd name="T83" fmla="*/ 14 h 25"/>
              <a:gd name="T84" fmla="*/ 25 w 25"/>
              <a:gd name="T85" fmla="*/ 16 h 25"/>
              <a:gd name="T86" fmla="*/ 25 w 25"/>
              <a:gd name="T87" fmla="*/ 19 h 25"/>
              <a:gd name="T88" fmla="*/ 22 w 25"/>
              <a:gd name="T89" fmla="*/ 19 h 25"/>
              <a:gd name="T90" fmla="*/ 20 w 25"/>
              <a:gd name="T91" fmla="*/ 14 h 25"/>
              <a:gd name="T92" fmla="*/ 17 w 25"/>
              <a:gd name="T93" fmla="*/ 19 h 25"/>
              <a:gd name="T94" fmla="*/ 20 w 25"/>
              <a:gd name="T95" fmla="*/ 23 h 25"/>
              <a:gd name="T96" fmla="*/ 22 w 25"/>
              <a:gd name="T97" fmla="*/ 19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25">
                <a:moveTo>
                  <a:pt x="11" y="7"/>
                </a:moveTo>
                <a:cubicBezTo>
                  <a:pt x="11" y="8"/>
                  <a:pt x="10" y="9"/>
                  <a:pt x="10" y="9"/>
                </a:cubicBezTo>
                <a:cubicBezTo>
                  <a:pt x="10" y="10"/>
                  <a:pt x="10" y="11"/>
                  <a:pt x="9" y="11"/>
                </a:cubicBezTo>
                <a:cubicBezTo>
                  <a:pt x="9" y="12"/>
                  <a:pt x="8" y="12"/>
                  <a:pt x="7" y="13"/>
                </a:cubicBezTo>
                <a:cubicBezTo>
                  <a:pt x="7" y="13"/>
                  <a:pt x="6" y="13"/>
                  <a:pt x="5" y="13"/>
                </a:cubicBezTo>
                <a:cubicBezTo>
                  <a:pt x="4" y="13"/>
                  <a:pt x="4" y="13"/>
                  <a:pt x="3" y="13"/>
                </a:cubicBezTo>
                <a:cubicBezTo>
                  <a:pt x="2" y="12"/>
                  <a:pt x="2" y="12"/>
                  <a:pt x="1" y="11"/>
                </a:cubicBezTo>
                <a:cubicBezTo>
                  <a:pt x="1" y="11"/>
                  <a:pt x="0" y="10"/>
                  <a:pt x="0" y="9"/>
                </a:cubicBezTo>
                <a:cubicBezTo>
                  <a:pt x="0" y="9"/>
                  <a:pt x="0" y="8"/>
                  <a:pt x="0" y="7"/>
                </a:cubicBezTo>
                <a:cubicBezTo>
                  <a:pt x="0" y="6"/>
                  <a:pt x="0" y="5"/>
                  <a:pt x="0" y="4"/>
                </a:cubicBezTo>
                <a:cubicBezTo>
                  <a:pt x="0" y="3"/>
                  <a:pt x="1" y="3"/>
                  <a:pt x="1" y="2"/>
                </a:cubicBezTo>
                <a:cubicBezTo>
                  <a:pt x="2" y="2"/>
                  <a:pt x="2" y="1"/>
                  <a:pt x="3" y="1"/>
                </a:cubicBezTo>
                <a:cubicBezTo>
                  <a:pt x="4" y="1"/>
                  <a:pt x="4" y="0"/>
                  <a:pt x="5" y="0"/>
                </a:cubicBezTo>
                <a:cubicBezTo>
                  <a:pt x="6" y="0"/>
                  <a:pt x="7" y="1"/>
                  <a:pt x="7" y="1"/>
                </a:cubicBezTo>
                <a:cubicBezTo>
                  <a:pt x="8" y="1"/>
                  <a:pt x="9" y="2"/>
                  <a:pt x="9" y="2"/>
                </a:cubicBezTo>
                <a:cubicBezTo>
                  <a:pt x="10" y="3"/>
                  <a:pt x="10" y="3"/>
                  <a:pt x="10" y="4"/>
                </a:cubicBezTo>
                <a:cubicBezTo>
                  <a:pt x="10" y="5"/>
                  <a:pt x="11" y="6"/>
                  <a:pt x="11" y="7"/>
                </a:cubicBezTo>
                <a:moveTo>
                  <a:pt x="8" y="7"/>
                </a:moveTo>
                <a:cubicBezTo>
                  <a:pt x="8" y="4"/>
                  <a:pt x="7" y="2"/>
                  <a:pt x="5" y="2"/>
                </a:cubicBezTo>
                <a:cubicBezTo>
                  <a:pt x="3" y="2"/>
                  <a:pt x="2" y="4"/>
                  <a:pt x="2" y="7"/>
                </a:cubicBezTo>
                <a:cubicBezTo>
                  <a:pt x="2" y="10"/>
                  <a:pt x="3" y="11"/>
                  <a:pt x="5" y="11"/>
                </a:cubicBezTo>
                <a:cubicBezTo>
                  <a:pt x="7" y="11"/>
                  <a:pt x="8" y="10"/>
                  <a:pt x="8" y="7"/>
                </a:cubicBezTo>
                <a:moveTo>
                  <a:pt x="20" y="1"/>
                </a:moveTo>
                <a:cubicBezTo>
                  <a:pt x="7" y="25"/>
                  <a:pt x="7" y="25"/>
                  <a:pt x="7" y="25"/>
                </a:cubicBezTo>
                <a:cubicBezTo>
                  <a:pt x="5" y="25"/>
                  <a:pt x="5" y="25"/>
                  <a:pt x="5" y="25"/>
                </a:cubicBezTo>
                <a:cubicBezTo>
                  <a:pt x="18" y="1"/>
                  <a:pt x="18" y="1"/>
                  <a:pt x="18" y="1"/>
                </a:cubicBezTo>
                <a:lnTo>
                  <a:pt x="20" y="1"/>
                </a:lnTo>
                <a:close/>
                <a:moveTo>
                  <a:pt x="25" y="19"/>
                </a:moveTo>
                <a:cubicBezTo>
                  <a:pt x="25" y="20"/>
                  <a:pt x="25" y="20"/>
                  <a:pt x="25" y="21"/>
                </a:cubicBezTo>
                <a:cubicBezTo>
                  <a:pt x="24" y="22"/>
                  <a:pt x="24" y="23"/>
                  <a:pt x="24" y="23"/>
                </a:cubicBezTo>
                <a:cubicBezTo>
                  <a:pt x="23" y="24"/>
                  <a:pt x="22" y="24"/>
                  <a:pt x="22" y="25"/>
                </a:cubicBezTo>
                <a:cubicBezTo>
                  <a:pt x="21" y="25"/>
                  <a:pt x="20" y="25"/>
                  <a:pt x="20" y="25"/>
                </a:cubicBezTo>
                <a:cubicBezTo>
                  <a:pt x="19" y="25"/>
                  <a:pt x="18" y="25"/>
                  <a:pt x="17" y="25"/>
                </a:cubicBezTo>
                <a:cubicBezTo>
                  <a:pt x="17" y="24"/>
                  <a:pt x="16" y="24"/>
                  <a:pt x="16" y="23"/>
                </a:cubicBezTo>
                <a:cubicBezTo>
                  <a:pt x="15" y="23"/>
                  <a:pt x="15" y="22"/>
                  <a:pt x="15" y="21"/>
                </a:cubicBezTo>
                <a:cubicBezTo>
                  <a:pt x="14" y="20"/>
                  <a:pt x="14" y="20"/>
                  <a:pt x="14" y="19"/>
                </a:cubicBezTo>
                <a:cubicBezTo>
                  <a:pt x="14" y="18"/>
                  <a:pt x="14" y="17"/>
                  <a:pt x="15" y="16"/>
                </a:cubicBezTo>
                <a:cubicBezTo>
                  <a:pt x="15" y="15"/>
                  <a:pt x="15" y="15"/>
                  <a:pt x="16" y="14"/>
                </a:cubicBezTo>
                <a:cubicBezTo>
                  <a:pt x="16" y="14"/>
                  <a:pt x="17" y="13"/>
                  <a:pt x="17" y="13"/>
                </a:cubicBezTo>
                <a:cubicBezTo>
                  <a:pt x="18" y="13"/>
                  <a:pt x="19" y="12"/>
                  <a:pt x="20" y="12"/>
                </a:cubicBezTo>
                <a:cubicBezTo>
                  <a:pt x="20" y="12"/>
                  <a:pt x="21" y="13"/>
                  <a:pt x="22" y="13"/>
                </a:cubicBezTo>
                <a:cubicBezTo>
                  <a:pt x="22" y="13"/>
                  <a:pt x="23" y="14"/>
                  <a:pt x="24" y="14"/>
                </a:cubicBezTo>
                <a:cubicBezTo>
                  <a:pt x="24" y="15"/>
                  <a:pt x="24" y="15"/>
                  <a:pt x="25" y="16"/>
                </a:cubicBezTo>
                <a:cubicBezTo>
                  <a:pt x="25" y="17"/>
                  <a:pt x="25" y="18"/>
                  <a:pt x="25" y="19"/>
                </a:cubicBezTo>
                <a:moveTo>
                  <a:pt x="22" y="19"/>
                </a:moveTo>
                <a:cubicBezTo>
                  <a:pt x="22" y="16"/>
                  <a:pt x="21" y="14"/>
                  <a:pt x="20" y="14"/>
                </a:cubicBezTo>
                <a:cubicBezTo>
                  <a:pt x="18" y="14"/>
                  <a:pt x="17" y="16"/>
                  <a:pt x="17" y="19"/>
                </a:cubicBezTo>
                <a:cubicBezTo>
                  <a:pt x="17" y="22"/>
                  <a:pt x="18" y="23"/>
                  <a:pt x="20" y="23"/>
                </a:cubicBezTo>
                <a:cubicBezTo>
                  <a:pt x="21" y="23"/>
                  <a:pt x="22" y="22"/>
                  <a:pt x="22"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5" tIns="45724" rIns="91445" bIns="45724" numCol="1" anchor="t" anchorCtr="0" compatLnSpc="1"/>
          <a:lstStyle/>
          <a:p>
            <a:endParaRPr lang="zh-CN" altLang="en-US" sz="2400">
              <a:solidFill>
                <a:srgbClr val="333F50"/>
              </a:solidFill>
              <a:cs typeface="+mn-ea"/>
              <a:sym typeface="+mn-lt"/>
            </a:endParaRPr>
          </a:p>
        </p:txBody>
      </p:sp>
      <p:grpSp>
        <p:nvGrpSpPr>
          <p:cNvPr id="11" name="组合 10"/>
          <p:cNvGrpSpPr/>
          <p:nvPr/>
        </p:nvGrpSpPr>
        <p:grpSpPr>
          <a:xfrm>
            <a:off x="1844102" y="4073124"/>
            <a:ext cx="2074557" cy="2081541"/>
            <a:chOff x="3863975" y="2827338"/>
            <a:chExt cx="1414463" cy="1419225"/>
          </a:xfrm>
        </p:grpSpPr>
        <p:sp>
          <p:nvSpPr>
            <p:cNvPr id="12" name="Oval 8"/>
            <p:cNvSpPr>
              <a:spLocks noChangeArrowheads="1"/>
            </p:cNvSpPr>
            <p:nvPr/>
          </p:nvSpPr>
          <p:spPr bwMode="auto">
            <a:xfrm>
              <a:off x="3863975" y="2827338"/>
              <a:ext cx="1414463" cy="1419225"/>
            </a:xfrm>
            <a:prstGeom prst="ellipse">
              <a:avLst/>
            </a:prstGeom>
            <a:solidFill>
              <a:schemeClr val="accent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3" name="Freeform 12"/>
            <p:cNvSpPr/>
            <p:nvPr/>
          </p:nvSpPr>
          <p:spPr bwMode="auto">
            <a:xfrm>
              <a:off x="4405313" y="3063876"/>
              <a:ext cx="44450" cy="136525"/>
            </a:xfrm>
            <a:custGeom>
              <a:gdLst>
                <a:gd name="T0" fmla="*/ 7 w 7"/>
                <a:gd name="T1" fmla="*/ 22 h 22"/>
                <a:gd name="T2" fmla="*/ 5 w 7"/>
                <a:gd name="T3" fmla="*/ 22 h 22"/>
                <a:gd name="T4" fmla="*/ 5 w 7"/>
                <a:gd name="T5" fmla="*/ 5 h 22"/>
                <a:gd name="T6" fmla="*/ 0 w 7"/>
                <a:gd name="T7" fmla="*/ 6 h 22"/>
                <a:gd name="T8" fmla="*/ 0 w 7"/>
                <a:gd name="T9" fmla="*/ 4 h 22"/>
                <a:gd name="T10" fmla="*/ 5 w 7"/>
                <a:gd name="T11" fmla="*/ 0 h 22"/>
                <a:gd name="T12" fmla="*/ 7 w 7"/>
                <a:gd name="T13" fmla="*/ 0 h 22"/>
                <a:gd name="T14" fmla="*/ 7 w 7"/>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2">
                  <a:moveTo>
                    <a:pt x="7" y="22"/>
                  </a:moveTo>
                  <a:cubicBezTo>
                    <a:pt x="5" y="22"/>
                    <a:pt x="5" y="22"/>
                    <a:pt x="5" y="22"/>
                  </a:cubicBezTo>
                  <a:cubicBezTo>
                    <a:pt x="5" y="5"/>
                    <a:pt x="5" y="5"/>
                    <a:pt x="5" y="5"/>
                  </a:cubicBezTo>
                  <a:cubicBezTo>
                    <a:pt x="4" y="6"/>
                    <a:pt x="2" y="6"/>
                    <a:pt x="0" y="6"/>
                  </a:cubicBezTo>
                  <a:cubicBezTo>
                    <a:pt x="0" y="4"/>
                    <a:pt x="0" y="4"/>
                    <a:pt x="0" y="4"/>
                  </a:cubicBezTo>
                  <a:cubicBezTo>
                    <a:pt x="3" y="4"/>
                    <a:pt x="5" y="3"/>
                    <a:pt x="5" y="0"/>
                  </a:cubicBezTo>
                  <a:cubicBezTo>
                    <a:pt x="7" y="0"/>
                    <a:pt x="7" y="0"/>
                    <a:pt x="7" y="0"/>
                  </a:cubicBezTo>
                  <a:lnTo>
                    <a:pt x="7"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 name="Freeform 13"/>
            <p:cNvSpPr/>
            <p:nvPr/>
          </p:nvSpPr>
          <p:spPr bwMode="auto">
            <a:xfrm>
              <a:off x="4505325" y="3063876"/>
              <a:ext cx="50800" cy="136525"/>
            </a:xfrm>
            <a:custGeom>
              <a:gdLst>
                <a:gd name="T0" fmla="*/ 8 w 8"/>
                <a:gd name="T1" fmla="*/ 22 h 22"/>
                <a:gd name="T2" fmla="*/ 5 w 8"/>
                <a:gd name="T3" fmla="*/ 22 h 22"/>
                <a:gd name="T4" fmla="*/ 5 w 8"/>
                <a:gd name="T5" fmla="*/ 5 h 22"/>
                <a:gd name="T6" fmla="*/ 0 w 8"/>
                <a:gd name="T7" fmla="*/ 6 h 22"/>
                <a:gd name="T8" fmla="*/ 0 w 8"/>
                <a:gd name="T9" fmla="*/ 4 h 22"/>
                <a:gd name="T10" fmla="*/ 6 w 8"/>
                <a:gd name="T11" fmla="*/ 0 h 22"/>
                <a:gd name="T12" fmla="*/ 8 w 8"/>
                <a:gd name="T13" fmla="*/ 0 h 22"/>
                <a:gd name="T14" fmla="*/ 8 w 8"/>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2">
                  <a:moveTo>
                    <a:pt x="8" y="22"/>
                  </a:moveTo>
                  <a:cubicBezTo>
                    <a:pt x="5" y="22"/>
                    <a:pt x="5" y="22"/>
                    <a:pt x="5" y="22"/>
                  </a:cubicBezTo>
                  <a:cubicBezTo>
                    <a:pt x="5" y="5"/>
                    <a:pt x="5" y="5"/>
                    <a:pt x="5" y="5"/>
                  </a:cubicBezTo>
                  <a:cubicBezTo>
                    <a:pt x="4" y="6"/>
                    <a:pt x="2" y="6"/>
                    <a:pt x="0" y="6"/>
                  </a:cubicBezTo>
                  <a:cubicBezTo>
                    <a:pt x="0" y="4"/>
                    <a:pt x="0" y="4"/>
                    <a:pt x="0" y="4"/>
                  </a:cubicBezTo>
                  <a:cubicBezTo>
                    <a:pt x="3" y="4"/>
                    <a:pt x="5" y="3"/>
                    <a:pt x="6" y="0"/>
                  </a:cubicBezTo>
                  <a:cubicBezTo>
                    <a:pt x="8" y="0"/>
                    <a:pt x="8" y="0"/>
                    <a:pt x="8" y="0"/>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 name="Freeform 14"/>
            <p:cNvSpPr>
              <a:spLocks noEditPoints="1"/>
            </p:cNvSpPr>
            <p:nvPr/>
          </p:nvSpPr>
          <p:spPr bwMode="auto">
            <a:xfrm>
              <a:off x="4598988" y="3063876"/>
              <a:ext cx="136525" cy="136525"/>
            </a:xfrm>
            <a:custGeom>
              <a:gdLst>
                <a:gd name="T0" fmla="*/ 9 w 22"/>
                <a:gd name="T1" fmla="*/ 6 h 22"/>
                <a:gd name="T2" fmla="*/ 9 w 22"/>
                <a:gd name="T3" fmla="*/ 8 h 22"/>
                <a:gd name="T4" fmla="*/ 8 w 22"/>
                <a:gd name="T5" fmla="*/ 10 h 22"/>
                <a:gd name="T6" fmla="*/ 6 w 22"/>
                <a:gd name="T7" fmla="*/ 11 h 22"/>
                <a:gd name="T8" fmla="*/ 5 w 22"/>
                <a:gd name="T9" fmla="*/ 11 h 22"/>
                <a:gd name="T10" fmla="*/ 3 w 22"/>
                <a:gd name="T11" fmla="*/ 11 h 22"/>
                <a:gd name="T12" fmla="*/ 1 w 22"/>
                <a:gd name="T13" fmla="*/ 10 h 22"/>
                <a:gd name="T14" fmla="*/ 0 w 22"/>
                <a:gd name="T15" fmla="*/ 8 h 22"/>
                <a:gd name="T16" fmla="*/ 0 w 22"/>
                <a:gd name="T17" fmla="*/ 6 h 22"/>
                <a:gd name="T18" fmla="*/ 0 w 22"/>
                <a:gd name="T19" fmla="*/ 4 h 22"/>
                <a:gd name="T20" fmla="*/ 1 w 22"/>
                <a:gd name="T21" fmla="*/ 2 h 22"/>
                <a:gd name="T22" fmla="*/ 3 w 22"/>
                <a:gd name="T23" fmla="*/ 1 h 22"/>
                <a:gd name="T24" fmla="*/ 5 w 22"/>
                <a:gd name="T25" fmla="*/ 0 h 22"/>
                <a:gd name="T26" fmla="*/ 6 w 22"/>
                <a:gd name="T27" fmla="*/ 1 h 22"/>
                <a:gd name="T28" fmla="*/ 8 w 22"/>
                <a:gd name="T29" fmla="*/ 2 h 22"/>
                <a:gd name="T30" fmla="*/ 9 w 22"/>
                <a:gd name="T31" fmla="*/ 4 h 22"/>
                <a:gd name="T32" fmla="*/ 9 w 22"/>
                <a:gd name="T33" fmla="*/ 6 h 22"/>
                <a:gd name="T34" fmla="*/ 7 w 22"/>
                <a:gd name="T35" fmla="*/ 6 h 22"/>
                <a:gd name="T36" fmla="*/ 5 w 22"/>
                <a:gd name="T37" fmla="*/ 2 h 22"/>
                <a:gd name="T38" fmla="*/ 2 w 22"/>
                <a:gd name="T39" fmla="*/ 6 h 22"/>
                <a:gd name="T40" fmla="*/ 5 w 22"/>
                <a:gd name="T41" fmla="*/ 10 h 22"/>
                <a:gd name="T42" fmla="*/ 7 w 22"/>
                <a:gd name="T43" fmla="*/ 6 h 22"/>
                <a:gd name="T44" fmla="*/ 18 w 22"/>
                <a:gd name="T45" fmla="*/ 1 h 22"/>
                <a:gd name="T46" fmla="*/ 6 w 22"/>
                <a:gd name="T47" fmla="*/ 22 h 22"/>
                <a:gd name="T48" fmla="*/ 4 w 22"/>
                <a:gd name="T49" fmla="*/ 22 h 22"/>
                <a:gd name="T50" fmla="*/ 16 w 22"/>
                <a:gd name="T51" fmla="*/ 1 h 22"/>
                <a:gd name="T52" fmla="*/ 18 w 22"/>
                <a:gd name="T53" fmla="*/ 1 h 22"/>
                <a:gd name="T54" fmla="*/ 22 w 22"/>
                <a:gd name="T55" fmla="*/ 16 h 22"/>
                <a:gd name="T56" fmla="*/ 22 w 22"/>
                <a:gd name="T57" fmla="*/ 19 h 22"/>
                <a:gd name="T58" fmla="*/ 21 w 22"/>
                <a:gd name="T59" fmla="*/ 20 h 22"/>
                <a:gd name="T60" fmla="*/ 19 w 22"/>
                <a:gd name="T61" fmla="*/ 22 h 22"/>
                <a:gd name="T62" fmla="*/ 17 w 22"/>
                <a:gd name="T63" fmla="*/ 22 h 22"/>
                <a:gd name="T64" fmla="*/ 15 w 22"/>
                <a:gd name="T65" fmla="*/ 22 h 22"/>
                <a:gd name="T66" fmla="*/ 14 w 22"/>
                <a:gd name="T67" fmla="*/ 20 h 22"/>
                <a:gd name="T68" fmla="*/ 13 w 22"/>
                <a:gd name="T69" fmla="*/ 19 h 22"/>
                <a:gd name="T70" fmla="*/ 13 w 22"/>
                <a:gd name="T71" fmla="*/ 16 h 22"/>
                <a:gd name="T72" fmla="*/ 13 w 22"/>
                <a:gd name="T73" fmla="*/ 14 h 22"/>
                <a:gd name="T74" fmla="*/ 14 w 22"/>
                <a:gd name="T75" fmla="*/ 12 h 22"/>
                <a:gd name="T76" fmla="*/ 15 w 22"/>
                <a:gd name="T77" fmla="*/ 11 h 22"/>
                <a:gd name="T78" fmla="*/ 17 w 22"/>
                <a:gd name="T79" fmla="*/ 11 h 22"/>
                <a:gd name="T80" fmla="*/ 19 w 22"/>
                <a:gd name="T81" fmla="*/ 11 h 22"/>
                <a:gd name="T82" fmla="*/ 21 w 22"/>
                <a:gd name="T83" fmla="*/ 12 h 22"/>
                <a:gd name="T84" fmla="*/ 22 w 22"/>
                <a:gd name="T85" fmla="*/ 14 h 22"/>
                <a:gd name="T86" fmla="*/ 22 w 22"/>
                <a:gd name="T87" fmla="*/ 16 h 22"/>
                <a:gd name="T88" fmla="*/ 20 w 22"/>
                <a:gd name="T89" fmla="*/ 16 h 22"/>
                <a:gd name="T90" fmla="*/ 17 w 22"/>
                <a:gd name="T91" fmla="*/ 13 h 22"/>
                <a:gd name="T92" fmla="*/ 15 w 22"/>
                <a:gd name="T93" fmla="*/ 16 h 22"/>
                <a:gd name="T94" fmla="*/ 17 w 22"/>
                <a:gd name="T95" fmla="*/ 20 h 22"/>
                <a:gd name="T96" fmla="*/ 20 w 22"/>
                <a:gd name="T97" fmla="*/ 16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22">
                  <a:moveTo>
                    <a:pt x="9" y="6"/>
                  </a:moveTo>
                  <a:cubicBezTo>
                    <a:pt x="9" y="7"/>
                    <a:pt x="9" y="8"/>
                    <a:pt x="9" y="8"/>
                  </a:cubicBezTo>
                  <a:cubicBezTo>
                    <a:pt x="9" y="9"/>
                    <a:pt x="8" y="9"/>
                    <a:pt x="8" y="10"/>
                  </a:cubicBezTo>
                  <a:cubicBezTo>
                    <a:pt x="8" y="10"/>
                    <a:pt x="7" y="11"/>
                    <a:pt x="6" y="11"/>
                  </a:cubicBezTo>
                  <a:cubicBezTo>
                    <a:pt x="6" y="11"/>
                    <a:pt x="5" y="11"/>
                    <a:pt x="5" y="11"/>
                  </a:cubicBezTo>
                  <a:cubicBezTo>
                    <a:pt x="4" y="11"/>
                    <a:pt x="3" y="11"/>
                    <a:pt x="3" y="11"/>
                  </a:cubicBezTo>
                  <a:cubicBezTo>
                    <a:pt x="2" y="11"/>
                    <a:pt x="2" y="10"/>
                    <a:pt x="1" y="10"/>
                  </a:cubicBezTo>
                  <a:cubicBezTo>
                    <a:pt x="1" y="9"/>
                    <a:pt x="0" y="9"/>
                    <a:pt x="0" y="8"/>
                  </a:cubicBezTo>
                  <a:cubicBezTo>
                    <a:pt x="0" y="7"/>
                    <a:pt x="0" y="7"/>
                    <a:pt x="0" y="6"/>
                  </a:cubicBezTo>
                  <a:cubicBezTo>
                    <a:pt x="0" y="5"/>
                    <a:pt x="0" y="4"/>
                    <a:pt x="0" y="4"/>
                  </a:cubicBezTo>
                  <a:cubicBezTo>
                    <a:pt x="0" y="3"/>
                    <a:pt x="1" y="2"/>
                    <a:pt x="1" y="2"/>
                  </a:cubicBezTo>
                  <a:cubicBezTo>
                    <a:pt x="2" y="1"/>
                    <a:pt x="2" y="1"/>
                    <a:pt x="3" y="1"/>
                  </a:cubicBezTo>
                  <a:cubicBezTo>
                    <a:pt x="3" y="0"/>
                    <a:pt x="4" y="0"/>
                    <a:pt x="5" y="0"/>
                  </a:cubicBezTo>
                  <a:cubicBezTo>
                    <a:pt x="5" y="0"/>
                    <a:pt x="6" y="0"/>
                    <a:pt x="6" y="1"/>
                  </a:cubicBezTo>
                  <a:cubicBezTo>
                    <a:pt x="7" y="1"/>
                    <a:pt x="8" y="1"/>
                    <a:pt x="8" y="2"/>
                  </a:cubicBezTo>
                  <a:cubicBezTo>
                    <a:pt x="8" y="2"/>
                    <a:pt x="9" y="3"/>
                    <a:pt x="9" y="4"/>
                  </a:cubicBezTo>
                  <a:cubicBezTo>
                    <a:pt x="9" y="4"/>
                    <a:pt x="9" y="5"/>
                    <a:pt x="9" y="6"/>
                  </a:cubicBezTo>
                  <a:moveTo>
                    <a:pt x="7" y="6"/>
                  </a:moveTo>
                  <a:cubicBezTo>
                    <a:pt x="7" y="3"/>
                    <a:pt x="6" y="2"/>
                    <a:pt x="5" y="2"/>
                  </a:cubicBezTo>
                  <a:cubicBezTo>
                    <a:pt x="3" y="2"/>
                    <a:pt x="2" y="3"/>
                    <a:pt x="2" y="6"/>
                  </a:cubicBezTo>
                  <a:cubicBezTo>
                    <a:pt x="2" y="8"/>
                    <a:pt x="3" y="10"/>
                    <a:pt x="5" y="10"/>
                  </a:cubicBezTo>
                  <a:cubicBezTo>
                    <a:pt x="6" y="10"/>
                    <a:pt x="7" y="8"/>
                    <a:pt x="7" y="6"/>
                  </a:cubicBezTo>
                  <a:moveTo>
                    <a:pt x="18" y="1"/>
                  </a:moveTo>
                  <a:cubicBezTo>
                    <a:pt x="6" y="22"/>
                    <a:pt x="6" y="22"/>
                    <a:pt x="6" y="22"/>
                  </a:cubicBezTo>
                  <a:cubicBezTo>
                    <a:pt x="4" y="22"/>
                    <a:pt x="4" y="22"/>
                    <a:pt x="4" y="22"/>
                  </a:cubicBezTo>
                  <a:cubicBezTo>
                    <a:pt x="16" y="1"/>
                    <a:pt x="16" y="1"/>
                    <a:pt x="16" y="1"/>
                  </a:cubicBezTo>
                  <a:lnTo>
                    <a:pt x="18" y="1"/>
                  </a:lnTo>
                  <a:close/>
                  <a:moveTo>
                    <a:pt x="22" y="16"/>
                  </a:moveTo>
                  <a:cubicBezTo>
                    <a:pt x="22" y="17"/>
                    <a:pt x="22" y="18"/>
                    <a:pt x="22" y="19"/>
                  </a:cubicBezTo>
                  <a:cubicBezTo>
                    <a:pt x="22" y="19"/>
                    <a:pt x="21" y="20"/>
                    <a:pt x="21" y="20"/>
                  </a:cubicBezTo>
                  <a:cubicBezTo>
                    <a:pt x="20" y="21"/>
                    <a:pt x="20" y="21"/>
                    <a:pt x="19" y="22"/>
                  </a:cubicBezTo>
                  <a:cubicBezTo>
                    <a:pt x="19" y="22"/>
                    <a:pt x="18" y="22"/>
                    <a:pt x="17" y="22"/>
                  </a:cubicBezTo>
                  <a:cubicBezTo>
                    <a:pt x="17" y="22"/>
                    <a:pt x="16" y="22"/>
                    <a:pt x="15" y="22"/>
                  </a:cubicBezTo>
                  <a:cubicBezTo>
                    <a:pt x="15" y="21"/>
                    <a:pt x="14" y="21"/>
                    <a:pt x="14" y="20"/>
                  </a:cubicBezTo>
                  <a:cubicBezTo>
                    <a:pt x="14" y="20"/>
                    <a:pt x="13" y="19"/>
                    <a:pt x="13" y="19"/>
                  </a:cubicBezTo>
                  <a:cubicBezTo>
                    <a:pt x="13" y="18"/>
                    <a:pt x="13" y="17"/>
                    <a:pt x="13" y="16"/>
                  </a:cubicBezTo>
                  <a:cubicBezTo>
                    <a:pt x="13" y="16"/>
                    <a:pt x="13" y="15"/>
                    <a:pt x="13" y="14"/>
                  </a:cubicBezTo>
                  <a:cubicBezTo>
                    <a:pt x="13" y="13"/>
                    <a:pt x="14" y="13"/>
                    <a:pt x="14" y="12"/>
                  </a:cubicBezTo>
                  <a:cubicBezTo>
                    <a:pt x="14" y="12"/>
                    <a:pt x="15" y="11"/>
                    <a:pt x="15" y="11"/>
                  </a:cubicBezTo>
                  <a:cubicBezTo>
                    <a:pt x="16" y="11"/>
                    <a:pt x="17" y="11"/>
                    <a:pt x="17" y="11"/>
                  </a:cubicBezTo>
                  <a:cubicBezTo>
                    <a:pt x="18" y="11"/>
                    <a:pt x="19" y="11"/>
                    <a:pt x="19" y="11"/>
                  </a:cubicBezTo>
                  <a:cubicBezTo>
                    <a:pt x="20" y="11"/>
                    <a:pt x="20" y="12"/>
                    <a:pt x="21" y="12"/>
                  </a:cubicBezTo>
                  <a:cubicBezTo>
                    <a:pt x="21" y="13"/>
                    <a:pt x="22" y="13"/>
                    <a:pt x="22" y="14"/>
                  </a:cubicBezTo>
                  <a:cubicBezTo>
                    <a:pt x="22" y="15"/>
                    <a:pt x="22" y="16"/>
                    <a:pt x="22" y="16"/>
                  </a:cubicBezTo>
                  <a:moveTo>
                    <a:pt x="20" y="16"/>
                  </a:moveTo>
                  <a:cubicBezTo>
                    <a:pt x="20" y="14"/>
                    <a:pt x="19" y="13"/>
                    <a:pt x="17" y="13"/>
                  </a:cubicBezTo>
                  <a:cubicBezTo>
                    <a:pt x="16" y="13"/>
                    <a:pt x="15" y="14"/>
                    <a:pt x="15" y="16"/>
                  </a:cubicBezTo>
                  <a:cubicBezTo>
                    <a:pt x="15" y="19"/>
                    <a:pt x="16" y="20"/>
                    <a:pt x="17" y="20"/>
                  </a:cubicBezTo>
                  <a:cubicBezTo>
                    <a:pt x="19" y="20"/>
                    <a:pt x="20" y="19"/>
                    <a:pt x="20"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6" name="Freeform 28"/>
          <p:cNvSpPr>
            <a:spLocks noEditPoints="1"/>
          </p:cNvSpPr>
          <p:nvPr/>
        </p:nvSpPr>
        <p:spPr bwMode="auto">
          <a:xfrm>
            <a:off x="2668381" y="5049117"/>
            <a:ext cx="465579" cy="606867"/>
          </a:xfrm>
          <a:custGeom>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bg1"/>
          </a:solidFill>
          <a:ln>
            <a:noFill/>
          </a:ln>
        </p:spPr>
        <p:txBody>
          <a:bodyPr vert="horz" wrap="square" lIns="91445" tIns="45724" rIns="91445" bIns="45724" numCol="1" anchor="t" anchorCtr="0" compatLnSpc="1"/>
          <a:lstStyle/>
          <a:p>
            <a:endParaRPr lang="zh-CN" altLang="en-US" sz="2400">
              <a:cs typeface="+mn-ea"/>
              <a:sym typeface="+mn-lt"/>
            </a:endParaRPr>
          </a:p>
        </p:txBody>
      </p:sp>
      <p:grpSp>
        <p:nvGrpSpPr>
          <p:cNvPr id="17" name="组合 16"/>
          <p:cNvGrpSpPr/>
          <p:nvPr/>
        </p:nvGrpSpPr>
        <p:grpSpPr>
          <a:xfrm>
            <a:off x="5793647" y="1958959"/>
            <a:ext cx="5722221" cy="730008"/>
            <a:chOff x="5817735" y="1882215"/>
            <a:chExt cx="5722222" cy="730006"/>
          </a:xfrm>
        </p:grpSpPr>
        <p:sp>
          <p:nvSpPr>
            <p:cNvPr id="18" name="矩形 17"/>
            <p:cNvSpPr/>
            <p:nvPr/>
          </p:nvSpPr>
          <p:spPr>
            <a:xfrm>
              <a:off x="6377178" y="1882215"/>
              <a:ext cx="5162779" cy="73000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65">
                  <a:solidFill>
                    <a:schemeClr val="bg1">
                      <a:lumMod val="50000"/>
                    </a:schemeClr>
                  </a:solidFill>
                  <a:cs typeface="+mn-ea"/>
                  <a:sym typeface="+mn-lt"/>
                </a:rPr>
                <a:t>您的内容打在这里，或者通过复制您的文本后，在此框中选择粘贴，并选择只保留文字。</a:t>
              </a:r>
              <a:endParaRPr lang="zh-CN" altLang="en-US" sz="1465">
                <a:solidFill>
                  <a:schemeClr val="bg1">
                    <a:lumMod val="50000"/>
                  </a:schemeClr>
                </a:solidFill>
                <a:cs typeface="+mn-ea"/>
                <a:sym typeface="+mn-lt"/>
              </a:endParaRPr>
            </a:p>
          </p:txBody>
        </p:sp>
        <p:sp>
          <p:nvSpPr>
            <p:cNvPr id="19" name="Freeform 28"/>
            <p:cNvSpPr>
              <a:spLocks noEditPoints="1"/>
            </p:cNvSpPr>
            <p:nvPr/>
          </p:nvSpPr>
          <p:spPr bwMode="auto">
            <a:xfrm>
              <a:off x="5817735" y="1944764"/>
              <a:ext cx="465578" cy="606866"/>
            </a:xfrm>
            <a:custGeom>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1"/>
            </a:solidFill>
            <a:ln>
              <a:noFill/>
            </a:ln>
          </p:spPr>
          <p:txBody>
            <a:bodyPr vert="horz" wrap="square" lIns="121920" tIns="60960" rIns="121920" bIns="60960" numCol="1" anchor="t" anchorCtr="0" compatLnSpc="1"/>
            <a:lstStyle/>
            <a:p>
              <a:endParaRPr lang="zh-CN" altLang="en-US" sz="1465">
                <a:solidFill>
                  <a:schemeClr val="bg1">
                    <a:lumMod val="50000"/>
                  </a:schemeClr>
                </a:solidFill>
                <a:cs typeface="+mn-ea"/>
                <a:sym typeface="+mn-lt"/>
              </a:endParaRPr>
            </a:p>
          </p:txBody>
        </p:sp>
      </p:grpSp>
      <p:grpSp>
        <p:nvGrpSpPr>
          <p:cNvPr id="20" name="组合 19"/>
          <p:cNvGrpSpPr/>
          <p:nvPr/>
        </p:nvGrpSpPr>
        <p:grpSpPr>
          <a:xfrm>
            <a:off x="5793644" y="3289625"/>
            <a:ext cx="5667816" cy="730008"/>
            <a:chOff x="5817735" y="1882215"/>
            <a:chExt cx="5667816" cy="730006"/>
          </a:xfrm>
        </p:grpSpPr>
        <p:sp>
          <p:nvSpPr>
            <p:cNvPr id="21" name="矩形 20"/>
            <p:cNvSpPr/>
            <p:nvPr/>
          </p:nvSpPr>
          <p:spPr>
            <a:xfrm>
              <a:off x="6377178" y="1882215"/>
              <a:ext cx="5108373" cy="73000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65">
                  <a:solidFill>
                    <a:schemeClr val="bg1">
                      <a:lumMod val="50000"/>
                    </a:schemeClr>
                  </a:solidFill>
                  <a:cs typeface="+mn-ea"/>
                  <a:sym typeface="+mn-lt"/>
                </a:rPr>
                <a:t>您的内容打在这里，或者通过复制您的文本后，在此框中选择粘贴，并选择只保留文字。</a:t>
              </a:r>
              <a:endParaRPr lang="zh-CN" altLang="en-US" sz="1465">
                <a:solidFill>
                  <a:schemeClr val="bg1">
                    <a:lumMod val="50000"/>
                  </a:schemeClr>
                </a:solidFill>
                <a:cs typeface="+mn-ea"/>
                <a:sym typeface="+mn-lt"/>
              </a:endParaRPr>
            </a:p>
          </p:txBody>
        </p:sp>
        <p:sp>
          <p:nvSpPr>
            <p:cNvPr id="22" name="Freeform 28"/>
            <p:cNvSpPr>
              <a:spLocks noEditPoints="1"/>
            </p:cNvSpPr>
            <p:nvPr/>
          </p:nvSpPr>
          <p:spPr bwMode="auto">
            <a:xfrm>
              <a:off x="5817735" y="1944764"/>
              <a:ext cx="465578" cy="606866"/>
            </a:xfrm>
            <a:custGeom>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2"/>
            </a:solidFill>
            <a:ln>
              <a:noFill/>
            </a:ln>
          </p:spPr>
          <p:txBody>
            <a:bodyPr vert="horz" wrap="square" lIns="121920" tIns="60960" rIns="121920" bIns="60960" numCol="1" anchor="t" anchorCtr="0" compatLnSpc="1"/>
            <a:lstStyle/>
            <a:p>
              <a:endParaRPr lang="zh-CN" altLang="en-US" sz="1465">
                <a:solidFill>
                  <a:schemeClr val="bg1">
                    <a:lumMod val="50000"/>
                  </a:schemeClr>
                </a:solidFill>
                <a:cs typeface="+mn-ea"/>
                <a:sym typeface="+mn-lt"/>
              </a:endParaRPr>
            </a:p>
          </p:txBody>
        </p:sp>
      </p:grpSp>
      <p:grpSp>
        <p:nvGrpSpPr>
          <p:cNvPr id="23" name="组合 22"/>
          <p:cNvGrpSpPr/>
          <p:nvPr/>
        </p:nvGrpSpPr>
        <p:grpSpPr>
          <a:xfrm>
            <a:off x="5793648" y="4620288"/>
            <a:ext cx="5613409" cy="730008"/>
            <a:chOff x="5817735" y="1882215"/>
            <a:chExt cx="5613410" cy="730006"/>
          </a:xfrm>
        </p:grpSpPr>
        <p:sp>
          <p:nvSpPr>
            <p:cNvPr id="24" name="矩形 23"/>
            <p:cNvSpPr/>
            <p:nvPr/>
          </p:nvSpPr>
          <p:spPr>
            <a:xfrm>
              <a:off x="6377179" y="1882215"/>
              <a:ext cx="5053966" cy="73000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65">
                  <a:solidFill>
                    <a:schemeClr val="bg1">
                      <a:lumMod val="50000"/>
                    </a:schemeClr>
                  </a:solidFill>
                  <a:cs typeface="+mn-ea"/>
                  <a:sym typeface="+mn-lt"/>
                </a:rPr>
                <a:t>您的内容打在这里，或者通过复制您的文本后，在此框中选择粘贴，并选择只保留文字。</a:t>
              </a:r>
              <a:endParaRPr lang="zh-CN" altLang="en-US" sz="1465">
                <a:solidFill>
                  <a:schemeClr val="bg1">
                    <a:lumMod val="50000"/>
                  </a:schemeClr>
                </a:solidFill>
                <a:cs typeface="+mn-ea"/>
                <a:sym typeface="+mn-lt"/>
              </a:endParaRPr>
            </a:p>
          </p:txBody>
        </p:sp>
        <p:sp>
          <p:nvSpPr>
            <p:cNvPr id="25" name="Freeform 28"/>
            <p:cNvSpPr>
              <a:spLocks noEditPoints="1"/>
            </p:cNvSpPr>
            <p:nvPr/>
          </p:nvSpPr>
          <p:spPr bwMode="auto">
            <a:xfrm>
              <a:off x="5817735" y="1944764"/>
              <a:ext cx="465578" cy="606866"/>
            </a:xfrm>
            <a:custGeom>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3"/>
            </a:solidFill>
            <a:ln>
              <a:noFill/>
            </a:ln>
          </p:spPr>
          <p:txBody>
            <a:bodyPr vert="horz" wrap="square" lIns="121920" tIns="60960" rIns="121920" bIns="60960" numCol="1" anchor="t" anchorCtr="0" compatLnSpc="1"/>
            <a:lstStyle/>
            <a:p>
              <a:endParaRPr lang="zh-CN" altLang="en-US" sz="1465">
                <a:solidFill>
                  <a:schemeClr val="bg1">
                    <a:lumMod val="50000"/>
                  </a:schemeClr>
                </a:solidFill>
                <a:cs typeface="+mn-ea"/>
                <a:sym typeface="+mn-lt"/>
              </a:endParaRPr>
            </a:p>
          </p:txBody>
        </p:sp>
      </p:gr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style.rotation</p:attrName>
                                        </p:attrNameLst>
                                      </p:cBhvr>
                                      <p:tavLst>
                                        <p:tav tm="0">
                                          <p:val>
                                            <p:fltVal val="720"/>
                                          </p:val>
                                        </p:tav>
                                        <p:tav tm="100000">
                                          <p:val>
                                            <p:fltVal val="0"/>
                                          </p:val>
                                        </p:tav>
                                      </p:tavLst>
                                    </p:anim>
                                    <p:anim calcmode="lin" valueType="num">
                                      <p:cBhvr>
                                        <p:cTn id="32" dur="2000" fill="hold"/>
                                        <p:tgtEl>
                                          <p:spTgt spid="2"/>
                                        </p:tgtEl>
                                        <p:attrNameLst>
                                          <p:attrName>ppt_h</p:attrName>
                                        </p:attrNameLst>
                                      </p:cBhvr>
                                      <p:tavLst>
                                        <p:tav tm="0">
                                          <p:val>
                                            <p:fltVal val="0"/>
                                          </p:val>
                                        </p:tav>
                                        <p:tav tm="100000">
                                          <p:val>
                                            <p:strVal val="#ppt_h"/>
                                          </p:val>
                                        </p:tav>
                                      </p:tavLst>
                                    </p:anim>
                                    <p:anim calcmode="lin" valueType="num">
                                      <p:cBhvr>
                                        <p:cTn id="33" dur="2000" fill="hold"/>
                                        <p:tgtEl>
                                          <p:spTgt spid="2"/>
                                        </p:tgtEl>
                                        <p:attrNameLst>
                                          <p:attrName>ppt_w</p:attrName>
                                        </p:attrNameLst>
                                      </p:cBhvr>
                                      <p:tavLst>
                                        <p:tav tm="0">
                                          <p:val>
                                            <p:fltVal val="0"/>
                                          </p:val>
                                        </p:tav>
                                        <p:tav tm="100000">
                                          <p:val>
                                            <p:strVal val="#ppt_w"/>
                                          </p:val>
                                        </p:tav>
                                      </p:tavLst>
                                    </p:anim>
                                  </p:childTnLst>
                                </p:cTn>
                              </p:par>
                              <p:par>
                                <p:cTn id="34" presetID="35" presetClass="entr"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par>
                                <p:cTn id="40" presetID="35" presetClass="entr" presetSubtype="0" fill="hold" grpId="1"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style.rotation</p:attrName>
                                        </p:attrNameLst>
                                      </p:cBhvr>
                                      <p:tavLst>
                                        <p:tav tm="0">
                                          <p:val>
                                            <p:fltVal val="720"/>
                                          </p:val>
                                        </p:tav>
                                        <p:tav tm="100000">
                                          <p:val>
                                            <p:fltVal val="0"/>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 calcmode="lin" valueType="num">
                                      <p:cBhvr>
                                        <p:cTn id="45" dur="2000" fill="hold"/>
                                        <p:tgtEl>
                                          <p:spTgt spid="8"/>
                                        </p:tgtEl>
                                        <p:attrNameLst>
                                          <p:attrName>ppt_w</p:attrName>
                                        </p:attrNameLst>
                                      </p:cBhvr>
                                      <p:tavLst>
                                        <p:tav tm="0">
                                          <p:val>
                                            <p:fltVal val="0"/>
                                          </p:val>
                                        </p:tav>
                                        <p:tav tm="100000">
                                          <p:val>
                                            <p:strVal val="#ppt_w"/>
                                          </p:val>
                                        </p:tav>
                                      </p:tavLst>
                                    </p:anim>
                                  </p:childTnLst>
                                </p:cTn>
                              </p:par>
                              <p:par>
                                <p:cTn id="46" presetID="35" presetClass="entr" presetSubtype="0" fill="hold" grpId="1"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style.rotation</p:attrName>
                                        </p:attrNameLst>
                                      </p:cBhvr>
                                      <p:tavLst>
                                        <p:tav tm="0">
                                          <p:val>
                                            <p:fltVal val="720"/>
                                          </p:val>
                                        </p:tav>
                                        <p:tav tm="100000">
                                          <p:val>
                                            <p:fltVal val="0"/>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 calcmode="lin" valueType="num">
                                      <p:cBhvr>
                                        <p:cTn id="51" dur="2000" fill="hold"/>
                                        <p:tgtEl>
                                          <p:spTgt spid="9"/>
                                        </p:tgtEl>
                                        <p:attrNameLst>
                                          <p:attrName>ppt_w</p:attrName>
                                        </p:attrNameLst>
                                      </p:cBhvr>
                                      <p:tavLst>
                                        <p:tav tm="0">
                                          <p:val>
                                            <p:fltVal val="0"/>
                                          </p:val>
                                        </p:tav>
                                        <p:tav tm="100000">
                                          <p:val>
                                            <p:strVal val="#ppt_w"/>
                                          </p:val>
                                        </p:tav>
                                      </p:tavLst>
                                    </p:anim>
                                  </p:childTnLst>
                                </p:cTn>
                              </p:par>
                              <p:par>
                                <p:cTn id="52" presetID="35" presetClass="entr" presetSubtype="0" fill="hold" grpId="1"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anim calcmode="lin" valueType="num">
                                      <p:cBhvr>
                                        <p:cTn id="55" dur="2000" fill="hold"/>
                                        <p:tgtEl>
                                          <p:spTgt spid="10"/>
                                        </p:tgtEl>
                                        <p:attrNameLst>
                                          <p:attrName>style.rotation</p:attrName>
                                        </p:attrNameLst>
                                      </p:cBhvr>
                                      <p:tavLst>
                                        <p:tav tm="0">
                                          <p:val>
                                            <p:fltVal val="720"/>
                                          </p:val>
                                        </p:tav>
                                        <p:tav tm="100000">
                                          <p:val>
                                            <p:fltVal val="0"/>
                                          </p:val>
                                        </p:tav>
                                      </p:tavLst>
                                    </p:anim>
                                    <p:anim calcmode="lin" valueType="num">
                                      <p:cBhvr>
                                        <p:cTn id="56" dur="2000" fill="hold"/>
                                        <p:tgtEl>
                                          <p:spTgt spid="10"/>
                                        </p:tgtEl>
                                        <p:attrNameLst>
                                          <p:attrName>ppt_h</p:attrName>
                                        </p:attrNameLst>
                                      </p:cBhvr>
                                      <p:tavLst>
                                        <p:tav tm="0">
                                          <p:val>
                                            <p:fltVal val="0"/>
                                          </p:val>
                                        </p:tav>
                                        <p:tav tm="100000">
                                          <p:val>
                                            <p:strVal val="#ppt_h"/>
                                          </p:val>
                                        </p:tav>
                                      </p:tavLst>
                                    </p:anim>
                                    <p:anim calcmode="lin" valueType="num">
                                      <p:cBhvr>
                                        <p:cTn id="57" dur="2000" fill="hold"/>
                                        <p:tgtEl>
                                          <p:spTgt spid="10"/>
                                        </p:tgtEl>
                                        <p:attrNameLst>
                                          <p:attrName>ppt_w</p:attrName>
                                        </p:attrNameLst>
                                      </p:cBhvr>
                                      <p:tavLst>
                                        <p:tav tm="0">
                                          <p:val>
                                            <p:fltVal val="0"/>
                                          </p:val>
                                        </p:tav>
                                        <p:tav tm="100000">
                                          <p:val>
                                            <p:strVal val="#ppt_w"/>
                                          </p:val>
                                        </p:tav>
                                      </p:tavLst>
                                    </p:anim>
                                  </p:childTnLst>
                                </p:cTn>
                              </p:par>
                              <p:par>
                                <p:cTn id="58" presetID="35"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anim calcmode="lin" valueType="num">
                                      <p:cBhvr>
                                        <p:cTn id="61" dur="2000" fill="hold"/>
                                        <p:tgtEl>
                                          <p:spTgt spid="11"/>
                                        </p:tgtEl>
                                        <p:attrNameLst>
                                          <p:attrName>style.rotation</p:attrName>
                                        </p:attrNameLst>
                                      </p:cBhvr>
                                      <p:tavLst>
                                        <p:tav tm="0">
                                          <p:val>
                                            <p:fltVal val="720"/>
                                          </p:val>
                                        </p:tav>
                                        <p:tav tm="100000">
                                          <p:val>
                                            <p:fltVal val="0"/>
                                          </p:val>
                                        </p:tav>
                                      </p:tavLst>
                                    </p:anim>
                                    <p:anim calcmode="lin" valueType="num">
                                      <p:cBhvr>
                                        <p:cTn id="62" dur="2000" fill="hold"/>
                                        <p:tgtEl>
                                          <p:spTgt spid="11"/>
                                        </p:tgtEl>
                                        <p:attrNameLst>
                                          <p:attrName>ppt_h</p:attrName>
                                        </p:attrNameLst>
                                      </p:cBhvr>
                                      <p:tavLst>
                                        <p:tav tm="0">
                                          <p:val>
                                            <p:fltVal val="0"/>
                                          </p:val>
                                        </p:tav>
                                        <p:tav tm="100000">
                                          <p:val>
                                            <p:strVal val="#ppt_h"/>
                                          </p:val>
                                        </p:tav>
                                      </p:tavLst>
                                    </p:anim>
                                    <p:anim calcmode="lin" valueType="num">
                                      <p:cBhvr>
                                        <p:cTn id="63" dur="2000" fill="hold"/>
                                        <p:tgtEl>
                                          <p:spTgt spid="11"/>
                                        </p:tgtEl>
                                        <p:attrNameLst>
                                          <p:attrName>ppt_w</p:attrName>
                                        </p:attrNameLst>
                                      </p:cBhvr>
                                      <p:tavLst>
                                        <p:tav tm="0">
                                          <p:val>
                                            <p:fltVal val="0"/>
                                          </p:val>
                                        </p:tav>
                                        <p:tav tm="100000">
                                          <p:val>
                                            <p:strVal val="#ppt_w"/>
                                          </p:val>
                                        </p:tav>
                                      </p:tavLst>
                                    </p:anim>
                                  </p:childTnLst>
                                </p:cTn>
                              </p:par>
                              <p:par>
                                <p:cTn id="64" presetID="35" presetClass="entr" presetSubtype="0" fill="hold" grpId="1"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anim calcmode="lin" valueType="num">
                                      <p:cBhvr>
                                        <p:cTn id="67" dur="2000" fill="hold"/>
                                        <p:tgtEl>
                                          <p:spTgt spid="16"/>
                                        </p:tgtEl>
                                        <p:attrNameLst>
                                          <p:attrName>style.rotation</p:attrName>
                                        </p:attrNameLst>
                                      </p:cBhvr>
                                      <p:tavLst>
                                        <p:tav tm="0">
                                          <p:val>
                                            <p:fltVal val="720"/>
                                          </p:val>
                                        </p:tav>
                                        <p:tav tm="100000">
                                          <p:val>
                                            <p:fltVal val="0"/>
                                          </p:val>
                                        </p:tav>
                                      </p:tavLst>
                                    </p:anim>
                                    <p:anim calcmode="lin" valueType="num">
                                      <p:cBhvr>
                                        <p:cTn id="68" dur="2000" fill="hold"/>
                                        <p:tgtEl>
                                          <p:spTgt spid="16"/>
                                        </p:tgtEl>
                                        <p:attrNameLst>
                                          <p:attrName>ppt_h</p:attrName>
                                        </p:attrNameLst>
                                      </p:cBhvr>
                                      <p:tavLst>
                                        <p:tav tm="0">
                                          <p:val>
                                            <p:fltVal val="0"/>
                                          </p:val>
                                        </p:tav>
                                        <p:tav tm="100000">
                                          <p:val>
                                            <p:strVal val="#ppt_h"/>
                                          </p:val>
                                        </p:tav>
                                      </p:tavLst>
                                    </p:anim>
                                    <p:anim calcmode="lin" valueType="num">
                                      <p:cBhvr>
                                        <p:cTn id="69"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70" fill="hold" nodeType="clickPar">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randombar(horizontal)">
                                      <p:cBhvr>
                                        <p:cTn id="74" dur="500"/>
                                        <p:tgtEl>
                                          <p:spTgt spid="17"/>
                                        </p:tgtEl>
                                      </p:cBhvr>
                                    </p:animEffect>
                                  </p:childTnLst>
                                </p:cTn>
                              </p:par>
                              <p:par>
                                <p:cTn id="75" presetID="14" presetClass="entr" presetSubtype="1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par>
                                <p:cTn id="78" presetID="14" presetClass="entr" presetSubtype="1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randombar(horizont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空心弧 11"/>
          <p:cNvSpPr>
            <a:spLocks noChangeArrowheads="1"/>
          </p:cNvSpPr>
          <p:nvPr/>
        </p:nvSpPr>
        <p:spPr bwMode="auto">
          <a:xfrm>
            <a:off x="4517466" y="2086432"/>
            <a:ext cx="3284469" cy="3285873"/>
          </a:xfrm>
          <a:custGeom>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w="12700" algn="ctr">
            <a:solidFill>
              <a:schemeClr val="bg1"/>
            </a:solidFill>
            <a:miter lim="800000"/>
          </a:ln>
        </p:spPr>
        <p:txBody>
          <a:bodyPr lIns="0" tIns="45712" rIns="431920" bIns="215960" anchor="ctr"/>
          <a:lstStyle/>
          <a:p>
            <a:pPr algn="ctr" defTabSz="913765"/>
            <a:r>
              <a:rPr lang="en-US" altLang="zh-CN" sz="2665">
                <a:solidFill>
                  <a:schemeClr val="bg1"/>
                </a:solidFill>
                <a:cs typeface="+mn-ea"/>
                <a:sym typeface="+mn-lt"/>
              </a:rPr>
              <a:t>A</a:t>
            </a:r>
            <a:endParaRPr lang="zh-CN" altLang="en-US" sz="2665">
              <a:solidFill>
                <a:schemeClr val="bg1"/>
              </a:solidFill>
              <a:cs typeface="+mn-ea"/>
              <a:sym typeface="+mn-lt"/>
            </a:endParaRPr>
          </a:p>
        </p:txBody>
      </p:sp>
      <p:sp>
        <p:nvSpPr>
          <p:cNvPr id="3" name="空心弧 12"/>
          <p:cNvSpPr>
            <a:spLocks noChangeArrowheads="1"/>
          </p:cNvSpPr>
          <p:nvPr/>
        </p:nvSpPr>
        <p:spPr bwMode="auto">
          <a:xfrm flipH="1">
            <a:off x="4517466" y="2086432"/>
            <a:ext cx="3284469" cy="3285873"/>
          </a:xfrm>
          <a:custGeom>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ln>
        </p:spPr>
        <p:txBody>
          <a:bodyPr lIns="431920" tIns="45712" rIns="0" bIns="215960" anchor="ctr"/>
          <a:lstStyle/>
          <a:p>
            <a:pPr algn="ctr" defTabSz="913765"/>
            <a:r>
              <a:rPr lang="en-US" altLang="zh-CN" sz="2665">
                <a:solidFill>
                  <a:schemeClr val="bg1"/>
                </a:solidFill>
                <a:cs typeface="+mn-ea"/>
                <a:sym typeface="+mn-lt"/>
              </a:rPr>
              <a:t>B</a:t>
            </a:r>
            <a:endParaRPr lang="zh-CN" altLang="en-US" sz="2665">
              <a:solidFill>
                <a:schemeClr val="bg1"/>
              </a:solidFill>
              <a:cs typeface="+mn-ea"/>
              <a:sym typeface="+mn-lt"/>
            </a:endParaRPr>
          </a:p>
        </p:txBody>
      </p:sp>
      <p:sp>
        <p:nvSpPr>
          <p:cNvPr id="4" name="空心弧 13"/>
          <p:cNvSpPr>
            <a:spLocks noChangeArrowheads="1"/>
          </p:cNvSpPr>
          <p:nvPr/>
        </p:nvSpPr>
        <p:spPr bwMode="auto">
          <a:xfrm>
            <a:off x="4517466" y="2086432"/>
            <a:ext cx="3284469" cy="3285873"/>
          </a:xfrm>
          <a:custGeom>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ln>
        </p:spPr>
        <p:txBody>
          <a:bodyPr lIns="0" tIns="215960" rIns="431920" bIns="0" anchor="ctr"/>
          <a:lstStyle/>
          <a:p>
            <a:pPr algn="ctr" defTabSz="913765"/>
            <a:r>
              <a:rPr lang="en-US" altLang="zh-CN" sz="2665">
                <a:solidFill>
                  <a:schemeClr val="bg1"/>
                </a:solidFill>
                <a:cs typeface="+mn-ea"/>
                <a:sym typeface="+mn-lt"/>
              </a:rPr>
              <a:t>C</a:t>
            </a:r>
            <a:endParaRPr lang="zh-CN" altLang="en-US" sz="2665">
              <a:solidFill>
                <a:schemeClr val="bg1"/>
              </a:solidFill>
              <a:cs typeface="+mn-ea"/>
              <a:sym typeface="+mn-lt"/>
            </a:endParaRPr>
          </a:p>
        </p:txBody>
      </p:sp>
      <p:sp>
        <p:nvSpPr>
          <p:cNvPr id="5" name="空心弧 14"/>
          <p:cNvSpPr>
            <a:spLocks noChangeArrowheads="1"/>
          </p:cNvSpPr>
          <p:nvPr/>
        </p:nvSpPr>
        <p:spPr bwMode="auto">
          <a:xfrm flipH="1">
            <a:off x="4531399" y="2086432"/>
            <a:ext cx="3284469" cy="3285873"/>
          </a:xfrm>
          <a:custGeom>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w="12700" algn="ctr">
            <a:solidFill>
              <a:schemeClr val="bg1"/>
            </a:solidFill>
            <a:miter lim="800000"/>
          </a:ln>
        </p:spPr>
        <p:txBody>
          <a:bodyPr lIns="431920" tIns="215960" rIns="0" bIns="0" anchor="ctr"/>
          <a:lstStyle/>
          <a:p>
            <a:pPr algn="ctr" defTabSz="913765"/>
            <a:r>
              <a:rPr lang="en-US" altLang="zh-CN" sz="2665">
                <a:solidFill>
                  <a:schemeClr val="bg1"/>
                </a:solidFill>
                <a:cs typeface="+mn-ea"/>
                <a:sym typeface="+mn-lt"/>
              </a:rPr>
              <a:t>D</a:t>
            </a:r>
            <a:endParaRPr lang="zh-CN" altLang="en-US" sz="2665">
              <a:solidFill>
                <a:schemeClr val="bg1"/>
              </a:solidFill>
              <a:cs typeface="+mn-ea"/>
              <a:sym typeface="+mn-lt"/>
            </a:endParaRPr>
          </a:p>
        </p:txBody>
      </p:sp>
      <p:sp>
        <p:nvSpPr>
          <p:cNvPr id="6" name="等腰三角形 5"/>
          <p:cNvSpPr>
            <a:spLocks noChangeArrowheads="1"/>
          </p:cNvSpPr>
          <p:nvPr/>
        </p:nvSpPr>
        <p:spPr bwMode="auto">
          <a:xfrm rot="-2700000">
            <a:off x="4738420" y="2427112"/>
            <a:ext cx="328448" cy="282221"/>
          </a:xfrm>
          <a:prstGeom prst="triangle">
            <a:avLst>
              <a:gd name="adj" fmla="val 50000"/>
            </a:avLst>
          </a:prstGeom>
          <a:solidFill>
            <a:schemeClr val="accent4"/>
          </a:solidFill>
          <a:ln w="12700" algn="ctr">
            <a:noFill/>
            <a:miter lim="800000"/>
          </a:ln>
        </p:spPr>
        <p:txBody>
          <a:bodyPr lIns="91423" tIns="45712" rIns="91423" bIns="45712" anchor="ctr"/>
          <a:lstStyle/>
          <a:p>
            <a:pPr algn="ctr" defTabSz="913765"/>
            <a:endParaRPr lang="zh-CN" altLang="en-US" sz="1735">
              <a:solidFill>
                <a:srgbClr val="FFFFFF"/>
              </a:solidFill>
              <a:cs typeface="+mn-ea"/>
              <a:sym typeface="+mn-lt"/>
            </a:endParaRPr>
          </a:p>
        </p:txBody>
      </p:sp>
      <p:sp>
        <p:nvSpPr>
          <p:cNvPr id="7" name="等腰三角形 6"/>
          <p:cNvSpPr>
            <a:spLocks noChangeArrowheads="1"/>
          </p:cNvSpPr>
          <p:nvPr/>
        </p:nvSpPr>
        <p:spPr bwMode="auto">
          <a:xfrm rot="2700000" flipV="1">
            <a:off x="4736335" y="4741102"/>
            <a:ext cx="332620" cy="280673"/>
          </a:xfrm>
          <a:prstGeom prst="triangle">
            <a:avLst>
              <a:gd name="adj" fmla="val 50000"/>
            </a:avLst>
          </a:prstGeom>
          <a:solidFill>
            <a:schemeClr val="accent3"/>
          </a:solidFill>
          <a:ln w="12700" algn="ctr">
            <a:noFill/>
            <a:miter lim="800000"/>
          </a:ln>
        </p:spPr>
        <p:txBody>
          <a:bodyPr rot="10800000" lIns="91423" tIns="45712" rIns="91423" bIns="45712" anchor="ctr"/>
          <a:lstStyle/>
          <a:p>
            <a:pPr algn="ctr" defTabSz="913765"/>
            <a:endParaRPr lang="zh-CN" altLang="en-US" sz="1735">
              <a:solidFill>
                <a:srgbClr val="FFFFFF"/>
              </a:solidFill>
              <a:cs typeface="+mn-ea"/>
              <a:sym typeface="+mn-lt"/>
            </a:endParaRPr>
          </a:p>
        </p:txBody>
      </p:sp>
      <p:sp>
        <p:nvSpPr>
          <p:cNvPr id="8" name="等腰三角形 7"/>
          <p:cNvSpPr>
            <a:spLocks noChangeArrowheads="1"/>
          </p:cNvSpPr>
          <p:nvPr/>
        </p:nvSpPr>
        <p:spPr bwMode="auto">
          <a:xfrm rot="2700000" flipH="1">
            <a:off x="7250448" y="2428884"/>
            <a:ext cx="332619" cy="278681"/>
          </a:xfrm>
          <a:prstGeom prst="triangle">
            <a:avLst>
              <a:gd name="adj" fmla="val 50000"/>
            </a:avLst>
          </a:prstGeom>
          <a:solidFill>
            <a:schemeClr val="accent1"/>
          </a:solidFill>
          <a:ln w="12700" algn="ctr">
            <a:noFill/>
            <a:miter lim="800000"/>
          </a:ln>
        </p:spPr>
        <p:txBody>
          <a:bodyPr lIns="91423" tIns="45712" rIns="91423" bIns="45712" anchor="ctr"/>
          <a:lstStyle/>
          <a:p>
            <a:pPr algn="ctr" defTabSz="913765"/>
            <a:endParaRPr lang="zh-CN" altLang="en-US" sz="1735">
              <a:solidFill>
                <a:srgbClr val="FFFFFF"/>
              </a:solidFill>
              <a:cs typeface="+mn-ea"/>
              <a:sym typeface="+mn-lt"/>
            </a:endParaRPr>
          </a:p>
        </p:txBody>
      </p:sp>
      <p:sp>
        <p:nvSpPr>
          <p:cNvPr id="9" name="等腰三角形 8"/>
          <p:cNvSpPr>
            <a:spLocks noChangeArrowheads="1"/>
          </p:cNvSpPr>
          <p:nvPr/>
        </p:nvSpPr>
        <p:spPr bwMode="auto">
          <a:xfrm rot="-2700000" flipH="1" flipV="1">
            <a:off x="7252534" y="4739319"/>
            <a:ext cx="328445" cy="284237"/>
          </a:xfrm>
          <a:prstGeom prst="triangle">
            <a:avLst>
              <a:gd name="adj" fmla="val 50000"/>
            </a:avLst>
          </a:prstGeom>
          <a:solidFill>
            <a:schemeClr val="accent2"/>
          </a:solidFill>
          <a:ln w="12700" algn="ctr">
            <a:noFill/>
            <a:miter lim="800000"/>
          </a:ln>
        </p:spPr>
        <p:txBody>
          <a:bodyPr rot="10800000" lIns="91423" tIns="45712" rIns="91423" bIns="45712" anchor="ctr"/>
          <a:lstStyle/>
          <a:p>
            <a:pPr algn="ctr" defTabSz="913765"/>
            <a:endParaRPr lang="zh-CN" altLang="en-US" sz="1735">
              <a:solidFill>
                <a:srgbClr val="FFFFFF"/>
              </a:solidFill>
              <a:cs typeface="+mn-ea"/>
              <a:sym typeface="+mn-lt"/>
            </a:endParaRPr>
          </a:p>
        </p:txBody>
      </p:sp>
      <p:sp>
        <p:nvSpPr>
          <p:cNvPr id="10" name="椭圆 9"/>
          <p:cNvSpPr>
            <a:spLocks noChangeArrowheads="1"/>
          </p:cNvSpPr>
          <p:nvPr/>
        </p:nvSpPr>
        <p:spPr bwMode="auto">
          <a:xfrm>
            <a:off x="4189019" y="1757841"/>
            <a:ext cx="3941363" cy="3943048"/>
          </a:xfrm>
          <a:prstGeom prst="ellipse">
            <a:avLst/>
          </a:prstGeom>
          <a:noFill/>
          <a:ln w="12700" algn="ctr">
            <a:solidFill>
              <a:srgbClr val="7F7F7F"/>
            </a:solidFill>
            <a:prstDash val="dash"/>
            <a:miter lim="800000"/>
          </a:ln>
        </p:spPr>
        <p:txBody>
          <a:bodyPr lIns="91423" tIns="45712" rIns="91423" bIns="45712" anchor="ctr"/>
          <a:lstStyle/>
          <a:p>
            <a:pPr algn="ctr" defTabSz="913765"/>
            <a:endParaRPr lang="zh-CN" altLang="en-US" sz="1735">
              <a:solidFill>
                <a:srgbClr val="FFFFFF"/>
              </a:solidFill>
              <a:cs typeface="+mn-ea"/>
              <a:sym typeface="+mn-lt"/>
            </a:endParaRPr>
          </a:p>
        </p:txBody>
      </p:sp>
      <p:sp>
        <p:nvSpPr>
          <p:cNvPr id="11" name="文本框 23"/>
          <p:cNvSpPr txBox="1">
            <a:spLocks noChangeArrowheads="1"/>
          </p:cNvSpPr>
          <p:nvPr/>
        </p:nvSpPr>
        <p:spPr bwMode="auto">
          <a:xfrm>
            <a:off x="5182323" y="3368524"/>
            <a:ext cx="1956747" cy="994743"/>
          </a:xfrm>
          <a:prstGeom prst="rect">
            <a:avLst/>
          </a:prstGeom>
          <a:noFill/>
          <a:ln w="9525">
            <a:noFill/>
            <a:miter lim="800000"/>
          </a:ln>
        </p:spPr>
        <p:txBody>
          <a:bodyPr lIns="91423" tIns="45712" rIns="91423" bIns="45712">
            <a:spAutoFit/>
          </a:bodyPr>
          <a:lstStyle/>
          <a:p>
            <a:pPr algn="ctr" defTabSz="913765"/>
            <a:r>
              <a:rPr lang="zh-CN" altLang="en-US" sz="2930">
                <a:solidFill>
                  <a:srgbClr val="808080"/>
                </a:solidFill>
                <a:cs typeface="+mn-ea"/>
                <a:sym typeface="+mn-lt"/>
              </a:rPr>
              <a:t>标题</a:t>
            </a:r>
            <a:endParaRPr lang="zh-CN" altLang="en-US" sz="2930">
              <a:solidFill>
                <a:srgbClr val="808080"/>
              </a:solidFill>
              <a:cs typeface="+mn-ea"/>
              <a:sym typeface="+mn-lt"/>
            </a:endParaRPr>
          </a:p>
          <a:p>
            <a:pPr algn="ctr" defTabSz="913765"/>
            <a:r>
              <a:rPr lang="zh-CN" altLang="en-US" sz="2930">
                <a:solidFill>
                  <a:srgbClr val="808080"/>
                </a:solidFill>
                <a:cs typeface="+mn-ea"/>
                <a:sym typeface="+mn-lt"/>
              </a:rPr>
              <a:t>内容</a:t>
            </a:r>
            <a:endParaRPr lang="zh-CN" altLang="en-US" sz="2930">
              <a:solidFill>
                <a:srgbClr val="808080"/>
              </a:solidFill>
              <a:cs typeface="+mn-ea"/>
              <a:sym typeface="+mn-lt"/>
            </a:endParaRPr>
          </a:p>
        </p:txBody>
      </p:sp>
      <p:sp>
        <p:nvSpPr>
          <p:cNvPr id="12" name="文本框 27"/>
          <p:cNvSpPr txBox="1">
            <a:spLocks noChangeArrowheads="1"/>
          </p:cNvSpPr>
          <p:nvPr/>
        </p:nvSpPr>
        <p:spPr bwMode="auto">
          <a:xfrm>
            <a:off x="416858" y="2027969"/>
            <a:ext cx="3728369"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
        <p:nvSpPr>
          <p:cNvPr id="13" name="文本框 27"/>
          <p:cNvSpPr txBox="1">
            <a:spLocks noChangeArrowheads="1"/>
          </p:cNvSpPr>
          <p:nvPr/>
        </p:nvSpPr>
        <p:spPr bwMode="auto">
          <a:xfrm>
            <a:off x="406904" y="4775605"/>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
        <p:nvSpPr>
          <p:cNvPr id="14" name="文本框 27"/>
          <p:cNvSpPr txBox="1">
            <a:spLocks noChangeArrowheads="1"/>
          </p:cNvSpPr>
          <p:nvPr/>
        </p:nvSpPr>
        <p:spPr bwMode="auto">
          <a:xfrm>
            <a:off x="7449601" y="4775605"/>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
        <p:nvSpPr>
          <p:cNvPr id="15" name="文本框 27"/>
          <p:cNvSpPr txBox="1">
            <a:spLocks noChangeArrowheads="1"/>
          </p:cNvSpPr>
          <p:nvPr/>
        </p:nvSpPr>
        <p:spPr bwMode="auto">
          <a:xfrm>
            <a:off x="7449601" y="2032001"/>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a:p>
            <a:pPr marL="285750" indent="-285750" algn="r" defTabSz="913765">
              <a:buFont typeface="Wingdings" panose="05000000000000000000" pitchFamily="2" charset="2"/>
              <a:buChar char="n"/>
            </a:pPr>
            <a:r>
              <a:rPr lang="zh-CN" altLang="en-US" sz="1465">
                <a:solidFill>
                  <a:srgbClr val="808080"/>
                </a:solidFill>
                <a:cs typeface="+mn-ea"/>
                <a:sym typeface="+mn-lt"/>
              </a:rPr>
              <a:t>请在此处添加您需要的文字内容</a:t>
            </a:r>
            <a:endParaRPr lang="zh-CN" altLang="en-US" sz="1465">
              <a:solidFill>
                <a:srgbClr val="808080"/>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nodeType="afterGroup">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nodeType="afterGroup">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nodeType="afterGroup">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nodeType="afterGroup">
                            <p:stCondLst>
                              <p:cond delay="37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nodeType="afterGroup">
                            <p:stCondLst>
                              <p:cond delay="475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nodeType="afterGroup">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nodeType="afterGroup">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nodeType="afterGroup">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nodeType="afterGroup">
                            <p:stCondLst>
                              <p:cond delay="725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nodeType="afterGroup">
                            <p:stCondLst>
                              <p:cond delay="7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nodeType="afterGroup">
                            <p:stCondLst>
                              <p:cond delay="8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nodeType="afterGroup">
                            <p:stCondLst>
                              <p:cond delay="9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2"/>
          <p:cNvSpPr/>
          <p:nvPr/>
        </p:nvSpPr>
        <p:spPr>
          <a:xfrm>
            <a:off x="4554577" y="4279189"/>
            <a:ext cx="3082852" cy="816624"/>
          </a:xfrm>
          <a:custGeom>
            <a:gdLst>
              <a:gd name="connsiteX0" fmla="*/ 0 w 4780608"/>
              <a:gd name="connsiteY0" fmla="*/ 0 h 1266177"/>
              <a:gd name="connsiteX1" fmla="*/ 9039 w 4780608"/>
              <a:gd name="connsiteY1" fmla="*/ 14387 h 1266177"/>
              <a:gd name="connsiteX2" fmla="*/ 2390304 w 4780608"/>
              <a:gd name="connsiteY2" fmla="*/ 1101077 h 1266177"/>
              <a:gd name="connsiteX3" fmla="*/ 4771569 w 4780608"/>
              <a:gd name="connsiteY3" fmla="*/ 14387 h 1266177"/>
              <a:gd name="connsiteX4" fmla="*/ 4780608 w 4780608"/>
              <a:gd name="connsiteY4" fmla="*/ 0 h 1266177"/>
              <a:gd name="connsiteX5" fmla="*/ 4748251 w 4780608"/>
              <a:gd name="connsiteY5" fmla="*/ 67785 h 1266177"/>
              <a:gd name="connsiteX6" fmla="*/ 2390304 w 4780608"/>
              <a:gd name="connsiteY6" fmla="*/ 1266177 h 1266177"/>
              <a:gd name="connsiteX7" fmla="*/ 32357 w 4780608"/>
              <a:gd name="connsiteY7" fmla="*/ 67785 h 1266177"/>
              <a:gd name="connsiteX8" fmla="*/ 0 w 4780608"/>
              <a:gd name="connsiteY8" fmla="*/ 0 h 12661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608" h="1266177">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2400">
              <a:cs typeface="+mn-ea"/>
              <a:sym typeface="+mn-lt"/>
            </a:endParaRPr>
          </a:p>
        </p:txBody>
      </p:sp>
      <p:grpSp>
        <p:nvGrpSpPr>
          <p:cNvPr id="3" name="组合 2"/>
          <p:cNvGrpSpPr/>
          <p:nvPr/>
        </p:nvGrpSpPr>
        <p:grpSpPr>
          <a:xfrm>
            <a:off x="5016647" y="2641687"/>
            <a:ext cx="2158708" cy="2045815"/>
            <a:chOff x="7410825" y="2727325"/>
            <a:chExt cx="7237414" cy="6858001"/>
          </a:xfrm>
          <a:solidFill>
            <a:schemeClr val="accent2"/>
          </a:solidFill>
        </p:grpSpPr>
        <p:sp>
          <p:nvSpPr>
            <p:cNvPr id="4" name="任意多边形 8"/>
            <p:cNvSpPr/>
            <p:nvPr/>
          </p:nvSpPr>
          <p:spPr>
            <a:xfrm>
              <a:off x="7410825" y="3128963"/>
              <a:ext cx="2333625" cy="6456362"/>
            </a:xfrm>
            <a:custGeom>
              <a:gdLst>
                <a:gd name="connsiteX0" fmla="*/ 1045369 w 2333625"/>
                <a:gd name="connsiteY0" fmla="*/ 1287462 h 6456362"/>
                <a:gd name="connsiteX1" fmla="*/ 1260475 w 2333625"/>
                <a:gd name="connsiteY1" fmla="*/ 2108074 h 6456362"/>
                <a:gd name="connsiteX2" fmla="*/ 1377156 w 2333625"/>
                <a:gd name="connsiteY2" fmla="*/ 1538249 h 6456362"/>
                <a:gd name="connsiteX3" fmla="*/ 1262856 w 2333625"/>
                <a:gd name="connsiteY3" fmla="*/ 1424760 h 6456362"/>
                <a:gd name="connsiteX4" fmla="*/ 1391444 w 2333625"/>
                <a:gd name="connsiteY4" fmla="*/ 1296986 h 6456362"/>
                <a:gd name="connsiteX5" fmla="*/ 1458119 w 2333625"/>
                <a:gd name="connsiteY5" fmla="*/ 1296986 h 6456362"/>
                <a:gd name="connsiteX6" fmla="*/ 1524794 w 2333625"/>
                <a:gd name="connsiteY6" fmla="*/ 1296986 h 6456362"/>
                <a:gd name="connsiteX7" fmla="*/ 1652588 w 2333625"/>
                <a:gd name="connsiteY7" fmla="*/ 1424760 h 6456362"/>
                <a:gd name="connsiteX8" fmla="*/ 1539081 w 2333625"/>
                <a:gd name="connsiteY8" fmla="*/ 1538249 h 6456362"/>
                <a:gd name="connsiteX9" fmla="*/ 1655763 w 2333625"/>
                <a:gd name="connsiteY9" fmla="*/ 2108074 h 6456362"/>
                <a:gd name="connsiteX10" fmla="*/ 1871663 w 2333625"/>
                <a:gd name="connsiteY10" fmla="*/ 1287462 h 6456362"/>
                <a:gd name="connsiteX11" fmla="*/ 2153444 w 2333625"/>
                <a:gd name="connsiteY11" fmla="*/ 1348572 h 6456362"/>
                <a:gd name="connsiteX12" fmla="*/ 2170113 w 2333625"/>
                <a:gd name="connsiteY12" fmla="*/ 1354127 h 6456362"/>
                <a:gd name="connsiteX13" fmla="*/ 2186781 w 2333625"/>
                <a:gd name="connsiteY13" fmla="*/ 1358095 h 6456362"/>
                <a:gd name="connsiteX14" fmla="*/ 2175669 w 2333625"/>
                <a:gd name="connsiteY14" fmla="*/ 1393015 h 6456362"/>
                <a:gd name="connsiteX15" fmla="*/ 2166144 w 2333625"/>
                <a:gd name="connsiteY15" fmla="*/ 1429522 h 6456362"/>
                <a:gd name="connsiteX16" fmla="*/ 2156619 w 2333625"/>
                <a:gd name="connsiteY16" fmla="*/ 1466029 h 6456362"/>
                <a:gd name="connsiteX17" fmla="*/ 2150269 w 2333625"/>
                <a:gd name="connsiteY17" fmla="*/ 1501742 h 6456362"/>
                <a:gd name="connsiteX18" fmla="*/ 1829594 w 2333625"/>
                <a:gd name="connsiteY18" fmla="*/ 3485018 h 6456362"/>
                <a:gd name="connsiteX19" fmla="*/ 1826419 w 2333625"/>
                <a:gd name="connsiteY19" fmla="*/ 3508827 h 6456362"/>
                <a:gd name="connsiteX20" fmla="*/ 1824038 w 2333625"/>
                <a:gd name="connsiteY20" fmla="*/ 3533430 h 6456362"/>
                <a:gd name="connsiteX21" fmla="*/ 1824038 w 2333625"/>
                <a:gd name="connsiteY21" fmla="*/ 3557239 h 6456362"/>
                <a:gd name="connsiteX22" fmla="*/ 1824038 w 2333625"/>
                <a:gd name="connsiteY22" fmla="*/ 3581841 h 6456362"/>
                <a:gd name="connsiteX23" fmla="*/ 1824831 w 2333625"/>
                <a:gd name="connsiteY23" fmla="*/ 3604856 h 6456362"/>
                <a:gd name="connsiteX24" fmla="*/ 1827213 w 2333625"/>
                <a:gd name="connsiteY24" fmla="*/ 3628665 h 6456362"/>
                <a:gd name="connsiteX25" fmla="*/ 1830388 w 2333625"/>
                <a:gd name="connsiteY25" fmla="*/ 3651680 h 6456362"/>
                <a:gd name="connsiteX26" fmla="*/ 1835150 w 2333625"/>
                <a:gd name="connsiteY26" fmla="*/ 3674696 h 6456362"/>
                <a:gd name="connsiteX27" fmla="*/ 1840706 w 2333625"/>
                <a:gd name="connsiteY27" fmla="*/ 3696917 h 6456362"/>
                <a:gd name="connsiteX28" fmla="*/ 1846263 w 2333625"/>
                <a:gd name="connsiteY28" fmla="*/ 3719932 h 6456362"/>
                <a:gd name="connsiteX29" fmla="*/ 1853406 w 2333625"/>
                <a:gd name="connsiteY29" fmla="*/ 3742154 h 6456362"/>
                <a:gd name="connsiteX30" fmla="*/ 1862138 w 2333625"/>
                <a:gd name="connsiteY30" fmla="*/ 3762788 h 6456362"/>
                <a:gd name="connsiteX31" fmla="*/ 1871663 w 2333625"/>
                <a:gd name="connsiteY31" fmla="*/ 3783423 h 6456362"/>
                <a:gd name="connsiteX32" fmla="*/ 1881188 w 2333625"/>
                <a:gd name="connsiteY32" fmla="*/ 3804851 h 6456362"/>
                <a:gd name="connsiteX33" fmla="*/ 1893094 w 2333625"/>
                <a:gd name="connsiteY33" fmla="*/ 3825485 h 6456362"/>
                <a:gd name="connsiteX34" fmla="*/ 1904206 w 2333625"/>
                <a:gd name="connsiteY34" fmla="*/ 3845326 h 6456362"/>
                <a:gd name="connsiteX35" fmla="*/ 1917700 w 2333625"/>
                <a:gd name="connsiteY35" fmla="*/ 3863579 h 6456362"/>
                <a:gd name="connsiteX36" fmla="*/ 1931988 w 2333625"/>
                <a:gd name="connsiteY36" fmla="*/ 3882626 h 6456362"/>
                <a:gd name="connsiteX37" fmla="*/ 1946275 w 2333625"/>
                <a:gd name="connsiteY37" fmla="*/ 3900086 h 6456362"/>
                <a:gd name="connsiteX38" fmla="*/ 1961356 w 2333625"/>
                <a:gd name="connsiteY38" fmla="*/ 3917546 h 6456362"/>
                <a:gd name="connsiteX39" fmla="*/ 1976438 w 2333625"/>
                <a:gd name="connsiteY39" fmla="*/ 3934212 h 6456362"/>
                <a:gd name="connsiteX40" fmla="*/ 1994694 w 2333625"/>
                <a:gd name="connsiteY40" fmla="*/ 3949291 h 6456362"/>
                <a:gd name="connsiteX41" fmla="*/ 2012156 w 2333625"/>
                <a:gd name="connsiteY41" fmla="*/ 3965163 h 6456362"/>
                <a:gd name="connsiteX42" fmla="*/ 2030413 w 2333625"/>
                <a:gd name="connsiteY42" fmla="*/ 3979449 h 6456362"/>
                <a:gd name="connsiteX43" fmla="*/ 2049463 w 2333625"/>
                <a:gd name="connsiteY43" fmla="*/ 3992147 h 6456362"/>
                <a:gd name="connsiteX44" fmla="*/ 2069306 w 2333625"/>
                <a:gd name="connsiteY44" fmla="*/ 4005638 h 6456362"/>
                <a:gd name="connsiteX45" fmla="*/ 2089944 w 2333625"/>
                <a:gd name="connsiteY45" fmla="*/ 4017543 h 6456362"/>
                <a:gd name="connsiteX46" fmla="*/ 2110581 w 2333625"/>
                <a:gd name="connsiteY46" fmla="*/ 4028654 h 6456362"/>
                <a:gd name="connsiteX47" fmla="*/ 2132013 w 2333625"/>
                <a:gd name="connsiteY47" fmla="*/ 4038177 h 6456362"/>
                <a:gd name="connsiteX48" fmla="*/ 2155031 w 2333625"/>
                <a:gd name="connsiteY48" fmla="*/ 4047701 h 6456362"/>
                <a:gd name="connsiteX49" fmla="*/ 2178050 w 2333625"/>
                <a:gd name="connsiteY49" fmla="*/ 4056431 h 6456362"/>
                <a:gd name="connsiteX50" fmla="*/ 2201069 w 2333625"/>
                <a:gd name="connsiteY50" fmla="*/ 4062780 h 6456362"/>
                <a:gd name="connsiteX51" fmla="*/ 2201863 w 2333625"/>
                <a:gd name="connsiteY51" fmla="*/ 4062780 h 6456362"/>
                <a:gd name="connsiteX52" fmla="*/ 2332831 w 2333625"/>
                <a:gd name="connsiteY52" fmla="*/ 6119070 h 6456362"/>
                <a:gd name="connsiteX53" fmla="*/ 2333625 w 2333625"/>
                <a:gd name="connsiteY53" fmla="*/ 6136530 h 6456362"/>
                <a:gd name="connsiteX54" fmla="*/ 2332831 w 2333625"/>
                <a:gd name="connsiteY54" fmla="*/ 6153196 h 6456362"/>
                <a:gd name="connsiteX55" fmla="*/ 2332038 w 2333625"/>
                <a:gd name="connsiteY55" fmla="*/ 6169862 h 6456362"/>
                <a:gd name="connsiteX56" fmla="*/ 2330450 w 2333625"/>
                <a:gd name="connsiteY56" fmla="*/ 6185735 h 6456362"/>
                <a:gd name="connsiteX57" fmla="*/ 2327275 w 2333625"/>
                <a:gd name="connsiteY57" fmla="*/ 6202401 h 6456362"/>
                <a:gd name="connsiteX58" fmla="*/ 2324100 w 2333625"/>
                <a:gd name="connsiteY58" fmla="*/ 6218273 h 6456362"/>
                <a:gd name="connsiteX59" fmla="*/ 2319338 w 2333625"/>
                <a:gd name="connsiteY59" fmla="*/ 6234146 h 6456362"/>
                <a:gd name="connsiteX60" fmla="*/ 2313781 w 2333625"/>
                <a:gd name="connsiteY60" fmla="*/ 6248431 h 6456362"/>
                <a:gd name="connsiteX61" fmla="*/ 2308225 w 2333625"/>
                <a:gd name="connsiteY61" fmla="*/ 6264304 h 6456362"/>
                <a:gd name="connsiteX62" fmla="*/ 2301875 w 2333625"/>
                <a:gd name="connsiteY62" fmla="*/ 6278589 h 6456362"/>
                <a:gd name="connsiteX63" fmla="*/ 2293938 w 2333625"/>
                <a:gd name="connsiteY63" fmla="*/ 6292875 h 6456362"/>
                <a:gd name="connsiteX64" fmla="*/ 2286794 w 2333625"/>
                <a:gd name="connsiteY64" fmla="*/ 6305573 h 6456362"/>
                <a:gd name="connsiteX65" fmla="*/ 2278063 w 2333625"/>
                <a:gd name="connsiteY65" fmla="*/ 6319065 h 6456362"/>
                <a:gd name="connsiteX66" fmla="*/ 2267744 w 2333625"/>
                <a:gd name="connsiteY66" fmla="*/ 6332556 h 6456362"/>
                <a:gd name="connsiteX67" fmla="*/ 2258219 w 2333625"/>
                <a:gd name="connsiteY67" fmla="*/ 6344461 h 6456362"/>
                <a:gd name="connsiteX68" fmla="*/ 2247900 w 2333625"/>
                <a:gd name="connsiteY68" fmla="*/ 6356365 h 6456362"/>
                <a:gd name="connsiteX69" fmla="*/ 2237581 w 2333625"/>
                <a:gd name="connsiteY69" fmla="*/ 6367475 h 6456362"/>
                <a:gd name="connsiteX70" fmla="*/ 2224881 w 2333625"/>
                <a:gd name="connsiteY70" fmla="*/ 6378587 h 6456362"/>
                <a:gd name="connsiteX71" fmla="*/ 2212975 w 2333625"/>
                <a:gd name="connsiteY71" fmla="*/ 6388110 h 6456362"/>
                <a:gd name="connsiteX72" fmla="*/ 2199481 w 2333625"/>
                <a:gd name="connsiteY72" fmla="*/ 6398427 h 6456362"/>
                <a:gd name="connsiteX73" fmla="*/ 2186781 w 2333625"/>
                <a:gd name="connsiteY73" fmla="*/ 6407157 h 6456362"/>
                <a:gd name="connsiteX74" fmla="*/ 2173288 w 2333625"/>
                <a:gd name="connsiteY74" fmla="*/ 6414299 h 6456362"/>
                <a:gd name="connsiteX75" fmla="*/ 2159000 w 2333625"/>
                <a:gd name="connsiteY75" fmla="*/ 6422236 h 6456362"/>
                <a:gd name="connsiteX76" fmla="*/ 2144713 w 2333625"/>
                <a:gd name="connsiteY76" fmla="*/ 6428585 h 6456362"/>
                <a:gd name="connsiteX77" fmla="*/ 2130425 w 2333625"/>
                <a:gd name="connsiteY77" fmla="*/ 6435727 h 6456362"/>
                <a:gd name="connsiteX78" fmla="*/ 2115344 w 2333625"/>
                <a:gd name="connsiteY78" fmla="*/ 6441283 h 6456362"/>
                <a:gd name="connsiteX79" fmla="*/ 2099469 w 2333625"/>
                <a:gd name="connsiteY79" fmla="*/ 6445251 h 6456362"/>
                <a:gd name="connsiteX80" fmla="*/ 2083594 w 2333625"/>
                <a:gd name="connsiteY80" fmla="*/ 6450013 h 6456362"/>
                <a:gd name="connsiteX81" fmla="*/ 2066925 w 2333625"/>
                <a:gd name="connsiteY81" fmla="*/ 6451600 h 6456362"/>
                <a:gd name="connsiteX82" fmla="*/ 2050256 w 2333625"/>
                <a:gd name="connsiteY82" fmla="*/ 6453981 h 6456362"/>
                <a:gd name="connsiteX83" fmla="*/ 2033588 w 2333625"/>
                <a:gd name="connsiteY83" fmla="*/ 6455569 h 6456362"/>
                <a:gd name="connsiteX84" fmla="*/ 2017713 w 2333625"/>
                <a:gd name="connsiteY84" fmla="*/ 6456362 h 6456362"/>
                <a:gd name="connsiteX85" fmla="*/ 2001838 w 2333625"/>
                <a:gd name="connsiteY85" fmla="*/ 6456362 h 6456362"/>
                <a:gd name="connsiteX86" fmla="*/ 1986756 w 2333625"/>
                <a:gd name="connsiteY86" fmla="*/ 6455569 h 6456362"/>
                <a:gd name="connsiteX87" fmla="*/ 1972469 w 2333625"/>
                <a:gd name="connsiteY87" fmla="*/ 6453187 h 6456362"/>
                <a:gd name="connsiteX88" fmla="*/ 1957388 w 2333625"/>
                <a:gd name="connsiteY88" fmla="*/ 6450807 h 6456362"/>
                <a:gd name="connsiteX89" fmla="*/ 1943100 w 2333625"/>
                <a:gd name="connsiteY89" fmla="*/ 6447632 h 6456362"/>
                <a:gd name="connsiteX90" fmla="*/ 1929606 w 2333625"/>
                <a:gd name="connsiteY90" fmla="*/ 6444457 h 6456362"/>
                <a:gd name="connsiteX91" fmla="*/ 1915319 w 2333625"/>
                <a:gd name="connsiteY91" fmla="*/ 6439696 h 6456362"/>
                <a:gd name="connsiteX92" fmla="*/ 1901825 w 2333625"/>
                <a:gd name="connsiteY92" fmla="*/ 6434141 h 6456362"/>
                <a:gd name="connsiteX93" fmla="*/ 1875631 w 2333625"/>
                <a:gd name="connsiteY93" fmla="*/ 6423029 h 6456362"/>
                <a:gd name="connsiteX94" fmla="*/ 1850231 w 2333625"/>
                <a:gd name="connsiteY94" fmla="*/ 6408745 h 6456362"/>
                <a:gd name="connsiteX95" fmla="*/ 1827213 w 2333625"/>
                <a:gd name="connsiteY95" fmla="*/ 6392871 h 6456362"/>
                <a:gd name="connsiteX96" fmla="*/ 1804988 w 2333625"/>
                <a:gd name="connsiteY96" fmla="*/ 6375412 h 6456362"/>
                <a:gd name="connsiteX97" fmla="*/ 1784350 w 2333625"/>
                <a:gd name="connsiteY97" fmla="*/ 6355571 h 6456362"/>
                <a:gd name="connsiteX98" fmla="*/ 1766094 w 2333625"/>
                <a:gd name="connsiteY98" fmla="*/ 6333349 h 6456362"/>
                <a:gd name="connsiteX99" fmla="*/ 1749425 w 2333625"/>
                <a:gd name="connsiteY99" fmla="*/ 6309541 h 6456362"/>
                <a:gd name="connsiteX100" fmla="*/ 1735138 w 2333625"/>
                <a:gd name="connsiteY100" fmla="*/ 6284939 h 6456362"/>
                <a:gd name="connsiteX101" fmla="*/ 1729581 w 2333625"/>
                <a:gd name="connsiteY101" fmla="*/ 6271447 h 6456362"/>
                <a:gd name="connsiteX102" fmla="*/ 1723231 w 2333625"/>
                <a:gd name="connsiteY102" fmla="*/ 6258749 h 6456362"/>
                <a:gd name="connsiteX103" fmla="*/ 1718469 w 2333625"/>
                <a:gd name="connsiteY103" fmla="*/ 6244463 h 6456362"/>
                <a:gd name="connsiteX104" fmla="*/ 1714500 w 2333625"/>
                <a:gd name="connsiteY104" fmla="*/ 6230971 h 6456362"/>
                <a:gd name="connsiteX105" fmla="*/ 1709738 w 2333625"/>
                <a:gd name="connsiteY105" fmla="*/ 6216687 h 6456362"/>
                <a:gd name="connsiteX106" fmla="*/ 1706563 w 2333625"/>
                <a:gd name="connsiteY106" fmla="*/ 6202401 h 6456362"/>
                <a:gd name="connsiteX107" fmla="*/ 1704181 w 2333625"/>
                <a:gd name="connsiteY107" fmla="*/ 6187322 h 6456362"/>
                <a:gd name="connsiteX108" fmla="*/ 1701800 w 2333625"/>
                <a:gd name="connsiteY108" fmla="*/ 6171449 h 6456362"/>
                <a:gd name="connsiteX109" fmla="*/ 1458119 w 2333625"/>
                <a:gd name="connsiteY109" fmla="*/ 3814374 h 6456362"/>
                <a:gd name="connsiteX110" fmla="*/ 1212850 w 2333625"/>
                <a:gd name="connsiteY110" fmla="*/ 6171449 h 6456362"/>
                <a:gd name="connsiteX111" fmla="*/ 1212056 w 2333625"/>
                <a:gd name="connsiteY111" fmla="*/ 6187322 h 6456362"/>
                <a:gd name="connsiteX112" fmla="*/ 1208881 w 2333625"/>
                <a:gd name="connsiteY112" fmla="*/ 6202401 h 6456362"/>
                <a:gd name="connsiteX113" fmla="*/ 1205706 w 2333625"/>
                <a:gd name="connsiteY113" fmla="*/ 6216687 h 6456362"/>
                <a:gd name="connsiteX114" fmla="*/ 1201738 w 2333625"/>
                <a:gd name="connsiteY114" fmla="*/ 6230971 h 6456362"/>
                <a:gd name="connsiteX115" fmla="*/ 1197769 w 2333625"/>
                <a:gd name="connsiteY115" fmla="*/ 6244463 h 6456362"/>
                <a:gd name="connsiteX116" fmla="*/ 1192213 w 2333625"/>
                <a:gd name="connsiteY116" fmla="*/ 6258749 h 6456362"/>
                <a:gd name="connsiteX117" fmla="*/ 1186656 w 2333625"/>
                <a:gd name="connsiteY117" fmla="*/ 6271447 h 6456362"/>
                <a:gd name="connsiteX118" fmla="*/ 1180306 w 2333625"/>
                <a:gd name="connsiteY118" fmla="*/ 6284939 h 6456362"/>
                <a:gd name="connsiteX119" fmla="*/ 1166019 w 2333625"/>
                <a:gd name="connsiteY119" fmla="*/ 6309541 h 6456362"/>
                <a:gd name="connsiteX120" fmla="*/ 1149350 w 2333625"/>
                <a:gd name="connsiteY120" fmla="*/ 6333349 h 6456362"/>
                <a:gd name="connsiteX121" fmla="*/ 1130300 w 2333625"/>
                <a:gd name="connsiteY121" fmla="*/ 6355571 h 6456362"/>
                <a:gd name="connsiteX122" fmla="*/ 1111250 w 2333625"/>
                <a:gd name="connsiteY122" fmla="*/ 6375412 h 6456362"/>
                <a:gd name="connsiteX123" fmla="*/ 1089025 w 2333625"/>
                <a:gd name="connsiteY123" fmla="*/ 6392871 h 6456362"/>
                <a:gd name="connsiteX124" fmla="*/ 1064419 w 2333625"/>
                <a:gd name="connsiteY124" fmla="*/ 6408745 h 6456362"/>
                <a:gd name="connsiteX125" fmla="*/ 1040606 w 2333625"/>
                <a:gd name="connsiteY125" fmla="*/ 6423029 h 6456362"/>
                <a:gd name="connsiteX126" fmla="*/ 1014413 w 2333625"/>
                <a:gd name="connsiteY126" fmla="*/ 6434141 h 6456362"/>
                <a:gd name="connsiteX127" fmla="*/ 1000125 w 2333625"/>
                <a:gd name="connsiteY127" fmla="*/ 6439696 h 6456362"/>
                <a:gd name="connsiteX128" fmla="*/ 986631 w 2333625"/>
                <a:gd name="connsiteY128" fmla="*/ 6444457 h 6456362"/>
                <a:gd name="connsiteX129" fmla="*/ 972344 w 2333625"/>
                <a:gd name="connsiteY129" fmla="*/ 6447632 h 6456362"/>
                <a:gd name="connsiteX130" fmla="*/ 958056 w 2333625"/>
                <a:gd name="connsiteY130" fmla="*/ 6450807 h 6456362"/>
                <a:gd name="connsiteX131" fmla="*/ 943769 w 2333625"/>
                <a:gd name="connsiteY131" fmla="*/ 6453187 h 6456362"/>
                <a:gd name="connsiteX132" fmla="*/ 928688 w 2333625"/>
                <a:gd name="connsiteY132" fmla="*/ 6455569 h 6456362"/>
                <a:gd name="connsiteX133" fmla="*/ 914400 w 2333625"/>
                <a:gd name="connsiteY133" fmla="*/ 6456362 h 6456362"/>
                <a:gd name="connsiteX134" fmla="*/ 898525 w 2333625"/>
                <a:gd name="connsiteY134" fmla="*/ 6456362 h 6456362"/>
                <a:gd name="connsiteX135" fmla="*/ 881063 w 2333625"/>
                <a:gd name="connsiteY135" fmla="*/ 6455569 h 6456362"/>
                <a:gd name="connsiteX136" fmla="*/ 864394 w 2333625"/>
                <a:gd name="connsiteY136" fmla="*/ 6453981 h 6456362"/>
                <a:gd name="connsiteX137" fmla="*/ 848519 w 2333625"/>
                <a:gd name="connsiteY137" fmla="*/ 6451600 h 6456362"/>
                <a:gd name="connsiteX138" fmla="*/ 831850 w 2333625"/>
                <a:gd name="connsiteY138" fmla="*/ 6450013 h 6456362"/>
                <a:gd name="connsiteX139" fmla="*/ 816769 w 2333625"/>
                <a:gd name="connsiteY139" fmla="*/ 6445251 h 6456362"/>
                <a:gd name="connsiteX140" fmla="*/ 800894 w 2333625"/>
                <a:gd name="connsiteY140" fmla="*/ 6441283 h 6456362"/>
                <a:gd name="connsiteX141" fmla="*/ 785813 w 2333625"/>
                <a:gd name="connsiteY141" fmla="*/ 6435727 h 6456362"/>
                <a:gd name="connsiteX142" fmla="*/ 769938 w 2333625"/>
                <a:gd name="connsiteY142" fmla="*/ 6428585 h 6456362"/>
                <a:gd name="connsiteX143" fmla="*/ 755650 w 2333625"/>
                <a:gd name="connsiteY143" fmla="*/ 6422236 h 6456362"/>
                <a:gd name="connsiteX144" fmla="*/ 741363 w 2333625"/>
                <a:gd name="connsiteY144" fmla="*/ 6414299 h 6456362"/>
                <a:gd name="connsiteX145" fmla="*/ 728663 w 2333625"/>
                <a:gd name="connsiteY145" fmla="*/ 6407157 h 6456362"/>
                <a:gd name="connsiteX146" fmla="*/ 715169 w 2333625"/>
                <a:gd name="connsiteY146" fmla="*/ 6398427 h 6456362"/>
                <a:gd name="connsiteX147" fmla="*/ 702469 w 2333625"/>
                <a:gd name="connsiteY147" fmla="*/ 6388110 h 6456362"/>
                <a:gd name="connsiteX148" fmla="*/ 689769 w 2333625"/>
                <a:gd name="connsiteY148" fmla="*/ 6378587 h 6456362"/>
                <a:gd name="connsiteX149" fmla="*/ 679450 w 2333625"/>
                <a:gd name="connsiteY149" fmla="*/ 6367475 h 6456362"/>
                <a:gd name="connsiteX150" fmla="*/ 668338 w 2333625"/>
                <a:gd name="connsiteY150" fmla="*/ 6356365 h 6456362"/>
                <a:gd name="connsiteX151" fmla="*/ 657225 w 2333625"/>
                <a:gd name="connsiteY151" fmla="*/ 6344461 h 6456362"/>
                <a:gd name="connsiteX152" fmla="*/ 646906 w 2333625"/>
                <a:gd name="connsiteY152" fmla="*/ 6332556 h 6456362"/>
                <a:gd name="connsiteX153" fmla="*/ 638175 w 2333625"/>
                <a:gd name="connsiteY153" fmla="*/ 6319065 h 6456362"/>
                <a:gd name="connsiteX154" fmla="*/ 629444 w 2333625"/>
                <a:gd name="connsiteY154" fmla="*/ 6305573 h 6456362"/>
                <a:gd name="connsiteX155" fmla="*/ 622300 w 2333625"/>
                <a:gd name="connsiteY155" fmla="*/ 6292875 h 6456362"/>
                <a:gd name="connsiteX156" fmla="*/ 614363 w 2333625"/>
                <a:gd name="connsiteY156" fmla="*/ 6278589 h 6456362"/>
                <a:gd name="connsiteX157" fmla="*/ 608012 w 2333625"/>
                <a:gd name="connsiteY157" fmla="*/ 6264304 h 6456362"/>
                <a:gd name="connsiteX158" fmla="*/ 600869 w 2333625"/>
                <a:gd name="connsiteY158" fmla="*/ 6248431 h 6456362"/>
                <a:gd name="connsiteX159" fmla="*/ 596900 w 2333625"/>
                <a:gd name="connsiteY159" fmla="*/ 6234146 h 6456362"/>
                <a:gd name="connsiteX160" fmla="*/ 592137 w 2333625"/>
                <a:gd name="connsiteY160" fmla="*/ 6218273 h 6456362"/>
                <a:gd name="connsiteX161" fmla="*/ 588169 w 2333625"/>
                <a:gd name="connsiteY161" fmla="*/ 6202401 h 6456362"/>
                <a:gd name="connsiteX162" fmla="*/ 585788 w 2333625"/>
                <a:gd name="connsiteY162" fmla="*/ 6185735 h 6456362"/>
                <a:gd name="connsiteX163" fmla="*/ 583406 w 2333625"/>
                <a:gd name="connsiteY163" fmla="*/ 6169862 h 6456362"/>
                <a:gd name="connsiteX164" fmla="*/ 582613 w 2333625"/>
                <a:gd name="connsiteY164" fmla="*/ 6153196 h 6456362"/>
                <a:gd name="connsiteX165" fmla="*/ 582613 w 2333625"/>
                <a:gd name="connsiteY165" fmla="*/ 6136530 h 6456362"/>
                <a:gd name="connsiteX166" fmla="*/ 582613 w 2333625"/>
                <a:gd name="connsiteY166" fmla="*/ 6119070 h 6456362"/>
                <a:gd name="connsiteX167" fmla="*/ 746125 w 2333625"/>
                <a:gd name="connsiteY167" fmla="*/ 3549302 h 6456362"/>
                <a:gd name="connsiteX168" fmla="*/ 749300 w 2333625"/>
                <a:gd name="connsiteY168" fmla="*/ 3496129 h 6456362"/>
                <a:gd name="connsiteX169" fmla="*/ 750888 w 2333625"/>
                <a:gd name="connsiteY169" fmla="*/ 3440575 h 6456362"/>
                <a:gd name="connsiteX170" fmla="*/ 750888 w 2333625"/>
                <a:gd name="connsiteY170" fmla="*/ 3387402 h 6456362"/>
                <a:gd name="connsiteX171" fmla="*/ 749300 w 2333625"/>
                <a:gd name="connsiteY171" fmla="*/ 3331848 h 6456362"/>
                <a:gd name="connsiteX172" fmla="*/ 723900 w 2333625"/>
                <a:gd name="connsiteY172" fmla="*/ 2545363 h 6456362"/>
                <a:gd name="connsiteX173" fmla="*/ 500063 w 2333625"/>
                <a:gd name="connsiteY173" fmla="*/ 3781835 h 6456362"/>
                <a:gd name="connsiteX174" fmla="*/ 496888 w 2333625"/>
                <a:gd name="connsiteY174" fmla="*/ 3794533 h 6456362"/>
                <a:gd name="connsiteX175" fmla="*/ 493713 w 2333625"/>
                <a:gd name="connsiteY175" fmla="*/ 3808025 h 6456362"/>
                <a:gd name="connsiteX176" fmla="*/ 488950 w 2333625"/>
                <a:gd name="connsiteY176" fmla="*/ 3820723 h 6456362"/>
                <a:gd name="connsiteX177" fmla="*/ 484188 w 2333625"/>
                <a:gd name="connsiteY177" fmla="*/ 3833421 h 6456362"/>
                <a:gd name="connsiteX178" fmla="*/ 479425 w 2333625"/>
                <a:gd name="connsiteY178" fmla="*/ 3845326 h 6456362"/>
                <a:gd name="connsiteX179" fmla="*/ 473869 w 2333625"/>
                <a:gd name="connsiteY179" fmla="*/ 3857230 h 6456362"/>
                <a:gd name="connsiteX180" fmla="*/ 466725 w 2333625"/>
                <a:gd name="connsiteY180" fmla="*/ 3868341 h 6456362"/>
                <a:gd name="connsiteX181" fmla="*/ 459581 w 2333625"/>
                <a:gd name="connsiteY181" fmla="*/ 3879452 h 6456362"/>
                <a:gd name="connsiteX182" fmla="*/ 451644 w 2333625"/>
                <a:gd name="connsiteY182" fmla="*/ 3888975 h 6456362"/>
                <a:gd name="connsiteX183" fmla="*/ 443706 w 2333625"/>
                <a:gd name="connsiteY183" fmla="*/ 3900086 h 6456362"/>
                <a:gd name="connsiteX184" fmla="*/ 426244 w 2333625"/>
                <a:gd name="connsiteY184" fmla="*/ 3917546 h 6456362"/>
                <a:gd name="connsiteX185" fmla="*/ 406400 w 2333625"/>
                <a:gd name="connsiteY185" fmla="*/ 3935006 h 6456362"/>
                <a:gd name="connsiteX186" fmla="*/ 385763 w 2333625"/>
                <a:gd name="connsiteY186" fmla="*/ 3949291 h 6456362"/>
                <a:gd name="connsiteX187" fmla="*/ 363538 w 2333625"/>
                <a:gd name="connsiteY187" fmla="*/ 3961989 h 6456362"/>
                <a:gd name="connsiteX188" fmla="*/ 340519 w 2333625"/>
                <a:gd name="connsiteY188" fmla="*/ 3972306 h 6456362"/>
                <a:gd name="connsiteX189" fmla="*/ 315119 w 2333625"/>
                <a:gd name="connsiteY189" fmla="*/ 3980242 h 6456362"/>
                <a:gd name="connsiteX190" fmla="*/ 303213 w 2333625"/>
                <a:gd name="connsiteY190" fmla="*/ 3982623 h 6456362"/>
                <a:gd name="connsiteX191" fmla="*/ 289719 w 2333625"/>
                <a:gd name="connsiteY191" fmla="*/ 3985004 h 6456362"/>
                <a:gd name="connsiteX192" fmla="*/ 277812 w 2333625"/>
                <a:gd name="connsiteY192" fmla="*/ 3986591 h 6456362"/>
                <a:gd name="connsiteX193" fmla="*/ 265112 w 2333625"/>
                <a:gd name="connsiteY193" fmla="*/ 3988179 h 6456362"/>
                <a:gd name="connsiteX194" fmla="*/ 251619 w 2333625"/>
                <a:gd name="connsiteY194" fmla="*/ 3988179 h 6456362"/>
                <a:gd name="connsiteX195" fmla="*/ 238125 w 2333625"/>
                <a:gd name="connsiteY195" fmla="*/ 3988179 h 6456362"/>
                <a:gd name="connsiteX196" fmla="*/ 225425 w 2333625"/>
                <a:gd name="connsiteY196" fmla="*/ 3986591 h 6456362"/>
                <a:gd name="connsiteX197" fmla="*/ 211931 w 2333625"/>
                <a:gd name="connsiteY197" fmla="*/ 3985004 h 6456362"/>
                <a:gd name="connsiteX198" fmla="*/ 197644 w 2333625"/>
                <a:gd name="connsiteY198" fmla="*/ 3982623 h 6456362"/>
                <a:gd name="connsiteX199" fmla="*/ 184944 w 2333625"/>
                <a:gd name="connsiteY199" fmla="*/ 3979449 h 6456362"/>
                <a:gd name="connsiteX200" fmla="*/ 162719 w 2333625"/>
                <a:gd name="connsiteY200" fmla="*/ 3971512 h 6456362"/>
                <a:gd name="connsiteX201" fmla="*/ 140494 w 2333625"/>
                <a:gd name="connsiteY201" fmla="*/ 3961989 h 6456362"/>
                <a:gd name="connsiteX202" fmla="*/ 120650 w 2333625"/>
                <a:gd name="connsiteY202" fmla="*/ 3950878 h 6456362"/>
                <a:gd name="connsiteX203" fmla="*/ 100806 w 2333625"/>
                <a:gd name="connsiteY203" fmla="*/ 3938180 h 6456362"/>
                <a:gd name="connsiteX204" fmla="*/ 83344 w 2333625"/>
                <a:gd name="connsiteY204" fmla="*/ 3923101 h 6456362"/>
                <a:gd name="connsiteX205" fmla="*/ 68262 w 2333625"/>
                <a:gd name="connsiteY205" fmla="*/ 3908022 h 6456362"/>
                <a:gd name="connsiteX206" fmla="*/ 52387 w 2333625"/>
                <a:gd name="connsiteY206" fmla="*/ 3890562 h 6456362"/>
                <a:gd name="connsiteX207" fmla="*/ 39687 w 2333625"/>
                <a:gd name="connsiteY207" fmla="*/ 3872309 h 6456362"/>
                <a:gd name="connsiteX208" fmla="*/ 28575 w 2333625"/>
                <a:gd name="connsiteY208" fmla="*/ 3853262 h 6456362"/>
                <a:gd name="connsiteX209" fmla="*/ 19050 w 2333625"/>
                <a:gd name="connsiteY209" fmla="*/ 3831834 h 6456362"/>
                <a:gd name="connsiteX210" fmla="*/ 11112 w 2333625"/>
                <a:gd name="connsiteY210" fmla="*/ 3811200 h 6456362"/>
                <a:gd name="connsiteX211" fmla="*/ 5556 w 2333625"/>
                <a:gd name="connsiteY211" fmla="*/ 3788978 h 6456362"/>
                <a:gd name="connsiteX212" fmla="*/ 2381 w 2333625"/>
                <a:gd name="connsiteY212" fmla="*/ 3765963 h 6456362"/>
                <a:gd name="connsiteX213" fmla="*/ 0 w 2333625"/>
                <a:gd name="connsiteY213" fmla="*/ 3742948 h 6456362"/>
                <a:gd name="connsiteX214" fmla="*/ 794 w 2333625"/>
                <a:gd name="connsiteY214" fmla="*/ 3719932 h 6456362"/>
                <a:gd name="connsiteX215" fmla="*/ 3175 w 2333625"/>
                <a:gd name="connsiteY215" fmla="*/ 3696123 h 6456362"/>
                <a:gd name="connsiteX216" fmla="*/ 304006 w 2333625"/>
                <a:gd name="connsiteY216" fmla="*/ 1830304 h 6456362"/>
                <a:gd name="connsiteX217" fmla="*/ 308769 w 2333625"/>
                <a:gd name="connsiteY217" fmla="*/ 1807289 h 6456362"/>
                <a:gd name="connsiteX218" fmla="*/ 313531 w 2333625"/>
                <a:gd name="connsiteY218" fmla="*/ 1785861 h 6456362"/>
                <a:gd name="connsiteX219" fmla="*/ 318294 w 2333625"/>
                <a:gd name="connsiteY219" fmla="*/ 1764433 h 6456362"/>
                <a:gd name="connsiteX220" fmla="*/ 325437 w 2333625"/>
                <a:gd name="connsiteY220" fmla="*/ 1743005 h 6456362"/>
                <a:gd name="connsiteX221" fmla="*/ 332581 w 2333625"/>
                <a:gd name="connsiteY221" fmla="*/ 1721577 h 6456362"/>
                <a:gd name="connsiteX222" fmla="*/ 340519 w 2333625"/>
                <a:gd name="connsiteY222" fmla="*/ 1700942 h 6456362"/>
                <a:gd name="connsiteX223" fmla="*/ 349250 w 2333625"/>
                <a:gd name="connsiteY223" fmla="*/ 1681102 h 6456362"/>
                <a:gd name="connsiteX224" fmla="*/ 359569 w 2333625"/>
                <a:gd name="connsiteY224" fmla="*/ 1661261 h 6456362"/>
                <a:gd name="connsiteX225" fmla="*/ 369094 w 2333625"/>
                <a:gd name="connsiteY225" fmla="*/ 1641420 h 6456362"/>
                <a:gd name="connsiteX226" fmla="*/ 380206 w 2333625"/>
                <a:gd name="connsiteY226" fmla="*/ 1623167 h 6456362"/>
                <a:gd name="connsiteX227" fmla="*/ 391319 w 2333625"/>
                <a:gd name="connsiteY227" fmla="*/ 1604120 h 6456362"/>
                <a:gd name="connsiteX228" fmla="*/ 403225 w 2333625"/>
                <a:gd name="connsiteY228" fmla="*/ 1585866 h 6456362"/>
                <a:gd name="connsiteX229" fmla="*/ 416719 w 2333625"/>
                <a:gd name="connsiteY229" fmla="*/ 1567613 h 6456362"/>
                <a:gd name="connsiteX230" fmla="*/ 429419 w 2333625"/>
                <a:gd name="connsiteY230" fmla="*/ 1551740 h 6456362"/>
                <a:gd name="connsiteX231" fmla="*/ 443706 w 2333625"/>
                <a:gd name="connsiteY231" fmla="*/ 1535074 h 6456362"/>
                <a:gd name="connsiteX232" fmla="*/ 459581 w 2333625"/>
                <a:gd name="connsiteY232" fmla="*/ 1518408 h 6456362"/>
                <a:gd name="connsiteX233" fmla="*/ 474663 w 2333625"/>
                <a:gd name="connsiteY233" fmla="*/ 1503329 h 6456362"/>
                <a:gd name="connsiteX234" fmla="*/ 489744 w 2333625"/>
                <a:gd name="connsiteY234" fmla="*/ 1487457 h 6456362"/>
                <a:gd name="connsiteX235" fmla="*/ 506413 w 2333625"/>
                <a:gd name="connsiteY235" fmla="*/ 1473171 h 6456362"/>
                <a:gd name="connsiteX236" fmla="*/ 523081 w 2333625"/>
                <a:gd name="connsiteY236" fmla="*/ 1460473 h 6456362"/>
                <a:gd name="connsiteX237" fmla="*/ 540544 w 2333625"/>
                <a:gd name="connsiteY237" fmla="*/ 1446981 h 6456362"/>
                <a:gd name="connsiteX238" fmla="*/ 558006 w 2333625"/>
                <a:gd name="connsiteY238" fmla="*/ 1435077 h 6456362"/>
                <a:gd name="connsiteX239" fmla="*/ 577056 w 2333625"/>
                <a:gd name="connsiteY239" fmla="*/ 1423173 h 6456362"/>
                <a:gd name="connsiteX240" fmla="*/ 595313 w 2333625"/>
                <a:gd name="connsiteY240" fmla="*/ 1412062 h 6456362"/>
                <a:gd name="connsiteX241" fmla="*/ 615156 w 2333625"/>
                <a:gd name="connsiteY241" fmla="*/ 1400951 h 6456362"/>
                <a:gd name="connsiteX242" fmla="*/ 635000 w 2333625"/>
                <a:gd name="connsiteY242" fmla="*/ 1391428 h 6456362"/>
                <a:gd name="connsiteX243" fmla="*/ 654844 w 2333625"/>
                <a:gd name="connsiteY243" fmla="*/ 1382698 h 6456362"/>
                <a:gd name="connsiteX244" fmla="*/ 675481 w 2333625"/>
                <a:gd name="connsiteY244" fmla="*/ 1373174 h 6456362"/>
                <a:gd name="connsiteX245" fmla="*/ 696913 w 2333625"/>
                <a:gd name="connsiteY245" fmla="*/ 1366825 h 6456362"/>
                <a:gd name="connsiteX246" fmla="*/ 718344 w 2333625"/>
                <a:gd name="connsiteY246" fmla="*/ 1358889 h 6456362"/>
                <a:gd name="connsiteX247" fmla="*/ 740569 w 2333625"/>
                <a:gd name="connsiteY247" fmla="*/ 1354127 h 6456362"/>
                <a:gd name="connsiteX248" fmla="*/ 762794 w 2333625"/>
                <a:gd name="connsiteY248" fmla="*/ 1348572 h 6456362"/>
                <a:gd name="connsiteX249" fmla="*/ 1457276 w 2333625"/>
                <a:gd name="connsiteY249" fmla="*/ 0 h 6456362"/>
                <a:gd name="connsiteX250" fmla="*/ 2022476 w 2333625"/>
                <a:gd name="connsiteY250" fmla="*/ 565200 h 6456362"/>
                <a:gd name="connsiteX251" fmla="*/ 1457276 w 2333625"/>
                <a:gd name="connsiteY251" fmla="*/ 1130400 h 6456362"/>
                <a:gd name="connsiteX252" fmla="*/ 892076 w 2333625"/>
                <a:gd name="connsiteY252" fmla="*/ 565200 h 6456362"/>
                <a:gd name="connsiteX253" fmla="*/ 1457276 w 2333625"/>
                <a:gd name="connsiteY253" fmla="*/ 0 h 64563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3625" h="6456362">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 name="任意多边形 9"/>
            <p:cNvSpPr/>
            <p:nvPr/>
          </p:nvSpPr>
          <p:spPr>
            <a:xfrm>
              <a:off x="12316201" y="3128963"/>
              <a:ext cx="2332038" cy="6456362"/>
            </a:xfrm>
            <a:custGeom>
              <a:gdLst>
                <a:gd name="connsiteX0" fmla="*/ 461806 w 2332038"/>
                <a:gd name="connsiteY0" fmla="*/ 1287462 h 6456362"/>
                <a:gd name="connsiteX1" fmla="*/ 677632 w 2332038"/>
                <a:gd name="connsiteY1" fmla="*/ 2108074 h 6456362"/>
                <a:gd name="connsiteX2" fmla="*/ 794274 w 2332038"/>
                <a:gd name="connsiteY2" fmla="*/ 1538249 h 6456362"/>
                <a:gd name="connsiteX3" fmla="*/ 680013 w 2332038"/>
                <a:gd name="connsiteY3" fmla="*/ 1424760 h 6456362"/>
                <a:gd name="connsiteX4" fmla="*/ 808556 w 2332038"/>
                <a:gd name="connsiteY4" fmla="*/ 1296986 h 6456362"/>
                <a:gd name="connsiteX5" fmla="*/ 875209 w 2332038"/>
                <a:gd name="connsiteY5" fmla="*/ 1296986 h 6456362"/>
                <a:gd name="connsiteX6" fmla="*/ 941861 w 2332038"/>
                <a:gd name="connsiteY6" fmla="*/ 1296986 h 6456362"/>
                <a:gd name="connsiteX7" fmla="*/ 1069611 w 2332038"/>
                <a:gd name="connsiteY7" fmla="*/ 1424760 h 6456362"/>
                <a:gd name="connsiteX8" fmla="*/ 956144 w 2332038"/>
                <a:gd name="connsiteY8" fmla="*/ 1538249 h 6456362"/>
                <a:gd name="connsiteX9" fmla="*/ 1072785 w 2332038"/>
                <a:gd name="connsiteY9" fmla="*/ 2108074 h 6456362"/>
                <a:gd name="connsiteX10" fmla="*/ 1287818 w 2332038"/>
                <a:gd name="connsiteY10" fmla="*/ 1287462 h 6456362"/>
                <a:gd name="connsiteX11" fmla="*/ 1570297 w 2332038"/>
                <a:gd name="connsiteY11" fmla="*/ 1348572 h 6456362"/>
                <a:gd name="connsiteX12" fmla="*/ 1592515 w 2332038"/>
                <a:gd name="connsiteY12" fmla="*/ 1354127 h 6456362"/>
                <a:gd name="connsiteX13" fmla="*/ 1614732 w 2332038"/>
                <a:gd name="connsiteY13" fmla="*/ 1358889 h 6456362"/>
                <a:gd name="connsiteX14" fmla="*/ 1635363 w 2332038"/>
                <a:gd name="connsiteY14" fmla="*/ 1366825 h 6456362"/>
                <a:gd name="connsiteX15" fmla="*/ 1657580 w 2332038"/>
                <a:gd name="connsiteY15" fmla="*/ 1373174 h 6456362"/>
                <a:gd name="connsiteX16" fmla="*/ 1677417 w 2332038"/>
                <a:gd name="connsiteY16" fmla="*/ 1382698 h 6456362"/>
                <a:gd name="connsiteX17" fmla="*/ 1698048 w 2332038"/>
                <a:gd name="connsiteY17" fmla="*/ 1391428 h 6456362"/>
                <a:gd name="connsiteX18" fmla="*/ 1717885 w 2332038"/>
                <a:gd name="connsiteY18" fmla="*/ 1400951 h 6456362"/>
                <a:gd name="connsiteX19" fmla="*/ 1736135 w 2332038"/>
                <a:gd name="connsiteY19" fmla="*/ 1412062 h 6456362"/>
                <a:gd name="connsiteX20" fmla="*/ 1755178 w 2332038"/>
                <a:gd name="connsiteY20" fmla="*/ 1423173 h 6456362"/>
                <a:gd name="connsiteX21" fmla="*/ 1773428 w 2332038"/>
                <a:gd name="connsiteY21" fmla="*/ 1435077 h 6456362"/>
                <a:gd name="connsiteX22" fmla="*/ 1792472 w 2332038"/>
                <a:gd name="connsiteY22" fmla="*/ 1446981 h 6456362"/>
                <a:gd name="connsiteX23" fmla="*/ 1809135 w 2332038"/>
                <a:gd name="connsiteY23" fmla="*/ 1460473 h 6456362"/>
                <a:gd name="connsiteX24" fmla="*/ 1826591 w 2332038"/>
                <a:gd name="connsiteY24" fmla="*/ 1473171 h 6456362"/>
                <a:gd name="connsiteX25" fmla="*/ 1843254 w 2332038"/>
                <a:gd name="connsiteY25" fmla="*/ 1487457 h 6456362"/>
                <a:gd name="connsiteX26" fmla="*/ 1858331 w 2332038"/>
                <a:gd name="connsiteY26" fmla="*/ 1503329 h 6456362"/>
                <a:gd name="connsiteX27" fmla="*/ 1873407 w 2332038"/>
                <a:gd name="connsiteY27" fmla="*/ 1518408 h 6456362"/>
                <a:gd name="connsiteX28" fmla="*/ 1887689 w 2332038"/>
                <a:gd name="connsiteY28" fmla="*/ 1535074 h 6456362"/>
                <a:gd name="connsiteX29" fmla="*/ 1901972 w 2332038"/>
                <a:gd name="connsiteY29" fmla="*/ 1551740 h 6456362"/>
                <a:gd name="connsiteX30" fmla="*/ 1916255 w 2332038"/>
                <a:gd name="connsiteY30" fmla="*/ 1567613 h 6456362"/>
                <a:gd name="connsiteX31" fmla="*/ 1928950 w 2332038"/>
                <a:gd name="connsiteY31" fmla="*/ 1585866 h 6456362"/>
                <a:gd name="connsiteX32" fmla="*/ 1940853 w 2332038"/>
                <a:gd name="connsiteY32" fmla="*/ 1604120 h 6456362"/>
                <a:gd name="connsiteX33" fmla="*/ 1952755 w 2332038"/>
                <a:gd name="connsiteY33" fmla="*/ 1623167 h 6456362"/>
                <a:gd name="connsiteX34" fmla="*/ 1963863 w 2332038"/>
                <a:gd name="connsiteY34" fmla="*/ 1641420 h 6456362"/>
                <a:gd name="connsiteX35" fmla="*/ 1973385 w 2332038"/>
                <a:gd name="connsiteY35" fmla="*/ 1661261 h 6456362"/>
                <a:gd name="connsiteX36" fmla="*/ 1983700 w 2332038"/>
                <a:gd name="connsiteY36" fmla="*/ 1681102 h 6456362"/>
                <a:gd name="connsiteX37" fmla="*/ 1990842 w 2332038"/>
                <a:gd name="connsiteY37" fmla="*/ 1700942 h 6456362"/>
                <a:gd name="connsiteX38" fmla="*/ 2000364 w 2332038"/>
                <a:gd name="connsiteY38" fmla="*/ 1721577 h 6456362"/>
                <a:gd name="connsiteX39" fmla="*/ 2006711 w 2332038"/>
                <a:gd name="connsiteY39" fmla="*/ 1743005 h 6456362"/>
                <a:gd name="connsiteX40" fmla="*/ 2013059 w 2332038"/>
                <a:gd name="connsiteY40" fmla="*/ 1764433 h 6456362"/>
                <a:gd name="connsiteX41" fmla="*/ 2018614 w 2332038"/>
                <a:gd name="connsiteY41" fmla="*/ 1785861 h 6456362"/>
                <a:gd name="connsiteX42" fmla="*/ 2024168 w 2332038"/>
                <a:gd name="connsiteY42" fmla="*/ 1807289 h 6456362"/>
                <a:gd name="connsiteX43" fmla="*/ 2027342 w 2332038"/>
                <a:gd name="connsiteY43" fmla="*/ 1830304 h 6456362"/>
                <a:gd name="connsiteX44" fmla="*/ 2329658 w 2332038"/>
                <a:gd name="connsiteY44" fmla="*/ 3696123 h 6456362"/>
                <a:gd name="connsiteX45" fmla="*/ 2332038 w 2332038"/>
                <a:gd name="connsiteY45" fmla="*/ 3719932 h 6456362"/>
                <a:gd name="connsiteX46" fmla="*/ 2332038 w 2332038"/>
                <a:gd name="connsiteY46" fmla="*/ 3742948 h 6456362"/>
                <a:gd name="connsiteX47" fmla="*/ 2330451 w 2332038"/>
                <a:gd name="connsiteY47" fmla="*/ 3765963 h 6456362"/>
                <a:gd name="connsiteX48" fmla="*/ 2326484 w 2332038"/>
                <a:gd name="connsiteY48" fmla="*/ 3788978 h 6456362"/>
                <a:gd name="connsiteX49" fmla="*/ 2320929 w 2332038"/>
                <a:gd name="connsiteY49" fmla="*/ 3811200 h 6456362"/>
                <a:gd name="connsiteX50" fmla="*/ 2312995 w 2332038"/>
                <a:gd name="connsiteY50" fmla="*/ 3831834 h 6456362"/>
                <a:gd name="connsiteX51" fmla="*/ 2304266 w 2332038"/>
                <a:gd name="connsiteY51" fmla="*/ 3853262 h 6456362"/>
                <a:gd name="connsiteX52" fmla="*/ 2292364 w 2332038"/>
                <a:gd name="connsiteY52" fmla="*/ 3872309 h 6456362"/>
                <a:gd name="connsiteX53" fmla="*/ 2278875 w 2332038"/>
                <a:gd name="connsiteY53" fmla="*/ 3890562 h 6456362"/>
                <a:gd name="connsiteX54" fmla="*/ 2264592 w 2332038"/>
                <a:gd name="connsiteY54" fmla="*/ 3908022 h 6456362"/>
                <a:gd name="connsiteX55" fmla="*/ 2247929 w 2332038"/>
                <a:gd name="connsiteY55" fmla="*/ 3923101 h 6456362"/>
                <a:gd name="connsiteX56" fmla="*/ 2230473 w 2332038"/>
                <a:gd name="connsiteY56" fmla="*/ 3938180 h 6456362"/>
                <a:gd name="connsiteX57" fmla="*/ 2212223 w 2332038"/>
                <a:gd name="connsiteY57" fmla="*/ 3950878 h 6456362"/>
                <a:gd name="connsiteX58" fmla="*/ 2192386 w 2332038"/>
                <a:gd name="connsiteY58" fmla="*/ 3961989 h 6456362"/>
                <a:gd name="connsiteX59" fmla="*/ 2170168 w 2332038"/>
                <a:gd name="connsiteY59" fmla="*/ 3971512 h 6456362"/>
                <a:gd name="connsiteX60" fmla="*/ 2147157 w 2332038"/>
                <a:gd name="connsiteY60" fmla="*/ 3979449 h 6456362"/>
                <a:gd name="connsiteX61" fmla="*/ 2133668 w 2332038"/>
                <a:gd name="connsiteY61" fmla="*/ 3982623 h 6456362"/>
                <a:gd name="connsiteX62" fmla="*/ 2120972 w 2332038"/>
                <a:gd name="connsiteY62" fmla="*/ 3985004 h 6456362"/>
                <a:gd name="connsiteX63" fmla="*/ 2107483 w 2332038"/>
                <a:gd name="connsiteY63" fmla="*/ 3986591 h 6456362"/>
                <a:gd name="connsiteX64" fmla="*/ 2094788 w 2332038"/>
                <a:gd name="connsiteY64" fmla="*/ 3988179 h 6456362"/>
                <a:gd name="connsiteX65" fmla="*/ 2081298 w 2332038"/>
                <a:gd name="connsiteY65" fmla="*/ 3988179 h 6456362"/>
                <a:gd name="connsiteX66" fmla="*/ 2067809 w 2332038"/>
                <a:gd name="connsiteY66" fmla="*/ 3988179 h 6456362"/>
                <a:gd name="connsiteX67" fmla="*/ 2055114 w 2332038"/>
                <a:gd name="connsiteY67" fmla="*/ 3986591 h 6456362"/>
                <a:gd name="connsiteX68" fmla="*/ 2041624 w 2332038"/>
                <a:gd name="connsiteY68" fmla="*/ 3985004 h 6456362"/>
                <a:gd name="connsiteX69" fmla="*/ 2029722 w 2332038"/>
                <a:gd name="connsiteY69" fmla="*/ 3982623 h 6456362"/>
                <a:gd name="connsiteX70" fmla="*/ 2016233 w 2332038"/>
                <a:gd name="connsiteY70" fmla="*/ 3980242 h 6456362"/>
                <a:gd name="connsiteX71" fmla="*/ 1992429 w 2332038"/>
                <a:gd name="connsiteY71" fmla="*/ 3972306 h 6456362"/>
                <a:gd name="connsiteX72" fmla="*/ 1969418 w 2332038"/>
                <a:gd name="connsiteY72" fmla="*/ 3961989 h 6456362"/>
                <a:gd name="connsiteX73" fmla="*/ 1946407 w 2332038"/>
                <a:gd name="connsiteY73" fmla="*/ 3949291 h 6456362"/>
                <a:gd name="connsiteX74" fmla="*/ 1924983 w 2332038"/>
                <a:gd name="connsiteY74" fmla="*/ 3935006 h 6456362"/>
                <a:gd name="connsiteX75" fmla="*/ 1906733 w 2332038"/>
                <a:gd name="connsiteY75" fmla="*/ 3917546 h 6456362"/>
                <a:gd name="connsiteX76" fmla="*/ 1889276 w 2332038"/>
                <a:gd name="connsiteY76" fmla="*/ 3900086 h 6456362"/>
                <a:gd name="connsiteX77" fmla="*/ 1880548 w 2332038"/>
                <a:gd name="connsiteY77" fmla="*/ 3888975 h 6456362"/>
                <a:gd name="connsiteX78" fmla="*/ 1872613 w 2332038"/>
                <a:gd name="connsiteY78" fmla="*/ 3879452 h 6456362"/>
                <a:gd name="connsiteX79" fmla="*/ 1866265 w 2332038"/>
                <a:gd name="connsiteY79" fmla="*/ 3868341 h 6456362"/>
                <a:gd name="connsiteX80" fmla="*/ 1859124 w 2332038"/>
                <a:gd name="connsiteY80" fmla="*/ 3857230 h 6456362"/>
                <a:gd name="connsiteX81" fmla="*/ 1853570 w 2332038"/>
                <a:gd name="connsiteY81" fmla="*/ 3845326 h 6456362"/>
                <a:gd name="connsiteX82" fmla="*/ 1848809 w 2332038"/>
                <a:gd name="connsiteY82" fmla="*/ 3833421 h 6456362"/>
                <a:gd name="connsiteX83" fmla="*/ 1843254 w 2332038"/>
                <a:gd name="connsiteY83" fmla="*/ 3820723 h 6456362"/>
                <a:gd name="connsiteX84" fmla="*/ 1838494 w 2332038"/>
                <a:gd name="connsiteY84" fmla="*/ 3808025 h 6456362"/>
                <a:gd name="connsiteX85" fmla="*/ 1835320 w 2332038"/>
                <a:gd name="connsiteY85" fmla="*/ 3794533 h 6456362"/>
                <a:gd name="connsiteX86" fmla="*/ 1832939 w 2332038"/>
                <a:gd name="connsiteY86" fmla="*/ 3781835 h 6456362"/>
                <a:gd name="connsiteX87" fmla="*/ 1609178 w 2332038"/>
                <a:gd name="connsiteY87" fmla="*/ 2545363 h 6456362"/>
                <a:gd name="connsiteX88" fmla="*/ 1582199 w 2332038"/>
                <a:gd name="connsiteY88" fmla="*/ 3331848 h 6456362"/>
                <a:gd name="connsiteX89" fmla="*/ 1581406 w 2332038"/>
                <a:gd name="connsiteY89" fmla="*/ 3387402 h 6456362"/>
                <a:gd name="connsiteX90" fmla="*/ 1581406 w 2332038"/>
                <a:gd name="connsiteY90" fmla="*/ 3440575 h 6456362"/>
                <a:gd name="connsiteX91" fmla="*/ 1583786 w 2332038"/>
                <a:gd name="connsiteY91" fmla="*/ 3496129 h 6456362"/>
                <a:gd name="connsiteX92" fmla="*/ 1586167 w 2332038"/>
                <a:gd name="connsiteY92" fmla="*/ 3549302 h 6456362"/>
                <a:gd name="connsiteX93" fmla="*/ 1749624 w 2332038"/>
                <a:gd name="connsiteY93" fmla="*/ 6119070 h 6456362"/>
                <a:gd name="connsiteX94" fmla="*/ 1750417 w 2332038"/>
                <a:gd name="connsiteY94" fmla="*/ 6136530 h 6456362"/>
                <a:gd name="connsiteX95" fmla="*/ 1750417 w 2332038"/>
                <a:gd name="connsiteY95" fmla="*/ 6153196 h 6456362"/>
                <a:gd name="connsiteX96" fmla="*/ 1749624 w 2332038"/>
                <a:gd name="connsiteY96" fmla="*/ 6169862 h 6456362"/>
                <a:gd name="connsiteX97" fmla="*/ 1747243 w 2332038"/>
                <a:gd name="connsiteY97" fmla="*/ 6185735 h 6456362"/>
                <a:gd name="connsiteX98" fmla="*/ 1744069 w 2332038"/>
                <a:gd name="connsiteY98" fmla="*/ 6202401 h 6456362"/>
                <a:gd name="connsiteX99" fmla="*/ 1740896 w 2332038"/>
                <a:gd name="connsiteY99" fmla="*/ 6218273 h 6456362"/>
                <a:gd name="connsiteX100" fmla="*/ 1736135 w 2332038"/>
                <a:gd name="connsiteY100" fmla="*/ 6234146 h 6456362"/>
                <a:gd name="connsiteX101" fmla="*/ 1730580 w 2332038"/>
                <a:gd name="connsiteY101" fmla="*/ 6248431 h 6456362"/>
                <a:gd name="connsiteX102" fmla="*/ 1725026 w 2332038"/>
                <a:gd name="connsiteY102" fmla="*/ 6264304 h 6456362"/>
                <a:gd name="connsiteX103" fmla="*/ 1718678 w 2332038"/>
                <a:gd name="connsiteY103" fmla="*/ 6278589 h 6456362"/>
                <a:gd name="connsiteX104" fmla="*/ 1710743 w 2332038"/>
                <a:gd name="connsiteY104" fmla="*/ 6292875 h 6456362"/>
                <a:gd name="connsiteX105" fmla="*/ 1703602 w 2332038"/>
                <a:gd name="connsiteY105" fmla="*/ 6305573 h 6456362"/>
                <a:gd name="connsiteX106" fmla="*/ 1694874 w 2332038"/>
                <a:gd name="connsiteY106" fmla="*/ 6319065 h 6456362"/>
                <a:gd name="connsiteX107" fmla="*/ 1686145 w 2332038"/>
                <a:gd name="connsiteY107" fmla="*/ 6332556 h 6456362"/>
                <a:gd name="connsiteX108" fmla="*/ 1675037 w 2332038"/>
                <a:gd name="connsiteY108" fmla="*/ 6344461 h 6456362"/>
                <a:gd name="connsiteX109" fmla="*/ 1664721 w 2332038"/>
                <a:gd name="connsiteY109" fmla="*/ 6356365 h 6456362"/>
                <a:gd name="connsiteX110" fmla="*/ 1653613 w 2332038"/>
                <a:gd name="connsiteY110" fmla="*/ 6367475 h 6456362"/>
                <a:gd name="connsiteX111" fmla="*/ 1641711 w 2332038"/>
                <a:gd name="connsiteY111" fmla="*/ 6378587 h 6456362"/>
                <a:gd name="connsiteX112" fmla="*/ 1629808 w 2332038"/>
                <a:gd name="connsiteY112" fmla="*/ 6388110 h 6456362"/>
                <a:gd name="connsiteX113" fmla="*/ 1617906 w 2332038"/>
                <a:gd name="connsiteY113" fmla="*/ 6398427 h 6456362"/>
                <a:gd name="connsiteX114" fmla="*/ 1604417 w 2332038"/>
                <a:gd name="connsiteY114" fmla="*/ 6407157 h 6456362"/>
                <a:gd name="connsiteX115" fmla="*/ 1590134 w 2332038"/>
                <a:gd name="connsiteY115" fmla="*/ 6414299 h 6456362"/>
                <a:gd name="connsiteX116" fmla="*/ 1577439 w 2332038"/>
                <a:gd name="connsiteY116" fmla="*/ 6422236 h 6456362"/>
                <a:gd name="connsiteX117" fmla="*/ 1561569 w 2332038"/>
                <a:gd name="connsiteY117" fmla="*/ 6428585 h 6456362"/>
                <a:gd name="connsiteX118" fmla="*/ 1547286 w 2332038"/>
                <a:gd name="connsiteY118" fmla="*/ 6435727 h 6456362"/>
                <a:gd name="connsiteX119" fmla="*/ 1532210 w 2332038"/>
                <a:gd name="connsiteY119" fmla="*/ 6441283 h 6456362"/>
                <a:gd name="connsiteX120" fmla="*/ 1516341 w 2332038"/>
                <a:gd name="connsiteY120" fmla="*/ 6445251 h 6456362"/>
                <a:gd name="connsiteX121" fmla="*/ 1500471 w 2332038"/>
                <a:gd name="connsiteY121" fmla="*/ 6450013 h 6456362"/>
                <a:gd name="connsiteX122" fmla="*/ 1484601 w 2332038"/>
                <a:gd name="connsiteY122" fmla="*/ 6451600 h 6456362"/>
                <a:gd name="connsiteX123" fmla="*/ 1468732 w 2332038"/>
                <a:gd name="connsiteY123" fmla="*/ 6453981 h 6456362"/>
                <a:gd name="connsiteX124" fmla="*/ 1450482 w 2332038"/>
                <a:gd name="connsiteY124" fmla="*/ 6455569 h 6456362"/>
                <a:gd name="connsiteX125" fmla="*/ 1434612 w 2332038"/>
                <a:gd name="connsiteY125" fmla="*/ 6456362 h 6456362"/>
                <a:gd name="connsiteX126" fmla="*/ 1418743 w 2332038"/>
                <a:gd name="connsiteY126" fmla="*/ 6456362 h 6456362"/>
                <a:gd name="connsiteX127" fmla="*/ 1403666 w 2332038"/>
                <a:gd name="connsiteY127" fmla="*/ 6455569 h 6456362"/>
                <a:gd name="connsiteX128" fmla="*/ 1389384 w 2332038"/>
                <a:gd name="connsiteY128" fmla="*/ 6453187 h 6456362"/>
                <a:gd name="connsiteX129" fmla="*/ 1375101 w 2332038"/>
                <a:gd name="connsiteY129" fmla="*/ 6450807 h 6456362"/>
                <a:gd name="connsiteX130" fmla="*/ 1360819 w 2332038"/>
                <a:gd name="connsiteY130" fmla="*/ 6447632 h 6456362"/>
                <a:gd name="connsiteX131" fmla="*/ 1346536 w 2332038"/>
                <a:gd name="connsiteY131" fmla="*/ 6444457 h 6456362"/>
                <a:gd name="connsiteX132" fmla="*/ 1332253 w 2332038"/>
                <a:gd name="connsiteY132" fmla="*/ 6439696 h 6456362"/>
                <a:gd name="connsiteX133" fmla="*/ 1318764 w 2332038"/>
                <a:gd name="connsiteY133" fmla="*/ 6434141 h 6456362"/>
                <a:gd name="connsiteX134" fmla="*/ 1292579 w 2332038"/>
                <a:gd name="connsiteY134" fmla="*/ 6423029 h 6456362"/>
                <a:gd name="connsiteX135" fmla="*/ 1267188 w 2332038"/>
                <a:gd name="connsiteY135" fmla="*/ 6408745 h 6456362"/>
                <a:gd name="connsiteX136" fmla="*/ 1244177 w 2332038"/>
                <a:gd name="connsiteY136" fmla="*/ 6392871 h 6456362"/>
                <a:gd name="connsiteX137" fmla="*/ 1221960 w 2332038"/>
                <a:gd name="connsiteY137" fmla="*/ 6375412 h 6456362"/>
                <a:gd name="connsiteX138" fmla="*/ 1201329 w 2332038"/>
                <a:gd name="connsiteY138" fmla="*/ 6355571 h 6456362"/>
                <a:gd name="connsiteX139" fmla="*/ 1183872 w 2332038"/>
                <a:gd name="connsiteY139" fmla="*/ 6333349 h 6456362"/>
                <a:gd name="connsiteX140" fmla="*/ 1167209 w 2332038"/>
                <a:gd name="connsiteY140" fmla="*/ 6309541 h 6456362"/>
                <a:gd name="connsiteX141" fmla="*/ 1152927 w 2332038"/>
                <a:gd name="connsiteY141" fmla="*/ 6284939 h 6456362"/>
                <a:gd name="connsiteX142" fmla="*/ 1146579 w 2332038"/>
                <a:gd name="connsiteY142" fmla="*/ 6271447 h 6456362"/>
                <a:gd name="connsiteX143" fmla="*/ 1141025 w 2332038"/>
                <a:gd name="connsiteY143" fmla="*/ 6258749 h 6456362"/>
                <a:gd name="connsiteX144" fmla="*/ 1135470 w 2332038"/>
                <a:gd name="connsiteY144" fmla="*/ 6244463 h 6456362"/>
                <a:gd name="connsiteX145" fmla="*/ 1131503 w 2332038"/>
                <a:gd name="connsiteY145" fmla="*/ 6230971 h 6456362"/>
                <a:gd name="connsiteX146" fmla="*/ 1126742 w 2332038"/>
                <a:gd name="connsiteY146" fmla="*/ 6216687 h 6456362"/>
                <a:gd name="connsiteX147" fmla="*/ 1123568 w 2332038"/>
                <a:gd name="connsiteY147" fmla="*/ 6202401 h 6456362"/>
                <a:gd name="connsiteX148" fmla="*/ 1121188 w 2332038"/>
                <a:gd name="connsiteY148" fmla="*/ 6187322 h 6456362"/>
                <a:gd name="connsiteX149" fmla="*/ 1118807 w 2332038"/>
                <a:gd name="connsiteY149" fmla="*/ 6171449 h 6456362"/>
                <a:gd name="connsiteX150" fmla="*/ 875209 w 2332038"/>
                <a:gd name="connsiteY150" fmla="*/ 3814374 h 6456362"/>
                <a:gd name="connsiteX151" fmla="*/ 631610 w 2332038"/>
                <a:gd name="connsiteY151" fmla="*/ 6171449 h 6456362"/>
                <a:gd name="connsiteX152" fmla="*/ 629230 w 2332038"/>
                <a:gd name="connsiteY152" fmla="*/ 6187322 h 6456362"/>
                <a:gd name="connsiteX153" fmla="*/ 626849 w 2332038"/>
                <a:gd name="connsiteY153" fmla="*/ 6202401 h 6456362"/>
                <a:gd name="connsiteX154" fmla="*/ 623676 w 2332038"/>
                <a:gd name="connsiteY154" fmla="*/ 6216687 h 6456362"/>
                <a:gd name="connsiteX155" fmla="*/ 618915 w 2332038"/>
                <a:gd name="connsiteY155" fmla="*/ 6230971 h 6456362"/>
                <a:gd name="connsiteX156" fmla="*/ 614947 w 2332038"/>
                <a:gd name="connsiteY156" fmla="*/ 6244463 h 6456362"/>
                <a:gd name="connsiteX157" fmla="*/ 609393 w 2332038"/>
                <a:gd name="connsiteY157" fmla="*/ 6258749 h 6456362"/>
                <a:gd name="connsiteX158" fmla="*/ 603839 w 2332038"/>
                <a:gd name="connsiteY158" fmla="*/ 6271447 h 6456362"/>
                <a:gd name="connsiteX159" fmla="*/ 597491 w 2332038"/>
                <a:gd name="connsiteY159" fmla="*/ 6284939 h 6456362"/>
                <a:gd name="connsiteX160" fmla="*/ 583208 w 2332038"/>
                <a:gd name="connsiteY160" fmla="*/ 6309541 h 6456362"/>
                <a:gd name="connsiteX161" fmla="*/ 566545 w 2332038"/>
                <a:gd name="connsiteY161" fmla="*/ 6333349 h 6456362"/>
                <a:gd name="connsiteX162" fmla="*/ 549088 w 2332038"/>
                <a:gd name="connsiteY162" fmla="*/ 6355571 h 6456362"/>
                <a:gd name="connsiteX163" fmla="*/ 528458 w 2332038"/>
                <a:gd name="connsiteY163" fmla="*/ 6375412 h 6456362"/>
                <a:gd name="connsiteX164" fmla="*/ 506241 w 2332038"/>
                <a:gd name="connsiteY164" fmla="*/ 6392871 h 6456362"/>
                <a:gd name="connsiteX165" fmla="*/ 483230 w 2332038"/>
                <a:gd name="connsiteY165" fmla="*/ 6408745 h 6456362"/>
                <a:gd name="connsiteX166" fmla="*/ 457838 w 2332038"/>
                <a:gd name="connsiteY166" fmla="*/ 6423029 h 6456362"/>
                <a:gd name="connsiteX167" fmla="*/ 431653 w 2332038"/>
                <a:gd name="connsiteY167" fmla="*/ 6434141 h 6456362"/>
                <a:gd name="connsiteX168" fmla="*/ 418164 w 2332038"/>
                <a:gd name="connsiteY168" fmla="*/ 6439696 h 6456362"/>
                <a:gd name="connsiteX169" fmla="*/ 403882 w 2332038"/>
                <a:gd name="connsiteY169" fmla="*/ 6444457 h 6456362"/>
                <a:gd name="connsiteX170" fmla="*/ 389599 w 2332038"/>
                <a:gd name="connsiteY170" fmla="*/ 6447632 h 6456362"/>
                <a:gd name="connsiteX171" fmla="*/ 375316 w 2332038"/>
                <a:gd name="connsiteY171" fmla="*/ 6450807 h 6456362"/>
                <a:gd name="connsiteX172" fmla="*/ 361034 w 2332038"/>
                <a:gd name="connsiteY172" fmla="*/ 6453187 h 6456362"/>
                <a:gd name="connsiteX173" fmla="*/ 346751 w 2332038"/>
                <a:gd name="connsiteY173" fmla="*/ 6455569 h 6456362"/>
                <a:gd name="connsiteX174" fmla="*/ 331675 w 2332038"/>
                <a:gd name="connsiteY174" fmla="*/ 6456362 h 6456362"/>
                <a:gd name="connsiteX175" fmla="*/ 315805 w 2332038"/>
                <a:gd name="connsiteY175" fmla="*/ 6456362 h 6456362"/>
                <a:gd name="connsiteX176" fmla="*/ 299935 w 2332038"/>
                <a:gd name="connsiteY176" fmla="*/ 6455569 h 6456362"/>
                <a:gd name="connsiteX177" fmla="*/ 281685 w 2332038"/>
                <a:gd name="connsiteY177" fmla="*/ 6453981 h 6456362"/>
                <a:gd name="connsiteX178" fmla="*/ 265816 w 2332038"/>
                <a:gd name="connsiteY178" fmla="*/ 6451600 h 6456362"/>
                <a:gd name="connsiteX179" fmla="*/ 249946 w 2332038"/>
                <a:gd name="connsiteY179" fmla="*/ 6450013 h 6456362"/>
                <a:gd name="connsiteX180" fmla="*/ 234076 w 2332038"/>
                <a:gd name="connsiteY180" fmla="*/ 6445251 h 6456362"/>
                <a:gd name="connsiteX181" fmla="*/ 218207 w 2332038"/>
                <a:gd name="connsiteY181" fmla="*/ 6441283 h 6456362"/>
                <a:gd name="connsiteX182" fmla="*/ 203131 w 2332038"/>
                <a:gd name="connsiteY182" fmla="*/ 6435727 h 6456362"/>
                <a:gd name="connsiteX183" fmla="*/ 188848 w 2332038"/>
                <a:gd name="connsiteY183" fmla="*/ 6428585 h 6456362"/>
                <a:gd name="connsiteX184" fmla="*/ 172978 w 2332038"/>
                <a:gd name="connsiteY184" fmla="*/ 6422236 h 6456362"/>
                <a:gd name="connsiteX185" fmla="*/ 160283 w 2332038"/>
                <a:gd name="connsiteY185" fmla="*/ 6414299 h 6456362"/>
                <a:gd name="connsiteX186" fmla="*/ 146000 w 2332038"/>
                <a:gd name="connsiteY186" fmla="*/ 6407157 h 6456362"/>
                <a:gd name="connsiteX187" fmla="*/ 132511 w 2332038"/>
                <a:gd name="connsiteY187" fmla="*/ 6398427 h 6456362"/>
                <a:gd name="connsiteX188" fmla="*/ 120609 w 2332038"/>
                <a:gd name="connsiteY188" fmla="*/ 6388110 h 6456362"/>
                <a:gd name="connsiteX189" fmla="*/ 108707 w 2332038"/>
                <a:gd name="connsiteY189" fmla="*/ 6378587 h 6456362"/>
                <a:gd name="connsiteX190" fmla="*/ 96011 w 2332038"/>
                <a:gd name="connsiteY190" fmla="*/ 6367475 h 6456362"/>
                <a:gd name="connsiteX191" fmla="*/ 85696 w 2332038"/>
                <a:gd name="connsiteY191" fmla="*/ 6356365 h 6456362"/>
                <a:gd name="connsiteX192" fmla="*/ 74587 w 2332038"/>
                <a:gd name="connsiteY192" fmla="*/ 6344461 h 6456362"/>
                <a:gd name="connsiteX193" fmla="*/ 64272 w 2332038"/>
                <a:gd name="connsiteY193" fmla="*/ 6332556 h 6456362"/>
                <a:gd name="connsiteX194" fmla="*/ 55543 w 2332038"/>
                <a:gd name="connsiteY194" fmla="*/ 6319065 h 6456362"/>
                <a:gd name="connsiteX195" fmla="*/ 46815 w 2332038"/>
                <a:gd name="connsiteY195" fmla="*/ 6305573 h 6456362"/>
                <a:gd name="connsiteX196" fmla="*/ 39674 w 2332038"/>
                <a:gd name="connsiteY196" fmla="*/ 6292875 h 6456362"/>
                <a:gd name="connsiteX197" fmla="*/ 31739 w 2332038"/>
                <a:gd name="connsiteY197" fmla="*/ 6278589 h 6456362"/>
                <a:gd name="connsiteX198" fmla="*/ 25391 w 2332038"/>
                <a:gd name="connsiteY198" fmla="*/ 6264304 h 6456362"/>
                <a:gd name="connsiteX199" fmla="*/ 19837 w 2332038"/>
                <a:gd name="connsiteY199" fmla="*/ 6248431 h 6456362"/>
                <a:gd name="connsiteX200" fmla="*/ 14282 w 2332038"/>
                <a:gd name="connsiteY200" fmla="*/ 6234146 h 6456362"/>
                <a:gd name="connsiteX201" fmla="*/ 9522 w 2332038"/>
                <a:gd name="connsiteY201" fmla="*/ 6218273 h 6456362"/>
                <a:gd name="connsiteX202" fmla="*/ 6348 w 2332038"/>
                <a:gd name="connsiteY202" fmla="*/ 6202401 h 6456362"/>
                <a:gd name="connsiteX203" fmla="*/ 3174 w 2332038"/>
                <a:gd name="connsiteY203" fmla="*/ 6185735 h 6456362"/>
                <a:gd name="connsiteX204" fmla="*/ 793 w 2332038"/>
                <a:gd name="connsiteY204" fmla="*/ 6169862 h 6456362"/>
                <a:gd name="connsiteX205" fmla="*/ 0 w 2332038"/>
                <a:gd name="connsiteY205" fmla="*/ 6153196 h 6456362"/>
                <a:gd name="connsiteX206" fmla="*/ 0 w 2332038"/>
                <a:gd name="connsiteY206" fmla="*/ 6136530 h 6456362"/>
                <a:gd name="connsiteX207" fmla="*/ 793 w 2332038"/>
                <a:gd name="connsiteY207" fmla="*/ 6119070 h 6456362"/>
                <a:gd name="connsiteX208" fmla="*/ 131717 w 2332038"/>
                <a:gd name="connsiteY208" fmla="*/ 4062780 h 6456362"/>
                <a:gd name="connsiteX209" fmla="*/ 132511 w 2332038"/>
                <a:gd name="connsiteY209" fmla="*/ 4062780 h 6456362"/>
                <a:gd name="connsiteX210" fmla="*/ 155522 w 2332038"/>
                <a:gd name="connsiteY210" fmla="*/ 4056431 h 6456362"/>
                <a:gd name="connsiteX211" fmla="*/ 178533 w 2332038"/>
                <a:gd name="connsiteY211" fmla="*/ 4047701 h 6456362"/>
                <a:gd name="connsiteX212" fmla="*/ 200750 w 2332038"/>
                <a:gd name="connsiteY212" fmla="*/ 4038177 h 6456362"/>
                <a:gd name="connsiteX213" fmla="*/ 222968 w 2332038"/>
                <a:gd name="connsiteY213" fmla="*/ 4028654 h 6456362"/>
                <a:gd name="connsiteX214" fmla="*/ 243598 w 2332038"/>
                <a:gd name="connsiteY214" fmla="*/ 4017543 h 6456362"/>
                <a:gd name="connsiteX215" fmla="*/ 264229 w 2332038"/>
                <a:gd name="connsiteY215" fmla="*/ 4005638 h 6456362"/>
                <a:gd name="connsiteX216" fmla="*/ 284066 w 2332038"/>
                <a:gd name="connsiteY216" fmla="*/ 3992147 h 6456362"/>
                <a:gd name="connsiteX217" fmla="*/ 303109 w 2332038"/>
                <a:gd name="connsiteY217" fmla="*/ 3979449 h 6456362"/>
                <a:gd name="connsiteX218" fmla="*/ 321360 w 2332038"/>
                <a:gd name="connsiteY218" fmla="*/ 3965163 h 6456362"/>
                <a:gd name="connsiteX219" fmla="*/ 338816 w 2332038"/>
                <a:gd name="connsiteY219" fmla="*/ 3949291 h 6456362"/>
                <a:gd name="connsiteX220" fmla="*/ 355479 w 2332038"/>
                <a:gd name="connsiteY220" fmla="*/ 3934212 h 6456362"/>
                <a:gd name="connsiteX221" fmla="*/ 372142 w 2332038"/>
                <a:gd name="connsiteY221" fmla="*/ 3917546 h 6456362"/>
                <a:gd name="connsiteX222" fmla="*/ 387219 w 2332038"/>
                <a:gd name="connsiteY222" fmla="*/ 3900086 h 6456362"/>
                <a:gd name="connsiteX223" fmla="*/ 401501 w 2332038"/>
                <a:gd name="connsiteY223" fmla="*/ 3882626 h 6456362"/>
                <a:gd name="connsiteX224" fmla="*/ 415784 w 2332038"/>
                <a:gd name="connsiteY224" fmla="*/ 3863579 h 6456362"/>
                <a:gd name="connsiteX225" fmla="*/ 428479 w 2332038"/>
                <a:gd name="connsiteY225" fmla="*/ 3845326 h 6456362"/>
                <a:gd name="connsiteX226" fmla="*/ 440382 w 2332038"/>
                <a:gd name="connsiteY226" fmla="*/ 3825485 h 6456362"/>
                <a:gd name="connsiteX227" fmla="*/ 451490 w 2332038"/>
                <a:gd name="connsiteY227" fmla="*/ 3804851 h 6456362"/>
                <a:gd name="connsiteX228" fmla="*/ 461806 w 2332038"/>
                <a:gd name="connsiteY228" fmla="*/ 3783423 h 6456362"/>
                <a:gd name="connsiteX229" fmla="*/ 471327 w 2332038"/>
                <a:gd name="connsiteY229" fmla="*/ 3762788 h 6456362"/>
                <a:gd name="connsiteX230" fmla="*/ 480056 w 2332038"/>
                <a:gd name="connsiteY230" fmla="*/ 3742154 h 6456362"/>
                <a:gd name="connsiteX231" fmla="*/ 486404 w 2332038"/>
                <a:gd name="connsiteY231" fmla="*/ 3719932 h 6456362"/>
                <a:gd name="connsiteX232" fmla="*/ 492751 w 2332038"/>
                <a:gd name="connsiteY232" fmla="*/ 3696917 h 6456362"/>
                <a:gd name="connsiteX233" fmla="*/ 498306 w 2332038"/>
                <a:gd name="connsiteY233" fmla="*/ 3674696 h 6456362"/>
                <a:gd name="connsiteX234" fmla="*/ 503067 w 2332038"/>
                <a:gd name="connsiteY234" fmla="*/ 3651680 h 6456362"/>
                <a:gd name="connsiteX235" fmla="*/ 506241 w 2332038"/>
                <a:gd name="connsiteY235" fmla="*/ 3628665 h 6456362"/>
                <a:gd name="connsiteX236" fmla="*/ 508621 w 2332038"/>
                <a:gd name="connsiteY236" fmla="*/ 3604856 h 6456362"/>
                <a:gd name="connsiteX237" fmla="*/ 509414 w 2332038"/>
                <a:gd name="connsiteY237" fmla="*/ 3581841 h 6456362"/>
                <a:gd name="connsiteX238" fmla="*/ 509414 w 2332038"/>
                <a:gd name="connsiteY238" fmla="*/ 3557239 h 6456362"/>
                <a:gd name="connsiteX239" fmla="*/ 508621 w 2332038"/>
                <a:gd name="connsiteY239" fmla="*/ 3533430 h 6456362"/>
                <a:gd name="connsiteX240" fmla="*/ 506241 w 2332038"/>
                <a:gd name="connsiteY240" fmla="*/ 3508827 h 6456362"/>
                <a:gd name="connsiteX241" fmla="*/ 503067 w 2332038"/>
                <a:gd name="connsiteY241" fmla="*/ 3485018 h 6456362"/>
                <a:gd name="connsiteX242" fmla="*/ 183294 w 2332038"/>
                <a:gd name="connsiteY242" fmla="*/ 1501742 h 6456362"/>
                <a:gd name="connsiteX243" fmla="*/ 176946 w 2332038"/>
                <a:gd name="connsiteY243" fmla="*/ 1466029 h 6456362"/>
                <a:gd name="connsiteX244" fmla="*/ 167424 w 2332038"/>
                <a:gd name="connsiteY244" fmla="*/ 1429522 h 6456362"/>
                <a:gd name="connsiteX245" fmla="*/ 157902 w 2332038"/>
                <a:gd name="connsiteY245" fmla="*/ 1393015 h 6456362"/>
                <a:gd name="connsiteX246" fmla="*/ 146794 w 2332038"/>
                <a:gd name="connsiteY246" fmla="*/ 1358095 h 6456362"/>
                <a:gd name="connsiteX247" fmla="*/ 163457 w 2332038"/>
                <a:gd name="connsiteY247" fmla="*/ 1354127 h 6456362"/>
                <a:gd name="connsiteX248" fmla="*/ 180120 w 2332038"/>
                <a:gd name="connsiteY248" fmla="*/ 1348572 h 6456362"/>
                <a:gd name="connsiteX249" fmla="*/ 874663 w 2332038"/>
                <a:gd name="connsiteY249" fmla="*/ 0 h 6456362"/>
                <a:gd name="connsiteX250" fmla="*/ 1439863 w 2332038"/>
                <a:gd name="connsiteY250" fmla="*/ 565200 h 6456362"/>
                <a:gd name="connsiteX251" fmla="*/ 874663 w 2332038"/>
                <a:gd name="connsiteY251" fmla="*/ 1130400 h 6456362"/>
                <a:gd name="connsiteX252" fmla="*/ 309463 w 2332038"/>
                <a:gd name="connsiteY252" fmla="*/ 565200 h 6456362"/>
                <a:gd name="connsiteX253" fmla="*/ 874663 w 2332038"/>
                <a:gd name="connsiteY253" fmla="*/ 0 h 64563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2038" h="6456362">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 name="任意多边形 10"/>
            <p:cNvSpPr/>
            <p:nvPr/>
          </p:nvSpPr>
          <p:spPr>
            <a:xfrm>
              <a:off x="9482513" y="2727325"/>
              <a:ext cx="3095625" cy="6858001"/>
            </a:xfrm>
            <a:custGeom>
              <a:gdLst>
                <a:gd name="connsiteX0" fmla="*/ 1108301 w 3095625"/>
                <a:gd name="connsiteY0" fmla="*/ 1366838 h 6858001"/>
                <a:gd name="connsiteX1" fmla="*/ 1336783 w 3095625"/>
                <a:gd name="connsiteY1" fmla="*/ 2238376 h 6858001"/>
                <a:gd name="connsiteX2" fmla="*/ 1461338 w 3095625"/>
                <a:gd name="connsiteY2" fmla="*/ 1632745 h 6858001"/>
                <a:gd name="connsiteX3" fmla="*/ 1339957 w 3095625"/>
                <a:gd name="connsiteY3" fmla="*/ 1512095 h 6858001"/>
                <a:gd name="connsiteX4" fmla="*/ 1476412 w 3095625"/>
                <a:gd name="connsiteY4" fmla="*/ 1375569 h 6858001"/>
                <a:gd name="connsiteX5" fmla="*/ 1547813 w 3095625"/>
                <a:gd name="connsiteY5" fmla="*/ 1375569 h 6858001"/>
                <a:gd name="connsiteX6" fmla="*/ 1619214 w 3095625"/>
                <a:gd name="connsiteY6" fmla="*/ 1375569 h 6858001"/>
                <a:gd name="connsiteX7" fmla="*/ 1754082 w 3095625"/>
                <a:gd name="connsiteY7" fmla="*/ 1512095 h 6858001"/>
                <a:gd name="connsiteX8" fmla="*/ 1634287 w 3095625"/>
                <a:gd name="connsiteY8" fmla="*/ 1632745 h 6858001"/>
                <a:gd name="connsiteX9" fmla="*/ 1757255 w 3095625"/>
                <a:gd name="connsiteY9" fmla="*/ 2238376 h 6858001"/>
                <a:gd name="connsiteX10" fmla="*/ 1985738 w 3095625"/>
                <a:gd name="connsiteY10" fmla="*/ 1366838 h 6858001"/>
                <a:gd name="connsiteX11" fmla="*/ 2285622 w 3095625"/>
                <a:gd name="connsiteY11" fmla="*/ 1430338 h 6858001"/>
                <a:gd name="connsiteX12" fmla="*/ 2310215 w 3095625"/>
                <a:gd name="connsiteY12" fmla="*/ 1435894 h 6858001"/>
                <a:gd name="connsiteX13" fmla="*/ 2333222 w 3095625"/>
                <a:gd name="connsiteY13" fmla="*/ 1442244 h 6858001"/>
                <a:gd name="connsiteX14" fmla="*/ 2354643 w 3095625"/>
                <a:gd name="connsiteY14" fmla="*/ 1450182 h 6858001"/>
                <a:gd name="connsiteX15" fmla="*/ 2378443 w 3095625"/>
                <a:gd name="connsiteY15" fmla="*/ 1458120 h 6858001"/>
                <a:gd name="connsiteX16" fmla="*/ 2399863 w 3095625"/>
                <a:gd name="connsiteY16" fmla="*/ 1466851 h 6858001"/>
                <a:gd name="connsiteX17" fmla="*/ 2421283 w 3095625"/>
                <a:gd name="connsiteY17" fmla="*/ 1476376 h 6858001"/>
                <a:gd name="connsiteX18" fmla="*/ 2441910 w 3095625"/>
                <a:gd name="connsiteY18" fmla="*/ 1486695 h 6858001"/>
                <a:gd name="connsiteX19" fmla="*/ 2462537 w 3095625"/>
                <a:gd name="connsiteY19" fmla="*/ 1497807 h 6858001"/>
                <a:gd name="connsiteX20" fmla="*/ 2482371 w 3095625"/>
                <a:gd name="connsiteY20" fmla="*/ 1509713 h 6858001"/>
                <a:gd name="connsiteX21" fmla="*/ 2502204 w 3095625"/>
                <a:gd name="connsiteY21" fmla="*/ 1522413 h 6858001"/>
                <a:gd name="connsiteX22" fmla="*/ 2521245 w 3095625"/>
                <a:gd name="connsiteY22" fmla="*/ 1535907 h 6858001"/>
                <a:gd name="connsiteX23" fmla="*/ 2539492 w 3095625"/>
                <a:gd name="connsiteY23" fmla="*/ 1549401 h 6858001"/>
                <a:gd name="connsiteX24" fmla="*/ 2558532 w 3095625"/>
                <a:gd name="connsiteY24" fmla="*/ 1564482 h 6858001"/>
                <a:gd name="connsiteX25" fmla="*/ 2575985 w 3095625"/>
                <a:gd name="connsiteY25" fmla="*/ 1578770 h 6858001"/>
                <a:gd name="connsiteX26" fmla="*/ 2592646 w 3095625"/>
                <a:gd name="connsiteY26" fmla="*/ 1595438 h 6858001"/>
                <a:gd name="connsiteX27" fmla="*/ 2608512 w 3095625"/>
                <a:gd name="connsiteY27" fmla="*/ 1612107 h 6858001"/>
                <a:gd name="connsiteX28" fmla="*/ 2624379 w 3095625"/>
                <a:gd name="connsiteY28" fmla="*/ 1627982 h 6858001"/>
                <a:gd name="connsiteX29" fmla="*/ 2638659 w 3095625"/>
                <a:gd name="connsiteY29" fmla="*/ 1645445 h 6858001"/>
                <a:gd name="connsiteX30" fmla="*/ 2652940 w 3095625"/>
                <a:gd name="connsiteY30" fmla="*/ 1664495 h 6858001"/>
                <a:gd name="connsiteX31" fmla="*/ 2667220 w 3095625"/>
                <a:gd name="connsiteY31" fmla="*/ 1683545 h 6858001"/>
                <a:gd name="connsiteX32" fmla="*/ 2679913 w 3095625"/>
                <a:gd name="connsiteY32" fmla="*/ 1701801 h 6858001"/>
                <a:gd name="connsiteX33" fmla="*/ 2691813 w 3095625"/>
                <a:gd name="connsiteY33" fmla="*/ 1721645 h 6858001"/>
                <a:gd name="connsiteX34" fmla="*/ 2702920 w 3095625"/>
                <a:gd name="connsiteY34" fmla="*/ 1742282 h 6858001"/>
                <a:gd name="connsiteX35" fmla="*/ 2714027 w 3095625"/>
                <a:gd name="connsiteY35" fmla="*/ 1763713 h 6858001"/>
                <a:gd name="connsiteX36" fmla="*/ 2724341 w 3095625"/>
                <a:gd name="connsiteY36" fmla="*/ 1784351 h 6858001"/>
                <a:gd name="connsiteX37" fmla="*/ 2733861 w 3095625"/>
                <a:gd name="connsiteY37" fmla="*/ 1804988 h 6858001"/>
                <a:gd name="connsiteX38" fmla="*/ 2741794 w 3095625"/>
                <a:gd name="connsiteY38" fmla="*/ 1827213 h 6858001"/>
                <a:gd name="connsiteX39" fmla="*/ 2748934 w 3095625"/>
                <a:gd name="connsiteY39" fmla="*/ 1850232 h 6858001"/>
                <a:gd name="connsiteX40" fmla="*/ 2756868 w 3095625"/>
                <a:gd name="connsiteY40" fmla="*/ 1872457 h 6858001"/>
                <a:gd name="connsiteX41" fmla="*/ 2762421 w 3095625"/>
                <a:gd name="connsiteY41" fmla="*/ 1895476 h 6858001"/>
                <a:gd name="connsiteX42" fmla="*/ 2767974 w 3095625"/>
                <a:gd name="connsiteY42" fmla="*/ 1919288 h 6858001"/>
                <a:gd name="connsiteX43" fmla="*/ 2772734 w 3095625"/>
                <a:gd name="connsiteY43" fmla="*/ 1942307 h 6858001"/>
                <a:gd name="connsiteX44" fmla="*/ 3091658 w 3095625"/>
                <a:gd name="connsiteY44" fmla="*/ 3925888 h 6858001"/>
                <a:gd name="connsiteX45" fmla="*/ 3095625 w 3095625"/>
                <a:gd name="connsiteY45" fmla="*/ 3950495 h 6858001"/>
                <a:gd name="connsiteX46" fmla="*/ 3095625 w 3095625"/>
                <a:gd name="connsiteY46" fmla="*/ 3975101 h 6858001"/>
                <a:gd name="connsiteX47" fmla="*/ 3093245 w 3095625"/>
                <a:gd name="connsiteY47" fmla="*/ 4000501 h 6858001"/>
                <a:gd name="connsiteX48" fmla="*/ 3090072 w 3095625"/>
                <a:gd name="connsiteY48" fmla="*/ 4023520 h 6858001"/>
                <a:gd name="connsiteX49" fmla="*/ 3082932 w 3095625"/>
                <a:gd name="connsiteY49" fmla="*/ 4047332 h 6858001"/>
                <a:gd name="connsiteX50" fmla="*/ 3075792 w 3095625"/>
                <a:gd name="connsiteY50" fmla="*/ 4069557 h 6858001"/>
                <a:gd name="connsiteX51" fmla="*/ 3064685 w 3095625"/>
                <a:gd name="connsiteY51" fmla="*/ 4091782 h 6858001"/>
                <a:gd name="connsiteX52" fmla="*/ 3053578 w 3095625"/>
                <a:gd name="connsiteY52" fmla="*/ 4112420 h 6858001"/>
                <a:gd name="connsiteX53" fmla="*/ 3039298 w 3095625"/>
                <a:gd name="connsiteY53" fmla="*/ 4132263 h 6858001"/>
                <a:gd name="connsiteX54" fmla="*/ 3024224 w 3095625"/>
                <a:gd name="connsiteY54" fmla="*/ 4149726 h 6858001"/>
                <a:gd name="connsiteX55" fmla="*/ 3005977 w 3095625"/>
                <a:gd name="connsiteY55" fmla="*/ 4167188 h 6858001"/>
                <a:gd name="connsiteX56" fmla="*/ 2987730 w 3095625"/>
                <a:gd name="connsiteY56" fmla="*/ 4183063 h 6858001"/>
                <a:gd name="connsiteX57" fmla="*/ 2967897 w 3095625"/>
                <a:gd name="connsiteY57" fmla="*/ 4195763 h 6858001"/>
                <a:gd name="connsiteX58" fmla="*/ 2945683 w 3095625"/>
                <a:gd name="connsiteY58" fmla="*/ 4207670 h 6858001"/>
                <a:gd name="connsiteX59" fmla="*/ 2922676 w 3095625"/>
                <a:gd name="connsiteY59" fmla="*/ 4217988 h 6858001"/>
                <a:gd name="connsiteX60" fmla="*/ 2899669 w 3095625"/>
                <a:gd name="connsiteY60" fmla="*/ 4225926 h 6858001"/>
                <a:gd name="connsiteX61" fmla="*/ 2885389 w 3095625"/>
                <a:gd name="connsiteY61" fmla="*/ 4229101 h 6858001"/>
                <a:gd name="connsiteX62" fmla="*/ 2871109 w 3095625"/>
                <a:gd name="connsiteY62" fmla="*/ 4232276 h 6858001"/>
                <a:gd name="connsiteX63" fmla="*/ 2856829 w 3095625"/>
                <a:gd name="connsiteY63" fmla="*/ 4234657 h 6858001"/>
                <a:gd name="connsiteX64" fmla="*/ 2842549 w 3095625"/>
                <a:gd name="connsiteY64" fmla="*/ 4235451 h 6858001"/>
                <a:gd name="connsiteX65" fmla="*/ 2828268 w 3095625"/>
                <a:gd name="connsiteY65" fmla="*/ 4235451 h 6858001"/>
                <a:gd name="connsiteX66" fmla="*/ 2813988 w 3095625"/>
                <a:gd name="connsiteY66" fmla="*/ 4235451 h 6858001"/>
                <a:gd name="connsiteX67" fmla="*/ 2801295 w 3095625"/>
                <a:gd name="connsiteY67" fmla="*/ 4234657 h 6858001"/>
                <a:gd name="connsiteX68" fmla="*/ 2787015 w 3095625"/>
                <a:gd name="connsiteY68" fmla="*/ 4232276 h 6858001"/>
                <a:gd name="connsiteX69" fmla="*/ 2773528 w 3095625"/>
                <a:gd name="connsiteY69" fmla="*/ 4229895 h 6858001"/>
                <a:gd name="connsiteX70" fmla="*/ 2760041 w 3095625"/>
                <a:gd name="connsiteY70" fmla="*/ 4226720 h 6858001"/>
                <a:gd name="connsiteX71" fmla="*/ 2747347 w 3095625"/>
                <a:gd name="connsiteY71" fmla="*/ 4223545 h 6858001"/>
                <a:gd name="connsiteX72" fmla="*/ 2733861 w 3095625"/>
                <a:gd name="connsiteY72" fmla="*/ 4218782 h 6858001"/>
                <a:gd name="connsiteX73" fmla="*/ 2721960 w 3095625"/>
                <a:gd name="connsiteY73" fmla="*/ 4213226 h 6858001"/>
                <a:gd name="connsiteX74" fmla="*/ 2710060 w 3095625"/>
                <a:gd name="connsiteY74" fmla="*/ 4207670 h 6858001"/>
                <a:gd name="connsiteX75" fmla="*/ 2697367 w 3095625"/>
                <a:gd name="connsiteY75" fmla="*/ 4201320 h 6858001"/>
                <a:gd name="connsiteX76" fmla="*/ 2685467 w 3095625"/>
                <a:gd name="connsiteY76" fmla="*/ 4194970 h 6858001"/>
                <a:gd name="connsiteX77" fmla="*/ 2674360 w 3095625"/>
                <a:gd name="connsiteY77" fmla="*/ 4187032 h 6858001"/>
                <a:gd name="connsiteX78" fmla="*/ 2663253 w 3095625"/>
                <a:gd name="connsiteY78" fmla="*/ 4179095 h 6858001"/>
                <a:gd name="connsiteX79" fmla="*/ 2652940 w 3095625"/>
                <a:gd name="connsiteY79" fmla="*/ 4170363 h 6858001"/>
                <a:gd name="connsiteX80" fmla="*/ 2642626 w 3095625"/>
                <a:gd name="connsiteY80" fmla="*/ 4160838 h 6858001"/>
                <a:gd name="connsiteX81" fmla="*/ 2633106 w 3095625"/>
                <a:gd name="connsiteY81" fmla="*/ 4152107 h 6858001"/>
                <a:gd name="connsiteX82" fmla="*/ 2624379 w 3095625"/>
                <a:gd name="connsiteY82" fmla="*/ 4140995 h 6858001"/>
                <a:gd name="connsiteX83" fmla="*/ 2615653 w 3095625"/>
                <a:gd name="connsiteY83" fmla="*/ 4130676 h 6858001"/>
                <a:gd name="connsiteX84" fmla="*/ 2607719 w 3095625"/>
                <a:gd name="connsiteY84" fmla="*/ 4120357 h 6858001"/>
                <a:gd name="connsiteX85" fmla="*/ 2599786 w 3095625"/>
                <a:gd name="connsiteY85" fmla="*/ 4107657 h 6858001"/>
                <a:gd name="connsiteX86" fmla="*/ 2593439 w 3095625"/>
                <a:gd name="connsiteY86" fmla="*/ 4095751 h 6858001"/>
                <a:gd name="connsiteX87" fmla="*/ 2587092 w 3095625"/>
                <a:gd name="connsiteY87" fmla="*/ 4083845 h 6858001"/>
                <a:gd name="connsiteX88" fmla="*/ 2581539 w 3095625"/>
                <a:gd name="connsiteY88" fmla="*/ 4070351 h 6858001"/>
                <a:gd name="connsiteX89" fmla="*/ 2575985 w 3095625"/>
                <a:gd name="connsiteY89" fmla="*/ 4057651 h 6858001"/>
                <a:gd name="connsiteX90" fmla="*/ 2571225 w 3095625"/>
                <a:gd name="connsiteY90" fmla="*/ 4044157 h 6858001"/>
                <a:gd name="connsiteX91" fmla="*/ 2568052 w 3095625"/>
                <a:gd name="connsiteY91" fmla="*/ 4029870 h 6858001"/>
                <a:gd name="connsiteX92" fmla="*/ 2564879 w 3095625"/>
                <a:gd name="connsiteY92" fmla="*/ 4015582 h 6858001"/>
                <a:gd name="connsiteX93" fmla="*/ 2326082 w 3095625"/>
                <a:gd name="connsiteY93" fmla="*/ 2702720 h 6858001"/>
                <a:gd name="connsiteX94" fmla="*/ 2299109 w 3095625"/>
                <a:gd name="connsiteY94" fmla="*/ 3538538 h 6858001"/>
                <a:gd name="connsiteX95" fmla="*/ 2298315 w 3095625"/>
                <a:gd name="connsiteY95" fmla="*/ 3597276 h 6858001"/>
                <a:gd name="connsiteX96" fmla="*/ 2298315 w 3095625"/>
                <a:gd name="connsiteY96" fmla="*/ 3654426 h 6858001"/>
                <a:gd name="connsiteX97" fmla="*/ 2299902 w 3095625"/>
                <a:gd name="connsiteY97" fmla="*/ 3712370 h 6858001"/>
                <a:gd name="connsiteX98" fmla="*/ 2303075 w 3095625"/>
                <a:gd name="connsiteY98" fmla="*/ 3769520 h 6858001"/>
                <a:gd name="connsiteX99" fmla="*/ 2476817 w 3095625"/>
                <a:gd name="connsiteY99" fmla="*/ 6500019 h 6858001"/>
                <a:gd name="connsiteX100" fmla="*/ 2476817 w 3095625"/>
                <a:gd name="connsiteY100" fmla="*/ 6518276 h 6858001"/>
                <a:gd name="connsiteX101" fmla="*/ 2476817 w 3095625"/>
                <a:gd name="connsiteY101" fmla="*/ 6535739 h 6858001"/>
                <a:gd name="connsiteX102" fmla="*/ 2476024 w 3095625"/>
                <a:gd name="connsiteY102" fmla="*/ 6553995 h 6858001"/>
                <a:gd name="connsiteX103" fmla="*/ 2473644 w 3095625"/>
                <a:gd name="connsiteY103" fmla="*/ 6571457 h 6858001"/>
                <a:gd name="connsiteX104" fmla="*/ 2471264 w 3095625"/>
                <a:gd name="connsiteY104" fmla="*/ 6588919 h 6858001"/>
                <a:gd name="connsiteX105" fmla="*/ 2467297 w 3095625"/>
                <a:gd name="connsiteY105" fmla="*/ 6605589 h 6858001"/>
                <a:gd name="connsiteX106" fmla="*/ 2462537 w 3095625"/>
                <a:gd name="connsiteY106" fmla="*/ 6621463 h 6858001"/>
                <a:gd name="connsiteX107" fmla="*/ 2456984 w 3095625"/>
                <a:gd name="connsiteY107" fmla="*/ 6638132 h 6858001"/>
                <a:gd name="connsiteX108" fmla="*/ 2450637 w 3095625"/>
                <a:gd name="connsiteY108" fmla="*/ 6654007 h 6858001"/>
                <a:gd name="connsiteX109" fmla="*/ 2444290 w 3095625"/>
                <a:gd name="connsiteY109" fmla="*/ 6669089 h 6858001"/>
                <a:gd name="connsiteX110" fmla="*/ 2436357 w 3095625"/>
                <a:gd name="connsiteY110" fmla="*/ 6684169 h 6858001"/>
                <a:gd name="connsiteX111" fmla="*/ 2427630 w 3095625"/>
                <a:gd name="connsiteY111" fmla="*/ 6698457 h 6858001"/>
                <a:gd name="connsiteX112" fmla="*/ 2417317 w 3095625"/>
                <a:gd name="connsiteY112" fmla="*/ 6712745 h 6858001"/>
                <a:gd name="connsiteX113" fmla="*/ 2407797 w 3095625"/>
                <a:gd name="connsiteY113" fmla="*/ 6726239 h 6858001"/>
                <a:gd name="connsiteX114" fmla="*/ 2397483 w 3095625"/>
                <a:gd name="connsiteY114" fmla="*/ 6739732 h 6858001"/>
                <a:gd name="connsiteX115" fmla="*/ 2387170 w 3095625"/>
                <a:gd name="connsiteY115" fmla="*/ 6751639 h 6858001"/>
                <a:gd name="connsiteX116" fmla="*/ 2374476 w 3095625"/>
                <a:gd name="connsiteY116" fmla="*/ 6763545 h 6858001"/>
                <a:gd name="connsiteX117" fmla="*/ 2362576 w 3095625"/>
                <a:gd name="connsiteY117" fmla="*/ 6774657 h 6858001"/>
                <a:gd name="connsiteX118" fmla="*/ 2349883 w 3095625"/>
                <a:gd name="connsiteY118" fmla="*/ 6785769 h 6858001"/>
                <a:gd name="connsiteX119" fmla="*/ 2336396 w 3095625"/>
                <a:gd name="connsiteY119" fmla="*/ 6795295 h 6858001"/>
                <a:gd name="connsiteX120" fmla="*/ 2322116 w 3095625"/>
                <a:gd name="connsiteY120" fmla="*/ 6805613 h 6858001"/>
                <a:gd name="connsiteX121" fmla="*/ 2307835 w 3095625"/>
                <a:gd name="connsiteY121" fmla="*/ 6814345 h 6858001"/>
                <a:gd name="connsiteX122" fmla="*/ 2292762 w 3095625"/>
                <a:gd name="connsiteY122" fmla="*/ 6821489 h 6858001"/>
                <a:gd name="connsiteX123" fmla="*/ 2276895 w 3095625"/>
                <a:gd name="connsiteY123" fmla="*/ 6829426 h 6858001"/>
                <a:gd name="connsiteX124" fmla="*/ 2261821 w 3095625"/>
                <a:gd name="connsiteY124" fmla="*/ 6835776 h 6858001"/>
                <a:gd name="connsiteX125" fmla="*/ 2245161 w 3095625"/>
                <a:gd name="connsiteY125" fmla="*/ 6841332 h 6858001"/>
                <a:gd name="connsiteX126" fmla="*/ 2228501 w 3095625"/>
                <a:gd name="connsiteY126" fmla="*/ 6846095 h 6858001"/>
                <a:gd name="connsiteX127" fmla="*/ 2212634 w 3095625"/>
                <a:gd name="connsiteY127" fmla="*/ 6850063 h 6858001"/>
                <a:gd name="connsiteX128" fmla="*/ 2194387 w 3095625"/>
                <a:gd name="connsiteY128" fmla="*/ 6853239 h 6858001"/>
                <a:gd name="connsiteX129" fmla="*/ 2176934 w 3095625"/>
                <a:gd name="connsiteY129" fmla="*/ 6855619 h 6858001"/>
                <a:gd name="connsiteX130" fmla="*/ 2159480 w 3095625"/>
                <a:gd name="connsiteY130" fmla="*/ 6857207 h 6858001"/>
                <a:gd name="connsiteX131" fmla="*/ 2141233 w 3095625"/>
                <a:gd name="connsiteY131" fmla="*/ 6858001 h 6858001"/>
                <a:gd name="connsiteX132" fmla="*/ 2125366 w 3095625"/>
                <a:gd name="connsiteY132" fmla="*/ 6858001 h 6858001"/>
                <a:gd name="connsiteX133" fmla="*/ 2108706 w 3095625"/>
                <a:gd name="connsiteY133" fmla="*/ 6857207 h 6858001"/>
                <a:gd name="connsiteX134" fmla="*/ 2093633 w 3095625"/>
                <a:gd name="connsiteY134" fmla="*/ 6854826 h 6858001"/>
                <a:gd name="connsiteX135" fmla="*/ 2078559 w 3095625"/>
                <a:gd name="connsiteY135" fmla="*/ 6851651 h 6858001"/>
                <a:gd name="connsiteX136" fmla="*/ 2062692 w 3095625"/>
                <a:gd name="connsiteY136" fmla="*/ 6849269 h 6858001"/>
                <a:gd name="connsiteX137" fmla="*/ 2047619 w 3095625"/>
                <a:gd name="connsiteY137" fmla="*/ 6844507 h 6858001"/>
                <a:gd name="connsiteX138" fmla="*/ 2033339 w 3095625"/>
                <a:gd name="connsiteY138" fmla="*/ 6840539 h 6858001"/>
                <a:gd name="connsiteX139" fmla="*/ 2019059 w 3095625"/>
                <a:gd name="connsiteY139" fmla="*/ 6834982 h 6858001"/>
                <a:gd name="connsiteX140" fmla="*/ 2004778 w 3095625"/>
                <a:gd name="connsiteY140" fmla="*/ 6829426 h 6858001"/>
                <a:gd name="connsiteX141" fmla="*/ 1991292 w 3095625"/>
                <a:gd name="connsiteY141" fmla="*/ 6823076 h 6858001"/>
                <a:gd name="connsiteX142" fmla="*/ 1977011 w 3095625"/>
                <a:gd name="connsiteY142" fmla="*/ 6815139 h 6858001"/>
                <a:gd name="connsiteX143" fmla="*/ 1964318 w 3095625"/>
                <a:gd name="connsiteY143" fmla="*/ 6807201 h 6858001"/>
                <a:gd name="connsiteX144" fmla="*/ 1951624 w 3095625"/>
                <a:gd name="connsiteY144" fmla="*/ 6800057 h 6858001"/>
                <a:gd name="connsiteX145" fmla="*/ 1939724 w 3095625"/>
                <a:gd name="connsiteY145" fmla="*/ 6791326 h 6858001"/>
                <a:gd name="connsiteX146" fmla="*/ 1927824 w 3095625"/>
                <a:gd name="connsiteY146" fmla="*/ 6781007 h 6858001"/>
                <a:gd name="connsiteX147" fmla="*/ 1915924 w 3095625"/>
                <a:gd name="connsiteY147" fmla="*/ 6771482 h 6858001"/>
                <a:gd name="connsiteX148" fmla="*/ 1904817 w 3095625"/>
                <a:gd name="connsiteY148" fmla="*/ 6761163 h 6858001"/>
                <a:gd name="connsiteX149" fmla="*/ 1894504 w 3095625"/>
                <a:gd name="connsiteY149" fmla="*/ 6750051 h 6858001"/>
                <a:gd name="connsiteX150" fmla="*/ 1884984 w 3095625"/>
                <a:gd name="connsiteY150" fmla="*/ 6738145 h 6858001"/>
                <a:gd name="connsiteX151" fmla="*/ 1875463 w 3095625"/>
                <a:gd name="connsiteY151" fmla="*/ 6727032 h 6858001"/>
                <a:gd name="connsiteX152" fmla="*/ 1865943 w 3095625"/>
                <a:gd name="connsiteY152" fmla="*/ 6715126 h 6858001"/>
                <a:gd name="connsiteX153" fmla="*/ 1857217 w 3095625"/>
                <a:gd name="connsiteY153" fmla="*/ 6701632 h 6858001"/>
                <a:gd name="connsiteX154" fmla="*/ 1850076 w 3095625"/>
                <a:gd name="connsiteY154" fmla="*/ 6688932 h 6858001"/>
                <a:gd name="connsiteX155" fmla="*/ 1842143 w 3095625"/>
                <a:gd name="connsiteY155" fmla="*/ 6675439 h 6858001"/>
                <a:gd name="connsiteX156" fmla="*/ 1835796 w 3095625"/>
                <a:gd name="connsiteY156" fmla="*/ 6661151 h 6858001"/>
                <a:gd name="connsiteX157" fmla="*/ 1830243 w 3095625"/>
                <a:gd name="connsiteY157" fmla="*/ 6648451 h 6858001"/>
                <a:gd name="connsiteX158" fmla="*/ 1824689 w 3095625"/>
                <a:gd name="connsiteY158" fmla="*/ 6632576 h 6858001"/>
                <a:gd name="connsiteX159" fmla="*/ 1819136 w 3095625"/>
                <a:gd name="connsiteY159" fmla="*/ 6618289 h 6858001"/>
                <a:gd name="connsiteX160" fmla="*/ 1814376 w 3095625"/>
                <a:gd name="connsiteY160" fmla="*/ 6603207 h 6858001"/>
                <a:gd name="connsiteX161" fmla="*/ 1811203 w 3095625"/>
                <a:gd name="connsiteY161" fmla="*/ 6587332 h 6858001"/>
                <a:gd name="connsiteX162" fmla="*/ 1808823 w 3095625"/>
                <a:gd name="connsiteY162" fmla="*/ 6572251 h 6858001"/>
                <a:gd name="connsiteX163" fmla="*/ 1807236 w 3095625"/>
                <a:gd name="connsiteY163" fmla="*/ 6555582 h 6858001"/>
                <a:gd name="connsiteX164" fmla="*/ 1547813 w 3095625"/>
                <a:gd name="connsiteY164" fmla="*/ 4050507 h 6858001"/>
                <a:gd name="connsiteX165" fmla="*/ 1288389 w 3095625"/>
                <a:gd name="connsiteY165" fmla="*/ 6555582 h 6858001"/>
                <a:gd name="connsiteX166" fmla="*/ 1286803 w 3095625"/>
                <a:gd name="connsiteY166" fmla="*/ 6572251 h 6858001"/>
                <a:gd name="connsiteX167" fmla="*/ 1282836 w 3095625"/>
                <a:gd name="connsiteY167" fmla="*/ 6587332 h 6858001"/>
                <a:gd name="connsiteX168" fmla="*/ 1279663 w 3095625"/>
                <a:gd name="connsiteY168" fmla="*/ 6603207 h 6858001"/>
                <a:gd name="connsiteX169" fmla="*/ 1275696 w 3095625"/>
                <a:gd name="connsiteY169" fmla="*/ 6618289 h 6858001"/>
                <a:gd name="connsiteX170" fmla="*/ 1270936 w 3095625"/>
                <a:gd name="connsiteY170" fmla="*/ 6632576 h 6858001"/>
                <a:gd name="connsiteX171" fmla="*/ 1265383 w 3095625"/>
                <a:gd name="connsiteY171" fmla="*/ 6648451 h 6858001"/>
                <a:gd name="connsiteX172" fmla="*/ 1259829 w 3095625"/>
                <a:gd name="connsiteY172" fmla="*/ 6661151 h 6858001"/>
                <a:gd name="connsiteX173" fmla="*/ 1252689 w 3095625"/>
                <a:gd name="connsiteY173" fmla="*/ 6675439 h 6858001"/>
                <a:gd name="connsiteX174" fmla="*/ 1245549 w 3095625"/>
                <a:gd name="connsiteY174" fmla="*/ 6688932 h 6858001"/>
                <a:gd name="connsiteX175" fmla="*/ 1238409 w 3095625"/>
                <a:gd name="connsiteY175" fmla="*/ 6701632 h 6858001"/>
                <a:gd name="connsiteX176" fmla="*/ 1229682 w 3095625"/>
                <a:gd name="connsiteY176" fmla="*/ 6715126 h 6858001"/>
                <a:gd name="connsiteX177" fmla="*/ 1220162 w 3095625"/>
                <a:gd name="connsiteY177" fmla="*/ 6727032 h 6858001"/>
                <a:gd name="connsiteX178" fmla="*/ 1210642 w 3095625"/>
                <a:gd name="connsiteY178" fmla="*/ 6738145 h 6858001"/>
                <a:gd name="connsiteX179" fmla="*/ 1201122 w 3095625"/>
                <a:gd name="connsiteY179" fmla="*/ 6750051 h 6858001"/>
                <a:gd name="connsiteX180" fmla="*/ 1190015 w 3095625"/>
                <a:gd name="connsiteY180" fmla="*/ 6761163 h 6858001"/>
                <a:gd name="connsiteX181" fmla="*/ 1178908 w 3095625"/>
                <a:gd name="connsiteY181" fmla="*/ 6771482 h 6858001"/>
                <a:gd name="connsiteX182" fmla="*/ 1167801 w 3095625"/>
                <a:gd name="connsiteY182" fmla="*/ 6781007 h 6858001"/>
                <a:gd name="connsiteX183" fmla="*/ 1155901 w 3095625"/>
                <a:gd name="connsiteY183" fmla="*/ 6791326 h 6858001"/>
                <a:gd name="connsiteX184" fmla="*/ 1144001 w 3095625"/>
                <a:gd name="connsiteY184" fmla="*/ 6800057 h 6858001"/>
                <a:gd name="connsiteX185" fmla="*/ 1130514 w 3095625"/>
                <a:gd name="connsiteY185" fmla="*/ 6807201 h 6858001"/>
                <a:gd name="connsiteX186" fmla="*/ 1117027 w 3095625"/>
                <a:gd name="connsiteY186" fmla="*/ 6815139 h 6858001"/>
                <a:gd name="connsiteX187" fmla="*/ 1104334 w 3095625"/>
                <a:gd name="connsiteY187" fmla="*/ 6823076 h 6858001"/>
                <a:gd name="connsiteX188" fmla="*/ 1090847 w 3095625"/>
                <a:gd name="connsiteY188" fmla="*/ 6829426 h 6858001"/>
                <a:gd name="connsiteX189" fmla="*/ 1076567 w 3095625"/>
                <a:gd name="connsiteY189" fmla="*/ 6834982 h 6858001"/>
                <a:gd name="connsiteX190" fmla="*/ 1062287 w 3095625"/>
                <a:gd name="connsiteY190" fmla="*/ 6840539 h 6858001"/>
                <a:gd name="connsiteX191" fmla="*/ 1047213 w 3095625"/>
                <a:gd name="connsiteY191" fmla="*/ 6844507 h 6858001"/>
                <a:gd name="connsiteX192" fmla="*/ 1032933 w 3095625"/>
                <a:gd name="connsiteY192" fmla="*/ 6849269 h 6858001"/>
                <a:gd name="connsiteX193" fmla="*/ 1017066 w 3095625"/>
                <a:gd name="connsiteY193" fmla="*/ 6851651 h 6858001"/>
                <a:gd name="connsiteX194" fmla="*/ 1001993 w 3095625"/>
                <a:gd name="connsiteY194" fmla="*/ 6854826 h 6858001"/>
                <a:gd name="connsiteX195" fmla="*/ 985332 w 3095625"/>
                <a:gd name="connsiteY195" fmla="*/ 6857207 h 6858001"/>
                <a:gd name="connsiteX196" fmla="*/ 970259 w 3095625"/>
                <a:gd name="connsiteY196" fmla="*/ 6858001 h 6858001"/>
                <a:gd name="connsiteX197" fmla="*/ 953599 w 3095625"/>
                <a:gd name="connsiteY197" fmla="*/ 6858001 h 6858001"/>
                <a:gd name="connsiteX198" fmla="*/ 936145 w 3095625"/>
                <a:gd name="connsiteY198" fmla="*/ 6857207 h 6858001"/>
                <a:gd name="connsiteX199" fmla="*/ 918691 w 3095625"/>
                <a:gd name="connsiteY199" fmla="*/ 6855619 h 6858001"/>
                <a:gd name="connsiteX200" fmla="*/ 901238 w 3095625"/>
                <a:gd name="connsiteY200" fmla="*/ 6853239 h 6858001"/>
                <a:gd name="connsiteX201" fmla="*/ 882991 w 3095625"/>
                <a:gd name="connsiteY201" fmla="*/ 6850063 h 6858001"/>
                <a:gd name="connsiteX202" fmla="*/ 867124 w 3095625"/>
                <a:gd name="connsiteY202" fmla="*/ 6846095 h 6858001"/>
                <a:gd name="connsiteX203" fmla="*/ 850464 w 3095625"/>
                <a:gd name="connsiteY203" fmla="*/ 6841332 h 6858001"/>
                <a:gd name="connsiteX204" fmla="*/ 833804 w 3095625"/>
                <a:gd name="connsiteY204" fmla="*/ 6835776 h 6858001"/>
                <a:gd name="connsiteX205" fmla="*/ 817143 w 3095625"/>
                <a:gd name="connsiteY205" fmla="*/ 6829426 h 6858001"/>
                <a:gd name="connsiteX206" fmla="*/ 802070 w 3095625"/>
                <a:gd name="connsiteY206" fmla="*/ 6821489 h 6858001"/>
                <a:gd name="connsiteX207" fmla="*/ 787790 w 3095625"/>
                <a:gd name="connsiteY207" fmla="*/ 6814345 h 6858001"/>
                <a:gd name="connsiteX208" fmla="*/ 773509 w 3095625"/>
                <a:gd name="connsiteY208" fmla="*/ 6805613 h 6858001"/>
                <a:gd name="connsiteX209" fmla="*/ 759229 w 3095625"/>
                <a:gd name="connsiteY209" fmla="*/ 6795295 h 6858001"/>
                <a:gd name="connsiteX210" fmla="*/ 745742 w 3095625"/>
                <a:gd name="connsiteY210" fmla="*/ 6785769 h 6858001"/>
                <a:gd name="connsiteX211" fmla="*/ 733049 w 3095625"/>
                <a:gd name="connsiteY211" fmla="*/ 6774657 h 6858001"/>
                <a:gd name="connsiteX212" fmla="*/ 721149 w 3095625"/>
                <a:gd name="connsiteY212" fmla="*/ 6763545 h 6858001"/>
                <a:gd name="connsiteX213" fmla="*/ 708455 w 3095625"/>
                <a:gd name="connsiteY213" fmla="*/ 6751639 h 6858001"/>
                <a:gd name="connsiteX214" fmla="*/ 698142 w 3095625"/>
                <a:gd name="connsiteY214" fmla="*/ 6739732 h 6858001"/>
                <a:gd name="connsiteX215" fmla="*/ 687035 w 3095625"/>
                <a:gd name="connsiteY215" fmla="*/ 6726239 h 6858001"/>
                <a:gd name="connsiteX216" fmla="*/ 676722 w 3095625"/>
                <a:gd name="connsiteY216" fmla="*/ 6712745 h 6858001"/>
                <a:gd name="connsiteX217" fmla="*/ 667995 w 3095625"/>
                <a:gd name="connsiteY217" fmla="*/ 6698457 h 6858001"/>
                <a:gd name="connsiteX218" fmla="*/ 659268 w 3095625"/>
                <a:gd name="connsiteY218" fmla="*/ 6684169 h 6858001"/>
                <a:gd name="connsiteX219" fmla="*/ 651335 w 3095625"/>
                <a:gd name="connsiteY219" fmla="*/ 6669089 h 6858001"/>
                <a:gd name="connsiteX220" fmla="*/ 644988 w 3095625"/>
                <a:gd name="connsiteY220" fmla="*/ 6654007 h 6858001"/>
                <a:gd name="connsiteX221" fmla="*/ 638641 w 3095625"/>
                <a:gd name="connsiteY221" fmla="*/ 6638132 h 6858001"/>
                <a:gd name="connsiteX222" fmla="*/ 633088 w 3095625"/>
                <a:gd name="connsiteY222" fmla="*/ 6621463 h 6858001"/>
                <a:gd name="connsiteX223" fmla="*/ 628328 w 3095625"/>
                <a:gd name="connsiteY223" fmla="*/ 6605589 h 6858001"/>
                <a:gd name="connsiteX224" fmla="*/ 624361 w 3095625"/>
                <a:gd name="connsiteY224" fmla="*/ 6588919 h 6858001"/>
                <a:gd name="connsiteX225" fmla="*/ 621188 w 3095625"/>
                <a:gd name="connsiteY225" fmla="*/ 6571457 h 6858001"/>
                <a:gd name="connsiteX226" fmla="*/ 619601 w 3095625"/>
                <a:gd name="connsiteY226" fmla="*/ 6553995 h 6858001"/>
                <a:gd name="connsiteX227" fmla="*/ 617221 w 3095625"/>
                <a:gd name="connsiteY227" fmla="*/ 6535739 h 6858001"/>
                <a:gd name="connsiteX228" fmla="*/ 617221 w 3095625"/>
                <a:gd name="connsiteY228" fmla="*/ 6518276 h 6858001"/>
                <a:gd name="connsiteX229" fmla="*/ 618808 w 3095625"/>
                <a:gd name="connsiteY229" fmla="*/ 6500019 h 6858001"/>
                <a:gd name="connsiteX230" fmla="*/ 792550 w 3095625"/>
                <a:gd name="connsiteY230" fmla="*/ 3769520 h 6858001"/>
                <a:gd name="connsiteX231" fmla="*/ 795723 w 3095625"/>
                <a:gd name="connsiteY231" fmla="*/ 3712370 h 6858001"/>
                <a:gd name="connsiteX232" fmla="*/ 796516 w 3095625"/>
                <a:gd name="connsiteY232" fmla="*/ 3654426 h 6858001"/>
                <a:gd name="connsiteX233" fmla="*/ 796516 w 3095625"/>
                <a:gd name="connsiteY233" fmla="*/ 3597276 h 6858001"/>
                <a:gd name="connsiteX234" fmla="*/ 795723 w 3095625"/>
                <a:gd name="connsiteY234" fmla="*/ 3538538 h 6858001"/>
                <a:gd name="connsiteX235" fmla="*/ 769543 w 3095625"/>
                <a:gd name="connsiteY235" fmla="*/ 2702720 h 6858001"/>
                <a:gd name="connsiteX236" fmla="*/ 530746 w 3095625"/>
                <a:gd name="connsiteY236" fmla="*/ 4015582 h 6858001"/>
                <a:gd name="connsiteX237" fmla="*/ 527573 w 3095625"/>
                <a:gd name="connsiteY237" fmla="*/ 4029870 h 6858001"/>
                <a:gd name="connsiteX238" fmla="*/ 524400 w 3095625"/>
                <a:gd name="connsiteY238" fmla="*/ 4044157 h 6858001"/>
                <a:gd name="connsiteX239" fmla="*/ 519640 w 3095625"/>
                <a:gd name="connsiteY239" fmla="*/ 4057651 h 6858001"/>
                <a:gd name="connsiteX240" fmla="*/ 514086 w 3095625"/>
                <a:gd name="connsiteY240" fmla="*/ 4070351 h 6858001"/>
                <a:gd name="connsiteX241" fmla="*/ 508533 w 3095625"/>
                <a:gd name="connsiteY241" fmla="*/ 4083845 h 6858001"/>
                <a:gd name="connsiteX242" fmla="*/ 502186 w 3095625"/>
                <a:gd name="connsiteY242" fmla="*/ 4095751 h 6858001"/>
                <a:gd name="connsiteX243" fmla="*/ 495839 w 3095625"/>
                <a:gd name="connsiteY243" fmla="*/ 4107657 h 6858001"/>
                <a:gd name="connsiteX244" fmla="*/ 487906 w 3095625"/>
                <a:gd name="connsiteY244" fmla="*/ 4120357 h 6858001"/>
                <a:gd name="connsiteX245" fmla="*/ 479179 w 3095625"/>
                <a:gd name="connsiteY245" fmla="*/ 4130676 h 6858001"/>
                <a:gd name="connsiteX246" fmla="*/ 471246 w 3095625"/>
                <a:gd name="connsiteY246" fmla="*/ 4140995 h 6858001"/>
                <a:gd name="connsiteX247" fmla="*/ 461726 w 3095625"/>
                <a:gd name="connsiteY247" fmla="*/ 4152107 h 6858001"/>
                <a:gd name="connsiteX248" fmla="*/ 452999 w 3095625"/>
                <a:gd name="connsiteY248" fmla="*/ 4160838 h 6858001"/>
                <a:gd name="connsiteX249" fmla="*/ 441892 w 3095625"/>
                <a:gd name="connsiteY249" fmla="*/ 4170363 h 6858001"/>
                <a:gd name="connsiteX250" fmla="*/ 432372 w 3095625"/>
                <a:gd name="connsiteY250" fmla="*/ 4179095 h 6858001"/>
                <a:gd name="connsiteX251" fmla="*/ 421265 w 3095625"/>
                <a:gd name="connsiteY251" fmla="*/ 4187032 h 6858001"/>
                <a:gd name="connsiteX252" fmla="*/ 410158 w 3095625"/>
                <a:gd name="connsiteY252" fmla="*/ 4194970 h 6858001"/>
                <a:gd name="connsiteX253" fmla="*/ 398258 w 3095625"/>
                <a:gd name="connsiteY253" fmla="*/ 4201320 h 6858001"/>
                <a:gd name="connsiteX254" fmla="*/ 385565 w 3095625"/>
                <a:gd name="connsiteY254" fmla="*/ 4207670 h 6858001"/>
                <a:gd name="connsiteX255" fmla="*/ 373665 w 3095625"/>
                <a:gd name="connsiteY255" fmla="*/ 4213226 h 6858001"/>
                <a:gd name="connsiteX256" fmla="*/ 360971 w 3095625"/>
                <a:gd name="connsiteY256" fmla="*/ 4218782 h 6858001"/>
                <a:gd name="connsiteX257" fmla="*/ 348278 w 3095625"/>
                <a:gd name="connsiteY257" fmla="*/ 4223545 h 6858001"/>
                <a:gd name="connsiteX258" fmla="*/ 335584 w 3095625"/>
                <a:gd name="connsiteY258" fmla="*/ 4226720 h 6858001"/>
                <a:gd name="connsiteX259" fmla="*/ 322097 w 3095625"/>
                <a:gd name="connsiteY259" fmla="*/ 4229895 h 6858001"/>
                <a:gd name="connsiteX260" fmla="*/ 307817 w 3095625"/>
                <a:gd name="connsiteY260" fmla="*/ 4232276 h 6858001"/>
                <a:gd name="connsiteX261" fmla="*/ 294330 w 3095625"/>
                <a:gd name="connsiteY261" fmla="*/ 4234657 h 6858001"/>
                <a:gd name="connsiteX262" fmla="*/ 280050 w 3095625"/>
                <a:gd name="connsiteY262" fmla="*/ 4235451 h 6858001"/>
                <a:gd name="connsiteX263" fmla="*/ 267357 w 3095625"/>
                <a:gd name="connsiteY263" fmla="*/ 4235451 h 6858001"/>
                <a:gd name="connsiteX264" fmla="*/ 253076 w 3095625"/>
                <a:gd name="connsiteY264" fmla="*/ 4235451 h 6858001"/>
                <a:gd name="connsiteX265" fmla="*/ 238796 w 3095625"/>
                <a:gd name="connsiteY265" fmla="*/ 4234657 h 6858001"/>
                <a:gd name="connsiteX266" fmla="*/ 224516 w 3095625"/>
                <a:gd name="connsiteY266" fmla="*/ 4232276 h 6858001"/>
                <a:gd name="connsiteX267" fmla="*/ 210236 w 3095625"/>
                <a:gd name="connsiteY267" fmla="*/ 4229101 h 6858001"/>
                <a:gd name="connsiteX268" fmla="*/ 195956 w 3095625"/>
                <a:gd name="connsiteY268" fmla="*/ 4225926 h 6858001"/>
                <a:gd name="connsiteX269" fmla="*/ 171362 w 3095625"/>
                <a:gd name="connsiteY269" fmla="*/ 4217988 h 6858001"/>
                <a:gd name="connsiteX270" fmla="*/ 148355 w 3095625"/>
                <a:gd name="connsiteY270" fmla="*/ 4207670 h 6858001"/>
                <a:gd name="connsiteX271" fmla="*/ 127728 w 3095625"/>
                <a:gd name="connsiteY271" fmla="*/ 4195763 h 6858001"/>
                <a:gd name="connsiteX272" fmla="*/ 107101 w 3095625"/>
                <a:gd name="connsiteY272" fmla="*/ 4183063 h 6858001"/>
                <a:gd name="connsiteX273" fmla="*/ 88061 w 3095625"/>
                <a:gd name="connsiteY273" fmla="*/ 4167188 h 6858001"/>
                <a:gd name="connsiteX274" fmla="*/ 71401 w 3095625"/>
                <a:gd name="connsiteY274" fmla="*/ 4149726 h 6858001"/>
                <a:gd name="connsiteX275" fmla="*/ 56327 w 3095625"/>
                <a:gd name="connsiteY275" fmla="*/ 4132263 h 6858001"/>
                <a:gd name="connsiteX276" fmla="*/ 42047 w 3095625"/>
                <a:gd name="connsiteY276" fmla="*/ 4112420 h 6858001"/>
                <a:gd name="connsiteX277" fmla="*/ 30147 w 3095625"/>
                <a:gd name="connsiteY277" fmla="*/ 4091782 h 6858001"/>
                <a:gd name="connsiteX278" fmla="*/ 19834 w 3095625"/>
                <a:gd name="connsiteY278" fmla="*/ 4069557 h 6858001"/>
                <a:gd name="connsiteX279" fmla="*/ 12693 w 3095625"/>
                <a:gd name="connsiteY279" fmla="*/ 4047332 h 6858001"/>
                <a:gd name="connsiteX280" fmla="*/ 5553 w 3095625"/>
                <a:gd name="connsiteY280" fmla="*/ 4023520 h 6858001"/>
                <a:gd name="connsiteX281" fmla="*/ 1587 w 3095625"/>
                <a:gd name="connsiteY281" fmla="*/ 4000501 h 6858001"/>
                <a:gd name="connsiteX282" fmla="*/ 0 w 3095625"/>
                <a:gd name="connsiteY282" fmla="*/ 3975101 h 6858001"/>
                <a:gd name="connsiteX283" fmla="*/ 0 w 3095625"/>
                <a:gd name="connsiteY283" fmla="*/ 3950495 h 6858001"/>
                <a:gd name="connsiteX284" fmla="*/ 3967 w 3095625"/>
                <a:gd name="connsiteY284" fmla="*/ 3925888 h 6858001"/>
                <a:gd name="connsiteX285" fmla="*/ 322891 w 3095625"/>
                <a:gd name="connsiteY285" fmla="*/ 1942307 h 6858001"/>
                <a:gd name="connsiteX286" fmla="*/ 327651 w 3095625"/>
                <a:gd name="connsiteY286" fmla="*/ 1919288 h 6858001"/>
                <a:gd name="connsiteX287" fmla="*/ 332411 w 3095625"/>
                <a:gd name="connsiteY287" fmla="*/ 1895476 h 6858001"/>
                <a:gd name="connsiteX288" fmla="*/ 338757 w 3095625"/>
                <a:gd name="connsiteY288" fmla="*/ 1872457 h 6858001"/>
                <a:gd name="connsiteX289" fmla="*/ 345104 w 3095625"/>
                <a:gd name="connsiteY289" fmla="*/ 1850232 h 6858001"/>
                <a:gd name="connsiteX290" fmla="*/ 353038 w 3095625"/>
                <a:gd name="connsiteY290" fmla="*/ 1827213 h 6858001"/>
                <a:gd name="connsiteX291" fmla="*/ 361764 w 3095625"/>
                <a:gd name="connsiteY291" fmla="*/ 1804988 h 6858001"/>
                <a:gd name="connsiteX292" fmla="*/ 370491 w 3095625"/>
                <a:gd name="connsiteY292" fmla="*/ 1784351 h 6858001"/>
                <a:gd name="connsiteX293" fmla="*/ 381598 w 3095625"/>
                <a:gd name="connsiteY293" fmla="*/ 1763713 h 6858001"/>
                <a:gd name="connsiteX294" fmla="*/ 391118 w 3095625"/>
                <a:gd name="connsiteY294" fmla="*/ 1742282 h 6858001"/>
                <a:gd name="connsiteX295" fmla="*/ 403812 w 3095625"/>
                <a:gd name="connsiteY295" fmla="*/ 1721645 h 6858001"/>
                <a:gd name="connsiteX296" fmla="*/ 415712 w 3095625"/>
                <a:gd name="connsiteY296" fmla="*/ 1701801 h 6858001"/>
                <a:gd name="connsiteX297" fmla="*/ 428405 w 3095625"/>
                <a:gd name="connsiteY297" fmla="*/ 1683545 h 6858001"/>
                <a:gd name="connsiteX298" fmla="*/ 441892 w 3095625"/>
                <a:gd name="connsiteY298" fmla="*/ 1664495 h 6858001"/>
                <a:gd name="connsiteX299" fmla="*/ 456172 w 3095625"/>
                <a:gd name="connsiteY299" fmla="*/ 1645445 h 6858001"/>
                <a:gd name="connsiteX300" fmla="*/ 471246 w 3095625"/>
                <a:gd name="connsiteY300" fmla="*/ 1627982 h 6858001"/>
                <a:gd name="connsiteX301" fmla="*/ 487113 w 3095625"/>
                <a:gd name="connsiteY301" fmla="*/ 1612107 h 6858001"/>
                <a:gd name="connsiteX302" fmla="*/ 502979 w 3095625"/>
                <a:gd name="connsiteY302" fmla="*/ 1595438 h 6858001"/>
                <a:gd name="connsiteX303" fmla="*/ 519640 w 3095625"/>
                <a:gd name="connsiteY303" fmla="*/ 1578770 h 6858001"/>
                <a:gd name="connsiteX304" fmla="*/ 537093 w 3095625"/>
                <a:gd name="connsiteY304" fmla="*/ 1564482 h 6858001"/>
                <a:gd name="connsiteX305" fmla="*/ 555340 w 3095625"/>
                <a:gd name="connsiteY305" fmla="*/ 1549401 h 6858001"/>
                <a:gd name="connsiteX306" fmla="*/ 573587 w 3095625"/>
                <a:gd name="connsiteY306" fmla="*/ 1535907 h 6858001"/>
                <a:gd name="connsiteX307" fmla="*/ 593421 w 3095625"/>
                <a:gd name="connsiteY307" fmla="*/ 1522413 h 6858001"/>
                <a:gd name="connsiteX308" fmla="*/ 612461 w 3095625"/>
                <a:gd name="connsiteY308" fmla="*/ 1509713 h 6858001"/>
                <a:gd name="connsiteX309" fmla="*/ 633088 w 3095625"/>
                <a:gd name="connsiteY309" fmla="*/ 1497807 h 6858001"/>
                <a:gd name="connsiteX310" fmla="*/ 652921 w 3095625"/>
                <a:gd name="connsiteY310" fmla="*/ 1486695 h 6858001"/>
                <a:gd name="connsiteX311" fmla="*/ 673548 w 3095625"/>
                <a:gd name="connsiteY311" fmla="*/ 1476376 h 6858001"/>
                <a:gd name="connsiteX312" fmla="*/ 695762 w 3095625"/>
                <a:gd name="connsiteY312" fmla="*/ 1466851 h 6858001"/>
                <a:gd name="connsiteX313" fmla="*/ 717182 w 3095625"/>
                <a:gd name="connsiteY313" fmla="*/ 1458120 h 6858001"/>
                <a:gd name="connsiteX314" fmla="*/ 739396 w 3095625"/>
                <a:gd name="connsiteY314" fmla="*/ 1450182 h 6858001"/>
                <a:gd name="connsiteX315" fmla="*/ 762403 w 3095625"/>
                <a:gd name="connsiteY315" fmla="*/ 1442244 h 6858001"/>
                <a:gd name="connsiteX316" fmla="*/ 785410 w 3095625"/>
                <a:gd name="connsiteY316" fmla="*/ 1435894 h 6858001"/>
                <a:gd name="connsiteX317" fmla="*/ 808417 w 3095625"/>
                <a:gd name="connsiteY317" fmla="*/ 1430338 h 6858001"/>
                <a:gd name="connsiteX318" fmla="*/ 1547137 w 3095625"/>
                <a:gd name="connsiteY318" fmla="*/ 0 h 6858001"/>
                <a:gd name="connsiteX319" fmla="*/ 2146537 w 3095625"/>
                <a:gd name="connsiteY319" fmla="*/ 599400 h 6858001"/>
                <a:gd name="connsiteX320" fmla="*/ 1547137 w 3095625"/>
                <a:gd name="connsiteY320" fmla="*/ 1198800 h 6858001"/>
                <a:gd name="connsiteX321" fmla="*/ 947737 w 3095625"/>
                <a:gd name="connsiteY321" fmla="*/ 599400 h 6858001"/>
                <a:gd name="connsiteX322" fmla="*/ 1547137 w 3095625"/>
                <a:gd name="connsiteY322" fmla="*/ 0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095625" h="6858001">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43" name="TextBox 42"/>
          <p:cNvSpPr txBox="1">
            <a:spLocks noChangeArrowheads="1"/>
          </p:cNvSpPr>
          <p:nvPr/>
        </p:nvSpPr>
        <p:spPr bwMode="auto">
          <a:xfrm>
            <a:off x="1437449" y="1749779"/>
            <a:ext cx="2834595" cy="266676"/>
          </a:xfrm>
          <a:prstGeom prst="rect">
            <a:avLst/>
          </a:prstGeom>
          <a:noFill/>
          <a:ln w="9525">
            <a:noFill/>
            <a:miter lim="800000"/>
          </a:ln>
        </p:spPr>
        <p:txBody>
          <a:bodyPr lIns="0" tIns="0" rIns="0" bIns="0">
            <a:spAutoFit/>
          </a:bodyPr>
          <a:lstStyle/>
          <a:p>
            <a:r>
              <a:rPr lang="zh-CN" altLang="en-US" sz="1735">
                <a:solidFill>
                  <a:schemeClr val="tx2"/>
                </a:solidFill>
                <a:cs typeface="+mn-ea"/>
                <a:sym typeface="+mn-lt"/>
              </a:rPr>
              <a:t>请添加文字内容</a:t>
            </a:r>
            <a:endParaRPr lang="zh-CN" altLang="en-US" sz="1735">
              <a:solidFill>
                <a:schemeClr val="tx2"/>
              </a:solidFill>
              <a:cs typeface="+mn-ea"/>
              <a:sym typeface="+mn-lt"/>
            </a:endParaRPr>
          </a:p>
        </p:txBody>
      </p:sp>
      <p:sp>
        <p:nvSpPr>
          <p:cNvPr id="46" name="TextBox 45"/>
          <p:cNvSpPr txBox="1">
            <a:spLocks noChangeArrowheads="1"/>
          </p:cNvSpPr>
          <p:nvPr/>
        </p:nvSpPr>
        <p:spPr bwMode="auto">
          <a:xfrm>
            <a:off x="1437449" y="2161018"/>
            <a:ext cx="2782841" cy="553998"/>
          </a:xfrm>
          <a:prstGeom prst="rect">
            <a:avLst/>
          </a:prstGeom>
          <a:noFill/>
          <a:ln w="9525">
            <a:noFill/>
            <a:miter lim="800000"/>
          </a:ln>
        </p:spPr>
        <p:txBody>
          <a:bodyPr lIns="0" tIns="0" rIns="0" bIns="0">
            <a:spAutoFit/>
          </a:bodyPr>
          <a:lstStyle/>
          <a:p>
            <a:pPr algn="just"/>
            <a:r>
              <a:rPr lang="zh-CN" altLang="en-US" sz="1200">
                <a:solidFill>
                  <a:srgbClr val="808080"/>
                </a:solidFill>
                <a:cs typeface="+mn-ea"/>
                <a:sym typeface="+mn-lt"/>
              </a:rPr>
              <a:t>请在此处插入你需要的文字内容请在此处插入你需要的文字内容请在此处插入你需要的文字内容</a:t>
            </a:r>
            <a:endParaRPr lang="en-US" altLang="zh-CN" sz="1200">
              <a:solidFill>
                <a:srgbClr val="808080"/>
              </a:solidFill>
              <a:cs typeface="+mn-ea"/>
              <a:sym typeface="+mn-lt"/>
            </a:endParaRPr>
          </a:p>
        </p:txBody>
      </p:sp>
      <p:sp>
        <p:nvSpPr>
          <p:cNvPr id="49" name="TextBox 48"/>
          <p:cNvSpPr txBox="1">
            <a:spLocks noChangeArrowheads="1"/>
          </p:cNvSpPr>
          <p:nvPr/>
        </p:nvSpPr>
        <p:spPr bwMode="auto">
          <a:xfrm>
            <a:off x="1437449" y="3166938"/>
            <a:ext cx="2834595" cy="533351"/>
          </a:xfrm>
          <a:prstGeom prst="rect">
            <a:avLst/>
          </a:prstGeom>
          <a:noFill/>
          <a:ln w="9525">
            <a:noFill/>
            <a:miter lim="800000"/>
          </a:ln>
        </p:spPr>
        <p:txBody>
          <a:bodyPr lIns="0" tIns="0" rIns="0" bIns="0">
            <a:spAutoFit/>
          </a:bodyPr>
          <a:lstStyle/>
          <a:p>
            <a:r>
              <a:rPr lang="zh-CN" altLang="en-US" sz="1735">
                <a:solidFill>
                  <a:schemeClr val="tx2"/>
                </a:solidFill>
                <a:cs typeface="+mn-ea"/>
                <a:sym typeface="+mn-lt"/>
              </a:rPr>
              <a:t>请添加文字内容</a:t>
            </a:r>
            <a:endParaRPr lang="zh-CN" altLang="en-US" sz="1735">
              <a:solidFill>
                <a:schemeClr val="tx2"/>
              </a:solidFill>
              <a:cs typeface="+mn-ea"/>
              <a:sym typeface="+mn-lt"/>
            </a:endParaRPr>
          </a:p>
          <a:p>
            <a:endParaRPr lang="zh-CN" altLang="en-US" sz="1735">
              <a:solidFill>
                <a:schemeClr val="tx2"/>
              </a:solidFill>
              <a:cs typeface="+mn-ea"/>
              <a:sym typeface="+mn-lt"/>
            </a:endParaRPr>
          </a:p>
        </p:txBody>
      </p:sp>
      <p:sp>
        <p:nvSpPr>
          <p:cNvPr id="52" name="TextBox 51"/>
          <p:cNvSpPr txBox="1">
            <a:spLocks noChangeArrowheads="1"/>
          </p:cNvSpPr>
          <p:nvPr/>
        </p:nvSpPr>
        <p:spPr bwMode="auto">
          <a:xfrm>
            <a:off x="1437449" y="3578177"/>
            <a:ext cx="2782841" cy="738664"/>
          </a:xfrm>
          <a:prstGeom prst="rect">
            <a:avLst/>
          </a:prstGeom>
          <a:noFill/>
          <a:ln w="9525">
            <a:noFill/>
            <a:miter lim="800000"/>
          </a:ln>
        </p:spPr>
        <p:txBody>
          <a:bodyPr lIns="0" tIns="0" rIns="0" bIns="0">
            <a:spAutoFit/>
          </a:bodyPr>
          <a:lstStyle/>
          <a:p>
            <a:pPr algn="just"/>
            <a:r>
              <a:rPr lang="zh-CN" altLang="en-US" sz="1200">
                <a:solidFill>
                  <a:srgbClr val="808080"/>
                </a:solidFill>
                <a:cs typeface="+mn-ea"/>
                <a:sym typeface="+mn-lt"/>
              </a:rPr>
              <a:t>请在此处插入你需要的文字内容请在此处插入你需要的文字内容请在此处插入你需要的文字内容</a:t>
            </a:r>
            <a:endParaRPr lang="en-US" altLang="zh-CN" sz="1200">
              <a:solidFill>
                <a:srgbClr val="808080"/>
              </a:solidFill>
              <a:cs typeface="+mn-ea"/>
              <a:sym typeface="+mn-lt"/>
            </a:endParaRPr>
          </a:p>
          <a:p>
            <a:pPr algn="just"/>
            <a:endParaRPr lang="en-US" altLang="zh-CN" sz="1200">
              <a:solidFill>
                <a:srgbClr val="808080"/>
              </a:solidFill>
              <a:cs typeface="+mn-ea"/>
              <a:sym typeface="+mn-lt"/>
            </a:endParaRPr>
          </a:p>
        </p:txBody>
      </p:sp>
      <p:sp>
        <p:nvSpPr>
          <p:cNvPr id="53" name="TextBox 52"/>
          <p:cNvSpPr txBox="1">
            <a:spLocks noChangeArrowheads="1"/>
          </p:cNvSpPr>
          <p:nvPr/>
        </p:nvSpPr>
        <p:spPr bwMode="auto">
          <a:xfrm>
            <a:off x="1437449" y="4646587"/>
            <a:ext cx="2834595" cy="533351"/>
          </a:xfrm>
          <a:prstGeom prst="rect">
            <a:avLst/>
          </a:prstGeom>
          <a:noFill/>
          <a:ln w="9525">
            <a:noFill/>
            <a:miter lim="800000"/>
          </a:ln>
        </p:spPr>
        <p:txBody>
          <a:bodyPr lIns="0" tIns="0" rIns="0" bIns="0">
            <a:spAutoFit/>
          </a:bodyPr>
          <a:lstStyle/>
          <a:p>
            <a:r>
              <a:rPr lang="zh-CN" altLang="en-US" sz="1735">
                <a:solidFill>
                  <a:schemeClr val="tx2"/>
                </a:solidFill>
                <a:cs typeface="+mn-ea"/>
                <a:sym typeface="+mn-lt"/>
              </a:rPr>
              <a:t>请添加文字内容</a:t>
            </a:r>
            <a:endParaRPr lang="zh-CN" altLang="en-US" sz="1735">
              <a:solidFill>
                <a:schemeClr val="tx2"/>
              </a:solidFill>
              <a:cs typeface="+mn-ea"/>
              <a:sym typeface="+mn-lt"/>
            </a:endParaRPr>
          </a:p>
          <a:p>
            <a:endParaRPr lang="zh-CN" altLang="en-US" sz="1735">
              <a:solidFill>
                <a:schemeClr val="tx2"/>
              </a:solidFill>
              <a:cs typeface="+mn-ea"/>
              <a:sym typeface="+mn-lt"/>
            </a:endParaRPr>
          </a:p>
        </p:txBody>
      </p:sp>
      <p:sp>
        <p:nvSpPr>
          <p:cNvPr id="54" name="TextBox 53"/>
          <p:cNvSpPr txBox="1">
            <a:spLocks noChangeArrowheads="1"/>
          </p:cNvSpPr>
          <p:nvPr/>
        </p:nvSpPr>
        <p:spPr bwMode="auto">
          <a:xfrm>
            <a:off x="1437449" y="5055811"/>
            <a:ext cx="2782841" cy="553998"/>
          </a:xfrm>
          <a:prstGeom prst="rect">
            <a:avLst/>
          </a:prstGeom>
          <a:noFill/>
          <a:ln w="9525">
            <a:noFill/>
            <a:miter lim="800000"/>
          </a:ln>
        </p:spPr>
        <p:txBody>
          <a:bodyPr lIns="0" tIns="0" rIns="0" bIns="0">
            <a:spAutoFit/>
          </a:bodyPr>
          <a:lstStyle/>
          <a:p>
            <a:pPr algn="just"/>
            <a:r>
              <a:rPr lang="zh-CN" altLang="en-US" sz="1200">
                <a:solidFill>
                  <a:srgbClr val="808080"/>
                </a:solidFill>
                <a:cs typeface="+mn-ea"/>
                <a:sym typeface="+mn-lt"/>
              </a:rPr>
              <a:t>请在此处插入你需要的文字内容请在此处插入你需要的文字内容请在此处插入你需要的文字内容</a:t>
            </a:r>
            <a:endParaRPr lang="en-US" altLang="zh-CN" sz="1200">
              <a:solidFill>
                <a:srgbClr val="808080"/>
              </a:solidFill>
              <a:cs typeface="+mn-ea"/>
              <a:sym typeface="+mn-lt"/>
            </a:endParaRPr>
          </a:p>
        </p:txBody>
      </p:sp>
      <p:sp>
        <p:nvSpPr>
          <p:cNvPr id="55" name="TextBox 54"/>
          <p:cNvSpPr txBox="1">
            <a:spLocks noChangeArrowheads="1"/>
          </p:cNvSpPr>
          <p:nvPr/>
        </p:nvSpPr>
        <p:spPr bwMode="auto">
          <a:xfrm>
            <a:off x="8061292" y="1796819"/>
            <a:ext cx="2834595" cy="266676"/>
          </a:xfrm>
          <a:prstGeom prst="rect">
            <a:avLst/>
          </a:prstGeom>
          <a:noFill/>
          <a:ln w="9525">
            <a:noFill/>
            <a:miter lim="800000"/>
          </a:ln>
        </p:spPr>
        <p:txBody>
          <a:bodyPr lIns="0" tIns="0" rIns="0" bIns="0">
            <a:spAutoFit/>
          </a:bodyPr>
          <a:lstStyle/>
          <a:p>
            <a:r>
              <a:rPr lang="zh-CN" altLang="en-US" sz="1735">
                <a:solidFill>
                  <a:schemeClr val="tx2"/>
                </a:solidFill>
                <a:cs typeface="+mn-ea"/>
                <a:sym typeface="+mn-lt"/>
              </a:rPr>
              <a:t>请添加文字内容</a:t>
            </a:r>
            <a:endParaRPr lang="zh-CN" altLang="en-US" sz="1735">
              <a:solidFill>
                <a:schemeClr val="tx2"/>
              </a:solidFill>
              <a:cs typeface="+mn-ea"/>
              <a:sym typeface="+mn-lt"/>
            </a:endParaRPr>
          </a:p>
        </p:txBody>
      </p:sp>
      <p:sp>
        <p:nvSpPr>
          <p:cNvPr id="56" name="TextBox 55"/>
          <p:cNvSpPr txBox="1">
            <a:spLocks noChangeArrowheads="1"/>
          </p:cNvSpPr>
          <p:nvPr/>
        </p:nvSpPr>
        <p:spPr bwMode="auto">
          <a:xfrm>
            <a:off x="8061290" y="2208058"/>
            <a:ext cx="2782841" cy="553998"/>
          </a:xfrm>
          <a:prstGeom prst="rect">
            <a:avLst/>
          </a:prstGeom>
          <a:noFill/>
          <a:ln w="9525">
            <a:noFill/>
            <a:miter lim="800000"/>
          </a:ln>
        </p:spPr>
        <p:txBody>
          <a:bodyPr lIns="0" tIns="0" rIns="0" bIns="0">
            <a:spAutoFit/>
          </a:bodyPr>
          <a:lstStyle/>
          <a:p>
            <a:pPr algn="just"/>
            <a:r>
              <a:rPr lang="zh-CN" altLang="en-US" sz="1200">
                <a:solidFill>
                  <a:srgbClr val="808080"/>
                </a:solidFill>
                <a:cs typeface="+mn-ea"/>
                <a:sym typeface="+mn-lt"/>
              </a:rPr>
              <a:t>请在此处插入你需要的文字内容请在此处插入你需要的文字内容请在此处插入你需要的文字内容</a:t>
            </a:r>
            <a:endParaRPr lang="en-US" altLang="zh-CN" sz="1200">
              <a:solidFill>
                <a:srgbClr val="808080"/>
              </a:solidFill>
              <a:cs typeface="+mn-ea"/>
              <a:sym typeface="+mn-lt"/>
            </a:endParaRPr>
          </a:p>
        </p:txBody>
      </p:sp>
      <p:sp>
        <p:nvSpPr>
          <p:cNvPr id="57" name="TextBox 56"/>
          <p:cNvSpPr txBox="1">
            <a:spLocks noChangeArrowheads="1"/>
          </p:cNvSpPr>
          <p:nvPr/>
        </p:nvSpPr>
        <p:spPr bwMode="auto">
          <a:xfrm>
            <a:off x="8061292" y="3213978"/>
            <a:ext cx="2834595" cy="533351"/>
          </a:xfrm>
          <a:prstGeom prst="rect">
            <a:avLst/>
          </a:prstGeom>
          <a:noFill/>
          <a:ln w="9525">
            <a:noFill/>
            <a:miter lim="800000"/>
          </a:ln>
        </p:spPr>
        <p:txBody>
          <a:bodyPr lIns="0" tIns="0" rIns="0" bIns="0">
            <a:spAutoFit/>
          </a:bodyPr>
          <a:lstStyle/>
          <a:p>
            <a:r>
              <a:rPr lang="zh-CN" altLang="en-US" sz="1735">
                <a:solidFill>
                  <a:schemeClr val="tx2"/>
                </a:solidFill>
                <a:cs typeface="+mn-ea"/>
                <a:sym typeface="+mn-lt"/>
              </a:rPr>
              <a:t>请添加文字内容</a:t>
            </a:r>
            <a:endParaRPr lang="zh-CN" altLang="en-US" sz="1735">
              <a:solidFill>
                <a:schemeClr val="tx2"/>
              </a:solidFill>
              <a:cs typeface="+mn-ea"/>
              <a:sym typeface="+mn-lt"/>
            </a:endParaRPr>
          </a:p>
          <a:p>
            <a:endParaRPr lang="zh-CN" altLang="en-US" sz="1735">
              <a:solidFill>
                <a:schemeClr val="tx2"/>
              </a:solidFill>
              <a:cs typeface="+mn-ea"/>
              <a:sym typeface="+mn-lt"/>
            </a:endParaRPr>
          </a:p>
        </p:txBody>
      </p:sp>
      <p:sp>
        <p:nvSpPr>
          <p:cNvPr id="58" name="TextBox 57"/>
          <p:cNvSpPr txBox="1">
            <a:spLocks noChangeArrowheads="1"/>
          </p:cNvSpPr>
          <p:nvPr/>
        </p:nvSpPr>
        <p:spPr bwMode="auto">
          <a:xfrm>
            <a:off x="8061290" y="3625216"/>
            <a:ext cx="2782841" cy="738664"/>
          </a:xfrm>
          <a:prstGeom prst="rect">
            <a:avLst/>
          </a:prstGeom>
          <a:noFill/>
          <a:ln w="9525">
            <a:noFill/>
            <a:miter lim="800000"/>
          </a:ln>
        </p:spPr>
        <p:txBody>
          <a:bodyPr lIns="0" tIns="0" rIns="0" bIns="0">
            <a:spAutoFit/>
          </a:bodyPr>
          <a:lstStyle/>
          <a:p>
            <a:pPr algn="just"/>
            <a:r>
              <a:rPr lang="zh-CN" altLang="en-US" sz="1200">
                <a:solidFill>
                  <a:srgbClr val="808080"/>
                </a:solidFill>
                <a:cs typeface="+mn-ea"/>
                <a:sym typeface="+mn-lt"/>
              </a:rPr>
              <a:t>请在此处插入你需要的文字内容请在此处插入你需要的文字内容请在此处插入你需要的文字内容</a:t>
            </a:r>
            <a:endParaRPr lang="en-US" altLang="zh-CN" sz="1200">
              <a:solidFill>
                <a:srgbClr val="808080"/>
              </a:solidFill>
              <a:cs typeface="+mn-ea"/>
              <a:sym typeface="+mn-lt"/>
            </a:endParaRPr>
          </a:p>
          <a:p>
            <a:pPr algn="just"/>
            <a:endParaRPr lang="en-US" altLang="zh-CN" sz="1200">
              <a:solidFill>
                <a:srgbClr val="808080"/>
              </a:solidFill>
              <a:cs typeface="+mn-ea"/>
              <a:sym typeface="+mn-lt"/>
            </a:endParaRPr>
          </a:p>
        </p:txBody>
      </p:sp>
      <p:sp>
        <p:nvSpPr>
          <p:cNvPr id="59" name="TextBox 58"/>
          <p:cNvSpPr txBox="1">
            <a:spLocks noChangeArrowheads="1"/>
          </p:cNvSpPr>
          <p:nvPr/>
        </p:nvSpPr>
        <p:spPr bwMode="auto">
          <a:xfrm>
            <a:off x="8061292" y="4693627"/>
            <a:ext cx="2834595" cy="533351"/>
          </a:xfrm>
          <a:prstGeom prst="rect">
            <a:avLst/>
          </a:prstGeom>
          <a:noFill/>
          <a:ln w="9525">
            <a:noFill/>
            <a:miter lim="800000"/>
          </a:ln>
        </p:spPr>
        <p:txBody>
          <a:bodyPr lIns="0" tIns="0" rIns="0" bIns="0">
            <a:spAutoFit/>
          </a:bodyPr>
          <a:lstStyle/>
          <a:p>
            <a:r>
              <a:rPr lang="zh-CN" altLang="en-US" sz="1735">
                <a:solidFill>
                  <a:schemeClr val="tx2"/>
                </a:solidFill>
                <a:cs typeface="+mn-ea"/>
                <a:sym typeface="+mn-lt"/>
              </a:rPr>
              <a:t>请添加文字内容</a:t>
            </a:r>
            <a:endParaRPr lang="zh-CN" altLang="en-US" sz="1735">
              <a:solidFill>
                <a:schemeClr val="tx2"/>
              </a:solidFill>
              <a:cs typeface="+mn-ea"/>
              <a:sym typeface="+mn-lt"/>
            </a:endParaRPr>
          </a:p>
          <a:p>
            <a:endParaRPr lang="zh-CN" altLang="en-US" sz="1735">
              <a:solidFill>
                <a:schemeClr val="tx2"/>
              </a:solidFill>
              <a:cs typeface="+mn-ea"/>
              <a:sym typeface="+mn-lt"/>
            </a:endParaRPr>
          </a:p>
        </p:txBody>
      </p:sp>
      <p:sp>
        <p:nvSpPr>
          <p:cNvPr id="60" name="TextBox 59"/>
          <p:cNvSpPr txBox="1">
            <a:spLocks noChangeArrowheads="1"/>
          </p:cNvSpPr>
          <p:nvPr/>
        </p:nvSpPr>
        <p:spPr bwMode="auto">
          <a:xfrm>
            <a:off x="8061290" y="5102851"/>
            <a:ext cx="2782841" cy="553998"/>
          </a:xfrm>
          <a:prstGeom prst="rect">
            <a:avLst/>
          </a:prstGeom>
          <a:noFill/>
          <a:ln w="9525">
            <a:noFill/>
            <a:miter lim="800000"/>
          </a:ln>
        </p:spPr>
        <p:txBody>
          <a:bodyPr lIns="0" tIns="0" rIns="0" bIns="0">
            <a:spAutoFit/>
          </a:bodyPr>
          <a:lstStyle/>
          <a:p>
            <a:pPr algn="just"/>
            <a:r>
              <a:rPr lang="zh-CN" altLang="en-US" sz="1200">
                <a:solidFill>
                  <a:srgbClr val="808080"/>
                </a:solidFill>
                <a:cs typeface="+mn-ea"/>
                <a:sym typeface="+mn-lt"/>
              </a:rPr>
              <a:t>请在此处插入你需要的文字内容请在此处插入你需要的文字内容请在此处插入你需要的文字内容</a:t>
            </a:r>
            <a:endParaRPr lang="en-US" altLang="zh-CN" sz="1200">
              <a:solidFill>
                <a:srgbClr val="808080"/>
              </a:solidFill>
              <a:cs typeface="+mn-ea"/>
              <a:sym typeface="+mn-lt"/>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500"/>
                                        <p:tgtEl>
                                          <p:spTgt spid="4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right)">
                                      <p:cBhvr>
                                        <p:cTn id="22" dur="500"/>
                                        <p:tgtEl>
                                          <p:spTgt spid="4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right)">
                                      <p:cBhvr>
                                        <p:cTn id="40" dur="500"/>
                                        <p:tgtEl>
                                          <p:spTgt spid="5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right)">
                                      <p:cBhvr>
                                        <p:cTn id="43" dur="500"/>
                                        <p:tgtEl>
                                          <p:spTgt spid="5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right)">
                                      <p:cBhvr>
                                        <p:cTn id="46" dur="500"/>
                                        <p:tgtEl>
                                          <p:spTgt spid="5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righ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46" grpId="0"/>
      <p:bldP spid="49" grpId="0"/>
      <p:bldP spid="52" grpId="0"/>
      <p:bldP spid="53" grpId="0"/>
      <p:bldP spid="54" grpId="0"/>
      <p:bldP spid="55"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1337"/>
          <p:cNvPicPr>
            <a:picLocks noChangeAspect="1"/>
          </p:cNvPicPr>
          <p:nvPr/>
        </p:nvPicPr>
        <p:blipFill>
          <a:blip r:embed="rId3"/>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3"/>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a:latin typeface="庞门正道标题体" panose="02010600030101010101" charset="-122"/>
                <a:ea typeface="庞门正道标题体" panose="02010600030101010101" charset="-122"/>
              </a:rPr>
              <a:t>添加标题</a:t>
            </a:r>
            <a:endParaRPr lang="zh-CN" altLang="en-US" sz="1970">
              <a:latin typeface="庞门正道标题体" panose="02010600030101010101" charset="-122"/>
              <a:ea typeface="庞门正道标题体" panose="02010600030101010101" charset="-122"/>
            </a:endParaRP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a:latin typeface="庞门正道标题体" panose="02010600030101010101" charset="-122"/>
                <a:ea typeface="庞门正道标题体" panose="02010600030101010101" charset="-122"/>
                <a:cs typeface="宋体" panose="02010600030101010101" pitchFamily="2" charset="-122"/>
              </a:rPr>
              <a:t>您的标题</a:t>
            </a:r>
            <a:endParaRPr lang="zh-CN" altLang="en-US" sz="4000">
              <a:latin typeface="庞门正道标题体" panose="02010600030101010101" charset="-122"/>
              <a:ea typeface="庞门正道标题体" panose="02010600030101010101" charset="-122"/>
              <a:cs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fontScheme name="wzgrssrb">
      <a:majorFont>
        <a:latin typeface="Arial"/>
        <a:ea typeface="方正黑体_GBK"/>
        <a:cs typeface="Arial"/>
      </a:majorFont>
      <a:minorFont>
        <a:latin typeface="Arial"/>
        <a:ea typeface="方正黑体_GBK"/>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自定义设计方案">
  <a:themeElements>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fontScheme name="wzgrssrb">
      <a:majorFont>
        <a:latin typeface="Arial"/>
        <a:ea typeface="方正黑体_GBK"/>
        <a:cs typeface="Arial"/>
      </a:majorFont>
      <a:minorFont>
        <a:latin typeface="Arial"/>
        <a:ea typeface="方正黑体_GBK"/>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charset="0"/>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charset="0"/>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268</Paragraphs>
  <Slides>27</Slides>
  <Notes>27</Notes>
  <TotalTime>0</TotalTime>
  <HiddenSlides>0</HiddenSlides>
  <MMClips>1</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27</vt:i4>
      </vt:variant>
    </vt:vector>
  </HeadingPairs>
  <TitlesOfParts>
    <vt:vector baseType="lpstr" size="43">
      <vt:lpstr>Arial</vt:lpstr>
      <vt:lpstr>方正黑体_GBK</vt:lpstr>
      <vt:lpstr>庞门正道标题体</vt:lpstr>
      <vt:lpstr>Calibri</vt:lpstr>
      <vt:lpstr>宋体</vt:lpstr>
      <vt:lpstr>Calibri Light</vt:lpstr>
      <vt:lpstr>方正兰亭黑_GBK</vt:lpstr>
      <vt:lpstr>仿宋_GB2312</vt:lpstr>
      <vt:lpstr>Hiragino Sans GB W3</vt:lpstr>
      <vt:lpstr>Tahoma</vt:lpstr>
      <vt:lpstr>方正宋刻本秀楷简体</vt:lpstr>
      <vt:lpstr>Wingdings</vt:lpstr>
      <vt:lpstr>Bebas Neue</vt:lpstr>
      <vt:lpstr>微软雅黑</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6</cp:revision>
  <dcterms:created xsi:type="dcterms:W3CDTF">2017-12-12T08:34:00Z</dcterms:created>
  <dcterms:modified xsi:type="dcterms:W3CDTF">2023-05-08T06:29:30Z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