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65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76" r:id="rId16"/>
    <p:sldId id="28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方正硬笔楷书简体" panose="03000509000000000000" pitchFamily="1" charset="-122"/>
      <p:regular r:id="rId23"/>
    </p:embeddedFont>
    <p:embeddedFont>
      <p:font typeface="Tempus Sans ITC" panose="04020404030D07020202" pitchFamily="82" charset="0"/>
      <p:regular r:id="rId24"/>
    </p:embeddedFont>
    <p:embeddedFont>
      <p:font typeface="方正静蕾简体" panose="02000000000000000000" pitchFamily="2" charset="-122"/>
      <p:regular r:id="rId25"/>
    </p:embeddedFont>
    <p:embeddedFont>
      <p:font typeface="微软雅黑" panose="020B0503020204020204" charset="-122"/>
      <p:regular r:id="rId26"/>
    </p:embeddedFont>
  </p:embeddedFontLst>
  <p:custDataLst>
    <p:tags r:id="rId18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61.xml" /><Relationship Id="rId19" Type="http://schemas.openxmlformats.org/officeDocument/2006/relationships/font" Target="fonts/font1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en-US" altLang="zh-CN" sz="1200">
              <a:latin typeface="Calibri" pitchFamily="34" charset="0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15560EB-7389-45CB-AE43-0CBEA2593978}" type="datetime1">
              <a:rPr lang="en-US" altLang="zh-CN" sz="1200">
                <a:latin typeface="Calibri" pitchFamily="34" charset="0"/>
              </a:rPr>
              <a:t>*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2052" name="幻灯片图像占位符 3" title=""/>
          <p:cNvSpPr>
            <a:spLocks noGrp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200">
              <a:latin typeface="Calibri" pitchFamily="34" charset="0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A54A6B6-A6FB-4816-B3B7-8DBE56C9733D}" type="slidenum">
              <a:rPr lang="en-US" altLang="zh-CN" sz="1200">
                <a:latin typeface="Calibri" pitchFamily="34" charset="0"/>
              </a:rPr>
              <a:t>‹#›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638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16387" name="灯片编号占位符 3" title="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64C2D95-434C-4907-9897-A33411A4BBB6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t>13</a:t>
            </a:fld>
            <a:endParaRPr lang="zh-CN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6969">
    <p:fad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00">
              <a:srgbClr val="A6A6A6"/>
            </a:gs>
            <a:gs pos="100000">
              <a:srgbClr val="A6A6A6"/>
            </a:gs>
          </a:gsLst>
          <a:lin ang="5400000" scaled="1"/>
        </a:gra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DBDC2AE-2FA0-4A22-A3C4-69AAF1E2E87D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E2391C9-BC95-445F-B63E-C13457CC53C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advClick="0" advTm="6969" p14:dur="700">
        <p:fade/>
      </p:transition>
    </mc:Choice>
    <mc:Fallback>
      <p:transition advClick="0" advTm="6969">
        <p:fade/>
      </p:transition>
    </mc:Fallback>
  </mc:AlternateContent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audio" Target="NUL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5.png" /><Relationship Id="rId3" Type="http://schemas.openxmlformats.org/officeDocument/2006/relationships/image" Target="../media/image86.png" /><Relationship Id="rId4" Type="http://schemas.openxmlformats.org/officeDocument/2006/relationships/image" Target="../media/image87.png" /><Relationship Id="rId5" Type="http://schemas.openxmlformats.org/officeDocument/2006/relationships/image" Target="../media/image88.png" /><Relationship Id="rId6" Type="http://schemas.openxmlformats.org/officeDocument/2006/relationships/image" Target="../media/image89.png" /><Relationship Id="rId7" Type="http://schemas.openxmlformats.org/officeDocument/2006/relationships/image" Target="../media/image90.png" /><Relationship Id="rId8" Type="http://schemas.openxmlformats.org/officeDocument/2006/relationships/image" Target="../media/image91.png" /><Relationship Id="rId9" Type="http://schemas.openxmlformats.org/officeDocument/2006/relationships/image" Target="../media/image9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3.png" /><Relationship Id="rId3" Type="http://schemas.openxmlformats.org/officeDocument/2006/relationships/image" Target="../media/image94.png" /><Relationship Id="rId4" Type="http://schemas.openxmlformats.org/officeDocument/2006/relationships/image" Target="../media/image9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6.png" /><Relationship Id="rId3" Type="http://schemas.openxmlformats.org/officeDocument/2006/relationships/image" Target="../media/image93.png" /><Relationship Id="rId4" Type="http://schemas.openxmlformats.org/officeDocument/2006/relationships/image" Target="../media/image94.png" /><Relationship Id="rId5" Type="http://schemas.openxmlformats.org/officeDocument/2006/relationships/image" Target="../media/image9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9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9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1.png" /><Relationship Id="rId11" Type="http://schemas.openxmlformats.org/officeDocument/2006/relationships/image" Target="../media/image22.png" /><Relationship Id="rId12" Type="http://schemas.openxmlformats.org/officeDocument/2006/relationships/image" Target="../media/image23.png" /><Relationship Id="rId13" Type="http://schemas.openxmlformats.org/officeDocument/2006/relationships/image" Target="../media/image24.png" /><Relationship Id="rId14" Type="http://schemas.openxmlformats.org/officeDocument/2006/relationships/image" Target="../media/image25.png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Relationship Id="rId7" Type="http://schemas.openxmlformats.org/officeDocument/2006/relationships/image" Target="../media/image18.png" /><Relationship Id="rId8" Type="http://schemas.openxmlformats.org/officeDocument/2006/relationships/image" Target="../media/image19.png" /><Relationship Id="rId9" Type="http://schemas.openxmlformats.org/officeDocument/2006/relationships/image" Target="../media/image2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Relationship Id="rId6" Type="http://schemas.openxmlformats.org/officeDocument/2006/relationships/image" Target="../media/image30.png" /><Relationship Id="rId7" Type="http://schemas.openxmlformats.org/officeDocument/2006/relationships/image" Target="../media/image31.png" /><Relationship Id="rId8" Type="http://schemas.openxmlformats.org/officeDocument/2006/relationships/image" Target="../media/image3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Relationship Id="rId6" Type="http://schemas.openxmlformats.org/officeDocument/2006/relationships/image" Target="../media/image37.png" /><Relationship Id="rId7" Type="http://schemas.openxmlformats.org/officeDocument/2006/relationships/image" Target="../media/image38.png" /><Relationship Id="rId8" Type="http://schemas.openxmlformats.org/officeDocument/2006/relationships/image" Target="../media/image3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8.png" /><Relationship Id="rId11" Type="http://schemas.openxmlformats.org/officeDocument/2006/relationships/image" Target="../media/image21.png" /><Relationship Id="rId12" Type="http://schemas.openxmlformats.org/officeDocument/2006/relationships/image" Target="../media/image22.png" /><Relationship Id="rId13" Type="http://schemas.openxmlformats.org/officeDocument/2006/relationships/image" Target="../media/image23.png" /><Relationship Id="rId14" Type="http://schemas.openxmlformats.org/officeDocument/2006/relationships/image" Target="../media/image24.png" /><Relationship Id="rId2" Type="http://schemas.openxmlformats.org/officeDocument/2006/relationships/image" Target="../media/image40.png" /><Relationship Id="rId3" Type="http://schemas.openxmlformats.org/officeDocument/2006/relationships/image" Target="../media/image41.pn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Relationship Id="rId6" Type="http://schemas.openxmlformats.org/officeDocument/2006/relationships/image" Target="../media/image44.png" /><Relationship Id="rId7" Type="http://schemas.openxmlformats.org/officeDocument/2006/relationships/image" Target="../media/image45.png" /><Relationship Id="rId8" Type="http://schemas.openxmlformats.org/officeDocument/2006/relationships/image" Target="../media/image46.png" /><Relationship Id="rId9" Type="http://schemas.openxmlformats.org/officeDocument/2006/relationships/image" Target="../media/image4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6.png" /><Relationship Id="rId2" Type="http://schemas.openxmlformats.org/officeDocument/2006/relationships/image" Target="../media/image49.png" /><Relationship Id="rId3" Type="http://schemas.openxmlformats.org/officeDocument/2006/relationships/image" Target="../media/image50.png" /><Relationship Id="rId4" Type="http://schemas.openxmlformats.org/officeDocument/2006/relationships/image" Target="../media/image44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Relationship Id="rId7" Type="http://schemas.openxmlformats.org/officeDocument/2006/relationships/image" Target="../media/image53.png" /><Relationship Id="rId8" Type="http://schemas.openxmlformats.org/officeDocument/2006/relationships/image" Target="../media/image54.png" /><Relationship Id="rId9" Type="http://schemas.openxmlformats.org/officeDocument/2006/relationships/image" Target="../media/image5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5.png" /><Relationship Id="rId11" Type="http://schemas.openxmlformats.org/officeDocument/2006/relationships/image" Target="../media/image66.png" /><Relationship Id="rId2" Type="http://schemas.openxmlformats.org/officeDocument/2006/relationships/image" Target="../media/image57.png" /><Relationship Id="rId3" Type="http://schemas.openxmlformats.org/officeDocument/2006/relationships/image" Target="../media/image58.png" /><Relationship Id="rId4" Type="http://schemas.openxmlformats.org/officeDocument/2006/relationships/image" Target="../media/image59.png" /><Relationship Id="rId5" Type="http://schemas.openxmlformats.org/officeDocument/2006/relationships/image" Target="../media/image60.png" /><Relationship Id="rId6" Type="http://schemas.openxmlformats.org/officeDocument/2006/relationships/image" Target="../media/image61.png" /><Relationship Id="rId7" Type="http://schemas.openxmlformats.org/officeDocument/2006/relationships/image" Target="../media/image62.png" /><Relationship Id="rId8" Type="http://schemas.openxmlformats.org/officeDocument/2006/relationships/image" Target="../media/image63.png" /><Relationship Id="rId9" Type="http://schemas.openxmlformats.org/officeDocument/2006/relationships/image" Target="../media/image6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5.png" /><Relationship Id="rId11" Type="http://schemas.openxmlformats.org/officeDocument/2006/relationships/image" Target="../media/image76.png" /><Relationship Id="rId12" Type="http://schemas.openxmlformats.org/officeDocument/2006/relationships/image" Target="../media/image77.png" /><Relationship Id="rId13" Type="http://schemas.openxmlformats.org/officeDocument/2006/relationships/image" Target="../media/image78.png" /><Relationship Id="rId14" Type="http://schemas.openxmlformats.org/officeDocument/2006/relationships/image" Target="../media/image79.png" /><Relationship Id="rId15" Type="http://schemas.openxmlformats.org/officeDocument/2006/relationships/image" Target="../media/image80.png" /><Relationship Id="rId16" Type="http://schemas.openxmlformats.org/officeDocument/2006/relationships/image" Target="../media/image81.png" /><Relationship Id="rId17" Type="http://schemas.openxmlformats.org/officeDocument/2006/relationships/image" Target="../media/image82.png" /><Relationship Id="rId18" Type="http://schemas.openxmlformats.org/officeDocument/2006/relationships/image" Target="../media/image83.png" /><Relationship Id="rId19" Type="http://schemas.openxmlformats.org/officeDocument/2006/relationships/image" Target="../media/image84.png" /><Relationship Id="rId2" Type="http://schemas.openxmlformats.org/officeDocument/2006/relationships/image" Target="../media/image67.png" /><Relationship Id="rId3" Type="http://schemas.openxmlformats.org/officeDocument/2006/relationships/image" Target="../media/image68.png" /><Relationship Id="rId4" Type="http://schemas.openxmlformats.org/officeDocument/2006/relationships/image" Target="../media/image69.png" /><Relationship Id="rId5" Type="http://schemas.openxmlformats.org/officeDocument/2006/relationships/image" Target="../media/image70.png" /><Relationship Id="rId6" Type="http://schemas.openxmlformats.org/officeDocument/2006/relationships/image" Target="../media/image71.png" /><Relationship Id="rId7" Type="http://schemas.openxmlformats.org/officeDocument/2006/relationships/image" Target="../media/image72.png" /><Relationship Id="rId8" Type="http://schemas.openxmlformats.org/officeDocument/2006/relationships/image" Target="../media/image73.png" /><Relationship Id="rId9" Type="http://schemas.openxmlformats.org/officeDocument/2006/relationships/image" Target="../media/image7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 rotWithShape="0">
          <a:gsLst>
            <a:gs pos="0">
              <a:srgbClr val="F2F2F2"/>
            </a:gs>
            <a:gs pos="100000">
              <a:srgbClr val="BFBFBF"/>
            </a:gs>
          </a:gsLst>
          <a:lin ang="5400000" scaled="1"/>
        </a:gradFill>
      </p:bgPr>
    </p:bg>
    <p:spTree>
      <p:nvGrpSpPr>
        <p:cNvPr id="1" name="" title=""/>
        <p:cNvGrpSpPr/>
        <p:nvPr/>
      </p:nvGrpSpPr>
      <p:grpSpPr/>
      <p:sp>
        <p:nvSpPr>
          <p:cNvPr id="3074" name="矩形 4" titl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2F2F2"/>
              </a:gs>
              <a:gs pos="66000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5" name="图片 1" descr="长城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05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2" descr="画笔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88"/>
            <a:ext cx="9144000" cy="2717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7" name="图片 5" descr="中國元素.pn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3" y="4106863"/>
            <a:ext cx="7229475" cy="1920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8" name="建昌月.mp3" title="">
            <a:hlinkClick action="ppaction://media"/>
          </p:cNvPr>
          <p:cNvPicPr>
            <a:picLocks noRot="1" noChangeAspect="1"/>
          </p:cNvPicPr>
          <p:nvPr>
            <a:audioFile r:link="rId6"/>
            <p:extLst/>
          </p:nvPr>
        </p:nvPicPr>
        <p:blipFill>
          <a:blip r:embed="rId5"/>
          <a:stretch>
            <a:fillRect/>
          </a:stretch>
        </p:blipFill>
        <p:spPr>
          <a:xfrm>
            <a:off x="-303212" y="0"/>
            <a:ext cx="303212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8000" p14:dur="7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repeatCount="indefinite" fill="hold" display="0">
                  <p:stCondLst>
                    <p:cond delay="-1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2289" name="图片 1" descr="背景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0" name="图片 2" descr="第二笔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00"/>
            <a:ext cx="7259638" cy="26289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1" name="图片 3" descr="第一笔.pn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3088" cy="2952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2" name="TextBox 5" title=""/>
          <p:cNvSpPr txBox="1"/>
          <p:nvPr/>
        </p:nvSpPr>
        <p:spPr>
          <a:xfrm>
            <a:off x="8299450" y="1714500"/>
            <a:ext cx="554038" cy="2324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试问天下谁英雄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12293" name="TextBox 6" title=""/>
          <p:cNvSpPr txBox="1"/>
          <p:nvPr/>
        </p:nvSpPr>
        <p:spPr>
          <a:xfrm>
            <a:off x="7861300" y="685800"/>
            <a:ext cx="554038" cy="228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七尺清锋仰天笑 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pic>
        <p:nvPicPr>
          <p:cNvPr id="12294" name="圆角矩形 7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3273425" y="201613"/>
            <a:ext cx="1103313" cy="8461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5" name="圆角矩形 8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3981450" y="396875"/>
            <a:ext cx="981075" cy="72548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2296" name="直接连接符 9" title=""/>
          <p:cNvCxnSpPr/>
          <p:nvPr/>
        </p:nvCxnSpPr>
        <p:spPr>
          <a:xfrm>
            <a:off x="3468688" y="1743075"/>
            <a:ext cx="2928937" cy="1588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12297" name="TextBox 10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3200400" y="1238250"/>
            <a:ext cx="1352550" cy="5413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8" name="TextBox 11" title=""/>
          <p:cNvSpPr txBox="1"/>
          <p:nvPr/>
        </p:nvSpPr>
        <p:spPr>
          <a:xfrm>
            <a:off x="4386263" y="1365250"/>
            <a:ext cx="1138237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Taiji  Quan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2299" name="TextBox 12" title=""/>
          <p:cNvSpPr txBox="1"/>
          <p:nvPr/>
        </p:nvSpPr>
        <p:spPr>
          <a:xfrm>
            <a:off x="3752850" y="1857375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2300" name="TextBox 13" title=""/>
          <p:cNvSpPr txBox="1"/>
          <p:nvPr/>
        </p:nvSpPr>
        <p:spPr>
          <a:xfrm>
            <a:off x="3752850" y="2243138"/>
            <a:ext cx="150018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2301" name="矩形 14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3297238" y="1804988"/>
            <a:ext cx="555625" cy="4254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302" name="矩形 15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3297238" y="2189163"/>
            <a:ext cx="555625" cy="431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7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801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101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401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2" grpId="1"/>
      <p:bldP spid="12293" grpId="0"/>
      <p:bldP spid="12293" grpId="1"/>
      <p:bldP spid="12298" grpId="0"/>
      <p:bldP spid="12299" grpId="0"/>
      <p:bldP spid="1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 rotWithShape="0">
          <a:gsLst>
            <a:gs pos="0">
              <a:srgbClr val="FFFFFF"/>
            </a:gs>
            <a:gs pos="100000">
              <a:srgbClr val="BFBFBF"/>
            </a:gs>
          </a:gsLst>
          <a:lin ang="5400000" scaled="1"/>
        </a:gradFill>
      </p:bgPr>
    </p:bg>
    <p:spTree>
      <p:nvGrpSpPr>
        <p:cNvPr id="1" name="" title=""/>
        <p:cNvGrpSpPr/>
        <p:nvPr/>
      </p:nvGrpSpPr>
      <p:grpSpPr/>
      <p:pic>
        <p:nvPicPr>
          <p:cNvPr id="13314" name="图片 2" descr="水墨背景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5" name="图片 3" descr="水墨背景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6425"/>
            <a:ext cx="9144000" cy="1171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6" name="图片 4" descr="守望者.pn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963738"/>
            <a:ext cx="6392863" cy="2930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4337" name="图片 3" descr="2008822163913895_2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804863"/>
            <a:ext cx="9361488" cy="53641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8" name="图片 1" descr="水墨背景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652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图片 2" descr="水墨背景.pn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5588"/>
            <a:ext cx="9144000" cy="15224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0" name="图片 5" descr="谢谢1.png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50" y="2254250"/>
            <a:ext cx="1371600" cy="34686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5361" name="任意多边形 2"/>
          <p:cNvSpPr/>
          <p:nvPr/>
        </p:nvSpPr>
        <p:spPr>
          <a:xfrm>
            <a:off x="1682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362" name="矩形 3"/>
          <p:cNvSpPr/>
          <p:nvPr/>
        </p:nvSpPr>
        <p:spPr>
          <a:xfrm>
            <a:off x="2124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en-US" altLang="zh-CN" sz="277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277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汇    </a:t>
            </a:r>
            <a:r>
              <a:rPr lang="en-US" altLang="zh-CN" sz="277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www.ppthui.com</a:t>
            </a:r>
            <a:endParaRPr lang="zh-CN" altLang="en-US" sz="27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5363" name="矩形 6"/>
          <p:cNvSpPr/>
          <p:nvPr/>
        </p:nvSpPr>
        <p:spPr>
          <a:xfrm>
            <a:off x="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zh-CN" altLang="en-US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上万精品</a:t>
            </a:r>
            <a:r>
              <a:rPr lang="en-US" altLang="zh-CN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模板</a:t>
            </a:r>
            <a:r>
              <a:rPr lang="zh-CN" altLang="en-US" sz="3225" b="1" spc="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全部免费</a:t>
            </a:r>
            <a:r>
              <a:rPr lang="zh-CN" altLang="en-US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下载</a:t>
            </a:r>
            <a:endParaRPr lang="zh-CN" altLang="en-US" sz="2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5364" name="直角三角形 5" title=""/>
          <p:cNvSpPr/>
          <p:nvPr/>
        </p:nvSpPr>
        <p:spPr>
          <a:xfrm>
            <a:off x="6983413" y="2490788"/>
            <a:ext cx="641350" cy="584200"/>
          </a:xfrm>
          <a:prstGeom prst="rtTriangl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91427" tIns="45712" rIns="91427" bIns="4571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390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>
              <a:lnSpc>
                <a:spcPts val="2400"/>
              </a:lnSpc>
            </a:pP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0" b="1" spc="0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0" b="1" spc="0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00" b="1">
              <a:solidFill>
                <a:srgbClr val="4A452A"/>
              </a:solidFill>
              <a:latin typeface="微软雅黑" charset="-122"/>
              <a:ea typeface="微软雅黑" panose="020b050302020402020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00" b="1">
              <a:solidFill>
                <a:srgbClr val="4A452A"/>
              </a:solidFill>
              <a:latin typeface="微软雅黑" charset="-122"/>
              <a:ea typeface="微软雅黑" panose="020b050302020402020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0" b="1" spc="0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</a:rPr>
              <a:t> 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0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15366" name="Picture 2" descr="C:\Users\20999\Desktop\PPT宣传页背景.png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974725"/>
            <a:ext cx="2855913" cy="14287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</p:bgPr>
    </p:bg>
    <p:spTree>
      <p:nvGrpSpPr>
        <p:cNvPr id="1" name="" title=""/>
        <p:cNvGrpSpPr/>
        <p:nvPr/>
      </p:nvGrpSpPr>
      <p:grpSpPr/>
      <p:pic>
        <p:nvPicPr>
          <p:cNvPr id="4098" name="图片 10" descr="龙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560513"/>
            <a:ext cx="4286250" cy="37369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图片 4" descr="4.png" title=""/>
          <p:cNvPicPr>
            <a:picLocks noChangeAspect="1"/>
          </p:cNvPicPr>
          <p:nvPr/>
        </p:nvPicPr>
        <p:blipFill>
          <a:blip r:embed="rId3"/>
          <a:srcRect l="3876" t="23516" r="3101" b="16020"/>
          <a:stretch>
            <a:fillRect/>
          </a:stretch>
        </p:blipFill>
        <p:spPr>
          <a:xfrm>
            <a:off x="0" y="68263"/>
            <a:ext cx="9144000" cy="1285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5" descr="1.png" title=""/>
          <p:cNvPicPr>
            <a:picLocks noChangeAspect="1"/>
          </p:cNvPicPr>
          <p:nvPr/>
        </p:nvPicPr>
        <p:blipFill>
          <a:blip r:embed="rId4"/>
          <a:srcRect l="11110" r="18520"/>
          <a:stretch>
            <a:fillRect/>
          </a:stretch>
        </p:blipFill>
        <p:spPr>
          <a:xfrm>
            <a:off x="7858125" y="857250"/>
            <a:ext cx="1285875" cy="54149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1" name="图片 7" descr="4.png" title=""/>
          <p:cNvPicPr>
            <a:picLocks noChangeAspect="1"/>
          </p:cNvPicPr>
          <p:nvPr/>
        </p:nvPicPr>
        <p:blipFill>
          <a:blip r:embed="rId5"/>
          <a:srcRect l="3101" t="16020" r="3876" b="23516"/>
          <a:stretch>
            <a:fillRect/>
          </a:stretch>
        </p:blipFill>
        <p:spPr>
          <a:xfrm>
            <a:off x="0" y="5572125"/>
            <a:ext cx="9144000" cy="1285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2" name="图片 8" descr="1.png" title=""/>
          <p:cNvPicPr>
            <a:picLocks noChangeAspect="1"/>
          </p:cNvPicPr>
          <p:nvPr/>
        </p:nvPicPr>
        <p:blipFill>
          <a:blip r:embed="rId6"/>
          <a:srcRect l="18520" r="11110"/>
          <a:stretch>
            <a:fillRect/>
          </a:stretch>
        </p:blipFill>
        <p:spPr>
          <a:xfrm>
            <a:off x="0" y="785813"/>
            <a:ext cx="1285875" cy="5414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3" name="图片 24" descr="图片1.png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077913"/>
            <a:ext cx="7108825" cy="47196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4" name="图片 9" descr="文字.png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663" y="1831975"/>
            <a:ext cx="6472237" cy="31940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18000" p14:dur="700">
        <p:fade/>
      </p:transition>
    </mc:Choice>
    <mc:Fallback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5121" name="图片 11" descr="第一页整体副本2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2" name="图片 14" descr="第一页整体2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8638"/>
            <a:ext cx="8215313" cy="2519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圆角矩形 18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63950" y="1158875"/>
            <a:ext cx="1103313" cy="846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圆角矩形 20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370388" y="1358900"/>
            <a:ext cx="982662" cy="72548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5125" name="直接连接符 23" title=""/>
          <p:cNvCxnSpPr/>
          <p:nvPr/>
        </p:nvCxnSpPr>
        <p:spPr>
          <a:xfrm>
            <a:off x="3859213" y="270351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cxnSp>
        <p:nvCxnSpPr>
          <p:cNvPr id="5126" name="直接连接符 24" title=""/>
          <p:cNvCxnSpPr/>
          <p:nvPr/>
        </p:nvCxnSpPr>
        <p:spPr>
          <a:xfrm>
            <a:off x="3856038" y="4117975"/>
            <a:ext cx="2928937" cy="1588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5127" name="TextBox 26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3621088" y="3578225"/>
            <a:ext cx="1657350" cy="5492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128" name="组合 31" title=""/>
          <p:cNvGrpSpPr/>
          <p:nvPr/>
        </p:nvGrpSpPr>
        <p:grpSpPr>
          <a:xfrm>
            <a:off x="755650" y="874713"/>
            <a:ext cx="820738" cy="3810000"/>
            <a:chExt cx="819914" cy="3809185"/>
          </a:xfrm>
        </p:grpSpPr>
        <p:pic>
          <p:nvPicPr>
            <p:cNvPr id="5129" name="图片 16" descr="莲包.png" title="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20000">
              <a:off x="0" y="0"/>
              <a:ext cx="819914" cy="169839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5130" name="直接连接符 29" title=""/>
            <p:cNvCxnSpPr/>
            <p:nvPr/>
          </p:nvCxnSpPr>
          <p:spPr>
            <a:xfrm rot="16200000" flipH="1">
              <a:off x="-791364" y="2773589"/>
              <a:ext cx="1999822" cy="71365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5131" name="组合 38" title=""/>
          <p:cNvGrpSpPr/>
          <p:nvPr/>
        </p:nvGrpSpPr>
        <p:grpSpPr>
          <a:xfrm>
            <a:off x="1360488" y="2082800"/>
            <a:ext cx="1200150" cy="2143125"/>
            <a:chExt cx="1200092" cy="2143140"/>
          </a:xfrm>
        </p:grpSpPr>
        <p:pic>
          <p:nvPicPr>
            <p:cNvPr id="5132" name="图片 17" descr="莲花.png" title="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00092" cy="80631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5133" name="直接连接符 37" title=""/>
            <p:cNvCxnSpPr/>
            <p:nvPr/>
          </p:nvCxnSpPr>
          <p:spPr>
            <a:xfrm rot="5400000">
              <a:off x="-368319" y="1174775"/>
              <a:ext cx="1336684" cy="600046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pic>
        <p:nvPicPr>
          <p:cNvPr id="5134" name="TextBox 27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3803650" y="1925638"/>
            <a:ext cx="1049338" cy="542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35" name="TextBox 28" title=""/>
          <p:cNvSpPr txBox="1"/>
          <p:nvPr/>
        </p:nvSpPr>
        <p:spPr>
          <a:xfrm>
            <a:off x="8216900" y="2273300"/>
            <a:ext cx="554038" cy="3286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善舞红袖传飞鸿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5136" name="TextBox 40" title=""/>
          <p:cNvSpPr txBox="1"/>
          <p:nvPr/>
        </p:nvSpPr>
        <p:spPr>
          <a:xfrm>
            <a:off x="4471988" y="2346325"/>
            <a:ext cx="928687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Kongzi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5137" name="TextBox 41" title=""/>
          <p:cNvSpPr txBox="1"/>
          <p:nvPr/>
        </p:nvSpPr>
        <p:spPr>
          <a:xfrm>
            <a:off x="5184775" y="3729038"/>
            <a:ext cx="1928813" cy="3381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RujiaWenhua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5138" name="TextBox 42" title=""/>
          <p:cNvSpPr txBox="1"/>
          <p:nvPr/>
        </p:nvSpPr>
        <p:spPr>
          <a:xfrm>
            <a:off x="4143375" y="28178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5139" name="TextBox 43" title=""/>
          <p:cNvSpPr txBox="1"/>
          <p:nvPr/>
        </p:nvSpPr>
        <p:spPr>
          <a:xfrm>
            <a:off x="4143375" y="320357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5140" name="矩形 44" titl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3687763" y="2762250"/>
            <a:ext cx="555625" cy="43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41" name="矩形 52" titl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3687763" y="3151188"/>
            <a:ext cx="555625" cy="4270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42" name="TextBox 59" title=""/>
          <p:cNvSpPr txBox="1"/>
          <p:nvPr/>
        </p:nvSpPr>
        <p:spPr>
          <a:xfrm>
            <a:off x="4127500" y="4264025"/>
            <a:ext cx="185737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5143" name="TextBox 60" title=""/>
          <p:cNvSpPr txBox="1"/>
          <p:nvPr/>
        </p:nvSpPr>
        <p:spPr>
          <a:xfrm>
            <a:off x="4127500" y="4649788"/>
            <a:ext cx="150018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5144" name="矩形 61" titl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3670300" y="4211638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45" name="矩形 62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3670300" y="4595813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146" name="组合 66" title=""/>
          <p:cNvGrpSpPr/>
          <p:nvPr/>
        </p:nvGrpSpPr>
        <p:grpSpPr>
          <a:xfrm>
            <a:off x="-176212" y="2268538"/>
            <a:ext cx="2884487" cy="4283075"/>
            <a:chExt cx="2885125" cy="4282141"/>
          </a:xfrm>
        </p:grpSpPr>
        <p:pic>
          <p:nvPicPr>
            <p:cNvPr id="5147" name="图片 63" descr="荷叶.png" title="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120000">
              <a:off x="0" y="0"/>
              <a:ext cx="2885125" cy="221774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5148" name="直接连接符 65" title=""/>
            <p:cNvCxnSpPr/>
            <p:nvPr/>
          </p:nvCxnSpPr>
          <p:spPr>
            <a:xfrm rot="16200000" flipH="1">
              <a:off x="757664" y="3046562"/>
              <a:ext cx="2074411" cy="396744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sp>
        <p:nvSpPr>
          <p:cNvPr id="5149" name="TextBox 67" title=""/>
          <p:cNvSpPr txBox="1"/>
          <p:nvPr/>
        </p:nvSpPr>
        <p:spPr>
          <a:xfrm>
            <a:off x="7864475" y="1839913"/>
            <a:ext cx="554038" cy="2895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 莫言深闺空寂寞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2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32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32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2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28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29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30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1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32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2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32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32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2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38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9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40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1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42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32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32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32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2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48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9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50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51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52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5" grpId="1"/>
      <p:bldP spid="5136" grpId="0"/>
      <p:bldP spid="5137" grpId="0"/>
      <p:bldP spid="5138" grpId="0"/>
      <p:bldP spid="5139" grpId="0"/>
      <p:bldP spid="5142" grpId="0"/>
      <p:bldP spid="5143" grpId="0"/>
      <p:bldP spid="5149" grpId="0"/>
      <p:bldP spid="51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145" name="图片 1" descr="第一笔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4288"/>
            <a:ext cx="9144000" cy="1763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6" name="图片 4" descr="第二笔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38" y="1714500"/>
            <a:ext cx="2963862" cy="16906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7" name="TextBox 12" title=""/>
          <p:cNvSpPr txBox="1"/>
          <p:nvPr/>
        </p:nvSpPr>
        <p:spPr>
          <a:xfrm>
            <a:off x="258763" y="373063"/>
            <a:ext cx="554037" cy="3286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转彩流光纳美景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6148" name="TextBox 34" title=""/>
          <p:cNvSpPr txBox="1"/>
          <p:nvPr/>
        </p:nvSpPr>
        <p:spPr>
          <a:xfrm>
            <a:off x="595313" y="976313"/>
            <a:ext cx="554037" cy="3286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描形绘影画缤纷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pic>
        <p:nvPicPr>
          <p:cNvPr id="6149" name="圆角矩形 35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157538" y="3876675"/>
            <a:ext cx="1103312" cy="847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50" name="圆角矩形 36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3870325" y="4071938"/>
            <a:ext cx="982663" cy="725487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6151" name="直接连接符 37" title=""/>
          <p:cNvCxnSpPr/>
          <p:nvPr/>
        </p:nvCxnSpPr>
        <p:spPr>
          <a:xfrm>
            <a:off x="3354388" y="5419725"/>
            <a:ext cx="2928937" cy="1588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6152" name="TextBox 38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3084513" y="4913313"/>
            <a:ext cx="1049337" cy="542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3" name="TextBox 39" title=""/>
          <p:cNvSpPr txBox="1"/>
          <p:nvPr/>
        </p:nvSpPr>
        <p:spPr>
          <a:xfrm>
            <a:off x="3967163" y="5060950"/>
            <a:ext cx="928687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Liyi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6154" name="TextBox 40" title=""/>
          <p:cNvSpPr txBox="1"/>
          <p:nvPr/>
        </p:nvSpPr>
        <p:spPr>
          <a:xfrm>
            <a:off x="3638550" y="5534025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6155" name="TextBox 41" title=""/>
          <p:cNvSpPr txBox="1"/>
          <p:nvPr/>
        </p:nvSpPr>
        <p:spPr>
          <a:xfrm>
            <a:off x="3638550" y="5919788"/>
            <a:ext cx="150018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6156" name="矩形 42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3181350" y="5480050"/>
            <a:ext cx="555625" cy="427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57" name="矩形 43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3181350" y="5864225"/>
            <a:ext cx="555625" cy="4333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9000" p14:dur="700">
        <p:fade/>
      </p:transition>
    </mc:Choice>
    <mc:Fallback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302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602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02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/>
      <p:bldP spid="6148" grpId="0"/>
      <p:bldP spid="6148" grpId="1"/>
      <p:bldP spid="6153" grpId="0"/>
      <p:bldP spid="6154" grpId="0"/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169" name="图片 1" descr="第一笔.png" title=""/>
          <p:cNvPicPr>
            <a:picLocks noChangeAspect="1"/>
          </p:cNvPicPr>
          <p:nvPr/>
        </p:nvPicPr>
        <p:blipFill>
          <a:blip r:embed="rId2"/>
          <a:srcRect l="18750" t="45928" b="29685"/>
          <a:stretch>
            <a:fillRect/>
          </a:stretch>
        </p:blipFill>
        <p:spPr>
          <a:xfrm>
            <a:off x="1714500" y="2919413"/>
            <a:ext cx="7429500" cy="15668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TextBox 8" title=""/>
          <p:cNvSpPr txBox="1"/>
          <p:nvPr/>
        </p:nvSpPr>
        <p:spPr>
          <a:xfrm>
            <a:off x="190500" y="3494088"/>
            <a:ext cx="554038" cy="2401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山河日月总成对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pic>
        <p:nvPicPr>
          <p:cNvPr id="7171" name="图片 14" descr="鹤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8" y="1203325"/>
            <a:ext cx="1798637" cy="2305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2" name="图片 15" descr="第一笔.png" title=""/>
          <p:cNvPicPr>
            <a:picLocks noChangeAspect="1"/>
          </p:cNvPicPr>
          <p:nvPr/>
        </p:nvPicPr>
        <p:blipFill>
          <a:blip r:embed="rId2"/>
          <a:srcRect l="46120" t="262" b="54490"/>
          <a:stretch>
            <a:fillRect/>
          </a:stretch>
        </p:blipFill>
        <p:spPr>
          <a:xfrm>
            <a:off x="4216400" y="14288"/>
            <a:ext cx="4927600" cy="2906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TextBox 16" title=""/>
          <p:cNvSpPr txBox="1"/>
          <p:nvPr/>
        </p:nvSpPr>
        <p:spPr>
          <a:xfrm>
            <a:off x="588963" y="4346575"/>
            <a:ext cx="554037" cy="2511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一句悠然尘世间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pic>
        <p:nvPicPr>
          <p:cNvPr id="7174" name="圆角矩形 17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450975" y="420688"/>
            <a:ext cx="1103313" cy="847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5" name="圆角矩形 18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2163763" y="622300"/>
            <a:ext cx="981075" cy="72548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7176" name="直接连接符 19" title=""/>
          <p:cNvCxnSpPr/>
          <p:nvPr/>
        </p:nvCxnSpPr>
        <p:spPr>
          <a:xfrm>
            <a:off x="1647825" y="1966913"/>
            <a:ext cx="2928938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7177" name="TextBox 20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377950" y="1463675"/>
            <a:ext cx="1047750" cy="5413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8" name="TextBox 21" title=""/>
          <p:cNvSpPr txBox="1"/>
          <p:nvPr/>
        </p:nvSpPr>
        <p:spPr>
          <a:xfrm>
            <a:off x="2262188" y="1608138"/>
            <a:ext cx="928687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Jingju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7179" name="TextBox 22" title=""/>
          <p:cNvSpPr txBox="1"/>
          <p:nvPr/>
        </p:nvSpPr>
        <p:spPr>
          <a:xfrm>
            <a:off x="1931988" y="20812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7180" name="TextBox 23" title=""/>
          <p:cNvSpPr txBox="1"/>
          <p:nvPr/>
        </p:nvSpPr>
        <p:spPr>
          <a:xfrm>
            <a:off x="1931988" y="2466975"/>
            <a:ext cx="1500187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7181" name="矩形 24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1474788" y="2030413"/>
            <a:ext cx="555625" cy="4270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82" name="矩形 25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474788" y="2414588"/>
            <a:ext cx="555625" cy="4254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advClick="0" advTm="8000" p14:dur="700">
        <p:fade/>
      </p:transition>
    </mc:Choice>
    <mc:Fallback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1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01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1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01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301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3" grpId="0"/>
      <p:bldP spid="7173" grpId="1"/>
      <p:bldP spid="7178" grpId="0"/>
      <p:bldP spid="7179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193" name="图片 1" descr="第一笔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900" cy="29289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4" name="图片 2" descr="第二笔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9650"/>
            <a:ext cx="4286250" cy="20383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8195" name="组合 32" title=""/>
          <p:cNvGrpSpPr/>
          <p:nvPr/>
        </p:nvGrpSpPr>
        <p:grpSpPr>
          <a:xfrm>
            <a:off x="3765550" y="5461000"/>
            <a:ext cx="2070100" cy="2559050"/>
            <a:chExt cx="2069841" cy="2558875"/>
          </a:xfrm>
        </p:grpSpPr>
        <p:pic>
          <p:nvPicPr>
            <p:cNvPr id="8196" name="图片 27" descr="松针1.png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69841" cy="139682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8197" name="直接连接符 31" title=""/>
            <p:cNvCxnSpPr/>
            <p:nvPr/>
          </p:nvCxnSpPr>
          <p:spPr>
            <a:xfrm rot="5400000">
              <a:off x="434886" y="1958840"/>
              <a:ext cx="1161971" cy="38095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8198" name="组合 39" title=""/>
          <p:cNvGrpSpPr/>
          <p:nvPr/>
        </p:nvGrpSpPr>
        <p:grpSpPr>
          <a:xfrm>
            <a:off x="5468938" y="5521325"/>
            <a:ext cx="1585912" cy="2673350"/>
            <a:chExt cx="1587302" cy="2673175"/>
          </a:xfrm>
        </p:grpSpPr>
        <p:pic>
          <p:nvPicPr>
            <p:cNvPr id="8199" name="图片 28" descr="松针2.png" title="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87302" cy="139682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8200" name="直接连接符 34" title=""/>
            <p:cNvCxnSpPr/>
            <p:nvPr/>
          </p:nvCxnSpPr>
          <p:spPr>
            <a:xfrm rot="5400000">
              <a:off x="138038" y="2016767"/>
              <a:ext cx="1276266" cy="36545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8201" name="组合 38" title=""/>
          <p:cNvGrpSpPr/>
          <p:nvPr/>
        </p:nvGrpSpPr>
        <p:grpSpPr>
          <a:xfrm>
            <a:off x="6738938" y="5943600"/>
            <a:ext cx="2159000" cy="2305050"/>
            <a:chExt cx="2158730" cy="2304937"/>
          </a:xfrm>
        </p:grpSpPr>
        <p:pic>
          <p:nvPicPr>
            <p:cNvPr id="8202" name="图片 29" descr="松针3.png" title="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8203" name="直接连接符 37" title=""/>
            <p:cNvCxnSpPr/>
            <p:nvPr/>
          </p:nvCxnSpPr>
          <p:spPr>
            <a:xfrm rot="5400000">
              <a:off x="371374" y="1596946"/>
              <a:ext cx="1390582" cy="25397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pic>
        <p:nvPicPr>
          <p:cNvPr id="8204" name="圆角矩形 44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3663950" y="1158875"/>
            <a:ext cx="1103313" cy="846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5" name="圆角矩形 45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4370388" y="1358900"/>
            <a:ext cx="982662" cy="72548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8206" name="直接连接符 46" title=""/>
          <p:cNvCxnSpPr/>
          <p:nvPr/>
        </p:nvCxnSpPr>
        <p:spPr>
          <a:xfrm>
            <a:off x="3859213" y="270351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cxnSp>
        <p:nvCxnSpPr>
          <p:cNvPr id="8207" name="直接连接符 47" title=""/>
          <p:cNvCxnSpPr/>
          <p:nvPr/>
        </p:nvCxnSpPr>
        <p:spPr>
          <a:xfrm>
            <a:off x="3856038" y="4117975"/>
            <a:ext cx="2928937" cy="1588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8208" name="TextBox 48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3621088" y="3578225"/>
            <a:ext cx="1657350" cy="549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9" name="TextBox 49" titl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3590925" y="2193925"/>
            <a:ext cx="1047750" cy="549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210" name="TextBox 50" title=""/>
          <p:cNvSpPr txBox="1"/>
          <p:nvPr/>
        </p:nvSpPr>
        <p:spPr>
          <a:xfrm>
            <a:off x="4471988" y="2346325"/>
            <a:ext cx="1262062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Dunhuang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8211" name="TextBox 51" title=""/>
          <p:cNvSpPr txBox="1"/>
          <p:nvPr/>
        </p:nvSpPr>
        <p:spPr>
          <a:xfrm>
            <a:off x="5184775" y="3714750"/>
            <a:ext cx="1406525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Sichou Zhilu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8212" name="TextBox 52" title=""/>
          <p:cNvSpPr txBox="1"/>
          <p:nvPr/>
        </p:nvSpPr>
        <p:spPr>
          <a:xfrm>
            <a:off x="4143375" y="28178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8213" name="TextBox 53" title=""/>
          <p:cNvSpPr txBox="1"/>
          <p:nvPr/>
        </p:nvSpPr>
        <p:spPr>
          <a:xfrm>
            <a:off x="4143375" y="320357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8214" name="矩形 54" titl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3687763" y="2762250"/>
            <a:ext cx="555625" cy="43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15" name="矩形 55" titl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3687763" y="3151188"/>
            <a:ext cx="555625" cy="4270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216" name="TextBox 56" title=""/>
          <p:cNvSpPr txBox="1"/>
          <p:nvPr/>
        </p:nvSpPr>
        <p:spPr>
          <a:xfrm>
            <a:off x="4127500" y="4264025"/>
            <a:ext cx="185737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8217" name="TextBox 57" title=""/>
          <p:cNvSpPr txBox="1"/>
          <p:nvPr/>
        </p:nvSpPr>
        <p:spPr>
          <a:xfrm>
            <a:off x="4127500" y="4649788"/>
            <a:ext cx="150018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8218" name="矩形 58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3670300" y="4211638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19" name="矩形 59" titl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3670300" y="4595813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220" name="TextBox 60" title=""/>
          <p:cNvSpPr txBox="1"/>
          <p:nvPr/>
        </p:nvSpPr>
        <p:spPr>
          <a:xfrm>
            <a:off x="7715250" y="827088"/>
            <a:ext cx="554038" cy="2401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黑白纵横三千里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8221" name="TextBox 61" title=""/>
          <p:cNvSpPr txBox="1"/>
          <p:nvPr/>
        </p:nvSpPr>
        <p:spPr>
          <a:xfrm>
            <a:off x="8113713" y="1679575"/>
            <a:ext cx="554037" cy="2511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经天纬地一点通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2000" p14:dur="7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28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29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30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1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32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38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9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40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1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42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48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9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50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51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52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2" grpId="0"/>
      <p:bldP spid="8213" grpId="0"/>
      <p:bldP spid="8216" grpId="0"/>
      <p:bldP spid="8217" grpId="0"/>
      <p:bldP spid="8220" grpId="0"/>
      <p:bldP spid="8220" grpId="1"/>
      <p:bldP spid="8221" grpId="0"/>
      <p:bldP spid="82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9217" name="图片 1" descr="第一笔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9218" name="组合 30" title=""/>
          <p:cNvGrpSpPr/>
          <p:nvPr/>
        </p:nvGrpSpPr>
        <p:grpSpPr>
          <a:xfrm>
            <a:off x="4953000" y="5435600"/>
            <a:ext cx="1866900" cy="2616200"/>
            <a:chExt cx="1866667" cy="2616021"/>
          </a:xfrm>
        </p:grpSpPr>
        <p:pic>
          <p:nvPicPr>
            <p:cNvPr id="9219" name="图片 21" descr="松针3.png" title="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9220" name="直接连接符 29" title=""/>
            <p:cNvCxnSpPr/>
            <p:nvPr/>
          </p:nvCxnSpPr>
          <p:spPr>
            <a:xfrm rot="16200000" flipH="1">
              <a:off x="352346" y="2015986"/>
              <a:ext cx="1181019" cy="19048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9221" name="组合 27" title=""/>
          <p:cNvGrpSpPr/>
          <p:nvPr/>
        </p:nvGrpSpPr>
        <p:grpSpPr>
          <a:xfrm>
            <a:off x="3282950" y="5943600"/>
            <a:ext cx="2159000" cy="2057400"/>
            <a:chExt cx="2158730" cy="2058080"/>
          </a:xfrm>
        </p:grpSpPr>
        <p:pic>
          <p:nvPicPr>
            <p:cNvPr id="9222" name="图片 17" descr="松针3.png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9223" name="直接连接符 26" title=""/>
            <p:cNvCxnSpPr/>
            <p:nvPr/>
          </p:nvCxnSpPr>
          <p:spPr>
            <a:xfrm rot="5400000">
              <a:off x="507675" y="1484801"/>
              <a:ext cx="1143378" cy="3175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9224" name="组合 24" title=""/>
          <p:cNvGrpSpPr/>
          <p:nvPr/>
        </p:nvGrpSpPr>
        <p:grpSpPr>
          <a:xfrm>
            <a:off x="1631950" y="5435600"/>
            <a:ext cx="2146300" cy="2501900"/>
            <a:chExt cx="2146032" cy="2501721"/>
          </a:xfrm>
        </p:grpSpPr>
        <p:pic>
          <p:nvPicPr>
            <p:cNvPr id="9225" name="图片 20" descr="松针1.png" title="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9226" name="直接连接符 23" title=""/>
            <p:cNvCxnSpPr/>
            <p:nvPr/>
          </p:nvCxnSpPr>
          <p:spPr>
            <a:xfrm rot="5400000">
              <a:off x="530130" y="1958835"/>
              <a:ext cx="1066724" cy="19048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sp>
        <p:nvSpPr>
          <p:cNvPr id="9227" name="TextBox 31" title=""/>
          <p:cNvSpPr txBox="1"/>
          <p:nvPr/>
        </p:nvSpPr>
        <p:spPr>
          <a:xfrm>
            <a:off x="7867650" y="2667000"/>
            <a:ext cx="554038" cy="2401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与君弹做天籁曲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9228" name="TextBox 32" title=""/>
          <p:cNvSpPr txBox="1"/>
          <p:nvPr/>
        </p:nvSpPr>
        <p:spPr>
          <a:xfrm>
            <a:off x="8266113" y="3519488"/>
            <a:ext cx="554037" cy="2511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行遍天涯谁知音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pic>
        <p:nvPicPr>
          <p:cNvPr id="9229" name="圆角矩形 33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2084388" y="1206500"/>
            <a:ext cx="1103312" cy="841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30" name="圆角矩形 34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2792413" y="1401763"/>
            <a:ext cx="981075" cy="725487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9231" name="直接连接符 35" title=""/>
          <p:cNvCxnSpPr/>
          <p:nvPr/>
        </p:nvCxnSpPr>
        <p:spPr>
          <a:xfrm>
            <a:off x="2276475" y="2747963"/>
            <a:ext cx="2928938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9232" name="TextBox 36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2005013" y="2243138"/>
            <a:ext cx="1658937" cy="542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33" name="TextBox 37" title=""/>
          <p:cNvSpPr txBox="1"/>
          <p:nvPr/>
        </p:nvSpPr>
        <p:spPr>
          <a:xfrm>
            <a:off x="3557588" y="2389188"/>
            <a:ext cx="1604962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Wenfang Sibao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9234" name="TextBox 38" title=""/>
          <p:cNvSpPr txBox="1"/>
          <p:nvPr/>
        </p:nvSpPr>
        <p:spPr>
          <a:xfrm>
            <a:off x="2560638" y="286226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9235" name="TextBox 39" title=""/>
          <p:cNvSpPr txBox="1"/>
          <p:nvPr/>
        </p:nvSpPr>
        <p:spPr>
          <a:xfrm>
            <a:off x="2560638" y="3248025"/>
            <a:ext cx="1500187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9236" name="矩形 40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2103438" y="2809875"/>
            <a:ext cx="554037" cy="427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37" name="矩形 41" titl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2103438" y="3194050"/>
            <a:ext cx="554037" cy="4270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7" grpId="1"/>
      <p:bldP spid="9228" grpId="0"/>
      <p:bldP spid="9228" grpId="1"/>
      <p:bldP spid="9233" grpId="0"/>
      <p:bldP spid="9234" grpId="0"/>
      <p:bldP spid="9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0241" name="图片 39" descr="背景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8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2" name="图片 1" descr="第一笔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0"/>
            <a:ext cx="7353300" cy="4513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3" name="圆角矩形 23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530350" y="933450"/>
            <a:ext cx="1103313" cy="846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4" name="圆角矩形 24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2236788" y="1127125"/>
            <a:ext cx="982662" cy="72548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0245" name="直接连接符 25" title=""/>
          <p:cNvCxnSpPr/>
          <p:nvPr/>
        </p:nvCxnSpPr>
        <p:spPr>
          <a:xfrm>
            <a:off x="1725613" y="247491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cxnSp>
        <p:nvCxnSpPr>
          <p:cNvPr id="10246" name="直接连接符 26" title=""/>
          <p:cNvCxnSpPr/>
          <p:nvPr/>
        </p:nvCxnSpPr>
        <p:spPr>
          <a:xfrm>
            <a:off x="5970588" y="4689475"/>
            <a:ext cx="2928937" cy="1588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10247" name="TextBox 27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735638" y="4151313"/>
            <a:ext cx="1055687" cy="5603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8" name="TextBox 28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1457325" y="1968500"/>
            <a:ext cx="1047750" cy="542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9" name="TextBox 29" title=""/>
          <p:cNvSpPr txBox="1"/>
          <p:nvPr/>
        </p:nvSpPr>
        <p:spPr>
          <a:xfrm>
            <a:off x="2338388" y="2117725"/>
            <a:ext cx="1262062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Tangshi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0250" name="TextBox 30" title=""/>
          <p:cNvSpPr txBox="1"/>
          <p:nvPr/>
        </p:nvSpPr>
        <p:spPr>
          <a:xfrm>
            <a:off x="6804025" y="4286250"/>
            <a:ext cx="949325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Songci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0251" name="TextBox 31" title=""/>
          <p:cNvSpPr txBox="1"/>
          <p:nvPr/>
        </p:nvSpPr>
        <p:spPr>
          <a:xfrm>
            <a:off x="2009775" y="25892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252" name="TextBox 32" title=""/>
          <p:cNvSpPr txBox="1"/>
          <p:nvPr/>
        </p:nvSpPr>
        <p:spPr>
          <a:xfrm>
            <a:off x="2009775" y="297497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0253" name="矩形 33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554163" y="2535238"/>
            <a:ext cx="555625" cy="4270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4" name="矩形 34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1554163" y="2919413"/>
            <a:ext cx="555625" cy="4333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55" name="TextBox 35" title=""/>
          <p:cNvSpPr txBox="1"/>
          <p:nvPr/>
        </p:nvSpPr>
        <p:spPr>
          <a:xfrm>
            <a:off x="6242050" y="4835525"/>
            <a:ext cx="185737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256" name="TextBox 36" title=""/>
          <p:cNvSpPr txBox="1"/>
          <p:nvPr/>
        </p:nvSpPr>
        <p:spPr>
          <a:xfrm>
            <a:off x="6242050" y="5221288"/>
            <a:ext cx="150018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0257" name="矩形 37" titl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784850" y="4784725"/>
            <a:ext cx="555625" cy="427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8" name="矩形 38" titl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5784850" y="5168900"/>
            <a:ext cx="555625" cy="427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59" name="TextBox 40" title=""/>
          <p:cNvSpPr txBox="1"/>
          <p:nvPr/>
        </p:nvSpPr>
        <p:spPr>
          <a:xfrm>
            <a:off x="361950" y="742950"/>
            <a:ext cx="554038" cy="2401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点滴皆为天作物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10260" name="TextBox 41" title=""/>
          <p:cNvSpPr txBox="1"/>
          <p:nvPr/>
        </p:nvSpPr>
        <p:spPr>
          <a:xfrm>
            <a:off x="760413" y="1595438"/>
            <a:ext cx="554037" cy="2511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千杯品来都是香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5" grpId="0"/>
      <p:bldP spid="10256" grpId="0"/>
      <p:bldP spid="10259" grpId="0"/>
      <p:bldP spid="10259" grpId="1"/>
      <p:bldP spid="10260" grpId="0"/>
      <p:bldP spid="102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1265" name="图片 1" descr="第一笔.pn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638300"/>
            <a:ext cx="9144000" cy="47434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1266" name="组合 28" title=""/>
          <p:cNvGrpSpPr/>
          <p:nvPr/>
        </p:nvGrpSpPr>
        <p:grpSpPr>
          <a:xfrm>
            <a:off x="5126038" y="-1331912"/>
            <a:ext cx="1739900" cy="2855912"/>
            <a:chExt cx="1739683" cy="2857295"/>
          </a:xfrm>
        </p:grpSpPr>
        <p:pic>
          <p:nvPicPr>
            <p:cNvPr id="11267" name="图片 2" descr="树叶1.png" title="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11268" name="直接连接符 27" title=""/>
            <p:cNvCxnSpPr/>
            <p:nvPr/>
          </p:nvCxnSpPr>
          <p:spPr>
            <a:xfrm rot="16200000" flipV="1">
              <a:off x="253140" y="602413"/>
              <a:ext cx="1219113" cy="14286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11269" name="组合 31" title=""/>
          <p:cNvGrpSpPr/>
          <p:nvPr/>
        </p:nvGrpSpPr>
        <p:grpSpPr>
          <a:xfrm>
            <a:off x="6858000" y="-1484312"/>
            <a:ext cx="1346200" cy="3008312"/>
            <a:chExt cx="1346032" cy="3009695"/>
          </a:xfrm>
        </p:grpSpPr>
        <p:pic>
          <p:nvPicPr>
            <p:cNvPr id="11270" name="图片 3" descr="树叶2.png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71600"/>
              <a:ext cx="1346032" cy="163809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11271" name="直接连接符 30" title=""/>
            <p:cNvCxnSpPr/>
            <p:nvPr/>
          </p:nvCxnSpPr>
          <p:spPr>
            <a:xfrm rot="16200000" flipV="1">
              <a:off x="-25438" y="673055"/>
              <a:ext cx="1371507" cy="25397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grpSp>
        <p:nvGrpSpPr>
          <p:cNvPr id="11272" name="组合 34" title=""/>
          <p:cNvGrpSpPr/>
          <p:nvPr/>
        </p:nvGrpSpPr>
        <p:grpSpPr>
          <a:xfrm>
            <a:off x="8128000" y="-1655762"/>
            <a:ext cx="1016000" cy="3179762"/>
            <a:chExt cx="1015873" cy="3181145"/>
          </a:xfrm>
        </p:grpSpPr>
        <p:pic>
          <p:nvPicPr>
            <p:cNvPr id="11273" name="图片 4" descr="树叶3.png" title="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543050"/>
              <a:ext cx="1015873" cy="163809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11274" name="直接连接符 33" title=""/>
            <p:cNvCxnSpPr/>
            <p:nvPr/>
          </p:nvCxnSpPr>
          <p:spPr>
            <a:xfrm rot="16200000" flipV="1">
              <a:off x="-266715" y="768301"/>
              <a:ext cx="1542951" cy="6349"/>
            </a:xfrm>
            <a:prstGeom prst="line">
              <a:avLst/>
            </a:prstGeom>
            <a:noFill/>
            <a:ln>
              <a:noFill/>
              <a:miter lim="800000"/>
            </a:ln>
          </p:spPr>
        </p:cxnSp>
      </p:grpSp>
      <p:pic>
        <p:nvPicPr>
          <p:cNvPr id="11275" name="圆角矩形 36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438275" y="188913"/>
            <a:ext cx="1103313" cy="847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6" name="圆角矩形 37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2146300" y="384175"/>
            <a:ext cx="981075" cy="72548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1277" name="直接连接符 38" title=""/>
          <p:cNvCxnSpPr/>
          <p:nvPr/>
        </p:nvCxnSpPr>
        <p:spPr>
          <a:xfrm>
            <a:off x="1630363" y="163671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11278" name="TextBox 39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358900" y="1127125"/>
            <a:ext cx="1427163" cy="549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79" name="TextBox 40" title=""/>
          <p:cNvSpPr txBox="1"/>
          <p:nvPr/>
        </p:nvSpPr>
        <p:spPr>
          <a:xfrm>
            <a:off x="2624138" y="1279525"/>
            <a:ext cx="1262062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Zhinanzhen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1280" name="TextBox 41" title=""/>
          <p:cNvSpPr txBox="1"/>
          <p:nvPr/>
        </p:nvSpPr>
        <p:spPr>
          <a:xfrm>
            <a:off x="1914525" y="17510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281" name="TextBox 42" title=""/>
          <p:cNvSpPr txBox="1"/>
          <p:nvPr/>
        </p:nvSpPr>
        <p:spPr>
          <a:xfrm>
            <a:off x="1914525" y="213677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1282" name="矩形 43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1457325" y="1695450"/>
            <a:ext cx="554038" cy="43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83" name="矩形 44" titl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1457325" y="2084388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1284" name="直接连接符 45" title=""/>
          <p:cNvCxnSpPr/>
          <p:nvPr/>
        </p:nvCxnSpPr>
        <p:spPr>
          <a:xfrm>
            <a:off x="6043613" y="453231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11285" name="TextBox 46" titl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5772150" y="4022725"/>
            <a:ext cx="1377950" cy="549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86" name="TextBox 47" title=""/>
          <p:cNvSpPr txBox="1"/>
          <p:nvPr/>
        </p:nvSpPr>
        <p:spPr>
          <a:xfrm>
            <a:off x="6962775" y="4156075"/>
            <a:ext cx="1260475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Zaozhishu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1287" name="TextBox 48" title=""/>
          <p:cNvSpPr txBox="1"/>
          <p:nvPr/>
        </p:nvSpPr>
        <p:spPr>
          <a:xfrm>
            <a:off x="6327775" y="46466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288" name="TextBox 49" title=""/>
          <p:cNvSpPr txBox="1"/>
          <p:nvPr/>
        </p:nvSpPr>
        <p:spPr>
          <a:xfrm>
            <a:off x="6327775" y="503237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1289" name="矩形 50" titl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870575" y="4591050"/>
            <a:ext cx="554038" cy="43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90" name="矩形 51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5870575" y="4979988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1291" name="直接连接符 52" title=""/>
          <p:cNvCxnSpPr/>
          <p:nvPr/>
        </p:nvCxnSpPr>
        <p:spPr>
          <a:xfrm>
            <a:off x="1668463" y="293211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11292" name="TextBox 53" titl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1401763" y="2425700"/>
            <a:ext cx="1401762" cy="542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93" name="TextBox 54" title=""/>
          <p:cNvSpPr txBox="1"/>
          <p:nvPr/>
        </p:nvSpPr>
        <p:spPr>
          <a:xfrm>
            <a:off x="2678113" y="2574925"/>
            <a:ext cx="1260475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Huoyaoshu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1294" name="TextBox 55" title=""/>
          <p:cNvSpPr txBox="1"/>
          <p:nvPr/>
        </p:nvSpPr>
        <p:spPr>
          <a:xfrm>
            <a:off x="1952625" y="304641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295" name="TextBox 56" title=""/>
          <p:cNvSpPr txBox="1"/>
          <p:nvPr/>
        </p:nvSpPr>
        <p:spPr>
          <a:xfrm>
            <a:off x="1952625" y="343217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1296" name="矩形 57" titl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1493838" y="2992438"/>
            <a:ext cx="554037" cy="4270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97" name="矩形 58" titl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1493838" y="3376613"/>
            <a:ext cx="554037" cy="433387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1298" name="直接连接符 59" title=""/>
          <p:cNvCxnSpPr/>
          <p:nvPr/>
        </p:nvCxnSpPr>
        <p:spPr>
          <a:xfrm>
            <a:off x="6043613" y="5846763"/>
            <a:ext cx="2928937" cy="1587"/>
          </a:xfrm>
          <a:prstGeom prst="line">
            <a:avLst/>
          </a:prstGeom>
          <a:noFill/>
          <a:ln cap="rnd">
            <a:solidFill>
              <a:schemeClr val="tx1"/>
            </a:solidFill>
            <a:prstDash val="sysDash"/>
            <a:round/>
          </a:ln>
        </p:spPr>
      </p:cxnSp>
      <p:pic>
        <p:nvPicPr>
          <p:cNvPr id="11299" name="TextBox 60" title=""/>
          <p:cNvPicPr/>
          <p:nvPr/>
        </p:nvPicPr>
        <p:blipFill>
          <a:blip r:embed="rId17"/>
          <a:stretch>
            <a:fillRect/>
          </a:stretch>
        </p:blipFill>
        <p:spPr>
          <a:xfrm>
            <a:off x="5772150" y="5340350"/>
            <a:ext cx="1377950" cy="542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300" name="TextBox 61" title=""/>
          <p:cNvSpPr txBox="1"/>
          <p:nvPr/>
        </p:nvSpPr>
        <p:spPr>
          <a:xfrm>
            <a:off x="7038975" y="5508625"/>
            <a:ext cx="1260475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rgbClr val="D80916"/>
                </a:solidFill>
                <a:latin typeface="Tempus Sans ITC" pitchFamily="82" charset="0"/>
              </a:rPr>
              <a:t>Yinshuashu</a:t>
            </a:r>
            <a:endParaRPr lang="en-US" altLang="zh-CN" sz="1600" b="1">
              <a:solidFill>
                <a:srgbClr val="D80916"/>
              </a:solidFill>
              <a:latin typeface="Tempus Sans ITC" pitchFamily="82" charset="0"/>
            </a:endParaRPr>
          </a:p>
        </p:txBody>
      </p:sp>
      <p:sp>
        <p:nvSpPr>
          <p:cNvPr id="11301" name="TextBox 62" title=""/>
          <p:cNvSpPr txBox="1"/>
          <p:nvPr/>
        </p:nvSpPr>
        <p:spPr>
          <a:xfrm>
            <a:off x="6327775" y="5961063"/>
            <a:ext cx="18573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简介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Instroduction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302" name="TextBox 63" title=""/>
          <p:cNvSpPr txBox="1"/>
          <p:nvPr/>
        </p:nvSpPr>
        <p:spPr>
          <a:xfrm>
            <a:off x="6327775" y="6346825"/>
            <a:ext cx="1500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 b="1">
                <a:latin typeface="方正静蕾简体" pitchFamily="2" charset="-122"/>
                <a:ea typeface="方正静蕾简体" pitchFamily="2" charset="-122"/>
              </a:rPr>
              <a:t>图片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·</a:t>
            </a:r>
            <a:r>
              <a:rPr lang="en-US" altLang="zh-CN" sz="1800" b="1">
                <a:latin typeface="方正静蕾简体" pitchFamily="2" charset="-122"/>
                <a:ea typeface="方正静蕾简体" pitchFamily="2" charset="-122"/>
              </a:rPr>
              <a:t>Picture</a:t>
            </a:r>
            <a:endParaRPr lang="en-US" altLang="zh-CN" sz="1800" b="1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1303" name="矩形 64" title=""/>
          <p:cNvPicPr/>
          <p:nvPr/>
        </p:nvPicPr>
        <p:blipFill>
          <a:blip r:embed="rId18"/>
          <a:stretch>
            <a:fillRect/>
          </a:stretch>
        </p:blipFill>
        <p:spPr>
          <a:xfrm>
            <a:off x="5870575" y="5907088"/>
            <a:ext cx="554038" cy="4270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304" name="矩形 65" title=""/>
          <p:cNvPicPr/>
          <p:nvPr/>
        </p:nvPicPr>
        <p:blipFill>
          <a:blip r:embed="rId19"/>
          <a:stretch>
            <a:fillRect/>
          </a:stretch>
        </p:blipFill>
        <p:spPr>
          <a:xfrm>
            <a:off x="5870575" y="6291263"/>
            <a:ext cx="554038" cy="4333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305" name="TextBox 68" title=""/>
          <p:cNvSpPr txBox="1"/>
          <p:nvPr/>
        </p:nvSpPr>
        <p:spPr>
          <a:xfrm>
            <a:off x="285750" y="3238500"/>
            <a:ext cx="554038" cy="2401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博览群书是为智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  <p:sp>
        <p:nvSpPr>
          <p:cNvPr id="11306" name="TextBox 69" title=""/>
          <p:cNvSpPr txBox="1"/>
          <p:nvPr/>
        </p:nvSpPr>
        <p:spPr>
          <a:xfrm>
            <a:off x="684213" y="4090988"/>
            <a:ext cx="554037" cy="2511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方正硬笔楷书简体" pitchFamily="1" charset="-122"/>
                <a:ea typeface="方正硬笔楷书简体" pitchFamily="1" charset="-122"/>
              </a:rPr>
              <a:t>学若烟海化入囊</a:t>
            </a:r>
            <a:endParaRPr lang="en-US" altLang="zh-CN" sz="2400">
              <a:latin typeface="方正硬笔楷书简体" pitchFamily="1" charset="-122"/>
              <a:ea typeface="方正硬笔楷书简体" pitchFamily="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0000" p14:dur="7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 from="0" to="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0" to="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 from="0" to="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0" to="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3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3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3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0" grpId="0"/>
      <p:bldP spid="11281" grpId="0"/>
      <p:bldP spid="11286" grpId="0"/>
      <p:bldP spid="11287" grpId="0"/>
      <p:bldP spid="11288" grpId="0"/>
      <p:bldP spid="11293" grpId="0"/>
      <p:bldP spid="11294" grpId="0"/>
      <p:bldP spid="11295" grpId="0"/>
      <p:bldP spid="11300" grpId="0"/>
      <p:bldP spid="11301" grpId="0"/>
      <p:bldP spid="11302" grpId="0"/>
      <p:bldP spid="11305" grpId="0"/>
      <p:bldP spid="11305" grpId="1"/>
      <p:bldP spid="11306" grpId="0"/>
      <p:bldP spid="11306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B0F0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B0F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73</Paragraphs>
  <Slides>14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7">
      <vt:lpstr>Arial</vt:lpstr>
      <vt:lpstr>宋体</vt:lpstr>
      <vt:lpstr>Wingdings</vt:lpstr>
      <vt:lpstr>Calibri</vt:lpstr>
      <vt:lpstr>方正硬笔楷书简体</vt:lpstr>
      <vt:lpstr>Tempus Sans ITC</vt:lpstr>
      <vt:lpstr>方正静蕾简体</vt:lpstr>
      <vt:lpstr>微软雅黑</vt:lpstr>
      <vt:lpstr>Arial Unicode MS</vt:lpstr>
      <vt:lpstr>Meiryo</vt:lpstr>
      <vt:lpstr>Yu Gothic UI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7</cp:revision>
  <dcterms:created xsi:type="dcterms:W3CDTF">2009-09-02T13:54:07Z</dcterms:created>
  <dcterms:modified xsi:type="dcterms:W3CDTF">2023-05-08T06:37:18Z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