
<file path=[Content_Types].xml><?xml version="1.0" encoding="utf-8"?>
<Types xmlns="http://schemas.openxmlformats.org/package/2006/content-types">
  <Default Extension="jpeg" ContentType="image/jpeg"/>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 id="2147483671" r:id="rId4"/>
  </p:sldMasterIdLst>
  <p:notesMasterIdLst>
    <p:notesMasterId r:id="rId8"/>
  </p:notesMasterIdLst>
  <p:sldIdLst>
    <p:sldId id="256" r:id="rId5"/>
    <p:sldId id="257" r:id="rId6"/>
    <p:sldId id="258" r:id="rId7"/>
    <p:sldId id="259" r:id="rId9"/>
    <p:sldId id="260" r:id="rId10"/>
    <p:sldId id="261" r:id="rId11"/>
    <p:sldId id="262" r:id="rId12"/>
    <p:sldId id="263" r:id="rId13"/>
    <p:sldId id="282" r:id="rId14"/>
    <p:sldId id="265" r:id="rId15"/>
    <p:sldId id="266" r:id="rId16"/>
    <p:sldId id="267" r:id="rId17"/>
    <p:sldId id="268" r:id="rId18"/>
    <p:sldId id="269" r:id="rId19"/>
    <p:sldId id="283" r:id="rId20"/>
    <p:sldId id="271" r:id="rId21"/>
    <p:sldId id="272" r:id="rId22"/>
    <p:sldId id="273" r:id="rId23"/>
    <p:sldId id="274" r:id="rId24"/>
    <p:sldId id="275" r:id="rId25"/>
    <p:sldId id="284" r:id="rId26"/>
    <p:sldId id="277" r:id="rId27"/>
    <p:sldId id="278" r:id="rId28"/>
    <p:sldId id="279" r:id="rId29"/>
    <p:sldId id="280" r:id="rId30"/>
    <p:sldId id="281" r:id="rId31"/>
    <p:sldId id="285" r:id="rId32"/>
    <p:sldId id="301" r:id="rId33"/>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75B6"/>
    <a:srgbClr val="ED7D31"/>
    <a:srgbClr val="245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50" d="100"/>
          <a:sy n="150" d="100"/>
        </p:scale>
        <p:origin x="474" y="108"/>
      </p:cViewPr>
      <p:guideLst>
        <p:guide orient="horz" pos="1620"/>
        <p:guide pos="288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notesMaster" Target="notesMasters/notesMaster1.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D45705-FA92-4855-8380-823921DA0E6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4614E-E5D4-4671-91FE-A7EECE28FF5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57EBA0FB-F580-4CDD-9CFA-09F4122DE7C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57EBA0FB-F580-4CDD-9CFA-09F4122DE7C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57EBA0FB-F580-4CDD-9CFA-09F4122DE7C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https://www.ppthui.com    【PPT</a:t>
            </a:r>
            <a:r>
              <a:rPr lang="zh-CN" altLang="en-US" dirty="0"/>
              <a:t>汇</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57EBA0FB-F580-4CDD-9CFA-09F4122DE7C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med" advClick="0" advTm="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p:transition spd="med" advClick="0" advTm="0">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p:transition spd="med" advClick="0" advTm="0">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p:transition spd="med" advClick="0" advTm="0">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8" name="页脚占位符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9" name="灯片编号占位符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p:transition spd="med" advClick="0" advTm="0">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4" name="页脚占位符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灯片编号占位符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p:transition spd="med" advClick="0" advTm="0">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3" name="页脚占位符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4" name="灯片编号占位符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p:transition spd="med" advClick="0" advTm="0">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p:transition spd="med" advClick="0" advTm="0">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p:transition spd="med" advClick="0" advTm="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7"/>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med" advClick="0" advTm="0">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p:transition spd="med" advClick="0" advTm="0">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p:transition spd="med" advClick="0" advTm="0">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CFCFC"/>
        </a:solidFill>
        <a:effectLst/>
      </p:bgPr>
    </p:bg>
    <p:spTree>
      <p:nvGrpSpPr>
        <p:cNvPr id="1" name=""/>
        <p:cNvGrpSpPr/>
        <p:nvPr/>
      </p:nvGrpSpPr>
      <p:grpSpPr>
        <a:xfrm>
          <a:off x="0" y="0"/>
          <a:ext cx="0" cy="0"/>
          <a:chOff x="0" y="0"/>
          <a:chExt cx="0" cy="0"/>
        </a:xfrm>
      </p:grpSpPr>
      <p:grpSp>
        <p:nvGrpSpPr>
          <p:cNvPr id="2" name="组合 1"/>
          <p:cNvGrpSpPr/>
          <p:nvPr userDrawn="1"/>
        </p:nvGrpSpPr>
        <p:grpSpPr>
          <a:xfrm>
            <a:off x="0" y="0"/>
            <a:ext cx="9144000" cy="5166146"/>
            <a:chOff x="0" y="0"/>
            <a:chExt cx="9144000" cy="5166146"/>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7873" y="1657126"/>
              <a:ext cx="2054182" cy="301727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4997" y="2347607"/>
              <a:ext cx="2377243" cy="2523535"/>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5836" y="4282299"/>
              <a:ext cx="6138164" cy="883847"/>
            </a:xfrm>
            <a:prstGeom prst="rect">
              <a:avLst/>
            </a:prstGeom>
          </p:spPr>
        </p:pic>
      </p:grpSp>
      <p:sp>
        <p:nvSpPr>
          <p:cNvPr id="7" name="矩形 6"/>
          <p:cNvSpPr/>
          <p:nvPr userDrawn="1"/>
        </p:nvSpPr>
        <p:spPr>
          <a:xfrm>
            <a:off x="0" y="555526"/>
            <a:ext cx="9144000" cy="4464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userDrawn="1"/>
        </p:nvSpPr>
        <p:spPr>
          <a:xfrm>
            <a:off x="251520" y="93097"/>
            <a:ext cx="3077766" cy="369332"/>
          </a:xfrm>
          <a:prstGeom prst="rect">
            <a:avLst/>
          </a:prstGeom>
          <a:noFill/>
        </p:spPr>
        <p:txBody>
          <a:bodyPr wrap="none" lIns="0" tIns="0" rIns="0" bIns="0" rtlCol="0">
            <a:spAutoFit/>
          </a:bodyPr>
          <a:lstStyle/>
          <a:p>
            <a:r>
              <a:rPr lang="zh-CN" altLang="en-US" sz="2400" b="1" dirty="0">
                <a:solidFill>
                  <a:srgbClr val="FF0000"/>
                </a:solidFill>
                <a:latin typeface="微软雅黑" panose="020B0503020204020204" charset="-122"/>
                <a:ea typeface="微软雅黑" panose="020B0503020204020204" charset="-122"/>
              </a:rPr>
              <a:t>单击此处添加文字标题</a:t>
            </a:r>
            <a:endParaRPr lang="zh-CN" altLang="en-US" sz="2400" b="1" dirty="0">
              <a:solidFill>
                <a:srgbClr val="FF0000"/>
              </a:solidFill>
              <a:latin typeface="微软雅黑" panose="020B0503020204020204" charset="-122"/>
              <a:ea typeface="微软雅黑" panose="020B0503020204020204" charset="-122"/>
            </a:endParaRPr>
          </a:p>
        </p:txBody>
      </p:sp>
    </p:spTree>
  </p:cSld>
  <p:clrMapOvr>
    <a:masterClrMapping/>
  </p:clrMapOvr>
  <p:transition spd="med" advClick="0" advTm="0">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4E37400-0646-4690-B3CD-AFE7E0746041}" type="datetimeFigureOut">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7543FE73-A404-45C1-B77A-6DB3BD9EA953}"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spd="med" advClick="0" advTm="0">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2CC448F-C563-4167-9AFE-6BAEDE873227}" type="datetimeFigureOut">
              <a:rPr kumimoji="0" lang="zh-CN" altLang="en-US" sz="1350" b="0" i="0" u="none" strike="noStrike" kern="1200" cap="none" spc="0" normalizeH="0" baseline="0" noProof="0" smtClean="0">
                <a:ln>
                  <a:noFill/>
                </a:ln>
                <a:solidFill>
                  <a:prstClr val="black"/>
                </a:solidFill>
                <a:effectLst/>
                <a:uLnTx/>
                <a:uFillTx/>
                <a:latin typeface="Calibri" panose="020F0502020204030204"/>
                <a:ea typeface="微软雅黑" panose="020B0503020204020204" charset="-122"/>
                <a:cs typeface="+mn-cs"/>
              </a:rPr>
            </a:fld>
            <a:endParaRPr kumimoji="0" lang="zh-CN" altLang="en-US" sz="135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cs"/>
            </a:endParaRPr>
          </a:p>
        </p:txBody>
      </p:sp>
      <p:sp>
        <p:nvSpPr>
          <p:cNvPr id="5" name="Footer Placeholder 4"/>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cs"/>
            </a:endParaRPr>
          </a:p>
        </p:txBody>
      </p:sp>
      <p:sp>
        <p:nvSpPr>
          <p:cNvPr id="6" name="Slide Number Placeholder 5"/>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7F722B57-AEAD-4F9B-90B2-24EA18BF37E2}" type="slidenum">
              <a:rPr kumimoji="0" lang="zh-CN" altLang="en-US" sz="1350" b="0" i="0" u="none" strike="noStrike" kern="1200" cap="none" spc="0" normalizeH="0" baseline="0" noProof="0" smtClean="0">
                <a:ln>
                  <a:noFill/>
                </a:ln>
                <a:solidFill>
                  <a:prstClr val="black"/>
                </a:solidFill>
                <a:effectLst/>
                <a:uLnTx/>
                <a:uFillTx/>
                <a:latin typeface="Calibri" panose="020F0502020204030204"/>
                <a:ea typeface="微软雅黑" panose="020B0503020204020204" charset="-122"/>
                <a:cs typeface="+mn-cs"/>
              </a:rPr>
            </a:fld>
            <a:endParaRPr kumimoji="0" lang="zh-CN" altLang="en-US" sz="135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cs"/>
            </a:endParaRPr>
          </a:p>
        </p:txBody>
      </p:sp>
    </p:spTree>
  </p:cSld>
  <p:clrMapOvr>
    <a:masterClrMapping/>
  </p:clrMapOvr>
  <p:transition spd="med" advClick="0" advTm="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med" advClick="0" advTm="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med" advClick="0"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med" advClick="0" advTm="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med" advClick="0" advTm="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8"/>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med" advClick="0" advTm="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med" advClick="0" advTm="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med" advClick="0" advTm="0">
    <p:pull/>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2" Type="http://schemas.openxmlformats.org/officeDocument/2006/relationships/theme" Target="../theme/theme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5" Type="http://schemas.openxmlformats.org/officeDocument/2006/relationships/theme" Target="../theme/theme3.xml"/><Relationship Id="rId4" Type="http://schemas.openxmlformats.org/officeDocument/2006/relationships/slideLayout" Target="../slideLayouts/slideLayout25.xml"/><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advClick="0" advTm="0">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spd="med" advClick="0" advTm="0">
    <p:pull/>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transition spd="med" advClick="0" advTm="0">
    <p:pull/>
  </p:transition>
  <p:txStyles>
    <p:titleStyle>
      <a:lvl1pPr algn="ctr" rtl="0" fontAlgn="base">
        <a:spcBef>
          <a:spcPct val="0"/>
        </a:spcBef>
        <a:spcAft>
          <a:spcPct val="0"/>
        </a:spcAft>
        <a:defRPr sz="4400" kern="1200">
          <a:solidFill>
            <a:schemeClr val="tx1"/>
          </a:solidFill>
          <a:latin typeface="+mj-lt"/>
          <a:ea typeface="微软雅黑" panose="020B050302020402020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5.png"/><Relationship Id="rId6" Type="http://schemas.microsoft.com/office/2007/relationships/media" Target="../media/media1.mp3"/><Relationship Id="rId5" Type="http://schemas.openxmlformats.org/officeDocument/2006/relationships/audio" Target="../media/media1.mp3"/><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2.xml"/><Relationship Id="rId3" Type="http://schemas.openxmlformats.org/officeDocument/2006/relationships/image" Target="../media/image9.png"/><Relationship Id="rId2" Type="http://schemas.microsoft.com/office/2007/relationships/hdphoto" Target="../media/image8.wdp"/><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2.xml"/><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1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8.xml.rels><?xml version="1.0" encoding="UTF-8" standalone="yes"?>
<Relationships xmlns="http://schemas.openxmlformats.org/package/2006/relationships"><Relationship Id="rId9" Type="http://schemas.openxmlformats.org/officeDocument/2006/relationships/notesSlide" Target="../notesSlides/notesSlide25.xml"/><Relationship Id="rId8" Type="http://schemas.openxmlformats.org/officeDocument/2006/relationships/slideLayout" Target="../slideLayouts/slideLayout6.xml"/><Relationship Id="rId7" Type="http://schemas.openxmlformats.org/officeDocument/2006/relationships/image" Target="../media/image11.png"/><Relationship Id="rId6" Type="http://schemas.openxmlformats.org/officeDocument/2006/relationships/hyperlink" Target="https://www.ppthui.com/kejian/" TargetMode="External"/><Relationship Id="rId5" Type="http://schemas.openxmlformats.org/officeDocument/2006/relationships/hyperlink" Target="https://www.ppthui.com/beijing/" TargetMode="External"/><Relationship Id="rId4" Type="http://schemas.openxmlformats.org/officeDocument/2006/relationships/hyperlink" Target="https://www.ppthui.com/jieri/" TargetMode="External"/><Relationship Id="rId3" Type="http://schemas.openxmlformats.org/officeDocument/2006/relationships/hyperlink" Target="https://www.ppthui.com/gongzuo/" TargetMode="External"/><Relationship Id="rId2" Type="http://schemas.openxmlformats.org/officeDocument/2006/relationships/hyperlink" Target="https://www.ppthui.com/hangye/" TargetMode="External"/><Relationship Id="rId1" Type="http://schemas.openxmlformats.org/officeDocument/2006/relationships/hyperlink" Target="https://www.ppthui.com/jingpin/" TargetMode="Externa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873" y="1657126"/>
            <a:ext cx="2054182" cy="3017270"/>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4997" y="2347607"/>
            <a:ext cx="2377243" cy="2523535"/>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836" y="4282299"/>
            <a:ext cx="6138164" cy="883847"/>
          </a:xfrm>
          <a:prstGeom prst="rect">
            <a:avLst/>
          </a:prstGeom>
        </p:spPr>
      </p:pic>
      <p:sp>
        <p:nvSpPr>
          <p:cNvPr id="6" name="文本框 5"/>
          <p:cNvSpPr txBox="1"/>
          <p:nvPr/>
        </p:nvSpPr>
        <p:spPr>
          <a:xfrm>
            <a:off x="605998" y="887685"/>
            <a:ext cx="5791970" cy="769441"/>
          </a:xfrm>
          <a:prstGeom prst="rect">
            <a:avLst/>
          </a:prstGeom>
          <a:noFill/>
        </p:spPr>
        <p:txBody>
          <a:bodyPr wrap="none" rtlCol="0">
            <a:spAutoFit/>
          </a:bodyPr>
          <a:lstStyle/>
          <a:p>
            <a:r>
              <a:rPr lang="zh-CN" altLang="en-US" sz="4400" b="1" dirty="0">
                <a:solidFill>
                  <a:srgbClr val="FF0000"/>
                </a:solidFill>
                <a:latin typeface="+mj-ea"/>
                <a:ea typeface="+mj-ea"/>
              </a:rPr>
              <a:t>工商银行理财</a:t>
            </a:r>
            <a:r>
              <a:rPr lang="en-US" altLang="zh-CN" sz="4400" b="1" dirty="0">
                <a:solidFill>
                  <a:srgbClr val="FF0000"/>
                </a:solidFill>
                <a:latin typeface="+mj-ea"/>
                <a:ea typeface="+mj-ea"/>
              </a:rPr>
              <a:t>PPT</a:t>
            </a:r>
            <a:r>
              <a:rPr lang="zh-CN" altLang="en-US" sz="4400" b="1" dirty="0">
                <a:solidFill>
                  <a:srgbClr val="FF0000"/>
                </a:solidFill>
                <a:latin typeface="+mj-ea"/>
                <a:ea typeface="+mj-ea"/>
              </a:rPr>
              <a:t>模板</a:t>
            </a:r>
            <a:endParaRPr lang="zh-CN" altLang="en-US" sz="4400" b="1" dirty="0">
              <a:solidFill>
                <a:srgbClr val="FF0000"/>
              </a:solidFill>
              <a:latin typeface="+mj-ea"/>
              <a:ea typeface="+mj-ea"/>
            </a:endParaRPr>
          </a:p>
        </p:txBody>
      </p:sp>
      <p:sp>
        <p:nvSpPr>
          <p:cNvPr id="7" name="TextBox 11"/>
          <p:cNvSpPr txBox="1"/>
          <p:nvPr/>
        </p:nvSpPr>
        <p:spPr>
          <a:xfrm>
            <a:off x="1435552" y="1771534"/>
            <a:ext cx="3687445" cy="460375"/>
          </a:xfrm>
          <a:prstGeom prst="rect">
            <a:avLst/>
          </a:prstGeom>
          <a:noFill/>
        </p:spPr>
        <p:txBody>
          <a:bodyPr wrap="none" rtlCol="0">
            <a:spAutoFit/>
          </a:bodyPr>
          <a:lstStyle/>
          <a:p>
            <a:r>
              <a:rPr lang="zh-CN" altLang="en-US" sz="2400" dirty="0">
                <a:solidFill>
                  <a:srgbClr val="FF0000"/>
                </a:solidFill>
                <a:latin typeface="Arial" panose="020B0604020202020204" pitchFamily="34" charset="0"/>
                <a:ea typeface="微软雅黑" panose="020B0503020204020204" charset="-122"/>
                <a:sym typeface="Arial" panose="020B0604020202020204" pitchFamily="34" charset="0"/>
              </a:rPr>
              <a:t>汇报：</a:t>
            </a:r>
            <a:r>
              <a:rPr lang="en-US" altLang="zh-CN" sz="2400" dirty="0">
                <a:solidFill>
                  <a:srgbClr val="FF0000"/>
                </a:solidFill>
                <a:latin typeface="Arial" panose="020B0604020202020204" pitchFamily="34" charset="0"/>
                <a:ea typeface="微软雅黑" panose="020B0503020204020204" charset="-122"/>
                <a:sym typeface="Arial" panose="020B0604020202020204" pitchFamily="34" charset="0"/>
              </a:rPr>
              <a:t>PPT</a:t>
            </a:r>
            <a:r>
              <a:rPr lang="zh-CN" altLang="en-US" sz="2400" dirty="0">
                <a:solidFill>
                  <a:srgbClr val="FF0000"/>
                </a:solidFill>
                <a:latin typeface="Arial" panose="020B0604020202020204" pitchFamily="34" charset="0"/>
                <a:ea typeface="微软雅黑" panose="020B0503020204020204" charset="-122"/>
                <a:sym typeface="Arial" panose="020B0604020202020204" pitchFamily="34" charset="0"/>
              </a:rPr>
              <a:t>汇</a:t>
            </a:r>
            <a:r>
              <a:rPr lang="en-US" altLang="zh-CN" sz="2400" dirty="0">
                <a:solidFill>
                  <a:srgbClr val="FF0000"/>
                </a:solidFill>
                <a:latin typeface="Arial" panose="020B0604020202020204" pitchFamily="34" charset="0"/>
                <a:ea typeface="微软雅黑" panose="020B0503020204020204" charset="-122"/>
                <a:sym typeface="Arial" panose="020B0604020202020204" pitchFamily="34" charset="0"/>
              </a:rPr>
              <a:t>  </a:t>
            </a:r>
            <a:r>
              <a:rPr lang="zh-CN" altLang="en-US" sz="2400" dirty="0">
                <a:solidFill>
                  <a:srgbClr val="FF0000"/>
                </a:solidFill>
                <a:latin typeface="Arial" panose="020B0604020202020204" pitchFamily="34" charset="0"/>
                <a:ea typeface="微软雅黑" panose="020B0503020204020204" charset="-122"/>
                <a:sym typeface="Arial" panose="020B0604020202020204" pitchFamily="34" charset="0"/>
              </a:rPr>
              <a:t>导师：</a:t>
            </a:r>
            <a:r>
              <a:rPr lang="en-US" altLang="zh-CN" sz="2400" dirty="0">
                <a:solidFill>
                  <a:srgbClr val="FF0000"/>
                </a:solidFill>
                <a:latin typeface="Arial" panose="020B0604020202020204" pitchFamily="34" charset="0"/>
                <a:ea typeface="微软雅黑" panose="020B0503020204020204" charset="-122"/>
                <a:sym typeface="Arial" panose="020B0604020202020204" pitchFamily="34" charset="0"/>
              </a:rPr>
              <a:t>XXX</a:t>
            </a:r>
            <a:endParaRPr lang="zh-CN" altLang="en-US" sz="2400" dirty="0">
              <a:solidFill>
                <a:srgbClr val="FF0000"/>
              </a:solidFill>
              <a:latin typeface="Arial" panose="020B0604020202020204" pitchFamily="34" charset="0"/>
              <a:ea typeface="微软雅黑" panose="020B0503020204020204" charset="-122"/>
              <a:sym typeface="Arial" panose="020B0604020202020204" pitchFamily="34" charset="0"/>
            </a:endParaRPr>
          </a:p>
        </p:txBody>
      </p:sp>
      <p:pic>
        <p:nvPicPr>
          <p:cNvPr id="9" name="A Little Story">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7"/>
          <a:stretch>
            <a:fillRect/>
          </a:stretch>
        </p:blipFill>
        <p:spPr>
          <a:xfrm>
            <a:off x="179512" y="-1053442"/>
            <a:ext cx="609600" cy="609600"/>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par>
                                <p:cTn id="7" presetID="23" presetClass="entr" presetSubtype="32"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1000" fill="hold"/>
                                        <p:tgtEl>
                                          <p:spTgt spid="5"/>
                                        </p:tgtEl>
                                        <p:attrNameLst>
                                          <p:attrName>ppt_w</p:attrName>
                                        </p:attrNameLst>
                                      </p:cBhvr>
                                      <p:tavLst>
                                        <p:tav tm="0">
                                          <p:val>
                                            <p:strVal val="4*#ppt_w"/>
                                          </p:val>
                                        </p:tav>
                                        <p:tav tm="100000">
                                          <p:val>
                                            <p:strVal val="#ppt_w"/>
                                          </p:val>
                                        </p:tav>
                                      </p:tavLst>
                                    </p:anim>
                                    <p:anim calcmode="lin" valueType="num">
                                      <p:cBhvr>
                                        <p:cTn id="10" dur="1000" fill="hold"/>
                                        <p:tgtEl>
                                          <p:spTgt spid="5"/>
                                        </p:tgtEl>
                                        <p:attrNameLst>
                                          <p:attrName>ppt_h</p:attrName>
                                        </p:attrNameLst>
                                      </p:cBhvr>
                                      <p:tavLst>
                                        <p:tav tm="0">
                                          <p:val>
                                            <p:strVal val="4*#ppt_h"/>
                                          </p:val>
                                        </p:tav>
                                        <p:tav tm="100000">
                                          <p:val>
                                            <p:strVal val="#ppt_h"/>
                                          </p:val>
                                        </p:tav>
                                      </p:tavLst>
                                    </p:anim>
                                  </p:childTnLst>
                                </p:cTn>
                              </p:par>
                            </p:childTnLst>
                          </p:cTn>
                        </p:par>
                        <p:par>
                          <p:cTn id="11" fill="hold">
                            <p:stCondLst>
                              <p:cond delay="0"/>
                            </p:stCondLst>
                            <p:childTnLst>
                              <p:par>
                                <p:cTn id="12" presetID="22" presetClass="entr" presetSubtype="2"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right)">
                                      <p:cBhvr>
                                        <p:cTn id="14" dur="1000"/>
                                        <p:tgtEl>
                                          <p:spTgt spid="2"/>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1" decel="42000" fill="hold" grpId="0" nodeType="afterEffect">
                                  <p:stCondLst>
                                    <p:cond delay="0"/>
                                  </p:stCondLst>
                                  <p:iterate type="lt">
                                    <p:tmPct val="10000"/>
                                  </p:iterate>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0-#ppt_h/2"/>
                                          </p:val>
                                        </p:tav>
                                        <p:tav tm="100000">
                                          <p:val>
                                            <p:strVal val="#ppt_y"/>
                                          </p:val>
                                        </p:tav>
                                      </p:tavLst>
                                    </p:anim>
                                  </p:childTnLst>
                                </p:cTn>
                              </p:par>
                              <p:par>
                                <p:cTn id="32" presetID="2" presetClass="entr" presetSubtype="4" decel="42000" fill="hold" grpId="0" nodeType="withEffect">
                                  <p:stCondLst>
                                    <p:cond delay="0"/>
                                  </p:stCondLst>
                                  <p:iterate type="lt">
                                    <p:tmPct val="10000"/>
                                  </p:iterate>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6" fill="hold" display="0">
                  <p:stCondLst>
                    <p:cond delay="indefinite"/>
                  </p:stCondLst>
                  <p:endCondLst>
                    <p:cond evt="onStopAudio" delay="0">
                      <p:tgtEl>
                        <p:sldTgt/>
                      </p:tgtEl>
                    </p:cond>
                  </p:endCondLst>
                </p:cTn>
                <p:tgtEl>
                  <p:spTgt spid="9"/>
                </p:tgtEl>
              </p:cMediaNode>
            </p:audio>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1770547" y="4155601"/>
            <a:ext cx="879085" cy="251549"/>
          </a:xfrm>
          <a:prstGeom prst="rect">
            <a:avLst/>
          </a:prstGeom>
          <a:noFill/>
        </p:spPr>
        <p:txBody>
          <a:bodyPr wrap="square" lIns="81477" tIns="40738" rIns="81477" bIns="40738"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收入来源一</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5" name="TextBox 3"/>
          <p:cNvSpPr txBox="1"/>
          <p:nvPr/>
        </p:nvSpPr>
        <p:spPr>
          <a:xfrm>
            <a:off x="1454533" y="3700897"/>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100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6" name="TextBox 4"/>
          <p:cNvSpPr txBox="1"/>
          <p:nvPr/>
        </p:nvSpPr>
        <p:spPr>
          <a:xfrm>
            <a:off x="2773993" y="4155601"/>
            <a:ext cx="879085" cy="251549"/>
          </a:xfrm>
          <a:prstGeom prst="rect">
            <a:avLst/>
          </a:prstGeom>
          <a:noFill/>
        </p:spPr>
        <p:txBody>
          <a:bodyPr wrap="square" lIns="81477" tIns="40738" rIns="81477" bIns="40738"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收入来源二</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7" name="TextBox 5"/>
          <p:cNvSpPr txBox="1"/>
          <p:nvPr/>
        </p:nvSpPr>
        <p:spPr>
          <a:xfrm>
            <a:off x="3763857" y="4155601"/>
            <a:ext cx="879085" cy="251549"/>
          </a:xfrm>
          <a:prstGeom prst="rect">
            <a:avLst/>
          </a:prstGeom>
          <a:noFill/>
        </p:spPr>
        <p:txBody>
          <a:bodyPr wrap="square" lIns="81477" tIns="40738" rIns="81477" bIns="40738"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收入来源三</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8" name="TextBox 6"/>
          <p:cNvSpPr txBox="1"/>
          <p:nvPr/>
        </p:nvSpPr>
        <p:spPr>
          <a:xfrm>
            <a:off x="4753722" y="4155601"/>
            <a:ext cx="879085" cy="251549"/>
          </a:xfrm>
          <a:prstGeom prst="rect">
            <a:avLst/>
          </a:prstGeom>
          <a:noFill/>
        </p:spPr>
        <p:txBody>
          <a:bodyPr wrap="square" lIns="81477" tIns="40738" rIns="81477" bIns="40738"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收入来源四</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9" name="TextBox 7"/>
          <p:cNvSpPr txBox="1"/>
          <p:nvPr/>
        </p:nvSpPr>
        <p:spPr>
          <a:xfrm>
            <a:off x="1454533" y="3372062"/>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200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0" name="TextBox 8"/>
          <p:cNvSpPr txBox="1"/>
          <p:nvPr/>
        </p:nvSpPr>
        <p:spPr>
          <a:xfrm>
            <a:off x="1454533" y="3043226"/>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300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1" name="TextBox 9"/>
          <p:cNvSpPr txBox="1"/>
          <p:nvPr/>
        </p:nvSpPr>
        <p:spPr>
          <a:xfrm>
            <a:off x="1454533" y="2714390"/>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400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2" name="TextBox 10"/>
          <p:cNvSpPr txBox="1"/>
          <p:nvPr/>
        </p:nvSpPr>
        <p:spPr>
          <a:xfrm>
            <a:off x="1454533" y="2385554"/>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500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3" name="TextBox 11"/>
          <p:cNvSpPr txBox="1"/>
          <p:nvPr/>
        </p:nvSpPr>
        <p:spPr>
          <a:xfrm>
            <a:off x="1454533" y="2056719"/>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600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4" name="TextBox 12"/>
          <p:cNvSpPr txBox="1"/>
          <p:nvPr/>
        </p:nvSpPr>
        <p:spPr>
          <a:xfrm>
            <a:off x="1454533" y="1722320"/>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700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nvGrpSpPr>
          <p:cNvPr id="15" name="组合 14"/>
          <p:cNvGrpSpPr/>
          <p:nvPr/>
        </p:nvGrpSpPr>
        <p:grpSpPr>
          <a:xfrm>
            <a:off x="1711226" y="1460752"/>
            <a:ext cx="3978744" cy="2630686"/>
            <a:chOff x="1126939" y="1350372"/>
            <a:chExt cx="4464496" cy="2952328"/>
          </a:xfrm>
        </p:grpSpPr>
        <p:cxnSp>
          <p:nvCxnSpPr>
            <p:cNvPr id="16" name="直接连接符 15"/>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5" name="TextBox 23"/>
          <p:cNvSpPr txBox="1"/>
          <p:nvPr/>
        </p:nvSpPr>
        <p:spPr>
          <a:xfrm>
            <a:off x="1454533" y="1399047"/>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800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6" name="TextBox 24"/>
          <p:cNvSpPr txBox="1"/>
          <p:nvPr/>
        </p:nvSpPr>
        <p:spPr>
          <a:xfrm>
            <a:off x="1454533" y="4029733"/>
            <a:ext cx="192520" cy="123410"/>
          </a:xfrm>
          <a:prstGeom prst="rect">
            <a:avLst/>
          </a:prstGeom>
          <a:noFill/>
        </p:spPr>
        <p:txBody>
          <a:bodyPr wrap="square" lIns="0" tIns="0" rIns="0" bIns="0" rtlCol="0">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0</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7" name="矩形 26"/>
          <p:cNvSpPr/>
          <p:nvPr/>
        </p:nvSpPr>
        <p:spPr>
          <a:xfrm>
            <a:off x="1943680" y="1789588"/>
            <a:ext cx="577560" cy="23018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8" name="矩形 27"/>
          <p:cNvSpPr/>
          <p:nvPr/>
        </p:nvSpPr>
        <p:spPr>
          <a:xfrm>
            <a:off x="1943680" y="1950648"/>
            <a:ext cx="577560" cy="2140793"/>
          </a:xfrm>
          <a:prstGeom prst="rect">
            <a:avLst/>
          </a:prstGeom>
          <a:solidFill>
            <a:schemeClr val="accent1"/>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9" name="矩形 28"/>
          <p:cNvSpPr/>
          <p:nvPr/>
        </p:nvSpPr>
        <p:spPr>
          <a:xfrm>
            <a:off x="2924756" y="2447260"/>
            <a:ext cx="577560" cy="16441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0" name="矩形 29"/>
          <p:cNvSpPr/>
          <p:nvPr/>
        </p:nvSpPr>
        <p:spPr>
          <a:xfrm>
            <a:off x="2924756" y="2714391"/>
            <a:ext cx="577560" cy="1377050"/>
          </a:xfrm>
          <a:prstGeom prst="rect">
            <a:avLst/>
          </a:prstGeom>
          <a:solidFill>
            <a:schemeClr val="accent3"/>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1" name="矩形 30"/>
          <p:cNvSpPr/>
          <p:nvPr/>
        </p:nvSpPr>
        <p:spPr>
          <a:xfrm>
            <a:off x="3914620" y="2940513"/>
            <a:ext cx="577560" cy="11509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2" name="矩形 31"/>
          <p:cNvSpPr/>
          <p:nvPr/>
        </p:nvSpPr>
        <p:spPr>
          <a:xfrm>
            <a:off x="3914620" y="3372062"/>
            <a:ext cx="577560" cy="719378"/>
          </a:xfrm>
          <a:prstGeom prst="rect">
            <a:avLst/>
          </a:prstGeom>
          <a:solidFill>
            <a:schemeClr val="accent2"/>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3" name="矩形 32"/>
          <p:cNvSpPr/>
          <p:nvPr/>
        </p:nvSpPr>
        <p:spPr>
          <a:xfrm>
            <a:off x="4909799" y="3104932"/>
            <a:ext cx="577560" cy="9865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4" name="矩形 33"/>
          <p:cNvSpPr/>
          <p:nvPr/>
        </p:nvSpPr>
        <p:spPr>
          <a:xfrm>
            <a:off x="4909799" y="3319024"/>
            <a:ext cx="577560" cy="772415"/>
          </a:xfrm>
          <a:prstGeom prst="rect">
            <a:avLst/>
          </a:prstGeom>
          <a:solidFill>
            <a:schemeClr val="accent1"/>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5" name="TextBox 33"/>
          <p:cNvSpPr txBox="1"/>
          <p:nvPr/>
        </p:nvSpPr>
        <p:spPr>
          <a:xfrm>
            <a:off x="6085292" y="1779110"/>
            <a:ext cx="2181892" cy="925365"/>
          </a:xfrm>
          <a:prstGeom prst="rect">
            <a:avLst/>
          </a:prstGeom>
          <a:noFill/>
        </p:spPr>
        <p:txBody>
          <a:bodyPr wrap="square" lIns="0" tIns="0" rIns="0" bIns="0" rtlCol="0">
            <a:spAutoFit/>
          </a:bodyPr>
          <a:lstStyle/>
          <a:p>
            <a:pPr marL="0" marR="0" lvl="0" indent="0" algn="just" defTabSz="914400" rtl="0" eaLnBrk="1" fontAlgn="base"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7F7F7F"/>
                </a:solidFill>
                <a:effectLst/>
                <a:uLnTx/>
                <a:uFillTx/>
                <a:latin typeface="微软雅黑" panose="020B0503020204020204" charset="-122"/>
                <a:ea typeface="微软雅黑" panose="020B0503020204020204" charset="-122"/>
                <a:cs typeface="+mn-cs"/>
              </a:rPr>
              <a:t>       点击输入简要文字解说，解说文字尽量概括精炼，不用多余的文字修饰，简洁精准的 解说所提炼的核心概念。 点击输入简要文字解说，解说文字尽量概括精炼，不用多余的文字修饰。</a:t>
            </a:r>
            <a:endParaRPr kumimoji="0" lang="zh-CN" altLang="en-US" sz="1000" b="0" i="0" u="none" strike="noStrike" kern="1200" cap="none" spc="0" normalizeH="0" baseline="0" noProof="0" dirty="0">
              <a:ln>
                <a:noFill/>
              </a:ln>
              <a:solidFill>
                <a:srgbClr val="7F7F7F"/>
              </a:solidFill>
              <a:effectLst/>
              <a:uLnTx/>
              <a:uFillTx/>
              <a:latin typeface="微软雅黑" panose="020B0503020204020204" charset="-122"/>
              <a:ea typeface="微软雅黑" panose="020B0503020204020204" charset="-122"/>
              <a:cs typeface="+mn-cs"/>
            </a:endParaRPr>
          </a:p>
        </p:txBody>
      </p:sp>
      <p:sp>
        <p:nvSpPr>
          <p:cNvPr id="36" name="TextBox 34"/>
          <p:cNvSpPr txBox="1"/>
          <p:nvPr/>
        </p:nvSpPr>
        <p:spPr>
          <a:xfrm>
            <a:off x="6085292" y="1347614"/>
            <a:ext cx="1835280" cy="277609"/>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rgbClr val="7F7F7F"/>
                </a:solidFill>
                <a:effectLst/>
                <a:uLnTx/>
                <a:uFillTx/>
                <a:latin typeface="微软雅黑" panose="020B0503020204020204" charset="-122"/>
                <a:ea typeface="微软雅黑" panose="020B0503020204020204" charset="-122"/>
                <a:cs typeface="+mn-cs"/>
              </a:rPr>
              <a:t>点击输入标题文本</a:t>
            </a:r>
            <a:endParaRPr kumimoji="0" lang="zh-CN" altLang="en-US" sz="1800" b="0" i="0" u="none" strike="noStrike" kern="1200" cap="none" spc="0" normalizeH="0" baseline="0" noProof="0" dirty="0">
              <a:ln>
                <a:noFill/>
              </a:ln>
              <a:solidFill>
                <a:srgbClr val="7F7F7F"/>
              </a:solidFill>
              <a:effectLst/>
              <a:uLnTx/>
              <a:uFillTx/>
              <a:latin typeface="微软雅黑" panose="020B0503020204020204" charset="-122"/>
              <a:ea typeface="微软雅黑" panose="020B0503020204020204" charset="-122"/>
              <a:cs typeface="+mn-cs"/>
            </a:endParaRPr>
          </a:p>
        </p:txBody>
      </p:sp>
      <p:sp>
        <p:nvSpPr>
          <p:cNvPr id="37" name="TextBox 35"/>
          <p:cNvSpPr txBox="1"/>
          <p:nvPr/>
        </p:nvSpPr>
        <p:spPr>
          <a:xfrm>
            <a:off x="6064919" y="3035981"/>
            <a:ext cx="2027800" cy="4154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700" b="0" i="0" u="none" strike="noStrike" kern="1200" cap="none" spc="0" normalizeH="0" baseline="0" noProof="0" dirty="0">
                <a:ln>
                  <a:noFill/>
                </a:ln>
                <a:solidFill>
                  <a:srgbClr val="7F7F7F"/>
                </a:solidFill>
                <a:effectLst/>
                <a:uLnTx/>
                <a:uFillTx/>
                <a:latin typeface="微软雅黑" panose="020B0503020204020204" charset="-122"/>
                <a:ea typeface="微软雅黑" panose="020B0503020204020204" charset="-122"/>
                <a:cs typeface="+mn-cs"/>
              </a:rPr>
              <a:t>18,500,000</a:t>
            </a:r>
            <a:endParaRPr kumimoji="0" lang="zh-CN" altLang="en-US" sz="2700" b="0" i="0" u="none" strike="noStrike" kern="1200" cap="none" spc="0" normalizeH="0" baseline="0" noProof="0" dirty="0">
              <a:ln>
                <a:noFill/>
              </a:ln>
              <a:solidFill>
                <a:srgbClr val="7F7F7F"/>
              </a:solidFill>
              <a:effectLst/>
              <a:uLnTx/>
              <a:uFillTx/>
              <a:latin typeface="微软雅黑" panose="020B0503020204020204" charset="-122"/>
              <a:ea typeface="微软雅黑" panose="020B0503020204020204" charset="-122"/>
              <a:cs typeface="+mn-cs"/>
            </a:endParaRPr>
          </a:p>
        </p:txBody>
      </p:sp>
      <p:sp>
        <p:nvSpPr>
          <p:cNvPr id="38" name="TextBox 36"/>
          <p:cNvSpPr txBox="1"/>
          <p:nvPr/>
        </p:nvSpPr>
        <p:spPr>
          <a:xfrm>
            <a:off x="6085292" y="2824655"/>
            <a:ext cx="1283466" cy="200055"/>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1" i="0" u="none" strike="noStrike" kern="1200" cap="none" spc="0" normalizeH="0" baseline="0" noProof="0" dirty="0">
                <a:ln>
                  <a:noFill/>
                </a:ln>
                <a:solidFill>
                  <a:srgbClr val="7F7F7F"/>
                </a:solidFill>
                <a:effectLst/>
                <a:uLnTx/>
                <a:uFillTx/>
                <a:latin typeface="微软雅黑" panose="020B0503020204020204" charset="-122"/>
                <a:ea typeface="微软雅黑" panose="020B0503020204020204" charset="-122"/>
                <a:cs typeface="+mn-cs"/>
              </a:rPr>
              <a:t>全年总额：</a:t>
            </a:r>
            <a:endParaRPr kumimoji="0" lang="zh-CN" altLang="en-US" sz="1300" b="1" i="0" u="none" strike="noStrike" kern="1200" cap="none" spc="0" normalizeH="0" baseline="0" noProof="0" dirty="0">
              <a:ln>
                <a:noFill/>
              </a:ln>
              <a:solidFill>
                <a:srgbClr val="7F7F7F"/>
              </a:solidFill>
              <a:effectLst/>
              <a:uLnTx/>
              <a:uFillTx/>
              <a:latin typeface="微软雅黑" panose="020B0503020204020204" charset="-122"/>
              <a:ea typeface="微软雅黑" panose="020B0503020204020204" charset="-122"/>
              <a:cs typeface="+mn-cs"/>
            </a:endParaRPr>
          </a:p>
        </p:txBody>
      </p:sp>
      <p:sp>
        <p:nvSpPr>
          <p:cNvPr id="39" name="TextBox 37"/>
          <p:cNvSpPr txBox="1"/>
          <p:nvPr/>
        </p:nvSpPr>
        <p:spPr>
          <a:xfrm>
            <a:off x="6095007" y="3846872"/>
            <a:ext cx="565845" cy="200055"/>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srgbClr val="7F7F7F"/>
                </a:solidFill>
                <a:effectLst/>
                <a:uLnTx/>
                <a:uFillTx/>
                <a:latin typeface="微软雅黑" panose="020B0503020204020204" charset="-122"/>
                <a:ea typeface="微软雅黑" panose="020B0503020204020204" charset="-122"/>
                <a:cs typeface="+mn-cs"/>
              </a:rPr>
              <a:t>毛利润</a:t>
            </a:r>
            <a:endParaRPr kumimoji="0" lang="zh-CN" altLang="en-US" sz="1300" b="0" i="0" u="none" strike="noStrike" kern="1200" cap="none" spc="0" normalizeH="0" baseline="0" noProof="0" dirty="0">
              <a:ln>
                <a:noFill/>
              </a:ln>
              <a:solidFill>
                <a:srgbClr val="7F7F7F"/>
              </a:solidFill>
              <a:effectLst/>
              <a:uLnTx/>
              <a:uFillTx/>
              <a:latin typeface="微软雅黑" panose="020B0503020204020204" charset="-122"/>
              <a:ea typeface="微软雅黑" panose="020B0503020204020204" charset="-122"/>
              <a:cs typeface="+mn-cs"/>
            </a:endParaRPr>
          </a:p>
        </p:txBody>
      </p:sp>
      <p:sp>
        <p:nvSpPr>
          <p:cNvPr id="40" name="TextBox 38"/>
          <p:cNvSpPr txBox="1"/>
          <p:nvPr/>
        </p:nvSpPr>
        <p:spPr>
          <a:xfrm>
            <a:off x="6095007" y="4153660"/>
            <a:ext cx="565845" cy="200055"/>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srgbClr val="7F7F7F"/>
                </a:solidFill>
                <a:effectLst/>
                <a:uLnTx/>
                <a:uFillTx/>
                <a:latin typeface="微软雅黑" panose="020B0503020204020204" charset="-122"/>
                <a:ea typeface="微软雅黑" panose="020B0503020204020204" charset="-122"/>
                <a:cs typeface="+mn-cs"/>
              </a:rPr>
              <a:t>纯利润</a:t>
            </a:r>
            <a:endParaRPr kumimoji="0" lang="zh-CN" altLang="en-US" sz="1300" b="0" i="0" u="none" strike="noStrike" kern="1200" cap="none" spc="0" normalizeH="0" baseline="0" noProof="0" dirty="0">
              <a:ln>
                <a:noFill/>
              </a:ln>
              <a:solidFill>
                <a:srgbClr val="7F7F7F"/>
              </a:solidFill>
              <a:effectLst/>
              <a:uLnTx/>
              <a:uFillTx/>
              <a:latin typeface="微软雅黑" panose="020B0503020204020204" charset="-122"/>
              <a:ea typeface="微软雅黑" panose="020B0503020204020204" charset="-122"/>
              <a:cs typeface="+mn-cs"/>
            </a:endParaRPr>
          </a:p>
        </p:txBody>
      </p:sp>
      <p:sp>
        <p:nvSpPr>
          <p:cNvPr id="41" name="TextBox 9"/>
          <p:cNvSpPr txBox="1">
            <a:spLocks noChangeArrowheads="1"/>
          </p:cNvSpPr>
          <p:nvPr/>
        </p:nvSpPr>
        <p:spPr bwMode="auto">
          <a:xfrm>
            <a:off x="3966385" y="2691943"/>
            <a:ext cx="488579" cy="20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300" b="1"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rPr>
              <a:t>350</a:t>
            </a:r>
            <a:r>
              <a:rPr kumimoji="0" lang="zh-CN" altLang="en-US" sz="1300" b="1"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rPr>
              <a:t>万</a:t>
            </a:r>
            <a:endParaRPr kumimoji="0" lang="zh-CN" altLang="en-US" sz="1300" b="1"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endParaRPr>
          </a:p>
        </p:txBody>
      </p:sp>
      <p:sp>
        <p:nvSpPr>
          <p:cNvPr id="42" name="TextBox 9"/>
          <p:cNvSpPr txBox="1">
            <a:spLocks noChangeArrowheads="1"/>
          </p:cNvSpPr>
          <p:nvPr/>
        </p:nvSpPr>
        <p:spPr bwMode="auto">
          <a:xfrm>
            <a:off x="2969246" y="2215057"/>
            <a:ext cx="488579" cy="20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300" b="1"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rPr>
              <a:t>500</a:t>
            </a:r>
            <a:r>
              <a:rPr kumimoji="0" lang="zh-CN" altLang="en-US" sz="1300" b="1"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rPr>
              <a:t>万</a:t>
            </a:r>
            <a:endParaRPr kumimoji="0" lang="zh-CN" altLang="en-US" sz="1300" b="1"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endParaRPr>
          </a:p>
        </p:txBody>
      </p:sp>
      <p:sp>
        <p:nvSpPr>
          <p:cNvPr id="43" name="TextBox 9"/>
          <p:cNvSpPr txBox="1">
            <a:spLocks noChangeArrowheads="1"/>
          </p:cNvSpPr>
          <p:nvPr/>
        </p:nvSpPr>
        <p:spPr bwMode="auto">
          <a:xfrm>
            <a:off x="4951461" y="2878512"/>
            <a:ext cx="488579" cy="20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300" b="1"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rPr>
              <a:t>300</a:t>
            </a:r>
            <a:r>
              <a:rPr kumimoji="0" lang="zh-CN" altLang="en-US" sz="1300" b="1"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rPr>
              <a:t>万</a:t>
            </a:r>
            <a:endParaRPr kumimoji="0" lang="zh-CN" altLang="en-US" sz="1300" b="1"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endParaRPr>
          </a:p>
        </p:txBody>
      </p:sp>
      <p:sp>
        <p:nvSpPr>
          <p:cNvPr id="44" name="TextBox 42"/>
          <p:cNvSpPr txBox="1"/>
          <p:nvPr/>
        </p:nvSpPr>
        <p:spPr>
          <a:xfrm>
            <a:off x="1299530" y="4176169"/>
            <a:ext cx="471018" cy="205684"/>
          </a:xfrm>
          <a:prstGeom prst="rect">
            <a:avLst/>
          </a:prstGeom>
          <a:noFill/>
        </p:spPr>
        <p:txBody>
          <a:bodyPr wrap="square" lIns="81477" tIns="40738" rIns="81477" bIns="40738"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（万元）</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5" name="TextBox 9"/>
          <p:cNvSpPr txBox="1">
            <a:spLocks noChangeArrowheads="1"/>
          </p:cNvSpPr>
          <p:nvPr/>
        </p:nvSpPr>
        <p:spPr bwMode="auto">
          <a:xfrm>
            <a:off x="2036895" y="2035763"/>
            <a:ext cx="39113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650</a:t>
            </a:r>
            <a:r>
              <a:rPr kumimoji="0" lang="zh-CN" altLang="en-US" sz="1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万</a:t>
            </a:r>
            <a:endParaRPr kumimoji="0" lang="zh-CN" altLang="en-US" sz="1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6" name="TextBox 9"/>
          <p:cNvSpPr txBox="1">
            <a:spLocks noChangeArrowheads="1"/>
          </p:cNvSpPr>
          <p:nvPr/>
        </p:nvSpPr>
        <p:spPr bwMode="auto">
          <a:xfrm>
            <a:off x="3017969" y="2784790"/>
            <a:ext cx="39113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420</a:t>
            </a:r>
            <a:r>
              <a:rPr kumimoji="0" lang="zh-CN" altLang="en-US" sz="1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万</a:t>
            </a:r>
            <a:endParaRPr kumimoji="0" lang="zh-CN" altLang="en-US" sz="1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7" name="TextBox 9"/>
          <p:cNvSpPr txBox="1">
            <a:spLocks noChangeArrowheads="1"/>
          </p:cNvSpPr>
          <p:nvPr/>
        </p:nvSpPr>
        <p:spPr bwMode="auto">
          <a:xfrm>
            <a:off x="4007833" y="3433767"/>
            <a:ext cx="39113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220</a:t>
            </a:r>
            <a:r>
              <a:rPr kumimoji="0" lang="zh-CN" altLang="en-US" sz="1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万</a:t>
            </a:r>
            <a:endParaRPr kumimoji="0" lang="zh-CN" altLang="en-US" sz="1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8" name="TextBox 9"/>
          <p:cNvSpPr txBox="1">
            <a:spLocks noChangeArrowheads="1"/>
          </p:cNvSpPr>
          <p:nvPr/>
        </p:nvSpPr>
        <p:spPr bwMode="auto">
          <a:xfrm>
            <a:off x="4982247" y="3413198"/>
            <a:ext cx="39113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240</a:t>
            </a:r>
            <a:r>
              <a:rPr kumimoji="0" lang="zh-CN" altLang="en-US" sz="1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万</a:t>
            </a:r>
            <a:endParaRPr kumimoji="0" lang="zh-CN" altLang="en-US" sz="1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9" name="矩形 48"/>
          <p:cNvSpPr/>
          <p:nvPr/>
        </p:nvSpPr>
        <p:spPr>
          <a:xfrm>
            <a:off x="6660852" y="3870035"/>
            <a:ext cx="342079" cy="164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F7F7F"/>
              </a:solidFill>
              <a:effectLst/>
              <a:uLnTx/>
              <a:uFillTx/>
              <a:latin typeface="微软雅黑" panose="020B0503020204020204" charset="-122"/>
              <a:ea typeface="微软雅黑" panose="020B0503020204020204" charset="-122"/>
              <a:cs typeface="+mn-cs"/>
            </a:endParaRPr>
          </a:p>
        </p:txBody>
      </p:sp>
      <p:sp>
        <p:nvSpPr>
          <p:cNvPr id="50" name="矩形 49"/>
          <p:cNvSpPr/>
          <p:nvPr/>
        </p:nvSpPr>
        <p:spPr>
          <a:xfrm>
            <a:off x="6660852" y="4167503"/>
            <a:ext cx="342079" cy="164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477" tIns="40738" rIns="81477" bIns="40738"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F7F7F"/>
              </a:solidFill>
              <a:effectLst/>
              <a:uLnTx/>
              <a:uFillTx/>
              <a:latin typeface="微软雅黑" panose="020B0503020204020204" charset="-122"/>
              <a:ea typeface="微软雅黑" panose="020B0503020204020204" charset="-122"/>
              <a:cs typeface="+mn-cs"/>
            </a:endParaRPr>
          </a:p>
        </p:txBody>
      </p:sp>
      <p:sp>
        <p:nvSpPr>
          <p:cNvPr id="51" name="TextBox 9"/>
          <p:cNvSpPr txBox="1">
            <a:spLocks noChangeArrowheads="1"/>
          </p:cNvSpPr>
          <p:nvPr/>
        </p:nvSpPr>
        <p:spPr bwMode="auto">
          <a:xfrm>
            <a:off x="1999438" y="1573426"/>
            <a:ext cx="488578" cy="20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300" b="1"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rPr>
              <a:t>700</a:t>
            </a:r>
            <a:r>
              <a:rPr kumimoji="0" lang="zh-CN" altLang="en-US" sz="1300" b="1"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rPr>
              <a:t>万</a:t>
            </a:r>
            <a:endParaRPr kumimoji="0" lang="zh-CN" altLang="en-US" sz="1300" b="1"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 fill="hold"/>
                                        <p:tgtEl>
                                          <p:spTgt spid="26"/>
                                        </p:tgtEl>
                                        <p:attrNameLst>
                                          <p:attrName>ppt_x</p:attrName>
                                        </p:attrNameLst>
                                      </p:cBhvr>
                                      <p:tavLst>
                                        <p:tav tm="0">
                                          <p:val>
                                            <p:strVal val="0-#ppt_w/2"/>
                                          </p:val>
                                        </p:tav>
                                        <p:tav tm="100000">
                                          <p:val>
                                            <p:strVal val="#ppt_x"/>
                                          </p:val>
                                        </p:tav>
                                      </p:tavLst>
                                    </p:anim>
                                    <p:anim calcmode="lin" valueType="num">
                                      <p:cBhvr additive="base">
                                        <p:cTn id="12" dur="1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 fill="hold"/>
                                        <p:tgtEl>
                                          <p:spTgt spid="5"/>
                                        </p:tgtEl>
                                        <p:attrNameLst>
                                          <p:attrName>ppt_x</p:attrName>
                                        </p:attrNameLst>
                                      </p:cBhvr>
                                      <p:tavLst>
                                        <p:tav tm="0">
                                          <p:val>
                                            <p:strVal val="0-#ppt_w/2"/>
                                          </p:val>
                                        </p:tav>
                                        <p:tav tm="100000">
                                          <p:val>
                                            <p:strVal val="#ppt_x"/>
                                          </p:val>
                                        </p:tav>
                                      </p:tavLst>
                                    </p:anim>
                                    <p:anim calcmode="lin" valueType="num">
                                      <p:cBhvr additive="base">
                                        <p:cTn id="17" dur="1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 fill="hold"/>
                                        <p:tgtEl>
                                          <p:spTgt spid="9"/>
                                        </p:tgtEl>
                                        <p:attrNameLst>
                                          <p:attrName>ppt_x</p:attrName>
                                        </p:attrNameLst>
                                      </p:cBhvr>
                                      <p:tavLst>
                                        <p:tav tm="0">
                                          <p:val>
                                            <p:strVal val="0-#ppt_w/2"/>
                                          </p:val>
                                        </p:tav>
                                        <p:tav tm="100000">
                                          <p:val>
                                            <p:strVal val="#ppt_x"/>
                                          </p:val>
                                        </p:tav>
                                      </p:tavLst>
                                    </p:anim>
                                    <p:anim calcmode="lin" valueType="num">
                                      <p:cBhvr additive="base">
                                        <p:cTn id="22" dur="100" fill="hold"/>
                                        <p:tgtEl>
                                          <p:spTgt spid="9"/>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 fill="hold"/>
                                        <p:tgtEl>
                                          <p:spTgt spid="10"/>
                                        </p:tgtEl>
                                        <p:attrNameLst>
                                          <p:attrName>ppt_x</p:attrName>
                                        </p:attrNameLst>
                                      </p:cBhvr>
                                      <p:tavLst>
                                        <p:tav tm="0">
                                          <p:val>
                                            <p:strVal val="0-#ppt_w/2"/>
                                          </p:val>
                                        </p:tav>
                                        <p:tav tm="100000">
                                          <p:val>
                                            <p:strVal val="#ppt_x"/>
                                          </p:val>
                                        </p:tav>
                                      </p:tavLst>
                                    </p:anim>
                                    <p:anim calcmode="lin" valueType="num">
                                      <p:cBhvr additive="base">
                                        <p:cTn id="27" dur="100" fill="hold"/>
                                        <p:tgtEl>
                                          <p:spTgt spid="10"/>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 fill="hold"/>
                                        <p:tgtEl>
                                          <p:spTgt spid="11"/>
                                        </p:tgtEl>
                                        <p:attrNameLst>
                                          <p:attrName>ppt_x</p:attrName>
                                        </p:attrNameLst>
                                      </p:cBhvr>
                                      <p:tavLst>
                                        <p:tav tm="0">
                                          <p:val>
                                            <p:strVal val="0-#ppt_w/2"/>
                                          </p:val>
                                        </p:tav>
                                        <p:tav tm="100000">
                                          <p:val>
                                            <p:strVal val="#ppt_x"/>
                                          </p:val>
                                        </p:tav>
                                      </p:tavLst>
                                    </p:anim>
                                    <p:anim calcmode="lin" valueType="num">
                                      <p:cBhvr additive="base">
                                        <p:cTn id="32" dur="100" fill="hold"/>
                                        <p:tgtEl>
                                          <p:spTgt spid="11"/>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 fill="hold"/>
                                        <p:tgtEl>
                                          <p:spTgt spid="12"/>
                                        </p:tgtEl>
                                        <p:attrNameLst>
                                          <p:attrName>ppt_x</p:attrName>
                                        </p:attrNameLst>
                                      </p:cBhvr>
                                      <p:tavLst>
                                        <p:tav tm="0">
                                          <p:val>
                                            <p:strVal val="0-#ppt_w/2"/>
                                          </p:val>
                                        </p:tav>
                                        <p:tav tm="100000">
                                          <p:val>
                                            <p:strVal val="#ppt_x"/>
                                          </p:val>
                                        </p:tav>
                                      </p:tavLst>
                                    </p:anim>
                                    <p:anim calcmode="lin" valueType="num">
                                      <p:cBhvr additive="base">
                                        <p:cTn id="37" dur="100" fill="hold"/>
                                        <p:tgtEl>
                                          <p:spTgt spid="12"/>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100" fill="hold"/>
                                        <p:tgtEl>
                                          <p:spTgt spid="13"/>
                                        </p:tgtEl>
                                        <p:attrNameLst>
                                          <p:attrName>ppt_x</p:attrName>
                                        </p:attrNameLst>
                                      </p:cBhvr>
                                      <p:tavLst>
                                        <p:tav tm="0">
                                          <p:val>
                                            <p:strVal val="0-#ppt_w/2"/>
                                          </p:val>
                                        </p:tav>
                                        <p:tav tm="100000">
                                          <p:val>
                                            <p:strVal val="#ppt_x"/>
                                          </p:val>
                                        </p:tav>
                                      </p:tavLst>
                                    </p:anim>
                                    <p:anim calcmode="lin" valueType="num">
                                      <p:cBhvr additive="base">
                                        <p:cTn id="42" dur="100" fill="hold"/>
                                        <p:tgtEl>
                                          <p:spTgt spid="13"/>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100" fill="hold"/>
                                        <p:tgtEl>
                                          <p:spTgt spid="14"/>
                                        </p:tgtEl>
                                        <p:attrNameLst>
                                          <p:attrName>ppt_x</p:attrName>
                                        </p:attrNameLst>
                                      </p:cBhvr>
                                      <p:tavLst>
                                        <p:tav tm="0">
                                          <p:val>
                                            <p:strVal val="0-#ppt_w/2"/>
                                          </p:val>
                                        </p:tav>
                                        <p:tav tm="100000">
                                          <p:val>
                                            <p:strVal val="#ppt_x"/>
                                          </p:val>
                                        </p:tav>
                                      </p:tavLst>
                                    </p:anim>
                                    <p:anim calcmode="lin" valueType="num">
                                      <p:cBhvr additive="base">
                                        <p:cTn id="47" dur="100" fill="hold"/>
                                        <p:tgtEl>
                                          <p:spTgt spid="14"/>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100" fill="hold"/>
                                        <p:tgtEl>
                                          <p:spTgt spid="25"/>
                                        </p:tgtEl>
                                        <p:attrNameLst>
                                          <p:attrName>ppt_x</p:attrName>
                                        </p:attrNameLst>
                                      </p:cBhvr>
                                      <p:tavLst>
                                        <p:tav tm="0">
                                          <p:val>
                                            <p:strVal val="0-#ppt_w/2"/>
                                          </p:val>
                                        </p:tav>
                                        <p:tav tm="100000">
                                          <p:val>
                                            <p:strVal val="#ppt_x"/>
                                          </p:val>
                                        </p:tav>
                                      </p:tavLst>
                                    </p:anim>
                                    <p:anim calcmode="lin" valueType="num">
                                      <p:cBhvr additive="base">
                                        <p:cTn id="52" dur="100" fill="hold"/>
                                        <p:tgtEl>
                                          <p:spTgt spid="25"/>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8"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additive="base">
                                        <p:cTn id="56" dur="200" fill="hold"/>
                                        <p:tgtEl>
                                          <p:spTgt spid="44"/>
                                        </p:tgtEl>
                                        <p:attrNameLst>
                                          <p:attrName>ppt_x</p:attrName>
                                        </p:attrNameLst>
                                      </p:cBhvr>
                                      <p:tavLst>
                                        <p:tav tm="0">
                                          <p:val>
                                            <p:strVal val="0-#ppt_w/2"/>
                                          </p:val>
                                        </p:tav>
                                        <p:tav tm="100000">
                                          <p:val>
                                            <p:strVal val="#ppt_x"/>
                                          </p:val>
                                        </p:tav>
                                      </p:tavLst>
                                    </p:anim>
                                    <p:anim calcmode="lin" valueType="num">
                                      <p:cBhvr additive="base">
                                        <p:cTn id="57" dur="200" fill="hold"/>
                                        <p:tgtEl>
                                          <p:spTgt spid="44"/>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8"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200" fill="hold"/>
                                        <p:tgtEl>
                                          <p:spTgt spid="4"/>
                                        </p:tgtEl>
                                        <p:attrNameLst>
                                          <p:attrName>ppt_x</p:attrName>
                                        </p:attrNameLst>
                                      </p:cBhvr>
                                      <p:tavLst>
                                        <p:tav tm="0">
                                          <p:val>
                                            <p:strVal val="0-#ppt_w/2"/>
                                          </p:val>
                                        </p:tav>
                                        <p:tav tm="100000">
                                          <p:val>
                                            <p:strVal val="#ppt_x"/>
                                          </p:val>
                                        </p:tav>
                                      </p:tavLst>
                                    </p:anim>
                                    <p:anim calcmode="lin" valueType="num">
                                      <p:cBhvr additive="base">
                                        <p:cTn id="62" dur="200" fill="hold"/>
                                        <p:tgtEl>
                                          <p:spTgt spid="4"/>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2" presetClass="entr" presetSubtype="4"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down)">
                                      <p:cBhvr>
                                        <p:cTn id="66" dur="300"/>
                                        <p:tgtEl>
                                          <p:spTgt spid="27"/>
                                        </p:tgtEl>
                                      </p:cBhvr>
                                    </p:animEffect>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51"/>
                                        </p:tgtEl>
                                        <p:attrNameLst>
                                          <p:attrName>style.visibility</p:attrName>
                                        </p:attrNameLst>
                                      </p:cBhvr>
                                      <p:to>
                                        <p:strVal val="visible"/>
                                      </p:to>
                                    </p:set>
                                    <p:anim calcmode="lin" valueType="num">
                                      <p:cBhvr>
                                        <p:cTn id="70" dur="300" fill="hold"/>
                                        <p:tgtEl>
                                          <p:spTgt spid="51"/>
                                        </p:tgtEl>
                                        <p:attrNameLst>
                                          <p:attrName>ppt_w</p:attrName>
                                        </p:attrNameLst>
                                      </p:cBhvr>
                                      <p:tavLst>
                                        <p:tav tm="0">
                                          <p:val>
                                            <p:fltVal val="0"/>
                                          </p:val>
                                        </p:tav>
                                        <p:tav tm="100000">
                                          <p:val>
                                            <p:strVal val="#ppt_w"/>
                                          </p:val>
                                        </p:tav>
                                      </p:tavLst>
                                    </p:anim>
                                    <p:anim calcmode="lin" valueType="num">
                                      <p:cBhvr>
                                        <p:cTn id="71" dur="300" fill="hold"/>
                                        <p:tgtEl>
                                          <p:spTgt spid="51"/>
                                        </p:tgtEl>
                                        <p:attrNameLst>
                                          <p:attrName>ppt_h</p:attrName>
                                        </p:attrNameLst>
                                      </p:cBhvr>
                                      <p:tavLst>
                                        <p:tav tm="0">
                                          <p:val>
                                            <p:fltVal val="0"/>
                                          </p:val>
                                        </p:tav>
                                        <p:tav tm="100000">
                                          <p:val>
                                            <p:strVal val="#ppt_h"/>
                                          </p:val>
                                        </p:tav>
                                      </p:tavLst>
                                    </p:anim>
                                    <p:animEffect transition="in" filter="fade">
                                      <p:cBhvr>
                                        <p:cTn id="72" dur="300"/>
                                        <p:tgtEl>
                                          <p:spTgt spid="51"/>
                                        </p:tgtEl>
                                      </p:cBhvr>
                                    </p:animEffect>
                                  </p:childTnLst>
                                </p:cTn>
                              </p:par>
                            </p:childTnLst>
                          </p:cTn>
                        </p:par>
                        <p:par>
                          <p:cTn id="73" fill="hold">
                            <p:stCondLst>
                              <p:cond delay="7000"/>
                            </p:stCondLst>
                            <p:childTnLst>
                              <p:par>
                                <p:cTn id="74" presetID="22" presetClass="entr" presetSubtype="4" fill="hold" grpId="0" nodeType="after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down)">
                                      <p:cBhvr>
                                        <p:cTn id="76" dur="500"/>
                                        <p:tgtEl>
                                          <p:spTgt spid="2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45"/>
                                        </p:tgtEl>
                                        <p:attrNameLst>
                                          <p:attrName>style.visibility</p:attrName>
                                        </p:attrNameLst>
                                      </p:cBhvr>
                                      <p:to>
                                        <p:strVal val="visible"/>
                                      </p:to>
                                    </p:set>
                                    <p:anim calcmode="lin" valueType="num">
                                      <p:cBhvr>
                                        <p:cTn id="80" dur="300" fill="hold"/>
                                        <p:tgtEl>
                                          <p:spTgt spid="45"/>
                                        </p:tgtEl>
                                        <p:attrNameLst>
                                          <p:attrName>ppt_w</p:attrName>
                                        </p:attrNameLst>
                                      </p:cBhvr>
                                      <p:tavLst>
                                        <p:tav tm="0">
                                          <p:val>
                                            <p:fltVal val="0"/>
                                          </p:val>
                                        </p:tav>
                                        <p:tav tm="100000">
                                          <p:val>
                                            <p:strVal val="#ppt_w"/>
                                          </p:val>
                                        </p:tav>
                                      </p:tavLst>
                                    </p:anim>
                                    <p:anim calcmode="lin" valueType="num">
                                      <p:cBhvr>
                                        <p:cTn id="81" dur="300" fill="hold"/>
                                        <p:tgtEl>
                                          <p:spTgt spid="45"/>
                                        </p:tgtEl>
                                        <p:attrNameLst>
                                          <p:attrName>ppt_h</p:attrName>
                                        </p:attrNameLst>
                                      </p:cBhvr>
                                      <p:tavLst>
                                        <p:tav tm="0">
                                          <p:val>
                                            <p:fltVal val="0"/>
                                          </p:val>
                                        </p:tav>
                                        <p:tav tm="100000">
                                          <p:val>
                                            <p:strVal val="#ppt_h"/>
                                          </p:val>
                                        </p:tav>
                                      </p:tavLst>
                                    </p:anim>
                                    <p:animEffect transition="in" filter="fade">
                                      <p:cBhvr>
                                        <p:cTn id="82" dur="300"/>
                                        <p:tgtEl>
                                          <p:spTgt spid="45"/>
                                        </p:tgtEl>
                                      </p:cBhvr>
                                    </p:animEffect>
                                  </p:childTnLst>
                                </p:cTn>
                              </p:par>
                            </p:childTnLst>
                          </p:cTn>
                        </p:par>
                        <p:par>
                          <p:cTn id="83" fill="hold">
                            <p:stCondLst>
                              <p:cond delay="8000"/>
                            </p:stCondLst>
                            <p:childTnLst>
                              <p:par>
                                <p:cTn id="84" presetID="2" presetClass="entr" presetSubtype="8" fill="hold" grpId="0" nodeType="afterEffect">
                                  <p:stCondLst>
                                    <p:cond delay="0"/>
                                  </p:stCondLst>
                                  <p:childTnLst>
                                    <p:set>
                                      <p:cBhvr>
                                        <p:cTn id="85" dur="1" fill="hold">
                                          <p:stCondLst>
                                            <p:cond delay="0"/>
                                          </p:stCondLst>
                                        </p:cTn>
                                        <p:tgtEl>
                                          <p:spTgt spid="6"/>
                                        </p:tgtEl>
                                        <p:attrNameLst>
                                          <p:attrName>style.visibility</p:attrName>
                                        </p:attrNameLst>
                                      </p:cBhvr>
                                      <p:to>
                                        <p:strVal val="visible"/>
                                      </p:to>
                                    </p:set>
                                    <p:anim calcmode="lin" valueType="num">
                                      <p:cBhvr additive="base">
                                        <p:cTn id="86" dur="200" fill="hold"/>
                                        <p:tgtEl>
                                          <p:spTgt spid="6"/>
                                        </p:tgtEl>
                                        <p:attrNameLst>
                                          <p:attrName>ppt_x</p:attrName>
                                        </p:attrNameLst>
                                      </p:cBhvr>
                                      <p:tavLst>
                                        <p:tav tm="0">
                                          <p:val>
                                            <p:strVal val="0-#ppt_w/2"/>
                                          </p:val>
                                        </p:tav>
                                        <p:tav tm="100000">
                                          <p:val>
                                            <p:strVal val="#ppt_x"/>
                                          </p:val>
                                        </p:tav>
                                      </p:tavLst>
                                    </p:anim>
                                    <p:anim calcmode="lin" valueType="num">
                                      <p:cBhvr additive="base">
                                        <p:cTn id="87" dur="200" fill="hold"/>
                                        <p:tgtEl>
                                          <p:spTgt spid="6"/>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22" presetClass="entr" presetSubtype="4" fill="hold" grpId="0" nodeType="after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wipe(down)">
                                      <p:cBhvr>
                                        <p:cTn id="91" dur="300"/>
                                        <p:tgtEl>
                                          <p:spTgt spid="29"/>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p:cTn id="95" dur="300" fill="hold"/>
                                        <p:tgtEl>
                                          <p:spTgt spid="42"/>
                                        </p:tgtEl>
                                        <p:attrNameLst>
                                          <p:attrName>ppt_w</p:attrName>
                                        </p:attrNameLst>
                                      </p:cBhvr>
                                      <p:tavLst>
                                        <p:tav tm="0">
                                          <p:val>
                                            <p:fltVal val="0"/>
                                          </p:val>
                                        </p:tav>
                                        <p:tav tm="100000">
                                          <p:val>
                                            <p:strVal val="#ppt_w"/>
                                          </p:val>
                                        </p:tav>
                                      </p:tavLst>
                                    </p:anim>
                                    <p:anim calcmode="lin" valueType="num">
                                      <p:cBhvr>
                                        <p:cTn id="96" dur="300" fill="hold"/>
                                        <p:tgtEl>
                                          <p:spTgt spid="42"/>
                                        </p:tgtEl>
                                        <p:attrNameLst>
                                          <p:attrName>ppt_h</p:attrName>
                                        </p:attrNameLst>
                                      </p:cBhvr>
                                      <p:tavLst>
                                        <p:tav tm="0">
                                          <p:val>
                                            <p:fltVal val="0"/>
                                          </p:val>
                                        </p:tav>
                                        <p:tav tm="100000">
                                          <p:val>
                                            <p:strVal val="#ppt_h"/>
                                          </p:val>
                                        </p:tav>
                                      </p:tavLst>
                                    </p:anim>
                                    <p:animEffect transition="in" filter="fade">
                                      <p:cBhvr>
                                        <p:cTn id="97" dur="300"/>
                                        <p:tgtEl>
                                          <p:spTgt spid="42"/>
                                        </p:tgtEl>
                                      </p:cBhvr>
                                    </p:animEffect>
                                  </p:childTnLst>
                                </p:cTn>
                              </p:par>
                            </p:childTnLst>
                          </p:cTn>
                        </p:par>
                        <p:par>
                          <p:cTn id="98" fill="hold">
                            <p:stCondLst>
                              <p:cond delay="9500"/>
                            </p:stCondLst>
                            <p:childTnLst>
                              <p:par>
                                <p:cTn id="99" presetID="22" presetClass="entr" presetSubtype="4"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wipe(down)">
                                      <p:cBhvr>
                                        <p:cTn id="101" dur="500"/>
                                        <p:tgtEl>
                                          <p:spTgt spid="30"/>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 calcmode="lin" valueType="num">
                                      <p:cBhvr>
                                        <p:cTn id="105" dur="300" fill="hold"/>
                                        <p:tgtEl>
                                          <p:spTgt spid="46"/>
                                        </p:tgtEl>
                                        <p:attrNameLst>
                                          <p:attrName>ppt_w</p:attrName>
                                        </p:attrNameLst>
                                      </p:cBhvr>
                                      <p:tavLst>
                                        <p:tav tm="0">
                                          <p:val>
                                            <p:fltVal val="0"/>
                                          </p:val>
                                        </p:tav>
                                        <p:tav tm="100000">
                                          <p:val>
                                            <p:strVal val="#ppt_w"/>
                                          </p:val>
                                        </p:tav>
                                      </p:tavLst>
                                    </p:anim>
                                    <p:anim calcmode="lin" valueType="num">
                                      <p:cBhvr>
                                        <p:cTn id="106" dur="300" fill="hold"/>
                                        <p:tgtEl>
                                          <p:spTgt spid="46"/>
                                        </p:tgtEl>
                                        <p:attrNameLst>
                                          <p:attrName>ppt_h</p:attrName>
                                        </p:attrNameLst>
                                      </p:cBhvr>
                                      <p:tavLst>
                                        <p:tav tm="0">
                                          <p:val>
                                            <p:fltVal val="0"/>
                                          </p:val>
                                        </p:tav>
                                        <p:tav tm="100000">
                                          <p:val>
                                            <p:strVal val="#ppt_h"/>
                                          </p:val>
                                        </p:tav>
                                      </p:tavLst>
                                    </p:anim>
                                    <p:animEffect transition="in" filter="fade">
                                      <p:cBhvr>
                                        <p:cTn id="107" dur="300"/>
                                        <p:tgtEl>
                                          <p:spTgt spid="46"/>
                                        </p:tgtEl>
                                      </p:cBhvr>
                                    </p:animEffect>
                                  </p:childTnLst>
                                </p:cTn>
                              </p:par>
                            </p:childTnLst>
                          </p:cTn>
                        </p:par>
                        <p:par>
                          <p:cTn id="108" fill="hold">
                            <p:stCondLst>
                              <p:cond delay="10500"/>
                            </p:stCondLst>
                            <p:childTnLst>
                              <p:par>
                                <p:cTn id="109" presetID="2" presetClass="entr" presetSubtype="8" fill="hold" grpId="0" nodeType="afterEffect">
                                  <p:stCondLst>
                                    <p:cond delay="0"/>
                                  </p:stCondLst>
                                  <p:childTnLst>
                                    <p:set>
                                      <p:cBhvr>
                                        <p:cTn id="110" dur="1" fill="hold">
                                          <p:stCondLst>
                                            <p:cond delay="0"/>
                                          </p:stCondLst>
                                        </p:cTn>
                                        <p:tgtEl>
                                          <p:spTgt spid="7"/>
                                        </p:tgtEl>
                                        <p:attrNameLst>
                                          <p:attrName>style.visibility</p:attrName>
                                        </p:attrNameLst>
                                      </p:cBhvr>
                                      <p:to>
                                        <p:strVal val="visible"/>
                                      </p:to>
                                    </p:set>
                                    <p:anim calcmode="lin" valueType="num">
                                      <p:cBhvr additive="base">
                                        <p:cTn id="111" dur="200" fill="hold"/>
                                        <p:tgtEl>
                                          <p:spTgt spid="7"/>
                                        </p:tgtEl>
                                        <p:attrNameLst>
                                          <p:attrName>ppt_x</p:attrName>
                                        </p:attrNameLst>
                                      </p:cBhvr>
                                      <p:tavLst>
                                        <p:tav tm="0">
                                          <p:val>
                                            <p:strVal val="0-#ppt_w/2"/>
                                          </p:val>
                                        </p:tav>
                                        <p:tav tm="100000">
                                          <p:val>
                                            <p:strVal val="#ppt_x"/>
                                          </p:val>
                                        </p:tav>
                                      </p:tavLst>
                                    </p:anim>
                                    <p:anim calcmode="lin" valueType="num">
                                      <p:cBhvr additive="base">
                                        <p:cTn id="112" dur="200" fill="hold"/>
                                        <p:tgtEl>
                                          <p:spTgt spid="7"/>
                                        </p:tgtEl>
                                        <p:attrNameLst>
                                          <p:attrName>ppt_y</p:attrName>
                                        </p:attrNameLst>
                                      </p:cBhvr>
                                      <p:tavLst>
                                        <p:tav tm="0">
                                          <p:val>
                                            <p:strVal val="#ppt_y"/>
                                          </p:val>
                                        </p:tav>
                                        <p:tav tm="100000">
                                          <p:val>
                                            <p:strVal val="#ppt_y"/>
                                          </p:val>
                                        </p:tav>
                                      </p:tavLst>
                                    </p:anim>
                                  </p:childTnLst>
                                </p:cTn>
                              </p:par>
                            </p:childTnLst>
                          </p:cTn>
                        </p:par>
                        <p:par>
                          <p:cTn id="113" fill="hold">
                            <p:stCondLst>
                              <p:cond delay="11000"/>
                            </p:stCondLst>
                            <p:childTnLst>
                              <p:par>
                                <p:cTn id="114" presetID="22" presetClass="entr" presetSubtype="4" fill="hold" grpId="0" nodeType="afterEffect">
                                  <p:stCondLst>
                                    <p:cond delay="0"/>
                                  </p:stCondLst>
                                  <p:childTnLst>
                                    <p:set>
                                      <p:cBhvr>
                                        <p:cTn id="115" dur="1" fill="hold">
                                          <p:stCondLst>
                                            <p:cond delay="0"/>
                                          </p:stCondLst>
                                        </p:cTn>
                                        <p:tgtEl>
                                          <p:spTgt spid="31"/>
                                        </p:tgtEl>
                                        <p:attrNameLst>
                                          <p:attrName>style.visibility</p:attrName>
                                        </p:attrNameLst>
                                      </p:cBhvr>
                                      <p:to>
                                        <p:strVal val="visible"/>
                                      </p:to>
                                    </p:set>
                                    <p:animEffect transition="in" filter="wipe(down)">
                                      <p:cBhvr>
                                        <p:cTn id="116" dur="300"/>
                                        <p:tgtEl>
                                          <p:spTgt spid="31"/>
                                        </p:tgtEl>
                                      </p:cBhvr>
                                    </p:animEffect>
                                  </p:childTnLst>
                                </p:cTn>
                              </p:par>
                            </p:childTnLst>
                          </p:cTn>
                        </p:par>
                        <p:par>
                          <p:cTn id="117" fill="hold">
                            <p:stCondLst>
                              <p:cond delay="11500"/>
                            </p:stCondLst>
                            <p:childTnLst>
                              <p:par>
                                <p:cTn id="118" presetID="53" presetClass="entr" presetSubtype="16" fill="hold" grpId="0" nodeType="afterEffect">
                                  <p:stCondLst>
                                    <p:cond delay="0"/>
                                  </p:stCondLst>
                                  <p:childTnLst>
                                    <p:set>
                                      <p:cBhvr>
                                        <p:cTn id="119" dur="1" fill="hold">
                                          <p:stCondLst>
                                            <p:cond delay="0"/>
                                          </p:stCondLst>
                                        </p:cTn>
                                        <p:tgtEl>
                                          <p:spTgt spid="41"/>
                                        </p:tgtEl>
                                        <p:attrNameLst>
                                          <p:attrName>style.visibility</p:attrName>
                                        </p:attrNameLst>
                                      </p:cBhvr>
                                      <p:to>
                                        <p:strVal val="visible"/>
                                      </p:to>
                                    </p:set>
                                    <p:anim calcmode="lin" valueType="num">
                                      <p:cBhvr>
                                        <p:cTn id="120" dur="300" fill="hold"/>
                                        <p:tgtEl>
                                          <p:spTgt spid="41"/>
                                        </p:tgtEl>
                                        <p:attrNameLst>
                                          <p:attrName>ppt_w</p:attrName>
                                        </p:attrNameLst>
                                      </p:cBhvr>
                                      <p:tavLst>
                                        <p:tav tm="0">
                                          <p:val>
                                            <p:fltVal val="0"/>
                                          </p:val>
                                        </p:tav>
                                        <p:tav tm="100000">
                                          <p:val>
                                            <p:strVal val="#ppt_w"/>
                                          </p:val>
                                        </p:tav>
                                      </p:tavLst>
                                    </p:anim>
                                    <p:anim calcmode="lin" valueType="num">
                                      <p:cBhvr>
                                        <p:cTn id="121" dur="300" fill="hold"/>
                                        <p:tgtEl>
                                          <p:spTgt spid="41"/>
                                        </p:tgtEl>
                                        <p:attrNameLst>
                                          <p:attrName>ppt_h</p:attrName>
                                        </p:attrNameLst>
                                      </p:cBhvr>
                                      <p:tavLst>
                                        <p:tav tm="0">
                                          <p:val>
                                            <p:fltVal val="0"/>
                                          </p:val>
                                        </p:tav>
                                        <p:tav tm="100000">
                                          <p:val>
                                            <p:strVal val="#ppt_h"/>
                                          </p:val>
                                        </p:tav>
                                      </p:tavLst>
                                    </p:anim>
                                    <p:animEffect transition="in" filter="fade">
                                      <p:cBhvr>
                                        <p:cTn id="122" dur="300"/>
                                        <p:tgtEl>
                                          <p:spTgt spid="41"/>
                                        </p:tgtEl>
                                      </p:cBhvr>
                                    </p:animEffect>
                                  </p:childTnLst>
                                </p:cTn>
                              </p:par>
                            </p:childTnLst>
                          </p:cTn>
                        </p:par>
                        <p:par>
                          <p:cTn id="123" fill="hold">
                            <p:stCondLst>
                              <p:cond delay="12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12500"/>
                            </p:stCondLst>
                            <p:childTnLst>
                              <p:par>
                                <p:cTn id="128" presetID="53" presetClass="entr" presetSubtype="16" fill="hold" grpId="0" nodeType="afterEffect">
                                  <p:stCondLst>
                                    <p:cond delay="0"/>
                                  </p:stCondLst>
                                  <p:childTnLst>
                                    <p:set>
                                      <p:cBhvr>
                                        <p:cTn id="129" dur="1" fill="hold">
                                          <p:stCondLst>
                                            <p:cond delay="0"/>
                                          </p:stCondLst>
                                        </p:cTn>
                                        <p:tgtEl>
                                          <p:spTgt spid="47"/>
                                        </p:tgtEl>
                                        <p:attrNameLst>
                                          <p:attrName>style.visibility</p:attrName>
                                        </p:attrNameLst>
                                      </p:cBhvr>
                                      <p:to>
                                        <p:strVal val="visible"/>
                                      </p:to>
                                    </p:set>
                                    <p:anim calcmode="lin" valueType="num">
                                      <p:cBhvr>
                                        <p:cTn id="130" dur="300" fill="hold"/>
                                        <p:tgtEl>
                                          <p:spTgt spid="47"/>
                                        </p:tgtEl>
                                        <p:attrNameLst>
                                          <p:attrName>ppt_w</p:attrName>
                                        </p:attrNameLst>
                                      </p:cBhvr>
                                      <p:tavLst>
                                        <p:tav tm="0">
                                          <p:val>
                                            <p:fltVal val="0"/>
                                          </p:val>
                                        </p:tav>
                                        <p:tav tm="100000">
                                          <p:val>
                                            <p:strVal val="#ppt_w"/>
                                          </p:val>
                                        </p:tav>
                                      </p:tavLst>
                                    </p:anim>
                                    <p:anim calcmode="lin" valueType="num">
                                      <p:cBhvr>
                                        <p:cTn id="131" dur="300" fill="hold"/>
                                        <p:tgtEl>
                                          <p:spTgt spid="47"/>
                                        </p:tgtEl>
                                        <p:attrNameLst>
                                          <p:attrName>ppt_h</p:attrName>
                                        </p:attrNameLst>
                                      </p:cBhvr>
                                      <p:tavLst>
                                        <p:tav tm="0">
                                          <p:val>
                                            <p:fltVal val="0"/>
                                          </p:val>
                                        </p:tav>
                                        <p:tav tm="100000">
                                          <p:val>
                                            <p:strVal val="#ppt_h"/>
                                          </p:val>
                                        </p:tav>
                                      </p:tavLst>
                                    </p:anim>
                                    <p:animEffect transition="in" filter="fade">
                                      <p:cBhvr>
                                        <p:cTn id="132" dur="300"/>
                                        <p:tgtEl>
                                          <p:spTgt spid="47"/>
                                        </p:tgtEl>
                                      </p:cBhvr>
                                    </p:animEffect>
                                  </p:childTnLst>
                                </p:cTn>
                              </p:par>
                            </p:childTnLst>
                          </p:cTn>
                        </p:par>
                        <p:par>
                          <p:cTn id="133" fill="hold">
                            <p:stCondLst>
                              <p:cond delay="13000"/>
                            </p:stCondLst>
                            <p:childTnLst>
                              <p:par>
                                <p:cTn id="134" presetID="2" presetClass="entr" presetSubtype="8" fill="hold" grpId="0" nodeType="afterEffect">
                                  <p:stCondLst>
                                    <p:cond delay="0"/>
                                  </p:stCondLst>
                                  <p:childTnLst>
                                    <p:set>
                                      <p:cBhvr>
                                        <p:cTn id="135" dur="1" fill="hold">
                                          <p:stCondLst>
                                            <p:cond delay="0"/>
                                          </p:stCondLst>
                                        </p:cTn>
                                        <p:tgtEl>
                                          <p:spTgt spid="8"/>
                                        </p:tgtEl>
                                        <p:attrNameLst>
                                          <p:attrName>style.visibility</p:attrName>
                                        </p:attrNameLst>
                                      </p:cBhvr>
                                      <p:to>
                                        <p:strVal val="visible"/>
                                      </p:to>
                                    </p:set>
                                    <p:anim calcmode="lin" valueType="num">
                                      <p:cBhvr additive="base">
                                        <p:cTn id="136" dur="200" fill="hold"/>
                                        <p:tgtEl>
                                          <p:spTgt spid="8"/>
                                        </p:tgtEl>
                                        <p:attrNameLst>
                                          <p:attrName>ppt_x</p:attrName>
                                        </p:attrNameLst>
                                      </p:cBhvr>
                                      <p:tavLst>
                                        <p:tav tm="0">
                                          <p:val>
                                            <p:strVal val="0-#ppt_w/2"/>
                                          </p:val>
                                        </p:tav>
                                        <p:tav tm="100000">
                                          <p:val>
                                            <p:strVal val="#ppt_x"/>
                                          </p:val>
                                        </p:tav>
                                      </p:tavLst>
                                    </p:anim>
                                    <p:anim calcmode="lin" valueType="num">
                                      <p:cBhvr additive="base">
                                        <p:cTn id="137" dur="200" fill="hold"/>
                                        <p:tgtEl>
                                          <p:spTgt spid="8"/>
                                        </p:tgtEl>
                                        <p:attrNameLst>
                                          <p:attrName>ppt_y</p:attrName>
                                        </p:attrNameLst>
                                      </p:cBhvr>
                                      <p:tavLst>
                                        <p:tav tm="0">
                                          <p:val>
                                            <p:strVal val="#ppt_y"/>
                                          </p:val>
                                        </p:tav>
                                        <p:tav tm="100000">
                                          <p:val>
                                            <p:strVal val="#ppt_y"/>
                                          </p:val>
                                        </p:tav>
                                      </p:tavLst>
                                    </p:anim>
                                  </p:childTnLst>
                                </p:cTn>
                              </p:par>
                            </p:childTnLst>
                          </p:cTn>
                        </p:par>
                        <p:par>
                          <p:cTn id="138" fill="hold">
                            <p:stCondLst>
                              <p:cond delay="13500"/>
                            </p:stCondLst>
                            <p:childTnLst>
                              <p:par>
                                <p:cTn id="139" presetID="22" presetClass="entr" presetSubtype="4"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wipe(down)">
                                      <p:cBhvr>
                                        <p:cTn id="141" dur="300"/>
                                        <p:tgtEl>
                                          <p:spTgt spid="33"/>
                                        </p:tgtEl>
                                      </p:cBhvr>
                                    </p:animEffect>
                                  </p:childTnLst>
                                </p:cTn>
                              </p:par>
                            </p:childTnLst>
                          </p:cTn>
                        </p:par>
                        <p:par>
                          <p:cTn id="142" fill="hold">
                            <p:stCondLst>
                              <p:cond delay="14000"/>
                            </p:stCondLst>
                            <p:childTnLst>
                              <p:par>
                                <p:cTn id="143" presetID="53" presetClass="entr" presetSubtype="16" fill="hold" grpId="0" nodeType="afterEffect">
                                  <p:stCondLst>
                                    <p:cond delay="0"/>
                                  </p:stCondLst>
                                  <p:childTnLst>
                                    <p:set>
                                      <p:cBhvr>
                                        <p:cTn id="144" dur="1" fill="hold">
                                          <p:stCondLst>
                                            <p:cond delay="0"/>
                                          </p:stCondLst>
                                        </p:cTn>
                                        <p:tgtEl>
                                          <p:spTgt spid="43"/>
                                        </p:tgtEl>
                                        <p:attrNameLst>
                                          <p:attrName>style.visibility</p:attrName>
                                        </p:attrNameLst>
                                      </p:cBhvr>
                                      <p:to>
                                        <p:strVal val="visible"/>
                                      </p:to>
                                    </p:set>
                                    <p:anim calcmode="lin" valueType="num">
                                      <p:cBhvr>
                                        <p:cTn id="145" dur="300" fill="hold"/>
                                        <p:tgtEl>
                                          <p:spTgt spid="43"/>
                                        </p:tgtEl>
                                        <p:attrNameLst>
                                          <p:attrName>ppt_w</p:attrName>
                                        </p:attrNameLst>
                                      </p:cBhvr>
                                      <p:tavLst>
                                        <p:tav tm="0">
                                          <p:val>
                                            <p:fltVal val="0"/>
                                          </p:val>
                                        </p:tav>
                                        <p:tav tm="100000">
                                          <p:val>
                                            <p:strVal val="#ppt_w"/>
                                          </p:val>
                                        </p:tav>
                                      </p:tavLst>
                                    </p:anim>
                                    <p:anim calcmode="lin" valueType="num">
                                      <p:cBhvr>
                                        <p:cTn id="146" dur="300" fill="hold"/>
                                        <p:tgtEl>
                                          <p:spTgt spid="43"/>
                                        </p:tgtEl>
                                        <p:attrNameLst>
                                          <p:attrName>ppt_h</p:attrName>
                                        </p:attrNameLst>
                                      </p:cBhvr>
                                      <p:tavLst>
                                        <p:tav tm="0">
                                          <p:val>
                                            <p:fltVal val="0"/>
                                          </p:val>
                                        </p:tav>
                                        <p:tav tm="100000">
                                          <p:val>
                                            <p:strVal val="#ppt_h"/>
                                          </p:val>
                                        </p:tav>
                                      </p:tavLst>
                                    </p:anim>
                                    <p:animEffect transition="in" filter="fade">
                                      <p:cBhvr>
                                        <p:cTn id="147" dur="300"/>
                                        <p:tgtEl>
                                          <p:spTgt spid="43"/>
                                        </p:tgtEl>
                                      </p:cBhvr>
                                    </p:animEffect>
                                  </p:childTnLst>
                                </p:cTn>
                              </p:par>
                            </p:childTnLst>
                          </p:cTn>
                        </p:par>
                        <p:par>
                          <p:cTn id="148" fill="hold">
                            <p:stCondLst>
                              <p:cond delay="145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5000"/>
                            </p:stCondLst>
                            <p:childTnLst>
                              <p:par>
                                <p:cTn id="153" presetID="53" presetClass="entr" presetSubtype="16" fill="hold" grpId="0" nodeType="after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p:cTn id="155" dur="300" fill="hold"/>
                                        <p:tgtEl>
                                          <p:spTgt spid="48"/>
                                        </p:tgtEl>
                                        <p:attrNameLst>
                                          <p:attrName>ppt_w</p:attrName>
                                        </p:attrNameLst>
                                      </p:cBhvr>
                                      <p:tavLst>
                                        <p:tav tm="0">
                                          <p:val>
                                            <p:fltVal val="0"/>
                                          </p:val>
                                        </p:tav>
                                        <p:tav tm="100000">
                                          <p:val>
                                            <p:strVal val="#ppt_w"/>
                                          </p:val>
                                        </p:tav>
                                      </p:tavLst>
                                    </p:anim>
                                    <p:anim calcmode="lin" valueType="num">
                                      <p:cBhvr>
                                        <p:cTn id="156" dur="300" fill="hold"/>
                                        <p:tgtEl>
                                          <p:spTgt spid="48"/>
                                        </p:tgtEl>
                                        <p:attrNameLst>
                                          <p:attrName>ppt_h</p:attrName>
                                        </p:attrNameLst>
                                      </p:cBhvr>
                                      <p:tavLst>
                                        <p:tav tm="0">
                                          <p:val>
                                            <p:fltVal val="0"/>
                                          </p:val>
                                        </p:tav>
                                        <p:tav tm="100000">
                                          <p:val>
                                            <p:strVal val="#ppt_h"/>
                                          </p:val>
                                        </p:tav>
                                      </p:tavLst>
                                    </p:anim>
                                    <p:animEffect transition="in" filter="fade">
                                      <p:cBhvr>
                                        <p:cTn id="157" dur="300"/>
                                        <p:tgtEl>
                                          <p:spTgt spid="48"/>
                                        </p:tgtEl>
                                      </p:cBhvr>
                                    </p:animEffect>
                                  </p:childTnLst>
                                </p:cTn>
                              </p:par>
                            </p:childTnLst>
                          </p:cTn>
                        </p:par>
                        <p:par>
                          <p:cTn id="158" fill="hold">
                            <p:stCondLst>
                              <p:cond delay="15500"/>
                            </p:stCondLst>
                            <p:childTnLst>
                              <p:par>
                                <p:cTn id="159" presetID="2" presetClass="entr" presetSubtype="2" fill="hold" grpId="0" nodeType="afterEffect">
                                  <p:stCondLst>
                                    <p:cond delay="0"/>
                                  </p:stCondLst>
                                  <p:childTnLst>
                                    <p:set>
                                      <p:cBhvr>
                                        <p:cTn id="160" dur="1" fill="hold">
                                          <p:stCondLst>
                                            <p:cond delay="0"/>
                                          </p:stCondLst>
                                        </p:cTn>
                                        <p:tgtEl>
                                          <p:spTgt spid="36"/>
                                        </p:tgtEl>
                                        <p:attrNameLst>
                                          <p:attrName>style.visibility</p:attrName>
                                        </p:attrNameLst>
                                      </p:cBhvr>
                                      <p:to>
                                        <p:strVal val="visible"/>
                                      </p:to>
                                    </p:set>
                                    <p:anim calcmode="lin" valueType="num">
                                      <p:cBhvr additive="base">
                                        <p:cTn id="161" dur="300" fill="hold"/>
                                        <p:tgtEl>
                                          <p:spTgt spid="36"/>
                                        </p:tgtEl>
                                        <p:attrNameLst>
                                          <p:attrName>ppt_x</p:attrName>
                                        </p:attrNameLst>
                                      </p:cBhvr>
                                      <p:tavLst>
                                        <p:tav tm="0">
                                          <p:val>
                                            <p:strVal val="1+#ppt_w/2"/>
                                          </p:val>
                                        </p:tav>
                                        <p:tav tm="100000">
                                          <p:val>
                                            <p:strVal val="#ppt_x"/>
                                          </p:val>
                                        </p:tav>
                                      </p:tavLst>
                                    </p:anim>
                                    <p:anim calcmode="lin" valueType="num">
                                      <p:cBhvr additive="base">
                                        <p:cTn id="162" dur="300" fill="hold"/>
                                        <p:tgtEl>
                                          <p:spTgt spid="36"/>
                                        </p:tgtEl>
                                        <p:attrNameLst>
                                          <p:attrName>ppt_y</p:attrName>
                                        </p:attrNameLst>
                                      </p:cBhvr>
                                      <p:tavLst>
                                        <p:tav tm="0">
                                          <p:val>
                                            <p:strVal val="#ppt_y"/>
                                          </p:val>
                                        </p:tav>
                                        <p:tav tm="100000">
                                          <p:val>
                                            <p:strVal val="#ppt_y"/>
                                          </p:val>
                                        </p:tav>
                                      </p:tavLst>
                                    </p:anim>
                                  </p:childTnLst>
                                </p:cTn>
                              </p:par>
                            </p:childTnLst>
                          </p:cTn>
                        </p:par>
                        <p:par>
                          <p:cTn id="163" fill="hold">
                            <p:stCondLst>
                              <p:cond delay="16000"/>
                            </p:stCondLst>
                            <p:childTnLst>
                              <p:par>
                                <p:cTn id="164" presetID="2" presetClass="entr" presetSubtype="2" fill="hold" grpId="0" nodeType="afterEffect">
                                  <p:stCondLst>
                                    <p:cond delay="0"/>
                                  </p:stCondLst>
                                  <p:childTnLst>
                                    <p:set>
                                      <p:cBhvr>
                                        <p:cTn id="165" dur="1" fill="hold">
                                          <p:stCondLst>
                                            <p:cond delay="0"/>
                                          </p:stCondLst>
                                        </p:cTn>
                                        <p:tgtEl>
                                          <p:spTgt spid="35"/>
                                        </p:tgtEl>
                                        <p:attrNameLst>
                                          <p:attrName>style.visibility</p:attrName>
                                        </p:attrNameLst>
                                      </p:cBhvr>
                                      <p:to>
                                        <p:strVal val="visible"/>
                                      </p:to>
                                    </p:set>
                                    <p:anim calcmode="lin" valueType="num">
                                      <p:cBhvr additive="base">
                                        <p:cTn id="166" dur="300" fill="hold"/>
                                        <p:tgtEl>
                                          <p:spTgt spid="35"/>
                                        </p:tgtEl>
                                        <p:attrNameLst>
                                          <p:attrName>ppt_x</p:attrName>
                                        </p:attrNameLst>
                                      </p:cBhvr>
                                      <p:tavLst>
                                        <p:tav tm="0">
                                          <p:val>
                                            <p:strVal val="1+#ppt_w/2"/>
                                          </p:val>
                                        </p:tav>
                                        <p:tav tm="100000">
                                          <p:val>
                                            <p:strVal val="#ppt_x"/>
                                          </p:val>
                                        </p:tav>
                                      </p:tavLst>
                                    </p:anim>
                                    <p:anim calcmode="lin" valueType="num">
                                      <p:cBhvr additive="base">
                                        <p:cTn id="167" dur="300" fill="hold"/>
                                        <p:tgtEl>
                                          <p:spTgt spid="35"/>
                                        </p:tgtEl>
                                        <p:attrNameLst>
                                          <p:attrName>ppt_y</p:attrName>
                                        </p:attrNameLst>
                                      </p:cBhvr>
                                      <p:tavLst>
                                        <p:tav tm="0">
                                          <p:val>
                                            <p:strVal val="#ppt_y"/>
                                          </p:val>
                                        </p:tav>
                                        <p:tav tm="100000">
                                          <p:val>
                                            <p:strVal val="#ppt_y"/>
                                          </p:val>
                                        </p:tav>
                                      </p:tavLst>
                                    </p:anim>
                                  </p:childTnLst>
                                </p:cTn>
                              </p:par>
                            </p:childTnLst>
                          </p:cTn>
                        </p:par>
                        <p:par>
                          <p:cTn id="168" fill="hold">
                            <p:stCondLst>
                              <p:cond delay="16500"/>
                            </p:stCondLst>
                            <p:childTnLst>
                              <p:par>
                                <p:cTn id="169" presetID="22" presetClass="entr" presetSubtype="8"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Effect transition="in" filter="wipe(left)">
                                      <p:cBhvr>
                                        <p:cTn id="171" dur="500"/>
                                        <p:tgtEl>
                                          <p:spTgt spid="38"/>
                                        </p:tgtEl>
                                      </p:cBhvr>
                                    </p:animEffect>
                                  </p:childTnLst>
                                </p:cTn>
                              </p:par>
                            </p:childTnLst>
                          </p:cTn>
                        </p:par>
                        <p:par>
                          <p:cTn id="172" fill="hold">
                            <p:stCondLst>
                              <p:cond delay="17000"/>
                            </p:stCondLst>
                            <p:childTnLst>
                              <p:par>
                                <p:cTn id="173" presetID="22" presetClass="entr" presetSubtype="8" fill="hold" grpId="0" nodeType="afterEffect">
                                  <p:stCondLst>
                                    <p:cond delay="0"/>
                                  </p:stCondLst>
                                  <p:childTnLst>
                                    <p:set>
                                      <p:cBhvr>
                                        <p:cTn id="174" dur="1" fill="hold">
                                          <p:stCondLst>
                                            <p:cond delay="0"/>
                                          </p:stCondLst>
                                        </p:cTn>
                                        <p:tgtEl>
                                          <p:spTgt spid="37"/>
                                        </p:tgtEl>
                                        <p:attrNameLst>
                                          <p:attrName>style.visibility</p:attrName>
                                        </p:attrNameLst>
                                      </p:cBhvr>
                                      <p:to>
                                        <p:strVal val="visible"/>
                                      </p:to>
                                    </p:set>
                                    <p:animEffect transition="in" filter="wipe(left)">
                                      <p:cBhvr>
                                        <p:cTn id="175" dur="500"/>
                                        <p:tgtEl>
                                          <p:spTgt spid="37"/>
                                        </p:tgtEl>
                                      </p:cBhvr>
                                    </p:animEffect>
                                  </p:childTnLst>
                                </p:cTn>
                              </p:par>
                            </p:childTnLst>
                          </p:cTn>
                        </p:par>
                        <p:par>
                          <p:cTn id="176" fill="hold">
                            <p:stCondLst>
                              <p:cond delay="17500"/>
                            </p:stCondLst>
                            <p:childTnLst>
                              <p:par>
                                <p:cTn id="177" presetID="22" presetClass="entr" presetSubtype="8"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Effect transition="in" filter="wipe(left)">
                                      <p:cBhvr>
                                        <p:cTn id="179" dur="500"/>
                                        <p:tgtEl>
                                          <p:spTgt spid="39"/>
                                        </p:tgtEl>
                                      </p:cBhvr>
                                    </p:animEffect>
                                  </p:childTnLst>
                                </p:cTn>
                              </p:par>
                            </p:childTnLst>
                          </p:cTn>
                        </p:par>
                        <p:par>
                          <p:cTn id="180" fill="hold">
                            <p:stCondLst>
                              <p:cond delay="18000"/>
                            </p:stCondLst>
                            <p:childTnLst>
                              <p:par>
                                <p:cTn id="181" presetID="22" presetClass="entr" presetSubtype="4" fill="hold" grpId="0" nodeType="afterEffect">
                                  <p:stCondLst>
                                    <p:cond delay="0"/>
                                  </p:stCondLst>
                                  <p:childTnLst>
                                    <p:set>
                                      <p:cBhvr>
                                        <p:cTn id="182" dur="1" fill="hold">
                                          <p:stCondLst>
                                            <p:cond delay="0"/>
                                          </p:stCondLst>
                                        </p:cTn>
                                        <p:tgtEl>
                                          <p:spTgt spid="49"/>
                                        </p:tgtEl>
                                        <p:attrNameLst>
                                          <p:attrName>style.visibility</p:attrName>
                                        </p:attrNameLst>
                                      </p:cBhvr>
                                      <p:to>
                                        <p:strVal val="visible"/>
                                      </p:to>
                                    </p:set>
                                    <p:animEffect transition="in" filter="wipe(down)">
                                      <p:cBhvr>
                                        <p:cTn id="183" dur="500"/>
                                        <p:tgtEl>
                                          <p:spTgt spid="49"/>
                                        </p:tgtEl>
                                      </p:cBhvr>
                                    </p:animEffect>
                                  </p:childTnLst>
                                </p:cTn>
                              </p:par>
                            </p:childTnLst>
                          </p:cTn>
                        </p:par>
                        <p:par>
                          <p:cTn id="184" fill="hold">
                            <p:stCondLst>
                              <p:cond delay="18500"/>
                            </p:stCondLst>
                            <p:childTnLst>
                              <p:par>
                                <p:cTn id="185" presetID="22" presetClass="entr" presetSubtype="8" fill="hold" grpId="0" nodeType="afterEffect">
                                  <p:stCondLst>
                                    <p:cond delay="0"/>
                                  </p:stCondLst>
                                  <p:childTnLst>
                                    <p:set>
                                      <p:cBhvr>
                                        <p:cTn id="186" dur="1" fill="hold">
                                          <p:stCondLst>
                                            <p:cond delay="0"/>
                                          </p:stCondLst>
                                        </p:cTn>
                                        <p:tgtEl>
                                          <p:spTgt spid="40"/>
                                        </p:tgtEl>
                                        <p:attrNameLst>
                                          <p:attrName>style.visibility</p:attrName>
                                        </p:attrNameLst>
                                      </p:cBhvr>
                                      <p:to>
                                        <p:strVal val="visible"/>
                                      </p:to>
                                    </p:set>
                                    <p:animEffect transition="in" filter="wipe(left)">
                                      <p:cBhvr>
                                        <p:cTn id="187" dur="500"/>
                                        <p:tgtEl>
                                          <p:spTgt spid="40"/>
                                        </p:tgtEl>
                                      </p:cBhvr>
                                    </p:animEffect>
                                  </p:childTnLst>
                                </p:cTn>
                              </p:par>
                            </p:childTnLst>
                          </p:cTn>
                        </p:par>
                        <p:par>
                          <p:cTn id="188" fill="hold">
                            <p:stCondLst>
                              <p:cond delay="19000"/>
                            </p:stCondLst>
                            <p:childTnLst>
                              <p:par>
                                <p:cTn id="189" presetID="22" presetClass="entr" presetSubtype="4" fill="hold" grpId="0" nodeType="afterEffect">
                                  <p:stCondLst>
                                    <p:cond delay="0"/>
                                  </p:stCondLst>
                                  <p:childTnLst>
                                    <p:set>
                                      <p:cBhvr>
                                        <p:cTn id="190" dur="1" fill="hold">
                                          <p:stCondLst>
                                            <p:cond delay="0"/>
                                          </p:stCondLst>
                                        </p:cTn>
                                        <p:tgtEl>
                                          <p:spTgt spid="50"/>
                                        </p:tgtEl>
                                        <p:attrNameLst>
                                          <p:attrName>style.visibility</p:attrName>
                                        </p:attrNameLst>
                                      </p:cBhvr>
                                      <p:to>
                                        <p:strVal val="visible"/>
                                      </p:to>
                                    </p:set>
                                    <p:animEffect transition="in" filter="wipe(down)">
                                      <p:cBhvr>
                                        <p:cTn id="19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25" grpId="0"/>
      <p:bldP spid="26" grpId="0"/>
      <p:bldP spid="27" grpId="0" animBg="1"/>
      <p:bldP spid="28" grpId="0" animBg="1"/>
      <p:bldP spid="29" grpId="0" animBg="1"/>
      <p:bldP spid="30" grpId="0" animBg="1"/>
      <p:bldP spid="31" grpId="0" animBg="1"/>
      <p:bldP spid="32" grpId="0" animBg="1"/>
      <p:bldP spid="33" grpId="0" animBg="1"/>
      <p:bldP spid="34" grpId="0" animBg="1"/>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animBg="1"/>
      <p:bldP spid="50" grpId="0" animBg="1"/>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rot="5400000">
            <a:off x="2570636" y="2903009"/>
            <a:ext cx="2093533" cy="1161081"/>
          </a:xfrm>
          <a:prstGeom prst="roundRect">
            <a:avLst>
              <a:gd name="adj" fmla="val 50000"/>
            </a:avLst>
          </a:prstGeom>
          <a:solidFill>
            <a:schemeClr val="accent2"/>
          </a:soli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5" name="组合 4"/>
          <p:cNvGrpSpPr/>
          <p:nvPr/>
        </p:nvGrpSpPr>
        <p:grpSpPr>
          <a:xfrm>
            <a:off x="3184393" y="3575022"/>
            <a:ext cx="886646" cy="886646"/>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8" name="组合 7"/>
          <p:cNvGrpSpPr/>
          <p:nvPr/>
        </p:nvGrpSpPr>
        <p:grpSpPr>
          <a:xfrm>
            <a:off x="1558466" y="1864187"/>
            <a:ext cx="1161081" cy="2666129"/>
            <a:chOff x="4013612" y="985436"/>
            <a:chExt cx="1443428" cy="3314468"/>
          </a:xfrm>
        </p:grpSpPr>
        <p:sp>
          <p:nvSpPr>
            <p:cNvPr id="9" name="圆角矩形 8"/>
            <p:cNvSpPr/>
            <p:nvPr/>
          </p:nvSpPr>
          <p:spPr>
            <a:xfrm rot="5400000">
              <a:off x="3078092" y="1920956"/>
              <a:ext cx="3314468" cy="1443428"/>
            </a:xfrm>
            <a:prstGeom prst="roundRect">
              <a:avLst>
                <a:gd name="adj" fmla="val 50000"/>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0" name="圆角矩形 9"/>
            <p:cNvSpPr/>
            <p:nvPr/>
          </p:nvSpPr>
          <p:spPr>
            <a:xfrm rot="5400000">
              <a:off x="3109761" y="1976006"/>
              <a:ext cx="3251129" cy="1352701"/>
            </a:xfrm>
            <a:prstGeom prst="roundRect">
              <a:avLst>
                <a:gd name="adj" fmla="val 50000"/>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11" name="椭圆 10"/>
          <p:cNvSpPr/>
          <p:nvPr/>
        </p:nvSpPr>
        <p:spPr>
          <a:xfrm>
            <a:off x="1696948" y="3568355"/>
            <a:ext cx="899981" cy="899981"/>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2" name="圆角矩形 11"/>
          <p:cNvSpPr/>
          <p:nvPr/>
        </p:nvSpPr>
        <p:spPr>
          <a:xfrm rot="5400000">
            <a:off x="5286529" y="2662110"/>
            <a:ext cx="2575331" cy="1161081"/>
          </a:xfrm>
          <a:prstGeom prst="roundRect">
            <a:avLst>
              <a:gd name="adj" fmla="val 50000"/>
            </a:avLst>
          </a:prstGeom>
          <a:solidFill>
            <a:schemeClr val="accent4"/>
          </a:soli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13" name="组合 12"/>
          <p:cNvGrpSpPr/>
          <p:nvPr/>
        </p:nvGrpSpPr>
        <p:grpSpPr>
          <a:xfrm>
            <a:off x="6145946" y="3575022"/>
            <a:ext cx="886646" cy="886646"/>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16" name="组合 15"/>
          <p:cNvGrpSpPr/>
          <p:nvPr/>
        </p:nvGrpSpPr>
        <p:grpSpPr>
          <a:xfrm>
            <a:off x="4515258" y="1864187"/>
            <a:ext cx="1161081" cy="2666129"/>
            <a:chOff x="4013612" y="985436"/>
            <a:chExt cx="1443428" cy="3314468"/>
          </a:xfrm>
        </p:grpSpPr>
        <p:sp>
          <p:nvSpPr>
            <p:cNvPr id="17" name="圆角矩形 16"/>
            <p:cNvSpPr/>
            <p:nvPr/>
          </p:nvSpPr>
          <p:spPr>
            <a:xfrm rot="5400000">
              <a:off x="3078092" y="1920956"/>
              <a:ext cx="3314468" cy="1443428"/>
            </a:xfrm>
            <a:prstGeom prst="roundRect">
              <a:avLst>
                <a:gd name="adj" fmla="val 50000"/>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8" name="圆角矩形 17"/>
            <p:cNvSpPr/>
            <p:nvPr/>
          </p:nvSpPr>
          <p:spPr>
            <a:xfrm rot="5400000">
              <a:off x="3109761" y="1976006"/>
              <a:ext cx="3251129" cy="1352701"/>
            </a:xfrm>
            <a:prstGeom prst="roundRect">
              <a:avLst>
                <a:gd name="adj" fmla="val 50000"/>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19" name="椭圆 18"/>
          <p:cNvSpPr/>
          <p:nvPr/>
        </p:nvSpPr>
        <p:spPr>
          <a:xfrm>
            <a:off x="4658502" y="3568355"/>
            <a:ext cx="899981" cy="899981"/>
          </a:xfrm>
          <a:prstGeom prst="ellipse">
            <a:avLst/>
          </a:pr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0" name="TextBox 123"/>
          <p:cNvSpPr txBox="1"/>
          <p:nvPr/>
        </p:nvSpPr>
        <p:spPr>
          <a:xfrm>
            <a:off x="4703573" y="2273552"/>
            <a:ext cx="65915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25%</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1" name="TextBox 124"/>
          <p:cNvSpPr txBox="1"/>
          <p:nvPr/>
        </p:nvSpPr>
        <p:spPr>
          <a:xfrm>
            <a:off x="1712519" y="2273552"/>
            <a:ext cx="65915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25%</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2" name="TextBox 127"/>
          <p:cNvSpPr txBox="1"/>
          <p:nvPr/>
        </p:nvSpPr>
        <p:spPr>
          <a:xfrm>
            <a:off x="3184393" y="2783200"/>
            <a:ext cx="65915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15%</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3" name="TextBox 128"/>
          <p:cNvSpPr txBox="1"/>
          <p:nvPr/>
        </p:nvSpPr>
        <p:spPr>
          <a:xfrm>
            <a:off x="6165297" y="2273552"/>
            <a:ext cx="65915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25%</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4" name="TextBox 131"/>
          <p:cNvSpPr txBox="1"/>
          <p:nvPr/>
        </p:nvSpPr>
        <p:spPr>
          <a:xfrm>
            <a:off x="1691680" y="828257"/>
            <a:ext cx="1107996"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添加文字标题</a:t>
            </a:r>
            <a:endParaRPr kumimoji="0" lang="zh-CN" altLang="en-US" sz="12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25" name="TextBox 132"/>
          <p:cNvSpPr txBox="1"/>
          <p:nvPr/>
        </p:nvSpPr>
        <p:spPr>
          <a:xfrm>
            <a:off x="1691680" y="987574"/>
            <a:ext cx="264687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方正兰亭细黑_GBK_M" pitchFamily="2" charset="2"/>
              </a:rPr>
              <a:t>添加文字内容，内容详尽简要清晰。</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方正兰亭细黑_GBK_M" pitchFamily="2" charset="2"/>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方正兰亭细黑_GBK_M" pitchFamily="2" charset="2"/>
              </a:rPr>
              <a:t>添加文字内容，内容详尽简要清晰。</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方正兰亭细黑_GBK_M" pitchFamily="2" charset="2"/>
            </a:endParaRPr>
          </a:p>
        </p:txBody>
      </p:sp>
      <p:cxnSp>
        <p:nvCxnSpPr>
          <p:cNvPr id="26" name="直接连接符 25"/>
          <p:cNvCxnSpPr/>
          <p:nvPr/>
        </p:nvCxnSpPr>
        <p:spPr>
          <a:xfrm flipV="1">
            <a:off x="1563059" y="838247"/>
            <a:ext cx="0" cy="57651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50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grpId="0" nodeType="withEffect">
                                      <p:stCondLst>
                                        <p:cond delay="5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p:tgtEl>
                                              <p:spTgt spid="24"/>
                                            </p:tgtEl>
                                            <p:attrNameLst>
                                              <p:attrName>ppt_x</p:attrName>
                                            </p:attrNameLst>
                                          </p:cBhvr>
                                          <p:tavLst>
                                            <p:tav tm="0">
                                              <p:val>
                                                <p:strVal val="#ppt_x-#ppt_w*1.125000"/>
                                              </p:val>
                                            </p:tav>
                                            <p:tav tm="100000">
                                              <p:val>
                                                <p:strVal val="#ppt_x"/>
                                              </p:val>
                                            </p:tav>
                                          </p:tavLst>
                                        </p:anim>
                                        <p:animEffect transition="in" filter="wipe(right)">
                                          <p:cBhvr>
                                            <p:cTn id="12" dur="500"/>
                                            <p:tgtEl>
                                              <p:spTgt spid="24"/>
                                            </p:tgtEl>
                                          </p:cBhvr>
                                        </p:animEffect>
                                      </p:childTnLst>
                                    </p:cTn>
                                  </p:par>
                                  <p:par>
                                    <p:cTn id="13" presetID="12" presetClass="entr" presetSubtype="8" fill="hold" grpId="0" nodeType="withEffect">
                                      <p:stCondLst>
                                        <p:cond delay="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p:tgtEl>
                                              <p:spTgt spid="25"/>
                                            </p:tgtEl>
                                            <p:attrNameLst>
                                              <p:attrName>ppt_x</p:attrName>
                                            </p:attrNameLst>
                                          </p:cBhvr>
                                          <p:tavLst>
                                            <p:tav tm="0">
                                              <p:val>
                                                <p:strVal val="#ppt_x-#ppt_w*1.125000"/>
                                              </p:val>
                                            </p:tav>
                                            <p:tav tm="100000">
                                              <p:val>
                                                <p:strVal val="#ppt_x"/>
                                              </p:val>
                                            </p:tav>
                                          </p:tavLst>
                                        </p:anim>
                                        <p:animEffect transition="in" filter="wipe(right)">
                                          <p:cBhvr>
                                            <p:cTn id="16" dur="500"/>
                                            <p:tgtEl>
                                              <p:spTgt spid="25"/>
                                            </p:tgtEl>
                                          </p:cBhvr>
                                        </p:animEffect>
                                      </p:childTnLst>
                                    </p:cTn>
                                  </p:par>
                                </p:childTnLst>
                              </p:cTn>
                            </p:par>
                            <p:par>
                              <p:cTn id="17" fill="hold">
                                <p:stCondLst>
                                  <p:cond delay="1000"/>
                                </p:stCondLst>
                                <p:childTnLst>
                                  <p:par>
                                    <p:cTn id="18" presetID="2" presetClass="entr" presetSubtype="4" fill="hold" grpId="0" nodeType="afterEffect" p14:presetBounceEnd="44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44000">
                                          <p:cBhvr additive="base">
                                            <p:cTn id="20" dur="300" fill="hold"/>
                                            <p:tgtEl>
                                              <p:spTgt spid="11"/>
                                            </p:tgtEl>
                                            <p:attrNameLst>
                                              <p:attrName>ppt_x</p:attrName>
                                            </p:attrNameLst>
                                          </p:cBhvr>
                                          <p:tavLst>
                                            <p:tav tm="0">
                                              <p:val>
                                                <p:strVal val="#ppt_x"/>
                                              </p:val>
                                            </p:tav>
                                            <p:tav tm="100000">
                                              <p:val>
                                                <p:strVal val="#ppt_x"/>
                                              </p:val>
                                            </p:tav>
                                          </p:tavLst>
                                        </p:anim>
                                        <p:anim calcmode="lin" valueType="num" p14:bounceEnd="44000">
                                          <p:cBhvr additive="base">
                                            <p:cTn id="21" dur="3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14:presetBounceEnd="44000">
                                      <p:stCondLst>
                                        <p:cond delay="200"/>
                                      </p:stCondLst>
                                      <p:childTnLst>
                                        <p:set>
                                          <p:cBhvr>
                                            <p:cTn id="23" dur="1" fill="hold">
                                              <p:stCondLst>
                                                <p:cond delay="0"/>
                                              </p:stCondLst>
                                            </p:cTn>
                                            <p:tgtEl>
                                              <p:spTgt spid="5"/>
                                            </p:tgtEl>
                                            <p:attrNameLst>
                                              <p:attrName>style.visibility</p:attrName>
                                            </p:attrNameLst>
                                          </p:cBhvr>
                                          <p:to>
                                            <p:strVal val="visible"/>
                                          </p:to>
                                        </p:set>
                                        <p:anim calcmode="lin" valueType="num" p14:bounceEnd="44000">
                                          <p:cBhvr additive="base">
                                            <p:cTn id="24" dur="300" fill="hold"/>
                                            <p:tgtEl>
                                              <p:spTgt spid="5"/>
                                            </p:tgtEl>
                                            <p:attrNameLst>
                                              <p:attrName>ppt_x</p:attrName>
                                            </p:attrNameLst>
                                          </p:cBhvr>
                                          <p:tavLst>
                                            <p:tav tm="0">
                                              <p:val>
                                                <p:strVal val="#ppt_x"/>
                                              </p:val>
                                            </p:tav>
                                            <p:tav tm="100000">
                                              <p:val>
                                                <p:strVal val="#ppt_x"/>
                                              </p:val>
                                            </p:tav>
                                          </p:tavLst>
                                        </p:anim>
                                        <p:anim calcmode="lin" valueType="num" p14:bounceEnd="44000">
                                          <p:cBhvr additive="base">
                                            <p:cTn id="25" dur="3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14:presetBounceEnd="44000">
                                      <p:stCondLst>
                                        <p:cond delay="400"/>
                                      </p:stCondLst>
                                      <p:childTnLst>
                                        <p:set>
                                          <p:cBhvr>
                                            <p:cTn id="27" dur="1" fill="hold">
                                              <p:stCondLst>
                                                <p:cond delay="0"/>
                                              </p:stCondLst>
                                            </p:cTn>
                                            <p:tgtEl>
                                              <p:spTgt spid="19"/>
                                            </p:tgtEl>
                                            <p:attrNameLst>
                                              <p:attrName>style.visibility</p:attrName>
                                            </p:attrNameLst>
                                          </p:cBhvr>
                                          <p:to>
                                            <p:strVal val="visible"/>
                                          </p:to>
                                        </p:set>
                                        <p:anim calcmode="lin" valueType="num" p14:bounceEnd="44000">
                                          <p:cBhvr additive="base">
                                            <p:cTn id="28" dur="300" fill="hold"/>
                                            <p:tgtEl>
                                              <p:spTgt spid="19"/>
                                            </p:tgtEl>
                                            <p:attrNameLst>
                                              <p:attrName>ppt_x</p:attrName>
                                            </p:attrNameLst>
                                          </p:cBhvr>
                                          <p:tavLst>
                                            <p:tav tm="0">
                                              <p:val>
                                                <p:strVal val="#ppt_x"/>
                                              </p:val>
                                            </p:tav>
                                            <p:tav tm="100000">
                                              <p:val>
                                                <p:strVal val="#ppt_x"/>
                                              </p:val>
                                            </p:tav>
                                          </p:tavLst>
                                        </p:anim>
                                        <p:anim calcmode="lin" valueType="num" p14:bounceEnd="44000">
                                          <p:cBhvr additive="base">
                                            <p:cTn id="29" dur="3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14:presetBounceEnd="44000">
                                      <p:stCondLst>
                                        <p:cond delay="600"/>
                                      </p:stCondLst>
                                      <p:childTnLst>
                                        <p:set>
                                          <p:cBhvr>
                                            <p:cTn id="31" dur="1" fill="hold">
                                              <p:stCondLst>
                                                <p:cond delay="0"/>
                                              </p:stCondLst>
                                            </p:cTn>
                                            <p:tgtEl>
                                              <p:spTgt spid="13"/>
                                            </p:tgtEl>
                                            <p:attrNameLst>
                                              <p:attrName>style.visibility</p:attrName>
                                            </p:attrNameLst>
                                          </p:cBhvr>
                                          <p:to>
                                            <p:strVal val="visible"/>
                                          </p:to>
                                        </p:set>
                                        <p:anim calcmode="lin" valueType="num" p14:bounceEnd="44000">
                                          <p:cBhvr additive="base">
                                            <p:cTn id="32" dur="300" fill="hold"/>
                                            <p:tgtEl>
                                              <p:spTgt spid="13"/>
                                            </p:tgtEl>
                                            <p:attrNameLst>
                                              <p:attrName>ppt_x</p:attrName>
                                            </p:attrNameLst>
                                          </p:cBhvr>
                                          <p:tavLst>
                                            <p:tav tm="0">
                                              <p:val>
                                                <p:strVal val="#ppt_x"/>
                                              </p:val>
                                            </p:tav>
                                            <p:tav tm="100000">
                                              <p:val>
                                                <p:strVal val="#ppt_x"/>
                                              </p:val>
                                            </p:tav>
                                          </p:tavLst>
                                        </p:anim>
                                        <p:anim calcmode="lin" valueType="num" p14:bounceEnd="44000">
                                          <p:cBhvr additive="base">
                                            <p:cTn id="33" dur="300" fill="hold"/>
                                            <p:tgtEl>
                                              <p:spTgt spid="13"/>
                                            </p:tgtEl>
                                            <p:attrNameLst>
                                              <p:attrName>ppt_y</p:attrName>
                                            </p:attrNameLst>
                                          </p:cBhvr>
                                          <p:tavLst>
                                            <p:tav tm="0">
                                              <p:val>
                                                <p:strVal val="1+#ppt_h/2"/>
                                              </p:val>
                                            </p:tav>
                                            <p:tav tm="100000">
                                              <p:val>
                                                <p:strVal val="#ppt_y"/>
                                              </p:val>
                                            </p:tav>
                                          </p:tavLst>
                                        </p:anim>
                                      </p:childTnLst>
                                    </p:cTn>
                                  </p:par>
                                  <p:par>
                                    <p:cTn id="34" presetID="22" presetClass="entr" presetSubtype="4" fill="hold" nodeType="withEffect">
                                      <p:stCondLst>
                                        <p:cond delay="30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par>
                                    <p:cTn id="37" presetID="22" presetClass="entr" presetSubtype="4" fill="hold" grpId="0" nodeType="withEffect">
                                      <p:stCondLst>
                                        <p:cond delay="50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par>
                                    <p:cTn id="40" presetID="22" presetClass="entr" presetSubtype="4" fill="hold" nodeType="withEffect">
                                      <p:stCondLst>
                                        <p:cond delay="70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par>
                                    <p:cTn id="43" presetID="22" presetClass="entr" presetSubtype="4" fill="hold" grpId="0" nodeType="withEffect">
                                      <p:stCondLst>
                                        <p:cond delay="90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par>
                                    <p:cTn id="46" presetID="12" presetClass="entr" presetSubtype="1" fill="hold" grpId="0" nodeType="withEffect">
                                      <p:stCondLst>
                                        <p:cond delay="80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p:tgtEl>
                                              <p:spTgt spid="21"/>
                                            </p:tgtEl>
                                            <p:attrNameLst>
                                              <p:attrName>ppt_y</p:attrName>
                                            </p:attrNameLst>
                                          </p:cBhvr>
                                          <p:tavLst>
                                            <p:tav tm="0">
                                              <p:val>
                                                <p:strVal val="#ppt_y-#ppt_h*1.125000"/>
                                              </p:val>
                                            </p:tav>
                                            <p:tav tm="100000">
                                              <p:val>
                                                <p:strVal val="#ppt_y"/>
                                              </p:val>
                                            </p:tav>
                                          </p:tavLst>
                                        </p:anim>
                                        <p:animEffect transition="in" filter="wipe(down)">
                                          <p:cBhvr>
                                            <p:cTn id="49" dur="500"/>
                                            <p:tgtEl>
                                              <p:spTgt spid="21"/>
                                            </p:tgtEl>
                                          </p:cBhvr>
                                        </p:animEffect>
                                      </p:childTnLst>
                                    </p:cTn>
                                  </p:par>
                                  <p:par>
                                    <p:cTn id="50" presetID="12" presetClass="entr" presetSubtype="1" fill="hold" grpId="0" nodeType="withEffect">
                                      <p:stCondLst>
                                        <p:cond delay="100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p:tgtEl>
                                              <p:spTgt spid="22"/>
                                            </p:tgtEl>
                                            <p:attrNameLst>
                                              <p:attrName>ppt_y</p:attrName>
                                            </p:attrNameLst>
                                          </p:cBhvr>
                                          <p:tavLst>
                                            <p:tav tm="0">
                                              <p:val>
                                                <p:strVal val="#ppt_y-#ppt_h*1.125000"/>
                                              </p:val>
                                            </p:tav>
                                            <p:tav tm="100000">
                                              <p:val>
                                                <p:strVal val="#ppt_y"/>
                                              </p:val>
                                            </p:tav>
                                          </p:tavLst>
                                        </p:anim>
                                        <p:animEffect transition="in" filter="wipe(down)">
                                          <p:cBhvr>
                                            <p:cTn id="53" dur="500"/>
                                            <p:tgtEl>
                                              <p:spTgt spid="22"/>
                                            </p:tgtEl>
                                          </p:cBhvr>
                                        </p:animEffect>
                                      </p:childTnLst>
                                    </p:cTn>
                                  </p:par>
                                  <p:par>
                                    <p:cTn id="54" presetID="12" presetClass="entr" presetSubtype="1" fill="hold" grpId="0" nodeType="withEffect">
                                      <p:stCondLst>
                                        <p:cond delay="120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p:tgtEl>
                                              <p:spTgt spid="20"/>
                                            </p:tgtEl>
                                            <p:attrNameLst>
                                              <p:attrName>ppt_y</p:attrName>
                                            </p:attrNameLst>
                                          </p:cBhvr>
                                          <p:tavLst>
                                            <p:tav tm="0">
                                              <p:val>
                                                <p:strVal val="#ppt_y-#ppt_h*1.125000"/>
                                              </p:val>
                                            </p:tav>
                                            <p:tav tm="100000">
                                              <p:val>
                                                <p:strVal val="#ppt_y"/>
                                              </p:val>
                                            </p:tav>
                                          </p:tavLst>
                                        </p:anim>
                                        <p:animEffect transition="in" filter="wipe(down)">
                                          <p:cBhvr>
                                            <p:cTn id="57" dur="500"/>
                                            <p:tgtEl>
                                              <p:spTgt spid="20"/>
                                            </p:tgtEl>
                                          </p:cBhvr>
                                        </p:animEffect>
                                      </p:childTnLst>
                                    </p:cTn>
                                  </p:par>
                                  <p:par>
                                    <p:cTn id="58" presetID="12" presetClass="entr" presetSubtype="1" fill="hold" grpId="0" nodeType="withEffect">
                                      <p:stCondLst>
                                        <p:cond delay="140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p:tgtEl>
                                              <p:spTgt spid="23"/>
                                            </p:tgtEl>
                                            <p:attrNameLst>
                                              <p:attrName>ppt_y</p:attrName>
                                            </p:attrNameLst>
                                          </p:cBhvr>
                                          <p:tavLst>
                                            <p:tav tm="0">
                                              <p:val>
                                                <p:strVal val="#ppt_y-#ppt_h*1.125000"/>
                                              </p:val>
                                            </p:tav>
                                            <p:tav tm="100000">
                                              <p:val>
                                                <p:strVal val="#ppt_y"/>
                                              </p:val>
                                            </p:tav>
                                          </p:tavLst>
                                        </p:anim>
                                        <p:animEffect transition="in" filter="wipe(down)">
                                          <p:cBhvr>
                                            <p:cTn id="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9" grpId="0" animBg="1"/>
          <p:bldP spid="20" grpId="0"/>
          <p:bldP spid="21" grpId="0"/>
          <p:bldP spid="22" grpId="0"/>
          <p:bldP spid="23" grpId="0"/>
          <p:bldP spid="24" grpId="0"/>
          <p:bldP spid="2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50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grpId="0" nodeType="withEffect">
                                      <p:stCondLst>
                                        <p:cond delay="5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p:tgtEl>
                                              <p:spTgt spid="24"/>
                                            </p:tgtEl>
                                            <p:attrNameLst>
                                              <p:attrName>ppt_x</p:attrName>
                                            </p:attrNameLst>
                                          </p:cBhvr>
                                          <p:tavLst>
                                            <p:tav tm="0">
                                              <p:val>
                                                <p:strVal val="#ppt_x-#ppt_w*1.125000"/>
                                              </p:val>
                                            </p:tav>
                                            <p:tav tm="100000">
                                              <p:val>
                                                <p:strVal val="#ppt_x"/>
                                              </p:val>
                                            </p:tav>
                                          </p:tavLst>
                                        </p:anim>
                                        <p:animEffect transition="in" filter="wipe(right)">
                                          <p:cBhvr>
                                            <p:cTn id="12" dur="500"/>
                                            <p:tgtEl>
                                              <p:spTgt spid="24"/>
                                            </p:tgtEl>
                                          </p:cBhvr>
                                        </p:animEffect>
                                      </p:childTnLst>
                                    </p:cTn>
                                  </p:par>
                                  <p:par>
                                    <p:cTn id="13" presetID="12" presetClass="entr" presetSubtype="8" fill="hold" grpId="0" nodeType="withEffect">
                                      <p:stCondLst>
                                        <p:cond delay="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p:tgtEl>
                                              <p:spTgt spid="25"/>
                                            </p:tgtEl>
                                            <p:attrNameLst>
                                              <p:attrName>ppt_x</p:attrName>
                                            </p:attrNameLst>
                                          </p:cBhvr>
                                          <p:tavLst>
                                            <p:tav tm="0">
                                              <p:val>
                                                <p:strVal val="#ppt_x-#ppt_w*1.125000"/>
                                              </p:val>
                                            </p:tav>
                                            <p:tav tm="100000">
                                              <p:val>
                                                <p:strVal val="#ppt_x"/>
                                              </p:val>
                                            </p:tav>
                                          </p:tavLst>
                                        </p:anim>
                                        <p:animEffect transition="in" filter="wipe(right)">
                                          <p:cBhvr>
                                            <p:cTn id="16" dur="500"/>
                                            <p:tgtEl>
                                              <p:spTgt spid="25"/>
                                            </p:tgtEl>
                                          </p:cBhvr>
                                        </p:animEffect>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300" fill="hold"/>
                                            <p:tgtEl>
                                              <p:spTgt spid="11"/>
                                            </p:tgtEl>
                                            <p:attrNameLst>
                                              <p:attrName>ppt_x</p:attrName>
                                            </p:attrNameLst>
                                          </p:cBhvr>
                                          <p:tavLst>
                                            <p:tav tm="0">
                                              <p:val>
                                                <p:strVal val="#ppt_x"/>
                                              </p:val>
                                            </p:tav>
                                            <p:tav tm="100000">
                                              <p:val>
                                                <p:strVal val="#ppt_x"/>
                                              </p:val>
                                            </p:tav>
                                          </p:tavLst>
                                        </p:anim>
                                        <p:anim calcmode="lin" valueType="num">
                                          <p:cBhvr additive="base">
                                            <p:cTn id="21" dur="3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2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300" fill="hold"/>
                                            <p:tgtEl>
                                              <p:spTgt spid="5"/>
                                            </p:tgtEl>
                                            <p:attrNameLst>
                                              <p:attrName>ppt_x</p:attrName>
                                            </p:attrNameLst>
                                          </p:cBhvr>
                                          <p:tavLst>
                                            <p:tav tm="0">
                                              <p:val>
                                                <p:strVal val="#ppt_x"/>
                                              </p:val>
                                            </p:tav>
                                            <p:tav tm="100000">
                                              <p:val>
                                                <p:strVal val="#ppt_x"/>
                                              </p:val>
                                            </p:tav>
                                          </p:tavLst>
                                        </p:anim>
                                        <p:anim calcmode="lin" valueType="num">
                                          <p:cBhvr additive="base">
                                            <p:cTn id="25" dur="3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40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300" fill="hold"/>
                                            <p:tgtEl>
                                              <p:spTgt spid="19"/>
                                            </p:tgtEl>
                                            <p:attrNameLst>
                                              <p:attrName>ppt_x</p:attrName>
                                            </p:attrNameLst>
                                          </p:cBhvr>
                                          <p:tavLst>
                                            <p:tav tm="0">
                                              <p:val>
                                                <p:strVal val="#ppt_x"/>
                                              </p:val>
                                            </p:tav>
                                            <p:tav tm="100000">
                                              <p:val>
                                                <p:strVal val="#ppt_x"/>
                                              </p:val>
                                            </p:tav>
                                          </p:tavLst>
                                        </p:anim>
                                        <p:anim calcmode="lin" valueType="num">
                                          <p:cBhvr additive="base">
                                            <p:cTn id="29" dur="3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60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300" fill="hold"/>
                                            <p:tgtEl>
                                              <p:spTgt spid="13"/>
                                            </p:tgtEl>
                                            <p:attrNameLst>
                                              <p:attrName>ppt_x</p:attrName>
                                            </p:attrNameLst>
                                          </p:cBhvr>
                                          <p:tavLst>
                                            <p:tav tm="0">
                                              <p:val>
                                                <p:strVal val="#ppt_x"/>
                                              </p:val>
                                            </p:tav>
                                            <p:tav tm="100000">
                                              <p:val>
                                                <p:strVal val="#ppt_x"/>
                                              </p:val>
                                            </p:tav>
                                          </p:tavLst>
                                        </p:anim>
                                        <p:anim calcmode="lin" valueType="num">
                                          <p:cBhvr additive="base">
                                            <p:cTn id="33" dur="300" fill="hold"/>
                                            <p:tgtEl>
                                              <p:spTgt spid="13"/>
                                            </p:tgtEl>
                                            <p:attrNameLst>
                                              <p:attrName>ppt_y</p:attrName>
                                            </p:attrNameLst>
                                          </p:cBhvr>
                                          <p:tavLst>
                                            <p:tav tm="0">
                                              <p:val>
                                                <p:strVal val="1+#ppt_h/2"/>
                                              </p:val>
                                            </p:tav>
                                            <p:tav tm="100000">
                                              <p:val>
                                                <p:strVal val="#ppt_y"/>
                                              </p:val>
                                            </p:tav>
                                          </p:tavLst>
                                        </p:anim>
                                      </p:childTnLst>
                                    </p:cTn>
                                  </p:par>
                                  <p:par>
                                    <p:cTn id="34" presetID="22" presetClass="entr" presetSubtype="4" fill="hold" nodeType="withEffect">
                                      <p:stCondLst>
                                        <p:cond delay="30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par>
                                    <p:cTn id="37" presetID="22" presetClass="entr" presetSubtype="4" fill="hold" grpId="0" nodeType="withEffect">
                                      <p:stCondLst>
                                        <p:cond delay="50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par>
                                    <p:cTn id="40" presetID="22" presetClass="entr" presetSubtype="4" fill="hold" nodeType="withEffect">
                                      <p:stCondLst>
                                        <p:cond delay="70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par>
                                    <p:cTn id="43" presetID="22" presetClass="entr" presetSubtype="4" fill="hold" grpId="0" nodeType="withEffect">
                                      <p:stCondLst>
                                        <p:cond delay="90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par>
                                    <p:cTn id="46" presetID="12" presetClass="entr" presetSubtype="1" fill="hold" grpId="0" nodeType="withEffect">
                                      <p:stCondLst>
                                        <p:cond delay="80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p:tgtEl>
                                              <p:spTgt spid="21"/>
                                            </p:tgtEl>
                                            <p:attrNameLst>
                                              <p:attrName>ppt_y</p:attrName>
                                            </p:attrNameLst>
                                          </p:cBhvr>
                                          <p:tavLst>
                                            <p:tav tm="0">
                                              <p:val>
                                                <p:strVal val="#ppt_y-#ppt_h*1.125000"/>
                                              </p:val>
                                            </p:tav>
                                            <p:tav tm="100000">
                                              <p:val>
                                                <p:strVal val="#ppt_y"/>
                                              </p:val>
                                            </p:tav>
                                          </p:tavLst>
                                        </p:anim>
                                        <p:animEffect transition="in" filter="wipe(down)">
                                          <p:cBhvr>
                                            <p:cTn id="49" dur="500"/>
                                            <p:tgtEl>
                                              <p:spTgt spid="21"/>
                                            </p:tgtEl>
                                          </p:cBhvr>
                                        </p:animEffect>
                                      </p:childTnLst>
                                    </p:cTn>
                                  </p:par>
                                  <p:par>
                                    <p:cTn id="50" presetID="12" presetClass="entr" presetSubtype="1" fill="hold" grpId="0" nodeType="withEffect">
                                      <p:stCondLst>
                                        <p:cond delay="100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p:tgtEl>
                                              <p:spTgt spid="22"/>
                                            </p:tgtEl>
                                            <p:attrNameLst>
                                              <p:attrName>ppt_y</p:attrName>
                                            </p:attrNameLst>
                                          </p:cBhvr>
                                          <p:tavLst>
                                            <p:tav tm="0">
                                              <p:val>
                                                <p:strVal val="#ppt_y-#ppt_h*1.125000"/>
                                              </p:val>
                                            </p:tav>
                                            <p:tav tm="100000">
                                              <p:val>
                                                <p:strVal val="#ppt_y"/>
                                              </p:val>
                                            </p:tav>
                                          </p:tavLst>
                                        </p:anim>
                                        <p:animEffect transition="in" filter="wipe(down)">
                                          <p:cBhvr>
                                            <p:cTn id="53" dur="500"/>
                                            <p:tgtEl>
                                              <p:spTgt spid="22"/>
                                            </p:tgtEl>
                                          </p:cBhvr>
                                        </p:animEffect>
                                      </p:childTnLst>
                                    </p:cTn>
                                  </p:par>
                                  <p:par>
                                    <p:cTn id="54" presetID="12" presetClass="entr" presetSubtype="1" fill="hold" grpId="0" nodeType="withEffect">
                                      <p:stCondLst>
                                        <p:cond delay="120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p:tgtEl>
                                              <p:spTgt spid="20"/>
                                            </p:tgtEl>
                                            <p:attrNameLst>
                                              <p:attrName>ppt_y</p:attrName>
                                            </p:attrNameLst>
                                          </p:cBhvr>
                                          <p:tavLst>
                                            <p:tav tm="0">
                                              <p:val>
                                                <p:strVal val="#ppt_y-#ppt_h*1.125000"/>
                                              </p:val>
                                            </p:tav>
                                            <p:tav tm="100000">
                                              <p:val>
                                                <p:strVal val="#ppt_y"/>
                                              </p:val>
                                            </p:tav>
                                          </p:tavLst>
                                        </p:anim>
                                        <p:animEffect transition="in" filter="wipe(down)">
                                          <p:cBhvr>
                                            <p:cTn id="57" dur="500"/>
                                            <p:tgtEl>
                                              <p:spTgt spid="20"/>
                                            </p:tgtEl>
                                          </p:cBhvr>
                                        </p:animEffect>
                                      </p:childTnLst>
                                    </p:cTn>
                                  </p:par>
                                  <p:par>
                                    <p:cTn id="58" presetID="12" presetClass="entr" presetSubtype="1" fill="hold" grpId="0" nodeType="withEffect">
                                      <p:stCondLst>
                                        <p:cond delay="140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p:tgtEl>
                                              <p:spTgt spid="23"/>
                                            </p:tgtEl>
                                            <p:attrNameLst>
                                              <p:attrName>ppt_y</p:attrName>
                                            </p:attrNameLst>
                                          </p:cBhvr>
                                          <p:tavLst>
                                            <p:tav tm="0">
                                              <p:val>
                                                <p:strVal val="#ppt_y-#ppt_h*1.125000"/>
                                              </p:val>
                                            </p:tav>
                                            <p:tav tm="100000">
                                              <p:val>
                                                <p:strVal val="#ppt_y"/>
                                              </p:val>
                                            </p:tav>
                                          </p:tavLst>
                                        </p:anim>
                                        <p:animEffect transition="in" filter="wipe(down)">
                                          <p:cBhvr>
                                            <p:cTn id="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9" grpId="0" animBg="1"/>
          <p:bldP spid="20" grpId="0"/>
          <p:bldP spid="21" grpId="0"/>
          <p:bldP spid="22" grpId="0"/>
          <p:bldP spid="23" grpId="0"/>
          <p:bldP spid="24" grpId="0"/>
          <p:bldP spid="25"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628568" y="2284289"/>
            <a:ext cx="2448272" cy="237569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5" name="组合 4"/>
          <p:cNvGrpSpPr/>
          <p:nvPr/>
        </p:nvGrpSpPr>
        <p:grpSpPr>
          <a:xfrm>
            <a:off x="1108334" y="1152407"/>
            <a:ext cx="1447442" cy="1447442"/>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8" name="椭圆 7"/>
          <p:cNvSpPr/>
          <p:nvPr/>
        </p:nvSpPr>
        <p:spPr>
          <a:xfrm>
            <a:off x="2212421" y="2097634"/>
            <a:ext cx="373310" cy="373310"/>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1</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矩形 8"/>
          <p:cNvSpPr/>
          <p:nvPr/>
        </p:nvSpPr>
        <p:spPr>
          <a:xfrm>
            <a:off x="1291080" y="1722821"/>
            <a:ext cx="1107996"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标题内容</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0" name="圆角矩形 9"/>
          <p:cNvSpPr/>
          <p:nvPr/>
        </p:nvSpPr>
        <p:spPr>
          <a:xfrm>
            <a:off x="3346388" y="2284288"/>
            <a:ext cx="2448272" cy="237569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1" name="圆角矩形 10"/>
          <p:cNvSpPr/>
          <p:nvPr/>
        </p:nvSpPr>
        <p:spPr>
          <a:xfrm>
            <a:off x="6080527" y="2284287"/>
            <a:ext cx="2448272" cy="237569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12" name="组合 11"/>
          <p:cNvGrpSpPr/>
          <p:nvPr/>
        </p:nvGrpSpPr>
        <p:grpSpPr>
          <a:xfrm>
            <a:off x="3846803" y="1196316"/>
            <a:ext cx="1447442" cy="1447442"/>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15" name="组合 14"/>
          <p:cNvGrpSpPr/>
          <p:nvPr/>
        </p:nvGrpSpPr>
        <p:grpSpPr>
          <a:xfrm>
            <a:off x="6580942" y="1152407"/>
            <a:ext cx="1447442" cy="1447442"/>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18" name="椭圆 17"/>
          <p:cNvSpPr/>
          <p:nvPr/>
        </p:nvSpPr>
        <p:spPr>
          <a:xfrm>
            <a:off x="5004048" y="2097634"/>
            <a:ext cx="373310" cy="373310"/>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9" name="椭圆 18"/>
          <p:cNvSpPr/>
          <p:nvPr/>
        </p:nvSpPr>
        <p:spPr>
          <a:xfrm>
            <a:off x="7740352" y="2097634"/>
            <a:ext cx="373310" cy="373310"/>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3</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0" name="矩形 19"/>
          <p:cNvSpPr/>
          <p:nvPr/>
        </p:nvSpPr>
        <p:spPr>
          <a:xfrm>
            <a:off x="4016526" y="1722821"/>
            <a:ext cx="1107996"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标题内容</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1" name="矩形 20"/>
          <p:cNvSpPr/>
          <p:nvPr/>
        </p:nvSpPr>
        <p:spPr>
          <a:xfrm>
            <a:off x="6750665" y="1722821"/>
            <a:ext cx="1107996"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标题内容</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2" name="TextBox 20"/>
          <p:cNvSpPr txBox="1"/>
          <p:nvPr/>
        </p:nvSpPr>
        <p:spPr>
          <a:xfrm>
            <a:off x="892717" y="2829770"/>
            <a:ext cx="1944216" cy="1600438"/>
          </a:xfrm>
          <a:prstGeom prst="rect">
            <a:avLst/>
          </a:prstGeom>
          <a:noFill/>
        </p:spPr>
        <p:txBody>
          <a:bodyPr wrap="square" lIns="0" tIns="0" rIns="0" bIns="0"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       点击输入简要文字内容，文字内容需概括精炼，不用多余的文字修饰。点击输入简要文字内容，文字内容需概括精炼，不用多余的文字修饰。</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       点击输入简要文字内容，文字内容需概括精炼，不用多余的文字修饰。</a:t>
            </a:r>
            <a:endParaRPr kumimoji="0" lang="zh-CN" altLang="en-US" sz="1600" b="1" i="0" u="none" strike="noStrike" kern="1200" cap="none" spc="0" normalizeH="0" baseline="0" noProof="0" dirty="0">
              <a:ln>
                <a:noFill/>
              </a:ln>
              <a:solidFill>
                <a:srgbClr val="F87A08"/>
              </a:solidFill>
              <a:effectLst/>
              <a:uLnTx/>
              <a:uFillTx/>
              <a:latin typeface="微软雅黑" panose="020B0503020204020204" charset="-122"/>
              <a:ea typeface="微软雅黑" panose="020B0503020204020204" charset="-122"/>
              <a:cs typeface="+mn-cs"/>
            </a:endParaRPr>
          </a:p>
        </p:txBody>
      </p:sp>
      <p:sp>
        <p:nvSpPr>
          <p:cNvPr id="23" name="TextBox 21"/>
          <p:cNvSpPr txBox="1"/>
          <p:nvPr/>
        </p:nvSpPr>
        <p:spPr>
          <a:xfrm>
            <a:off x="3598416" y="2824126"/>
            <a:ext cx="1944216" cy="1600438"/>
          </a:xfrm>
          <a:prstGeom prst="rect">
            <a:avLst/>
          </a:prstGeom>
          <a:noFill/>
        </p:spPr>
        <p:txBody>
          <a:bodyPr wrap="square" lIns="0" tIns="0" rIns="0" bIns="0"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       点击输入简要文字内容，文字内容需概括精炼，不用多余的文字修饰。点击输入简要文字内容，文字内容需概括精炼，不用多余的文字修饰。</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       点击输入简要文字内容，文字内容需概括精炼，不用多余的文字修饰。</a:t>
            </a:r>
            <a:endParaRPr kumimoji="0" lang="zh-CN" altLang="en-US" sz="1600" b="1" i="0" u="none" strike="noStrike" kern="1200" cap="none" spc="0" normalizeH="0" baseline="0" noProof="0" dirty="0">
              <a:ln>
                <a:noFill/>
              </a:ln>
              <a:solidFill>
                <a:srgbClr val="F87A08"/>
              </a:solidFill>
              <a:effectLst/>
              <a:uLnTx/>
              <a:uFillTx/>
              <a:latin typeface="微软雅黑" panose="020B0503020204020204" charset="-122"/>
              <a:ea typeface="微软雅黑" panose="020B0503020204020204" charset="-122"/>
              <a:cs typeface="+mn-cs"/>
            </a:endParaRPr>
          </a:p>
        </p:txBody>
      </p:sp>
      <p:sp>
        <p:nvSpPr>
          <p:cNvPr id="24" name="TextBox 22"/>
          <p:cNvSpPr txBox="1"/>
          <p:nvPr/>
        </p:nvSpPr>
        <p:spPr>
          <a:xfrm>
            <a:off x="6332555" y="2831002"/>
            <a:ext cx="1944216" cy="1600438"/>
          </a:xfrm>
          <a:prstGeom prst="rect">
            <a:avLst/>
          </a:prstGeom>
          <a:noFill/>
        </p:spPr>
        <p:txBody>
          <a:bodyPr wrap="square" lIns="0" tIns="0" rIns="0" bIns="0"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       点击输入简要文字内容，文字内容需概括精炼，不用多余的文字修饰。点击输入简要文字内容，文字内容需概括精炼，不用多余的文字修饰。</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       点击输入简要文字内容，文字内容需概括精炼，不用多余的文字修饰。</a:t>
            </a:r>
            <a:endParaRPr kumimoji="0" lang="zh-CN" altLang="en-US" sz="1600" b="1" i="0" u="none" strike="noStrike" kern="1200" cap="none" spc="0" normalizeH="0" baseline="0" noProof="0" dirty="0">
              <a:ln>
                <a:noFill/>
              </a:ln>
              <a:solidFill>
                <a:srgbClr val="F87A08"/>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advClick="0" advTm="0">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0000">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14:bounceEnd="40000">
                                          <p:cBhvr additive="base">
                                            <p:cTn id="12" dur="500" fill="hold"/>
                                            <p:tgtEl>
                                              <p:spTgt spid="12"/>
                                            </p:tgtEl>
                                            <p:attrNameLst>
                                              <p:attrName>ppt_x</p:attrName>
                                            </p:attrNameLst>
                                          </p:cBhvr>
                                          <p:tavLst>
                                            <p:tav tm="0">
                                              <p:val>
                                                <p:strVal val="1+#ppt_w/2"/>
                                              </p:val>
                                            </p:tav>
                                            <p:tav tm="100000">
                                              <p:val>
                                                <p:strVal val="#ppt_x"/>
                                              </p:val>
                                            </p:tav>
                                          </p:tavLst>
                                        </p:anim>
                                        <p:anim calcmode="lin" valueType="num" p14:bounceEnd="40000">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14:presetBounceEnd="40000">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14:bounceEnd="40000">
                                          <p:cBhvr additive="base">
                                            <p:cTn id="17" dur="5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18" dur="500" fill="hold"/>
                                            <p:tgtEl>
                                              <p:spTgt spid="15"/>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20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1500"/>
                                </p:stCondLst>
                                <p:childTnLst>
                                  <p:par>
                                    <p:cTn id="35" presetID="16" presetClass="entr" presetSubtype="37"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outVertical)">
                                          <p:cBhvr>
                                            <p:cTn id="37" dur="500"/>
                                            <p:tgtEl>
                                              <p:spTgt spid="20"/>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outVertical)">
                                          <p:cBhvr>
                                            <p:cTn id="40" dur="500"/>
                                            <p:tgtEl>
                                              <p:spTgt spid="9"/>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arn(outVertical)">
                                          <p:cBhvr>
                                            <p:cTn id="43" dur="500"/>
                                            <p:tgtEl>
                                              <p:spTgt spid="21"/>
                                            </p:tgtEl>
                                          </p:cBhvr>
                                        </p:animEffec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heel(1)">
                                          <p:cBhvr>
                                            <p:cTn id="47" dur="800"/>
                                            <p:tgtEl>
                                              <p:spTgt spid="4"/>
                                            </p:tgtEl>
                                          </p:cBhvr>
                                        </p:animEffect>
                                      </p:childTnLst>
                                    </p:cTn>
                                  </p:par>
                                  <p:par>
                                    <p:cTn id="48" presetID="21" presetClass="entr" presetSubtype="1" fill="hold" grpId="0" nodeType="withEffect">
                                      <p:stCondLst>
                                        <p:cond delay="200"/>
                                      </p:stCondLst>
                                      <p:childTnLst>
                                        <p:set>
                                          <p:cBhvr>
                                            <p:cTn id="49" dur="1" fill="hold">
                                              <p:stCondLst>
                                                <p:cond delay="0"/>
                                              </p:stCondLst>
                                            </p:cTn>
                                            <p:tgtEl>
                                              <p:spTgt spid="10"/>
                                            </p:tgtEl>
                                            <p:attrNameLst>
                                              <p:attrName>style.visibility</p:attrName>
                                            </p:attrNameLst>
                                          </p:cBhvr>
                                          <p:to>
                                            <p:strVal val="visible"/>
                                          </p:to>
                                        </p:set>
                                        <p:animEffect transition="in" filter="wheel(1)">
                                          <p:cBhvr>
                                            <p:cTn id="50" dur="800"/>
                                            <p:tgtEl>
                                              <p:spTgt spid="10"/>
                                            </p:tgtEl>
                                          </p:cBhvr>
                                        </p:animEffect>
                                      </p:childTnLst>
                                    </p:cTn>
                                  </p:par>
                                  <p:par>
                                    <p:cTn id="51" presetID="21" presetClass="entr" presetSubtype="1" fill="hold" grpId="0" nodeType="withEffect">
                                      <p:stCondLst>
                                        <p:cond delay="400"/>
                                      </p:stCondLst>
                                      <p:childTnLst>
                                        <p:set>
                                          <p:cBhvr>
                                            <p:cTn id="52" dur="1" fill="hold">
                                              <p:stCondLst>
                                                <p:cond delay="0"/>
                                              </p:stCondLst>
                                            </p:cTn>
                                            <p:tgtEl>
                                              <p:spTgt spid="11"/>
                                            </p:tgtEl>
                                            <p:attrNameLst>
                                              <p:attrName>style.visibility</p:attrName>
                                            </p:attrNameLst>
                                          </p:cBhvr>
                                          <p:to>
                                            <p:strVal val="visible"/>
                                          </p:to>
                                        </p:set>
                                        <p:animEffect transition="in" filter="wheel(1)">
                                          <p:cBhvr>
                                            <p:cTn id="53" dur="800"/>
                                            <p:tgtEl>
                                              <p:spTgt spid="11"/>
                                            </p:tgtEl>
                                          </p:cBhvr>
                                        </p:animEffect>
                                      </p:childTnLst>
                                    </p:cTn>
                                  </p:par>
                                </p:childTnLst>
                              </p:cTn>
                            </p:par>
                            <p:par>
                              <p:cTn id="54" fill="hold">
                                <p:stCondLst>
                                  <p:cond delay="300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2"/>
                                            </p:tgtEl>
                                            <p:attrNameLst>
                                              <p:attrName>style.visibility</p:attrName>
                                            </p:attrNameLst>
                                          </p:cBhvr>
                                          <p:to>
                                            <p:strVal val="visible"/>
                                          </p:to>
                                        </p:set>
                                        <p:animEffect transition="in" filter="wipe(left)">
                                          <p:cBhvr>
                                            <p:cTn id="57" dur="50"/>
                                            <p:tgtEl>
                                              <p:spTgt spid="22"/>
                                            </p:tgtEl>
                                          </p:cBhvr>
                                        </p:animEffect>
                                      </p:childTnLst>
                                    </p:cTn>
                                  </p:par>
                                  <p:par>
                                    <p:cTn id="58" presetID="36" presetClass="emph" presetSubtype="0" fill="hold" grpId="1" nodeType="withEffect">
                                      <p:stCondLst>
                                        <p:cond delay="0"/>
                                      </p:stCondLst>
                                      <p:iterate type="lt">
                                        <p:tmPct val="30000"/>
                                      </p:iterate>
                                      <p:childTnLst>
                                        <p:animScale>
                                          <p:cBhvr>
                                            <p:cTn id="59" dur="25" autoRev="1" fill="hold">
                                              <p:stCondLst>
                                                <p:cond delay="0"/>
                                              </p:stCondLst>
                                            </p:cTn>
                                            <p:tgtEl>
                                              <p:spTgt spid="22"/>
                                            </p:tgtEl>
                                          </p:cBhvr>
                                          <p:to x="80000" y="100000"/>
                                        </p:animScale>
                                        <p:anim by="(#ppt_w*0.10)" calcmode="lin" valueType="num">
                                          <p:cBhvr>
                                            <p:cTn id="60" dur="25" autoRev="1" fill="hold">
                                              <p:stCondLst>
                                                <p:cond delay="0"/>
                                              </p:stCondLst>
                                            </p:cTn>
                                            <p:tgtEl>
                                              <p:spTgt spid="22"/>
                                            </p:tgtEl>
                                            <p:attrNameLst>
                                              <p:attrName>ppt_x</p:attrName>
                                            </p:attrNameLst>
                                          </p:cBhvr>
                                        </p:anim>
                                        <p:anim by="(-#ppt_w*0.10)" calcmode="lin" valueType="num">
                                          <p:cBhvr>
                                            <p:cTn id="61" dur="25" autoRev="1" fill="hold">
                                              <p:stCondLst>
                                                <p:cond delay="0"/>
                                              </p:stCondLst>
                                            </p:cTn>
                                            <p:tgtEl>
                                              <p:spTgt spid="22"/>
                                            </p:tgtEl>
                                            <p:attrNameLst>
                                              <p:attrName>ppt_y</p:attrName>
                                            </p:attrNameLst>
                                          </p:cBhvr>
                                        </p:anim>
                                        <p:animRot by="-480000">
                                          <p:cBhvr>
                                            <p:cTn id="62" dur="25" autoRev="1" fill="hold">
                                              <p:stCondLst>
                                                <p:cond delay="0"/>
                                              </p:stCondLst>
                                            </p:cTn>
                                            <p:tgtEl>
                                              <p:spTgt spid="22"/>
                                            </p:tgtEl>
                                            <p:attrNameLst>
                                              <p:attrName>r</p:attrName>
                                            </p:attrNameLst>
                                          </p:cBhvr>
                                        </p:animRot>
                                      </p:childTnLst>
                                    </p:cTn>
                                  </p:par>
                                  <p:par>
                                    <p:cTn id="63" presetID="22" presetClass="entr" presetSubtype="8" fill="hold" grpId="0" nodeType="withEffect">
                                      <p:stCondLst>
                                        <p:cond delay="500"/>
                                      </p:stCondLst>
                                      <p:iterate type="lt">
                                        <p:tmPct val="30000"/>
                                      </p:iterate>
                                      <p:childTnLst>
                                        <p:set>
                                          <p:cBhvr>
                                            <p:cTn id="64" dur="1" fill="hold">
                                              <p:stCondLst>
                                                <p:cond delay="0"/>
                                              </p:stCondLst>
                                            </p:cTn>
                                            <p:tgtEl>
                                              <p:spTgt spid="23"/>
                                            </p:tgtEl>
                                            <p:attrNameLst>
                                              <p:attrName>style.visibility</p:attrName>
                                            </p:attrNameLst>
                                          </p:cBhvr>
                                          <p:to>
                                            <p:strVal val="visible"/>
                                          </p:to>
                                        </p:set>
                                        <p:animEffect transition="in" filter="wipe(left)">
                                          <p:cBhvr>
                                            <p:cTn id="65" dur="50"/>
                                            <p:tgtEl>
                                              <p:spTgt spid="23"/>
                                            </p:tgtEl>
                                          </p:cBhvr>
                                        </p:animEffect>
                                      </p:childTnLst>
                                    </p:cTn>
                                  </p:par>
                                  <p:par>
                                    <p:cTn id="66" presetID="36" presetClass="emph" presetSubtype="0" fill="hold" grpId="1" nodeType="withEffect">
                                      <p:stCondLst>
                                        <p:cond delay="500"/>
                                      </p:stCondLst>
                                      <p:iterate type="lt">
                                        <p:tmPct val="30000"/>
                                      </p:iterate>
                                      <p:childTnLst>
                                        <p:animScale>
                                          <p:cBhvr>
                                            <p:cTn id="67" dur="25" autoRev="1" fill="hold">
                                              <p:stCondLst>
                                                <p:cond delay="0"/>
                                              </p:stCondLst>
                                            </p:cTn>
                                            <p:tgtEl>
                                              <p:spTgt spid="23"/>
                                            </p:tgtEl>
                                          </p:cBhvr>
                                          <p:to x="80000" y="100000"/>
                                        </p:animScale>
                                        <p:anim by="(#ppt_w*0.10)" calcmode="lin" valueType="num">
                                          <p:cBhvr>
                                            <p:cTn id="68" dur="25" autoRev="1" fill="hold">
                                              <p:stCondLst>
                                                <p:cond delay="0"/>
                                              </p:stCondLst>
                                            </p:cTn>
                                            <p:tgtEl>
                                              <p:spTgt spid="23"/>
                                            </p:tgtEl>
                                            <p:attrNameLst>
                                              <p:attrName>ppt_x</p:attrName>
                                            </p:attrNameLst>
                                          </p:cBhvr>
                                        </p:anim>
                                        <p:anim by="(-#ppt_w*0.10)" calcmode="lin" valueType="num">
                                          <p:cBhvr>
                                            <p:cTn id="69" dur="25" autoRev="1" fill="hold">
                                              <p:stCondLst>
                                                <p:cond delay="0"/>
                                              </p:stCondLst>
                                            </p:cTn>
                                            <p:tgtEl>
                                              <p:spTgt spid="23"/>
                                            </p:tgtEl>
                                            <p:attrNameLst>
                                              <p:attrName>ppt_y</p:attrName>
                                            </p:attrNameLst>
                                          </p:cBhvr>
                                        </p:anim>
                                        <p:animRot by="-480000">
                                          <p:cBhvr>
                                            <p:cTn id="70" dur="25" autoRev="1" fill="hold">
                                              <p:stCondLst>
                                                <p:cond delay="0"/>
                                              </p:stCondLst>
                                            </p:cTn>
                                            <p:tgtEl>
                                              <p:spTgt spid="23"/>
                                            </p:tgtEl>
                                            <p:attrNameLst>
                                              <p:attrName>r</p:attrName>
                                            </p:attrNameLst>
                                          </p:cBhvr>
                                        </p:animRot>
                                      </p:childTnLst>
                                    </p:cTn>
                                  </p:par>
                                  <p:par>
                                    <p:cTn id="71" presetID="22" presetClass="entr" presetSubtype="8" fill="hold" grpId="0" nodeType="withEffect">
                                      <p:stCondLst>
                                        <p:cond delay="1000"/>
                                      </p:stCondLst>
                                      <p:iterate type="lt">
                                        <p:tmPct val="30000"/>
                                      </p:iterate>
                                      <p:childTnLst>
                                        <p:set>
                                          <p:cBhvr>
                                            <p:cTn id="72" dur="1" fill="hold">
                                              <p:stCondLst>
                                                <p:cond delay="0"/>
                                              </p:stCondLst>
                                            </p:cTn>
                                            <p:tgtEl>
                                              <p:spTgt spid="24"/>
                                            </p:tgtEl>
                                            <p:attrNameLst>
                                              <p:attrName>style.visibility</p:attrName>
                                            </p:attrNameLst>
                                          </p:cBhvr>
                                          <p:to>
                                            <p:strVal val="visible"/>
                                          </p:to>
                                        </p:set>
                                        <p:animEffect transition="in" filter="wipe(left)">
                                          <p:cBhvr>
                                            <p:cTn id="73" dur="50"/>
                                            <p:tgtEl>
                                              <p:spTgt spid="24"/>
                                            </p:tgtEl>
                                          </p:cBhvr>
                                        </p:animEffect>
                                      </p:childTnLst>
                                    </p:cTn>
                                  </p:par>
                                  <p:par>
                                    <p:cTn id="74" presetID="36" presetClass="emph" presetSubtype="0" fill="hold" grpId="1" nodeType="withEffect">
                                      <p:stCondLst>
                                        <p:cond delay="1000"/>
                                      </p:stCondLst>
                                      <p:iterate type="lt">
                                        <p:tmPct val="30000"/>
                                      </p:iterate>
                                      <p:childTnLst>
                                        <p:animScale>
                                          <p:cBhvr>
                                            <p:cTn id="75" dur="25" autoRev="1" fill="hold">
                                              <p:stCondLst>
                                                <p:cond delay="0"/>
                                              </p:stCondLst>
                                            </p:cTn>
                                            <p:tgtEl>
                                              <p:spTgt spid="24"/>
                                            </p:tgtEl>
                                          </p:cBhvr>
                                          <p:to x="80000" y="100000"/>
                                        </p:animScale>
                                        <p:anim by="(#ppt_w*0.10)" calcmode="lin" valueType="num">
                                          <p:cBhvr>
                                            <p:cTn id="76" dur="25" autoRev="1" fill="hold">
                                              <p:stCondLst>
                                                <p:cond delay="0"/>
                                              </p:stCondLst>
                                            </p:cTn>
                                            <p:tgtEl>
                                              <p:spTgt spid="24"/>
                                            </p:tgtEl>
                                            <p:attrNameLst>
                                              <p:attrName>ppt_x</p:attrName>
                                            </p:attrNameLst>
                                          </p:cBhvr>
                                        </p:anim>
                                        <p:anim by="(-#ppt_w*0.10)" calcmode="lin" valueType="num">
                                          <p:cBhvr>
                                            <p:cTn id="77" dur="25" autoRev="1" fill="hold">
                                              <p:stCondLst>
                                                <p:cond delay="0"/>
                                              </p:stCondLst>
                                            </p:cTn>
                                            <p:tgtEl>
                                              <p:spTgt spid="24"/>
                                            </p:tgtEl>
                                            <p:attrNameLst>
                                              <p:attrName>ppt_y</p:attrName>
                                            </p:attrNameLst>
                                          </p:cBhvr>
                                        </p:anim>
                                        <p:animRot by="-480000">
                                          <p:cBhvr>
                                            <p:cTn id="78" dur="25" autoRev="1"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P spid="10" grpId="0" animBg="1"/>
          <p:bldP spid="11" grpId="0" animBg="1"/>
          <p:bldP spid="18" grpId="0" animBg="1"/>
          <p:bldP spid="19" grpId="0" animBg="1"/>
          <p:bldP spid="20" grpId="0"/>
          <p:bldP spid="21" grpId="0"/>
          <p:bldP spid="22" grpId="0"/>
          <p:bldP spid="22" grpId="1"/>
          <p:bldP spid="23" grpId="0"/>
          <p:bldP spid="23" grpId="1"/>
          <p:bldP spid="24" grpId="0"/>
          <p:bldP spid="24"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20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1500"/>
                                </p:stCondLst>
                                <p:childTnLst>
                                  <p:par>
                                    <p:cTn id="35" presetID="16" presetClass="entr" presetSubtype="37"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outVertical)">
                                          <p:cBhvr>
                                            <p:cTn id="37" dur="500"/>
                                            <p:tgtEl>
                                              <p:spTgt spid="20"/>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outVertical)">
                                          <p:cBhvr>
                                            <p:cTn id="40" dur="500"/>
                                            <p:tgtEl>
                                              <p:spTgt spid="9"/>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arn(outVertical)">
                                          <p:cBhvr>
                                            <p:cTn id="43" dur="500"/>
                                            <p:tgtEl>
                                              <p:spTgt spid="21"/>
                                            </p:tgtEl>
                                          </p:cBhvr>
                                        </p:animEffec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heel(1)">
                                          <p:cBhvr>
                                            <p:cTn id="47" dur="800"/>
                                            <p:tgtEl>
                                              <p:spTgt spid="4"/>
                                            </p:tgtEl>
                                          </p:cBhvr>
                                        </p:animEffect>
                                      </p:childTnLst>
                                    </p:cTn>
                                  </p:par>
                                  <p:par>
                                    <p:cTn id="48" presetID="21" presetClass="entr" presetSubtype="1" fill="hold" grpId="0" nodeType="withEffect">
                                      <p:stCondLst>
                                        <p:cond delay="200"/>
                                      </p:stCondLst>
                                      <p:childTnLst>
                                        <p:set>
                                          <p:cBhvr>
                                            <p:cTn id="49" dur="1" fill="hold">
                                              <p:stCondLst>
                                                <p:cond delay="0"/>
                                              </p:stCondLst>
                                            </p:cTn>
                                            <p:tgtEl>
                                              <p:spTgt spid="10"/>
                                            </p:tgtEl>
                                            <p:attrNameLst>
                                              <p:attrName>style.visibility</p:attrName>
                                            </p:attrNameLst>
                                          </p:cBhvr>
                                          <p:to>
                                            <p:strVal val="visible"/>
                                          </p:to>
                                        </p:set>
                                        <p:animEffect transition="in" filter="wheel(1)">
                                          <p:cBhvr>
                                            <p:cTn id="50" dur="800"/>
                                            <p:tgtEl>
                                              <p:spTgt spid="10"/>
                                            </p:tgtEl>
                                          </p:cBhvr>
                                        </p:animEffect>
                                      </p:childTnLst>
                                    </p:cTn>
                                  </p:par>
                                  <p:par>
                                    <p:cTn id="51" presetID="21" presetClass="entr" presetSubtype="1" fill="hold" grpId="0" nodeType="withEffect">
                                      <p:stCondLst>
                                        <p:cond delay="400"/>
                                      </p:stCondLst>
                                      <p:childTnLst>
                                        <p:set>
                                          <p:cBhvr>
                                            <p:cTn id="52" dur="1" fill="hold">
                                              <p:stCondLst>
                                                <p:cond delay="0"/>
                                              </p:stCondLst>
                                            </p:cTn>
                                            <p:tgtEl>
                                              <p:spTgt spid="11"/>
                                            </p:tgtEl>
                                            <p:attrNameLst>
                                              <p:attrName>style.visibility</p:attrName>
                                            </p:attrNameLst>
                                          </p:cBhvr>
                                          <p:to>
                                            <p:strVal val="visible"/>
                                          </p:to>
                                        </p:set>
                                        <p:animEffect transition="in" filter="wheel(1)">
                                          <p:cBhvr>
                                            <p:cTn id="53" dur="800"/>
                                            <p:tgtEl>
                                              <p:spTgt spid="11"/>
                                            </p:tgtEl>
                                          </p:cBhvr>
                                        </p:animEffect>
                                      </p:childTnLst>
                                    </p:cTn>
                                  </p:par>
                                </p:childTnLst>
                              </p:cTn>
                            </p:par>
                            <p:par>
                              <p:cTn id="54" fill="hold">
                                <p:stCondLst>
                                  <p:cond delay="300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2"/>
                                            </p:tgtEl>
                                            <p:attrNameLst>
                                              <p:attrName>style.visibility</p:attrName>
                                            </p:attrNameLst>
                                          </p:cBhvr>
                                          <p:to>
                                            <p:strVal val="visible"/>
                                          </p:to>
                                        </p:set>
                                        <p:animEffect transition="in" filter="wipe(left)">
                                          <p:cBhvr>
                                            <p:cTn id="57" dur="50"/>
                                            <p:tgtEl>
                                              <p:spTgt spid="22"/>
                                            </p:tgtEl>
                                          </p:cBhvr>
                                        </p:animEffect>
                                      </p:childTnLst>
                                    </p:cTn>
                                  </p:par>
                                  <p:par>
                                    <p:cTn id="58" presetID="36" presetClass="emph" presetSubtype="0" fill="hold" grpId="1" nodeType="withEffect">
                                      <p:stCondLst>
                                        <p:cond delay="0"/>
                                      </p:stCondLst>
                                      <p:iterate type="lt">
                                        <p:tmPct val="30000"/>
                                      </p:iterate>
                                      <p:childTnLst>
                                        <p:animScale>
                                          <p:cBhvr>
                                            <p:cTn id="59" dur="25" autoRev="1" fill="hold">
                                              <p:stCondLst>
                                                <p:cond delay="0"/>
                                              </p:stCondLst>
                                            </p:cTn>
                                            <p:tgtEl>
                                              <p:spTgt spid="22"/>
                                            </p:tgtEl>
                                          </p:cBhvr>
                                          <p:to x="80000" y="100000"/>
                                        </p:animScale>
                                        <p:anim by="(#ppt_w*0.10)" calcmode="lin" valueType="num">
                                          <p:cBhvr>
                                            <p:cTn id="60" dur="25" autoRev="1" fill="hold">
                                              <p:stCondLst>
                                                <p:cond delay="0"/>
                                              </p:stCondLst>
                                            </p:cTn>
                                            <p:tgtEl>
                                              <p:spTgt spid="22"/>
                                            </p:tgtEl>
                                            <p:attrNameLst>
                                              <p:attrName>ppt_x</p:attrName>
                                            </p:attrNameLst>
                                          </p:cBhvr>
                                        </p:anim>
                                        <p:anim by="(-#ppt_w*0.10)" calcmode="lin" valueType="num">
                                          <p:cBhvr>
                                            <p:cTn id="61" dur="25" autoRev="1" fill="hold">
                                              <p:stCondLst>
                                                <p:cond delay="0"/>
                                              </p:stCondLst>
                                            </p:cTn>
                                            <p:tgtEl>
                                              <p:spTgt spid="22"/>
                                            </p:tgtEl>
                                            <p:attrNameLst>
                                              <p:attrName>ppt_y</p:attrName>
                                            </p:attrNameLst>
                                          </p:cBhvr>
                                        </p:anim>
                                        <p:animRot by="-480000">
                                          <p:cBhvr>
                                            <p:cTn id="62" dur="25" autoRev="1" fill="hold">
                                              <p:stCondLst>
                                                <p:cond delay="0"/>
                                              </p:stCondLst>
                                            </p:cTn>
                                            <p:tgtEl>
                                              <p:spTgt spid="22"/>
                                            </p:tgtEl>
                                            <p:attrNameLst>
                                              <p:attrName>r</p:attrName>
                                            </p:attrNameLst>
                                          </p:cBhvr>
                                        </p:animRot>
                                      </p:childTnLst>
                                    </p:cTn>
                                  </p:par>
                                  <p:par>
                                    <p:cTn id="63" presetID="22" presetClass="entr" presetSubtype="8" fill="hold" grpId="0" nodeType="withEffect">
                                      <p:stCondLst>
                                        <p:cond delay="500"/>
                                      </p:stCondLst>
                                      <p:iterate type="lt">
                                        <p:tmPct val="30000"/>
                                      </p:iterate>
                                      <p:childTnLst>
                                        <p:set>
                                          <p:cBhvr>
                                            <p:cTn id="64" dur="1" fill="hold">
                                              <p:stCondLst>
                                                <p:cond delay="0"/>
                                              </p:stCondLst>
                                            </p:cTn>
                                            <p:tgtEl>
                                              <p:spTgt spid="23"/>
                                            </p:tgtEl>
                                            <p:attrNameLst>
                                              <p:attrName>style.visibility</p:attrName>
                                            </p:attrNameLst>
                                          </p:cBhvr>
                                          <p:to>
                                            <p:strVal val="visible"/>
                                          </p:to>
                                        </p:set>
                                        <p:animEffect transition="in" filter="wipe(left)">
                                          <p:cBhvr>
                                            <p:cTn id="65" dur="50"/>
                                            <p:tgtEl>
                                              <p:spTgt spid="23"/>
                                            </p:tgtEl>
                                          </p:cBhvr>
                                        </p:animEffect>
                                      </p:childTnLst>
                                    </p:cTn>
                                  </p:par>
                                  <p:par>
                                    <p:cTn id="66" presetID="36" presetClass="emph" presetSubtype="0" fill="hold" grpId="1" nodeType="withEffect">
                                      <p:stCondLst>
                                        <p:cond delay="500"/>
                                      </p:stCondLst>
                                      <p:iterate type="lt">
                                        <p:tmPct val="30000"/>
                                      </p:iterate>
                                      <p:childTnLst>
                                        <p:animScale>
                                          <p:cBhvr>
                                            <p:cTn id="67" dur="25" autoRev="1" fill="hold">
                                              <p:stCondLst>
                                                <p:cond delay="0"/>
                                              </p:stCondLst>
                                            </p:cTn>
                                            <p:tgtEl>
                                              <p:spTgt spid="23"/>
                                            </p:tgtEl>
                                          </p:cBhvr>
                                          <p:to x="80000" y="100000"/>
                                        </p:animScale>
                                        <p:anim by="(#ppt_w*0.10)" calcmode="lin" valueType="num">
                                          <p:cBhvr>
                                            <p:cTn id="68" dur="25" autoRev="1" fill="hold">
                                              <p:stCondLst>
                                                <p:cond delay="0"/>
                                              </p:stCondLst>
                                            </p:cTn>
                                            <p:tgtEl>
                                              <p:spTgt spid="23"/>
                                            </p:tgtEl>
                                            <p:attrNameLst>
                                              <p:attrName>ppt_x</p:attrName>
                                            </p:attrNameLst>
                                          </p:cBhvr>
                                        </p:anim>
                                        <p:anim by="(-#ppt_w*0.10)" calcmode="lin" valueType="num">
                                          <p:cBhvr>
                                            <p:cTn id="69" dur="25" autoRev="1" fill="hold">
                                              <p:stCondLst>
                                                <p:cond delay="0"/>
                                              </p:stCondLst>
                                            </p:cTn>
                                            <p:tgtEl>
                                              <p:spTgt spid="23"/>
                                            </p:tgtEl>
                                            <p:attrNameLst>
                                              <p:attrName>ppt_y</p:attrName>
                                            </p:attrNameLst>
                                          </p:cBhvr>
                                        </p:anim>
                                        <p:animRot by="-480000">
                                          <p:cBhvr>
                                            <p:cTn id="70" dur="25" autoRev="1" fill="hold">
                                              <p:stCondLst>
                                                <p:cond delay="0"/>
                                              </p:stCondLst>
                                            </p:cTn>
                                            <p:tgtEl>
                                              <p:spTgt spid="23"/>
                                            </p:tgtEl>
                                            <p:attrNameLst>
                                              <p:attrName>r</p:attrName>
                                            </p:attrNameLst>
                                          </p:cBhvr>
                                        </p:animRot>
                                      </p:childTnLst>
                                    </p:cTn>
                                  </p:par>
                                  <p:par>
                                    <p:cTn id="71" presetID="22" presetClass="entr" presetSubtype="8" fill="hold" grpId="0" nodeType="withEffect">
                                      <p:stCondLst>
                                        <p:cond delay="1000"/>
                                      </p:stCondLst>
                                      <p:iterate type="lt">
                                        <p:tmPct val="30000"/>
                                      </p:iterate>
                                      <p:childTnLst>
                                        <p:set>
                                          <p:cBhvr>
                                            <p:cTn id="72" dur="1" fill="hold">
                                              <p:stCondLst>
                                                <p:cond delay="0"/>
                                              </p:stCondLst>
                                            </p:cTn>
                                            <p:tgtEl>
                                              <p:spTgt spid="24"/>
                                            </p:tgtEl>
                                            <p:attrNameLst>
                                              <p:attrName>style.visibility</p:attrName>
                                            </p:attrNameLst>
                                          </p:cBhvr>
                                          <p:to>
                                            <p:strVal val="visible"/>
                                          </p:to>
                                        </p:set>
                                        <p:animEffect transition="in" filter="wipe(left)">
                                          <p:cBhvr>
                                            <p:cTn id="73" dur="50"/>
                                            <p:tgtEl>
                                              <p:spTgt spid="24"/>
                                            </p:tgtEl>
                                          </p:cBhvr>
                                        </p:animEffect>
                                      </p:childTnLst>
                                    </p:cTn>
                                  </p:par>
                                  <p:par>
                                    <p:cTn id="74" presetID="36" presetClass="emph" presetSubtype="0" fill="hold" grpId="1" nodeType="withEffect">
                                      <p:stCondLst>
                                        <p:cond delay="1000"/>
                                      </p:stCondLst>
                                      <p:iterate type="lt">
                                        <p:tmPct val="30000"/>
                                      </p:iterate>
                                      <p:childTnLst>
                                        <p:animScale>
                                          <p:cBhvr>
                                            <p:cTn id="75" dur="25" autoRev="1" fill="hold">
                                              <p:stCondLst>
                                                <p:cond delay="0"/>
                                              </p:stCondLst>
                                            </p:cTn>
                                            <p:tgtEl>
                                              <p:spTgt spid="24"/>
                                            </p:tgtEl>
                                          </p:cBhvr>
                                          <p:to x="80000" y="100000"/>
                                        </p:animScale>
                                        <p:anim by="(#ppt_w*0.10)" calcmode="lin" valueType="num">
                                          <p:cBhvr>
                                            <p:cTn id="76" dur="25" autoRev="1" fill="hold">
                                              <p:stCondLst>
                                                <p:cond delay="0"/>
                                              </p:stCondLst>
                                            </p:cTn>
                                            <p:tgtEl>
                                              <p:spTgt spid="24"/>
                                            </p:tgtEl>
                                            <p:attrNameLst>
                                              <p:attrName>ppt_x</p:attrName>
                                            </p:attrNameLst>
                                          </p:cBhvr>
                                        </p:anim>
                                        <p:anim by="(-#ppt_w*0.10)" calcmode="lin" valueType="num">
                                          <p:cBhvr>
                                            <p:cTn id="77" dur="25" autoRev="1" fill="hold">
                                              <p:stCondLst>
                                                <p:cond delay="0"/>
                                              </p:stCondLst>
                                            </p:cTn>
                                            <p:tgtEl>
                                              <p:spTgt spid="24"/>
                                            </p:tgtEl>
                                            <p:attrNameLst>
                                              <p:attrName>ppt_y</p:attrName>
                                            </p:attrNameLst>
                                          </p:cBhvr>
                                        </p:anim>
                                        <p:animRot by="-480000">
                                          <p:cBhvr>
                                            <p:cTn id="78" dur="25" autoRev="1"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P spid="10" grpId="0" animBg="1"/>
          <p:bldP spid="11" grpId="0" animBg="1"/>
          <p:bldP spid="18" grpId="0" animBg="1"/>
          <p:bldP spid="19" grpId="0" animBg="1"/>
          <p:bldP spid="20" grpId="0"/>
          <p:bldP spid="21" grpId="0"/>
          <p:bldP spid="22" grpId="0"/>
          <p:bldP spid="22" grpId="1"/>
          <p:bldP spid="23" grpId="0"/>
          <p:bldP spid="23" grpId="1"/>
          <p:bldP spid="24" grpId="0"/>
          <p:bldP spid="24" grpId="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1430102" y="2090401"/>
            <a:ext cx="6260551" cy="1135924"/>
          </a:xfrm>
          <a:custGeom>
            <a:avLst/>
            <a:gdLst>
              <a:gd name="connsiteX0" fmla="*/ 0 w 5689600"/>
              <a:gd name="connsiteY0" fmla="*/ 1079512 h 1079512"/>
              <a:gd name="connsiteX1" fmla="*/ 1917700 w 5689600"/>
              <a:gd name="connsiteY1" fmla="*/ 12 h 1079512"/>
              <a:gd name="connsiteX2" fmla="*/ 3810000 w 5689600"/>
              <a:gd name="connsiteY2" fmla="*/ 1054112 h 1079512"/>
              <a:gd name="connsiteX3" fmla="*/ 5689600 w 5689600"/>
              <a:gd name="connsiteY3" fmla="*/ 12712 h 1079512"/>
              <a:gd name="connsiteX0-1" fmla="*/ 0 w 7762075"/>
              <a:gd name="connsiteY0-2" fmla="*/ 1079512 h 1079512"/>
              <a:gd name="connsiteX1-3" fmla="*/ 1917700 w 7762075"/>
              <a:gd name="connsiteY1-4" fmla="*/ 12 h 1079512"/>
              <a:gd name="connsiteX2-5" fmla="*/ 3810000 w 7762075"/>
              <a:gd name="connsiteY2-6" fmla="*/ 1054112 h 1079512"/>
              <a:gd name="connsiteX3-7" fmla="*/ 7762075 w 7762075"/>
              <a:gd name="connsiteY3-8" fmla="*/ 887355 h 1079512"/>
              <a:gd name="connsiteX0-9" fmla="*/ 0 w 7762075"/>
              <a:gd name="connsiteY0-10" fmla="*/ 1258016 h 1258016"/>
              <a:gd name="connsiteX1-11" fmla="*/ 1917700 w 7762075"/>
              <a:gd name="connsiteY1-12" fmla="*/ 178516 h 1258016"/>
              <a:gd name="connsiteX2-13" fmla="*/ 3810000 w 7762075"/>
              <a:gd name="connsiteY2-14" fmla="*/ 1232616 h 1258016"/>
              <a:gd name="connsiteX3-15" fmla="*/ 6120167 w 7762075"/>
              <a:gd name="connsiteY3-16" fmla="*/ 511 h 1258016"/>
              <a:gd name="connsiteX4" fmla="*/ 7762075 w 7762075"/>
              <a:gd name="connsiteY4" fmla="*/ 1065859 h 1258016"/>
              <a:gd name="connsiteX0-17" fmla="*/ 0 w 7872948"/>
              <a:gd name="connsiteY0-18" fmla="*/ 1257930 h 1296609"/>
              <a:gd name="connsiteX1-19" fmla="*/ 1917700 w 7872948"/>
              <a:gd name="connsiteY1-20" fmla="*/ 178430 h 1296609"/>
              <a:gd name="connsiteX2-21" fmla="*/ 3810000 w 7872948"/>
              <a:gd name="connsiteY2-22" fmla="*/ 1232530 h 1296609"/>
              <a:gd name="connsiteX3-23" fmla="*/ 6120167 w 7872948"/>
              <a:gd name="connsiteY3-24" fmla="*/ 425 h 1296609"/>
              <a:gd name="connsiteX4-25" fmla="*/ 7872948 w 7872948"/>
              <a:gd name="connsiteY4-26" fmla="*/ 1296361 h 1296609"/>
              <a:gd name="connsiteX0-27" fmla="*/ 0 w 7872948"/>
              <a:gd name="connsiteY0-28" fmla="*/ 1257930 h 1296609"/>
              <a:gd name="connsiteX1-29" fmla="*/ 1650430 w 7872948"/>
              <a:gd name="connsiteY1-30" fmla="*/ 263677 h 1296609"/>
              <a:gd name="connsiteX2-31" fmla="*/ 3810000 w 7872948"/>
              <a:gd name="connsiteY2-32" fmla="*/ 1232530 h 1296609"/>
              <a:gd name="connsiteX3-33" fmla="*/ 6120167 w 7872948"/>
              <a:gd name="connsiteY3-34" fmla="*/ 425 h 1296609"/>
              <a:gd name="connsiteX4-35" fmla="*/ 7872948 w 7872948"/>
              <a:gd name="connsiteY4-36" fmla="*/ 1296361 h 1296609"/>
              <a:gd name="connsiteX0-37" fmla="*/ 0 w 7872948"/>
              <a:gd name="connsiteY0-38" fmla="*/ 1257930 h 1296609"/>
              <a:gd name="connsiteX1-39" fmla="*/ 1650430 w 7872948"/>
              <a:gd name="connsiteY1-40" fmla="*/ 263677 h 1296609"/>
              <a:gd name="connsiteX2-41" fmla="*/ 3430071 w 7872948"/>
              <a:gd name="connsiteY2-42" fmla="*/ 1226591 h 1296609"/>
              <a:gd name="connsiteX3-43" fmla="*/ 6120167 w 7872948"/>
              <a:gd name="connsiteY3-44" fmla="*/ 425 h 1296609"/>
              <a:gd name="connsiteX4-45" fmla="*/ 7872948 w 7872948"/>
              <a:gd name="connsiteY4-46" fmla="*/ 1296361 h 1296609"/>
              <a:gd name="connsiteX0-47" fmla="*/ 0 w 7872948"/>
              <a:gd name="connsiteY0-48" fmla="*/ 1191562 h 1230254"/>
              <a:gd name="connsiteX1-49" fmla="*/ 1650430 w 7872948"/>
              <a:gd name="connsiteY1-50" fmla="*/ 197309 h 1230254"/>
              <a:gd name="connsiteX2-51" fmla="*/ 3430071 w 7872948"/>
              <a:gd name="connsiteY2-52" fmla="*/ 1160223 h 1230254"/>
              <a:gd name="connsiteX3-53" fmla="*/ 5639957 w 7872948"/>
              <a:gd name="connsiteY3-54" fmla="*/ 447 h 1230254"/>
              <a:gd name="connsiteX4-55" fmla="*/ 7872948 w 7872948"/>
              <a:gd name="connsiteY4-56" fmla="*/ 1229993 h 1230254"/>
              <a:gd name="connsiteX0-57" fmla="*/ 0 w 7681228"/>
              <a:gd name="connsiteY0-58" fmla="*/ 1191632 h 1191632"/>
              <a:gd name="connsiteX1-59" fmla="*/ 1650430 w 7681228"/>
              <a:gd name="connsiteY1-60" fmla="*/ 197379 h 1191632"/>
              <a:gd name="connsiteX2-61" fmla="*/ 3430071 w 7681228"/>
              <a:gd name="connsiteY2-62" fmla="*/ 1160293 h 1191632"/>
              <a:gd name="connsiteX3-63" fmla="*/ 5639957 w 7681228"/>
              <a:gd name="connsiteY3-64" fmla="*/ 517 h 1191632"/>
              <a:gd name="connsiteX4-65" fmla="*/ 7681228 w 7681228"/>
              <a:gd name="connsiteY4-66" fmla="*/ 1053214 h 1191632"/>
              <a:gd name="connsiteX0-67" fmla="*/ 0 w 7681228"/>
              <a:gd name="connsiteY0-68" fmla="*/ 1191576 h 1191576"/>
              <a:gd name="connsiteX1-69" fmla="*/ 1650430 w 7681228"/>
              <a:gd name="connsiteY1-70" fmla="*/ 197323 h 1191576"/>
              <a:gd name="connsiteX2-71" fmla="*/ 3430071 w 7681228"/>
              <a:gd name="connsiteY2-72" fmla="*/ 1160237 h 1191576"/>
              <a:gd name="connsiteX3-73" fmla="*/ 5639957 w 7681228"/>
              <a:gd name="connsiteY3-74" fmla="*/ 461 h 1191576"/>
              <a:gd name="connsiteX4-75" fmla="*/ 7681228 w 7681228"/>
              <a:gd name="connsiteY4-76" fmla="*/ 1053158 h 1191576"/>
              <a:gd name="connsiteX0-77" fmla="*/ 0 w 7826216"/>
              <a:gd name="connsiteY0-78" fmla="*/ 1191456 h 1508838"/>
              <a:gd name="connsiteX1-79" fmla="*/ 1650430 w 7826216"/>
              <a:gd name="connsiteY1-80" fmla="*/ 197203 h 1508838"/>
              <a:gd name="connsiteX2-81" fmla="*/ 3430071 w 7826216"/>
              <a:gd name="connsiteY2-82" fmla="*/ 1160117 h 1508838"/>
              <a:gd name="connsiteX3-83" fmla="*/ 5639957 w 7826216"/>
              <a:gd name="connsiteY3-84" fmla="*/ 341 h 1508838"/>
              <a:gd name="connsiteX4-85" fmla="*/ 7826216 w 7826216"/>
              <a:gd name="connsiteY4-86" fmla="*/ 1498311 h 1508838"/>
              <a:gd name="connsiteX0-87" fmla="*/ 0 w 7826216"/>
              <a:gd name="connsiteY0-88" fmla="*/ 1008617 h 1327197"/>
              <a:gd name="connsiteX1-89" fmla="*/ 1650430 w 7826216"/>
              <a:gd name="connsiteY1-90" fmla="*/ 14364 h 1327197"/>
              <a:gd name="connsiteX2-91" fmla="*/ 3430071 w 7826216"/>
              <a:gd name="connsiteY2-92" fmla="*/ 977278 h 1327197"/>
              <a:gd name="connsiteX3-93" fmla="*/ 5725245 w 7826216"/>
              <a:gd name="connsiteY3-94" fmla="*/ 382 h 1327197"/>
              <a:gd name="connsiteX4-95" fmla="*/ 7826216 w 7826216"/>
              <a:gd name="connsiteY4-96" fmla="*/ 1315472 h 1327197"/>
              <a:gd name="connsiteX0-97" fmla="*/ 0 w 7826216"/>
              <a:gd name="connsiteY0-98" fmla="*/ 1008617 h 1327197"/>
              <a:gd name="connsiteX1-99" fmla="*/ 1650430 w 7826216"/>
              <a:gd name="connsiteY1-100" fmla="*/ 14364 h 1327197"/>
              <a:gd name="connsiteX2-101" fmla="*/ 3737105 w 7826216"/>
              <a:gd name="connsiteY2-102" fmla="*/ 1136304 h 1327197"/>
              <a:gd name="connsiteX3-103" fmla="*/ 5725245 w 7826216"/>
              <a:gd name="connsiteY3-104" fmla="*/ 382 h 1327197"/>
              <a:gd name="connsiteX4-105" fmla="*/ 7826216 w 7826216"/>
              <a:gd name="connsiteY4-106" fmla="*/ 1315472 h 1327197"/>
              <a:gd name="connsiteX0-107" fmla="*/ 0 w 7826216"/>
              <a:gd name="connsiteY0-108" fmla="*/ 1008617 h 1327197"/>
              <a:gd name="connsiteX1-109" fmla="*/ 1650430 w 7826216"/>
              <a:gd name="connsiteY1-110" fmla="*/ 14364 h 1327197"/>
              <a:gd name="connsiteX2-111" fmla="*/ 3737105 w 7826216"/>
              <a:gd name="connsiteY2-112" fmla="*/ 1136304 h 1327197"/>
              <a:gd name="connsiteX3-113" fmla="*/ 5725245 w 7826216"/>
              <a:gd name="connsiteY3-114" fmla="*/ 382 h 1327197"/>
              <a:gd name="connsiteX4-115" fmla="*/ 7826216 w 7826216"/>
              <a:gd name="connsiteY4-116" fmla="*/ 1315472 h 1327197"/>
              <a:gd name="connsiteX0-117" fmla="*/ 0 w 7826216"/>
              <a:gd name="connsiteY0-118" fmla="*/ 1008617 h 1327197"/>
              <a:gd name="connsiteX1-119" fmla="*/ 1650430 w 7826216"/>
              <a:gd name="connsiteY1-120" fmla="*/ 14364 h 1327197"/>
              <a:gd name="connsiteX2-121" fmla="*/ 3737105 w 7826216"/>
              <a:gd name="connsiteY2-122" fmla="*/ 1136304 h 1327197"/>
              <a:gd name="connsiteX3-123" fmla="*/ 5725245 w 7826216"/>
              <a:gd name="connsiteY3-124" fmla="*/ 382 h 1327197"/>
              <a:gd name="connsiteX4-125" fmla="*/ 7826216 w 7826216"/>
              <a:gd name="connsiteY4-126" fmla="*/ 1315472 h 1327197"/>
              <a:gd name="connsiteX0-127" fmla="*/ 0 w 7826216"/>
              <a:gd name="connsiteY0-128" fmla="*/ 994938 h 1314128"/>
              <a:gd name="connsiteX1-129" fmla="*/ 1650430 w 7826216"/>
              <a:gd name="connsiteY1-130" fmla="*/ 685 h 1314128"/>
              <a:gd name="connsiteX2-131" fmla="*/ 3737105 w 7826216"/>
              <a:gd name="connsiteY2-132" fmla="*/ 1122625 h 1314128"/>
              <a:gd name="connsiteX3-133" fmla="*/ 5946991 w 7826216"/>
              <a:gd name="connsiteY3-134" fmla="*/ 66216 h 1314128"/>
              <a:gd name="connsiteX4-135" fmla="*/ 7826216 w 7826216"/>
              <a:gd name="connsiteY4-136" fmla="*/ 1301793 h 1314128"/>
              <a:gd name="connsiteX0-137" fmla="*/ 0 w 7826216"/>
              <a:gd name="connsiteY0-138" fmla="*/ 929125 h 1248315"/>
              <a:gd name="connsiteX1-139" fmla="*/ 1641902 w 7826216"/>
              <a:gd name="connsiteY1-140" fmla="*/ 30287 h 1248315"/>
              <a:gd name="connsiteX2-141" fmla="*/ 3737105 w 7826216"/>
              <a:gd name="connsiteY2-142" fmla="*/ 1056812 h 1248315"/>
              <a:gd name="connsiteX3-143" fmla="*/ 5946991 w 7826216"/>
              <a:gd name="connsiteY3-144" fmla="*/ 403 h 1248315"/>
              <a:gd name="connsiteX4-145" fmla="*/ 7826216 w 7826216"/>
              <a:gd name="connsiteY4-146" fmla="*/ 1235980 h 1248315"/>
              <a:gd name="connsiteX0-147" fmla="*/ 0 w 7826216"/>
              <a:gd name="connsiteY0-148" fmla="*/ 929125 h 1248315"/>
              <a:gd name="connsiteX1-149" fmla="*/ 1641902 w 7826216"/>
              <a:gd name="connsiteY1-150" fmla="*/ 30287 h 1248315"/>
              <a:gd name="connsiteX2-151" fmla="*/ 3941795 w 7826216"/>
              <a:gd name="connsiteY2-152" fmla="*/ 1088617 h 1248315"/>
              <a:gd name="connsiteX3-153" fmla="*/ 5946991 w 7826216"/>
              <a:gd name="connsiteY3-154" fmla="*/ 403 h 1248315"/>
              <a:gd name="connsiteX4-155" fmla="*/ 7826216 w 7826216"/>
              <a:gd name="connsiteY4-156" fmla="*/ 1235980 h 1248315"/>
              <a:gd name="connsiteX0-157" fmla="*/ 0 w 7698285"/>
              <a:gd name="connsiteY0-158" fmla="*/ 929138 h 1201018"/>
              <a:gd name="connsiteX1-159" fmla="*/ 1641902 w 7698285"/>
              <a:gd name="connsiteY1-160" fmla="*/ 30300 h 1201018"/>
              <a:gd name="connsiteX2-161" fmla="*/ 3941795 w 7698285"/>
              <a:gd name="connsiteY2-162" fmla="*/ 1088630 h 1201018"/>
              <a:gd name="connsiteX3-163" fmla="*/ 5946991 w 7698285"/>
              <a:gd name="connsiteY3-164" fmla="*/ 416 h 1201018"/>
              <a:gd name="connsiteX4-165" fmla="*/ 7698285 w 7698285"/>
              <a:gd name="connsiteY4-166" fmla="*/ 1188285 h 1201018"/>
              <a:gd name="connsiteX0-167" fmla="*/ 0 w 7698285"/>
              <a:gd name="connsiteY0-168" fmla="*/ 929194 h 1188341"/>
              <a:gd name="connsiteX1-169" fmla="*/ 1641902 w 7698285"/>
              <a:gd name="connsiteY1-170" fmla="*/ 30356 h 1188341"/>
              <a:gd name="connsiteX2-171" fmla="*/ 3941795 w 7698285"/>
              <a:gd name="connsiteY2-172" fmla="*/ 1088686 h 1188341"/>
              <a:gd name="connsiteX3-173" fmla="*/ 5946991 w 7698285"/>
              <a:gd name="connsiteY3-174" fmla="*/ 472 h 1188341"/>
              <a:gd name="connsiteX4-175" fmla="*/ 7698285 w 7698285"/>
              <a:gd name="connsiteY4-176" fmla="*/ 1188341 h 1188341"/>
              <a:gd name="connsiteX0-177" fmla="*/ 0 w 7766515"/>
              <a:gd name="connsiteY0-178" fmla="*/ 1064367 h 1188341"/>
              <a:gd name="connsiteX1-179" fmla="*/ 1710132 w 7766515"/>
              <a:gd name="connsiteY1-180" fmla="*/ 30356 h 1188341"/>
              <a:gd name="connsiteX2-181" fmla="*/ 4010025 w 7766515"/>
              <a:gd name="connsiteY2-182" fmla="*/ 1088686 h 1188341"/>
              <a:gd name="connsiteX3-183" fmla="*/ 6015221 w 7766515"/>
              <a:gd name="connsiteY3-184" fmla="*/ 472 h 1188341"/>
              <a:gd name="connsiteX4-185" fmla="*/ 7766515 w 7766515"/>
              <a:gd name="connsiteY4-186" fmla="*/ 1188341 h 1188341"/>
              <a:gd name="connsiteX0-187" fmla="*/ 0 w 7809158"/>
              <a:gd name="connsiteY0-188" fmla="*/ 682705 h 1188341"/>
              <a:gd name="connsiteX1-189" fmla="*/ 1752775 w 7809158"/>
              <a:gd name="connsiteY1-190" fmla="*/ 30356 h 1188341"/>
              <a:gd name="connsiteX2-191" fmla="*/ 4052668 w 7809158"/>
              <a:gd name="connsiteY2-192" fmla="*/ 1088686 h 1188341"/>
              <a:gd name="connsiteX3-193" fmla="*/ 6057864 w 7809158"/>
              <a:gd name="connsiteY3-194" fmla="*/ 472 h 1188341"/>
              <a:gd name="connsiteX4-195" fmla="*/ 7809158 w 7809158"/>
              <a:gd name="connsiteY4-196" fmla="*/ 1188341 h 1188341"/>
              <a:gd name="connsiteX0-197" fmla="*/ 0 w 7809158"/>
              <a:gd name="connsiteY0-198" fmla="*/ 682705 h 1188341"/>
              <a:gd name="connsiteX1-199" fmla="*/ 1752775 w 7809158"/>
              <a:gd name="connsiteY1-200" fmla="*/ 30356 h 1188341"/>
              <a:gd name="connsiteX2-201" fmla="*/ 4052668 w 7809158"/>
              <a:gd name="connsiteY2-202" fmla="*/ 1088686 h 1188341"/>
              <a:gd name="connsiteX3-203" fmla="*/ 6057864 w 7809158"/>
              <a:gd name="connsiteY3-204" fmla="*/ 472 h 1188341"/>
              <a:gd name="connsiteX4-205" fmla="*/ 7809158 w 7809158"/>
              <a:gd name="connsiteY4-206" fmla="*/ 1188341 h 1188341"/>
              <a:gd name="connsiteX0-207" fmla="*/ 0 w 7800630"/>
              <a:gd name="connsiteY0-208" fmla="*/ 1104124 h 1188341"/>
              <a:gd name="connsiteX1-209" fmla="*/ 1744247 w 7800630"/>
              <a:gd name="connsiteY1-210" fmla="*/ 30356 h 1188341"/>
              <a:gd name="connsiteX2-211" fmla="*/ 4044140 w 7800630"/>
              <a:gd name="connsiteY2-212" fmla="*/ 1088686 h 1188341"/>
              <a:gd name="connsiteX3-213" fmla="*/ 6049336 w 7800630"/>
              <a:gd name="connsiteY3-214" fmla="*/ 472 h 1188341"/>
              <a:gd name="connsiteX4-215" fmla="*/ 7800630 w 7800630"/>
              <a:gd name="connsiteY4-216" fmla="*/ 1188341 h 1188341"/>
              <a:gd name="connsiteX0-217" fmla="*/ 0 w 7800630"/>
              <a:gd name="connsiteY0-218" fmla="*/ 1120027 h 1188341"/>
              <a:gd name="connsiteX1-219" fmla="*/ 1744247 w 7800630"/>
              <a:gd name="connsiteY1-220" fmla="*/ 30356 h 1188341"/>
              <a:gd name="connsiteX2-221" fmla="*/ 4044140 w 7800630"/>
              <a:gd name="connsiteY2-222" fmla="*/ 1088686 h 1188341"/>
              <a:gd name="connsiteX3-223" fmla="*/ 6049336 w 7800630"/>
              <a:gd name="connsiteY3-224" fmla="*/ 472 h 1188341"/>
              <a:gd name="connsiteX4-225" fmla="*/ 7800630 w 7800630"/>
              <a:gd name="connsiteY4-226" fmla="*/ 1188341 h 1188341"/>
              <a:gd name="connsiteX0-227" fmla="*/ 0 w 7800630"/>
              <a:gd name="connsiteY0-228" fmla="*/ 1120027 h 1188341"/>
              <a:gd name="connsiteX1-229" fmla="*/ 1744247 w 7800630"/>
              <a:gd name="connsiteY1-230" fmla="*/ 30356 h 1188341"/>
              <a:gd name="connsiteX2-231" fmla="*/ 4044140 w 7800630"/>
              <a:gd name="connsiteY2-232" fmla="*/ 1088686 h 1188341"/>
              <a:gd name="connsiteX3-233" fmla="*/ 6049336 w 7800630"/>
              <a:gd name="connsiteY3-234" fmla="*/ 472 h 1188341"/>
              <a:gd name="connsiteX4-235" fmla="*/ 7800630 w 7800630"/>
              <a:gd name="connsiteY4-236" fmla="*/ 1188341 h 1188341"/>
              <a:gd name="connsiteX0-237" fmla="*/ 0 w 7851801"/>
              <a:gd name="connsiteY0-238" fmla="*/ 1120082 h 1120082"/>
              <a:gd name="connsiteX1-239" fmla="*/ 1744247 w 7851801"/>
              <a:gd name="connsiteY1-240" fmla="*/ 30411 h 1120082"/>
              <a:gd name="connsiteX2-241" fmla="*/ 4044140 w 7851801"/>
              <a:gd name="connsiteY2-242" fmla="*/ 1088741 h 1120082"/>
              <a:gd name="connsiteX3-243" fmla="*/ 6049336 w 7851801"/>
              <a:gd name="connsiteY3-244" fmla="*/ 527 h 1120082"/>
              <a:gd name="connsiteX4-245" fmla="*/ 7851801 w 7851801"/>
              <a:gd name="connsiteY4-246" fmla="*/ 1061175 h 1120082"/>
              <a:gd name="connsiteX0-247" fmla="*/ 0 w 7851801"/>
              <a:gd name="connsiteY0-248" fmla="*/ 1120082 h 1120082"/>
              <a:gd name="connsiteX1-249" fmla="*/ 1744247 w 7851801"/>
              <a:gd name="connsiteY1-250" fmla="*/ 30411 h 1120082"/>
              <a:gd name="connsiteX2-251" fmla="*/ 4044140 w 7851801"/>
              <a:gd name="connsiteY2-252" fmla="*/ 1088741 h 1120082"/>
              <a:gd name="connsiteX3-253" fmla="*/ 6049336 w 7851801"/>
              <a:gd name="connsiteY3-254" fmla="*/ 527 h 1120082"/>
              <a:gd name="connsiteX4-255" fmla="*/ 7851801 w 7851801"/>
              <a:gd name="connsiteY4-256" fmla="*/ 1061175 h 1120082"/>
              <a:gd name="connsiteX0-257" fmla="*/ 0 w 7851801"/>
              <a:gd name="connsiteY0-258" fmla="*/ 1120082 h 1120082"/>
              <a:gd name="connsiteX1-259" fmla="*/ 1744247 w 7851801"/>
              <a:gd name="connsiteY1-260" fmla="*/ 30411 h 1120082"/>
              <a:gd name="connsiteX2-261" fmla="*/ 4044140 w 7851801"/>
              <a:gd name="connsiteY2-262" fmla="*/ 1088741 h 1120082"/>
              <a:gd name="connsiteX3-263" fmla="*/ 6049336 w 7851801"/>
              <a:gd name="connsiteY3-264" fmla="*/ 527 h 1120082"/>
              <a:gd name="connsiteX4-265" fmla="*/ 7851801 w 7851801"/>
              <a:gd name="connsiteY4-266" fmla="*/ 1061175 h 1120082"/>
              <a:gd name="connsiteX0-267" fmla="*/ 0 w 7851801"/>
              <a:gd name="connsiteY0-268" fmla="*/ 1119555 h 1119555"/>
              <a:gd name="connsiteX1-269" fmla="*/ 1744247 w 7851801"/>
              <a:gd name="connsiteY1-270" fmla="*/ 29884 h 1119555"/>
              <a:gd name="connsiteX2-271" fmla="*/ 4044140 w 7851801"/>
              <a:gd name="connsiteY2-272" fmla="*/ 1088214 h 1119555"/>
              <a:gd name="connsiteX3-273" fmla="*/ 6049336 w 7851801"/>
              <a:gd name="connsiteY3-274" fmla="*/ 0 h 1119555"/>
              <a:gd name="connsiteX4-275" fmla="*/ 7851801 w 7851801"/>
              <a:gd name="connsiteY4-276" fmla="*/ 1060648 h 1119555"/>
              <a:gd name="connsiteX0-277" fmla="*/ 0 w 7851801"/>
              <a:gd name="connsiteY0-278" fmla="*/ 1119555 h 1119555"/>
              <a:gd name="connsiteX1-279" fmla="*/ 1744247 w 7851801"/>
              <a:gd name="connsiteY1-280" fmla="*/ 29884 h 1119555"/>
              <a:gd name="connsiteX2-281" fmla="*/ 4044140 w 7851801"/>
              <a:gd name="connsiteY2-282" fmla="*/ 1088214 h 1119555"/>
              <a:gd name="connsiteX3-283" fmla="*/ 6049336 w 7851801"/>
              <a:gd name="connsiteY3-284" fmla="*/ 0 h 1119555"/>
              <a:gd name="connsiteX4-285" fmla="*/ 7851801 w 7851801"/>
              <a:gd name="connsiteY4-286" fmla="*/ 1060648 h 1119555"/>
              <a:gd name="connsiteX0-287" fmla="*/ 0 w 7851801"/>
              <a:gd name="connsiteY0-288" fmla="*/ 1119555 h 1119555"/>
              <a:gd name="connsiteX1-289" fmla="*/ 2349784 w 7851801"/>
              <a:gd name="connsiteY1-290" fmla="*/ 13981 h 1119555"/>
              <a:gd name="connsiteX2-291" fmla="*/ 4044140 w 7851801"/>
              <a:gd name="connsiteY2-292" fmla="*/ 1088214 h 1119555"/>
              <a:gd name="connsiteX3-293" fmla="*/ 6049336 w 7851801"/>
              <a:gd name="connsiteY3-294" fmla="*/ 0 h 1119555"/>
              <a:gd name="connsiteX4-295" fmla="*/ 7851801 w 7851801"/>
              <a:gd name="connsiteY4-296" fmla="*/ 1060648 h 1119555"/>
              <a:gd name="connsiteX0-297" fmla="*/ 0 w 7118332"/>
              <a:gd name="connsiteY0-298" fmla="*/ 1079799 h 1088237"/>
              <a:gd name="connsiteX1-299" fmla="*/ 1616315 w 7118332"/>
              <a:gd name="connsiteY1-300" fmla="*/ 13981 h 1088237"/>
              <a:gd name="connsiteX2-301" fmla="*/ 3310671 w 7118332"/>
              <a:gd name="connsiteY2-302" fmla="*/ 1088214 h 1088237"/>
              <a:gd name="connsiteX3-303" fmla="*/ 5315867 w 7118332"/>
              <a:gd name="connsiteY3-304" fmla="*/ 0 h 1088237"/>
              <a:gd name="connsiteX4-305" fmla="*/ 7118332 w 7118332"/>
              <a:gd name="connsiteY4-306" fmla="*/ 1060648 h 1088237"/>
              <a:gd name="connsiteX0-307" fmla="*/ 0 w 7118332"/>
              <a:gd name="connsiteY0-308" fmla="*/ 1079799 h 1088237"/>
              <a:gd name="connsiteX1-309" fmla="*/ 1616315 w 7118332"/>
              <a:gd name="connsiteY1-310" fmla="*/ 13981 h 1088237"/>
              <a:gd name="connsiteX2-311" fmla="*/ 3310671 w 7118332"/>
              <a:gd name="connsiteY2-312" fmla="*/ 1088214 h 1088237"/>
              <a:gd name="connsiteX3-313" fmla="*/ 5315867 w 7118332"/>
              <a:gd name="connsiteY3-314" fmla="*/ 0 h 1088237"/>
              <a:gd name="connsiteX4-315" fmla="*/ 7118332 w 7118332"/>
              <a:gd name="connsiteY4-316" fmla="*/ 1060648 h 1088237"/>
              <a:gd name="connsiteX0-317" fmla="*/ 0 w 7118332"/>
              <a:gd name="connsiteY0-318" fmla="*/ 1065820 h 1074258"/>
              <a:gd name="connsiteX1-319" fmla="*/ 1616315 w 7118332"/>
              <a:gd name="connsiteY1-320" fmla="*/ 2 h 1074258"/>
              <a:gd name="connsiteX2-321" fmla="*/ 3310671 w 7118332"/>
              <a:gd name="connsiteY2-322" fmla="*/ 1074235 h 1074258"/>
              <a:gd name="connsiteX3-323" fmla="*/ 4974720 w 7118332"/>
              <a:gd name="connsiteY3-324" fmla="*/ 1924 h 1074258"/>
              <a:gd name="connsiteX4-325" fmla="*/ 7118332 w 7118332"/>
              <a:gd name="connsiteY4-326" fmla="*/ 1046669 h 1074258"/>
              <a:gd name="connsiteX0-327" fmla="*/ 0 w 6623667"/>
              <a:gd name="connsiteY0-328" fmla="*/ 1065820 h 1074258"/>
              <a:gd name="connsiteX1-329" fmla="*/ 1616315 w 6623667"/>
              <a:gd name="connsiteY1-330" fmla="*/ 2 h 1074258"/>
              <a:gd name="connsiteX2-331" fmla="*/ 3310671 w 6623667"/>
              <a:gd name="connsiteY2-332" fmla="*/ 1074235 h 1074258"/>
              <a:gd name="connsiteX3-333" fmla="*/ 4974720 w 6623667"/>
              <a:gd name="connsiteY3-334" fmla="*/ 1924 h 1074258"/>
              <a:gd name="connsiteX4-335" fmla="*/ 6623667 w 6623667"/>
              <a:gd name="connsiteY4-336" fmla="*/ 1038718 h 1074258"/>
              <a:gd name="connsiteX0-337" fmla="*/ 0 w 6478679"/>
              <a:gd name="connsiteY0-338" fmla="*/ 1065820 h 1074258"/>
              <a:gd name="connsiteX1-339" fmla="*/ 1616315 w 6478679"/>
              <a:gd name="connsiteY1-340" fmla="*/ 2 h 1074258"/>
              <a:gd name="connsiteX2-341" fmla="*/ 3310671 w 6478679"/>
              <a:gd name="connsiteY2-342" fmla="*/ 1074235 h 1074258"/>
              <a:gd name="connsiteX3-343" fmla="*/ 4974720 w 6478679"/>
              <a:gd name="connsiteY3-344" fmla="*/ 1924 h 1074258"/>
              <a:gd name="connsiteX4-345" fmla="*/ 6478679 w 6478679"/>
              <a:gd name="connsiteY4-346" fmla="*/ 1070523 h 1074258"/>
              <a:gd name="connsiteX0-347" fmla="*/ 0 w 6700425"/>
              <a:gd name="connsiteY0-348" fmla="*/ 1065820 h 1074258"/>
              <a:gd name="connsiteX1-349" fmla="*/ 1616315 w 6700425"/>
              <a:gd name="connsiteY1-350" fmla="*/ 2 h 1074258"/>
              <a:gd name="connsiteX2-351" fmla="*/ 3310671 w 6700425"/>
              <a:gd name="connsiteY2-352" fmla="*/ 1074235 h 1074258"/>
              <a:gd name="connsiteX3-353" fmla="*/ 4974720 w 6700425"/>
              <a:gd name="connsiteY3-354" fmla="*/ 1924 h 1074258"/>
              <a:gd name="connsiteX4-355" fmla="*/ 6700425 w 6700425"/>
              <a:gd name="connsiteY4-356" fmla="*/ 1038717 h 1074258"/>
              <a:gd name="connsiteX0-357" fmla="*/ 0 w 6700425"/>
              <a:gd name="connsiteY0-358" fmla="*/ 1127507 h 1135945"/>
              <a:gd name="connsiteX1-359" fmla="*/ 1616315 w 6700425"/>
              <a:gd name="connsiteY1-360" fmla="*/ 61689 h 1135945"/>
              <a:gd name="connsiteX2-361" fmla="*/ 3310671 w 6700425"/>
              <a:gd name="connsiteY2-362" fmla="*/ 1135922 h 1135945"/>
              <a:gd name="connsiteX3-363" fmla="*/ 5034421 w 6700425"/>
              <a:gd name="connsiteY3-364" fmla="*/ 0 h 1135945"/>
              <a:gd name="connsiteX4-365" fmla="*/ 6700425 w 6700425"/>
              <a:gd name="connsiteY4-366" fmla="*/ 1100404 h 1135945"/>
              <a:gd name="connsiteX0-367" fmla="*/ 0 w 6700425"/>
              <a:gd name="connsiteY0-368" fmla="*/ 1127507 h 1135945"/>
              <a:gd name="connsiteX1-369" fmla="*/ 1616315 w 6700425"/>
              <a:gd name="connsiteY1-370" fmla="*/ 61689 h 1135945"/>
              <a:gd name="connsiteX2-371" fmla="*/ 3310671 w 6700425"/>
              <a:gd name="connsiteY2-372" fmla="*/ 1135922 h 1135945"/>
              <a:gd name="connsiteX3-373" fmla="*/ 5034421 w 6700425"/>
              <a:gd name="connsiteY3-374" fmla="*/ 0 h 1135945"/>
              <a:gd name="connsiteX4-375" fmla="*/ 6700425 w 6700425"/>
              <a:gd name="connsiteY4-376" fmla="*/ 1100404 h 1135945"/>
              <a:gd name="connsiteX0-377" fmla="*/ 0 w 6700425"/>
              <a:gd name="connsiteY0-378" fmla="*/ 1127507 h 1135945"/>
              <a:gd name="connsiteX1-379" fmla="*/ 1616315 w 6700425"/>
              <a:gd name="connsiteY1-380" fmla="*/ 61689 h 1135945"/>
              <a:gd name="connsiteX2-381" fmla="*/ 3310671 w 6700425"/>
              <a:gd name="connsiteY2-382" fmla="*/ 1135922 h 1135945"/>
              <a:gd name="connsiteX3-383" fmla="*/ 5034421 w 6700425"/>
              <a:gd name="connsiteY3-384" fmla="*/ 0 h 1135945"/>
              <a:gd name="connsiteX4-385" fmla="*/ 6700425 w 6700425"/>
              <a:gd name="connsiteY4-386" fmla="*/ 1100404 h 1135945"/>
              <a:gd name="connsiteX0-387" fmla="*/ 0 w 6700425"/>
              <a:gd name="connsiteY0-388" fmla="*/ 1127507 h 1135945"/>
              <a:gd name="connsiteX1-389" fmla="*/ 1616315 w 6700425"/>
              <a:gd name="connsiteY1-390" fmla="*/ 61689 h 1135945"/>
              <a:gd name="connsiteX2-391" fmla="*/ 3310671 w 6700425"/>
              <a:gd name="connsiteY2-392" fmla="*/ 1135922 h 1135945"/>
              <a:gd name="connsiteX3-393" fmla="*/ 5034421 w 6700425"/>
              <a:gd name="connsiteY3-394" fmla="*/ 0 h 1135945"/>
              <a:gd name="connsiteX4-395" fmla="*/ 6700425 w 6700425"/>
              <a:gd name="connsiteY4-396" fmla="*/ 1100404 h 1135945"/>
              <a:gd name="connsiteX0-397" fmla="*/ 0 w 6700425"/>
              <a:gd name="connsiteY0-398" fmla="*/ 1127507 h 1135922"/>
              <a:gd name="connsiteX1-399" fmla="*/ 1616315 w 6700425"/>
              <a:gd name="connsiteY1-400" fmla="*/ 61689 h 1135922"/>
              <a:gd name="connsiteX2-401" fmla="*/ 3310671 w 6700425"/>
              <a:gd name="connsiteY2-402" fmla="*/ 1135922 h 1135922"/>
              <a:gd name="connsiteX3-403" fmla="*/ 5034421 w 6700425"/>
              <a:gd name="connsiteY3-404" fmla="*/ 0 h 1135922"/>
              <a:gd name="connsiteX4-405" fmla="*/ 6700425 w 6700425"/>
              <a:gd name="connsiteY4-406" fmla="*/ 1100404 h 1135922"/>
              <a:gd name="connsiteX0-407" fmla="*/ 0 w 6700425"/>
              <a:gd name="connsiteY0-408" fmla="*/ 1127509 h 1135924"/>
              <a:gd name="connsiteX1-409" fmla="*/ 1616315 w 6700425"/>
              <a:gd name="connsiteY1-410" fmla="*/ 61691 h 1135924"/>
              <a:gd name="connsiteX2-411" fmla="*/ 3310671 w 6700425"/>
              <a:gd name="connsiteY2-412" fmla="*/ 1135924 h 1135924"/>
              <a:gd name="connsiteX3-413" fmla="*/ 5034421 w 6700425"/>
              <a:gd name="connsiteY3-414" fmla="*/ 2 h 1135924"/>
              <a:gd name="connsiteX4-415" fmla="*/ 6700425 w 6700425"/>
              <a:gd name="connsiteY4-416" fmla="*/ 1100406 h 1135924"/>
              <a:gd name="connsiteX0-417" fmla="*/ 0 w 6700425"/>
              <a:gd name="connsiteY0-418" fmla="*/ 1127509 h 1135924"/>
              <a:gd name="connsiteX1-419" fmla="*/ 1616315 w 6700425"/>
              <a:gd name="connsiteY1-420" fmla="*/ 61691 h 1135924"/>
              <a:gd name="connsiteX2-421" fmla="*/ 3310671 w 6700425"/>
              <a:gd name="connsiteY2-422" fmla="*/ 1135924 h 1135924"/>
              <a:gd name="connsiteX3-423" fmla="*/ 5034421 w 6700425"/>
              <a:gd name="connsiteY3-424" fmla="*/ 2 h 1135924"/>
              <a:gd name="connsiteX4-425" fmla="*/ 6700425 w 6700425"/>
              <a:gd name="connsiteY4-426" fmla="*/ 1100406 h 1135924"/>
              <a:gd name="connsiteX0-427" fmla="*/ 0 w 6700425"/>
              <a:gd name="connsiteY0-428" fmla="*/ 1127509 h 1135924"/>
              <a:gd name="connsiteX1-429" fmla="*/ 1616315 w 6700425"/>
              <a:gd name="connsiteY1-430" fmla="*/ 61691 h 1135924"/>
              <a:gd name="connsiteX2-431" fmla="*/ 3310671 w 6700425"/>
              <a:gd name="connsiteY2-432" fmla="*/ 1135924 h 1135924"/>
              <a:gd name="connsiteX3-433" fmla="*/ 5034421 w 6700425"/>
              <a:gd name="connsiteY3-434" fmla="*/ 2 h 1135924"/>
              <a:gd name="connsiteX4-435" fmla="*/ 6700425 w 6700425"/>
              <a:gd name="connsiteY4-436" fmla="*/ 1072905 h 1135924"/>
              <a:gd name="connsiteX0-437" fmla="*/ 0 w 6715173"/>
              <a:gd name="connsiteY0-438" fmla="*/ 1127509 h 1135924"/>
              <a:gd name="connsiteX1-439" fmla="*/ 1616315 w 6715173"/>
              <a:gd name="connsiteY1-440" fmla="*/ 61691 h 1135924"/>
              <a:gd name="connsiteX2-441" fmla="*/ 3310671 w 6715173"/>
              <a:gd name="connsiteY2-442" fmla="*/ 1135924 h 1135924"/>
              <a:gd name="connsiteX3-443" fmla="*/ 5034421 w 6715173"/>
              <a:gd name="connsiteY3-444" fmla="*/ 2 h 1135924"/>
              <a:gd name="connsiteX4-445" fmla="*/ 6715173 w 6715173"/>
              <a:gd name="connsiteY4-446" fmla="*/ 1059155 h 1135924"/>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6715173" h="1135924">
                <a:moveTo>
                  <a:pt x="0" y="1127509"/>
                </a:moveTo>
                <a:cubicBezTo>
                  <a:pt x="507007" y="1133134"/>
                  <a:pt x="1064537" y="60289"/>
                  <a:pt x="1616315" y="61691"/>
                </a:cubicBezTo>
                <a:cubicBezTo>
                  <a:pt x="2168093" y="63093"/>
                  <a:pt x="2778719" y="1127987"/>
                  <a:pt x="3310671" y="1135924"/>
                </a:cubicBezTo>
                <a:cubicBezTo>
                  <a:pt x="3866607" y="1117437"/>
                  <a:pt x="4488155" y="10816"/>
                  <a:pt x="5034421" y="2"/>
                </a:cubicBezTo>
                <a:cubicBezTo>
                  <a:pt x="5562285" y="-1785"/>
                  <a:pt x="6713956" y="1071307"/>
                  <a:pt x="6715173" y="1059155"/>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nvGrpSpPr>
          <p:cNvPr id="5" name="组合 4"/>
          <p:cNvGrpSpPr/>
          <p:nvPr/>
        </p:nvGrpSpPr>
        <p:grpSpPr>
          <a:xfrm>
            <a:off x="7143181" y="2647917"/>
            <a:ext cx="1050303" cy="1050303"/>
            <a:chOff x="1979712" y="3723878"/>
            <a:chExt cx="1050303" cy="1050303"/>
          </a:xfrm>
        </p:grpSpPr>
        <p:grpSp>
          <p:nvGrpSpPr>
            <p:cNvPr id="6" name="组合 5"/>
            <p:cNvGrpSpPr/>
            <p:nvPr/>
          </p:nvGrpSpPr>
          <p:grpSpPr>
            <a:xfrm>
              <a:off x="1979712" y="3723878"/>
              <a:ext cx="1050303" cy="1050303"/>
              <a:chOff x="1695226" y="3321784"/>
              <a:chExt cx="1250759" cy="1250759"/>
            </a:xfrm>
          </p:grpSpPr>
          <p:sp>
            <p:nvSpPr>
              <p:cNvPr id="8" name="椭圆 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charset="-122"/>
                  <a:ea typeface="微软雅黑" panose="020B0503020204020204" charset="-122"/>
                  <a:cs typeface="+mn-cs"/>
                </a:endParaRPr>
              </a:p>
            </p:txBody>
          </p:sp>
          <p:sp>
            <p:nvSpPr>
              <p:cNvPr id="9" name="椭圆 8"/>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7" name="TextBox 77"/>
            <p:cNvSpPr txBox="1"/>
            <p:nvPr/>
          </p:nvSpPr>
          <p:spPr>
            <a:xfrm>
              <a:off x="2249076" y="3910326"/>
              <a:ext cx="500458"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5</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grpSp>
      <p:grpSp>
        <p:nvGrpSpPr>
          <p:cNvPr id="10" name="组合 9"/>
          <p:cNvGrpSpPr/>
          <p:nvPr/>
        </p:nvGrpSpPr>
        <p:grpSpPr>
          <a:xfrm>
            <a:off x="5600856" y="1565249"/>
            <a:ext cx="1050303" cy="1050303"/>
            <a:chOff x="1979712" y="3723878"/>
            <a:chExt cx="1050303" cy="1050303"/>
          </a:xfrm>
        </p:grpSpPr>
        <p:grpSp>
          <p:nvGrpSpPr>
            <p:cNvPr id="11" name="组合 10"/>
            <p:cNvGrpSpPr/>
            <p:nvPr/>
          </p:nvGrpSpPr>
          <p:grpSpPr>
            <a:xfrm>
              <a:off x="1979712" y="3723878"/>
              <a:ext cx="1050303" cy="1050303"/>
              <a:chOff x="1695226" y="3321784"/>
              <a:chExt cx="1250759" cy="1250759"/>
            </a:xfrm>
          </p:grpSpPr>
          <p:sp>
            <p:nvSpPr>
              <p:cNvPr id="13" name="椭圆 12"/>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charset="-122"/>
                  <a:ea typeface="微软雅黑" panose="020B0503020204020204" charset="-122"/>
                  <a:cs typeface="+mn-cs"/>
                </a:endParaRPr>
              </a:p>
            </p:txBody>
          </p:sp>
          <p:sp>
            <p:nvSpPr>
              <p:cNvPr id="14" name="椭圆 13"/>
              <p:cNvSpPr/>
              <p:nvPr/>
            </p:nvSpPr>
            <p:spPr>
              <a:xfrm>
                <a:off x="1826937" y="3453495"/>
                <a:ext cx="987336" cy="987336"/>
              </a:xfrm>
              <a:prstGeom prst="ellipse">
                <a:avLst/>
              </a:prstGeom>
              <a:solidFill>
                <a:schemeClr val="accent4"/>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12" name="TextBox 72"/>
            <p:cNvSpPr txBox="1"/>
            <p:nvPr/>
          </p:nvSpPr>
          <p:spPr>
            <a:xfrm>
              <a:off x="2249076" y="3910326"/>
              <a:ext cx="500458"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4</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grpSp>
      <p:grpSp>
        <p:nvGrpSpPr>
          <p:cNvPr id="15" name="组合 14"/>
          <p:cNvGrpSpPr/>
          <p:nvPr/>
        </p:nvGrpSpPr>
        <p:grpSpPr>
          <a:xfrm>
            <a:off x="4008788" y="2650771"/>
            <a:ext cx="1050303" cy="1050303"/>
            <a:chOff x="1979712" y="3723878"/>
            <a:chExt cx="1050303" cy="1050303"/>
          </a:xfrm>
        </p:grpSpPr>
        <p:grpSp>
          <p:nvGrpSpPr>
            <p:cNvPr id="16" name="组合 15"/>
            <p:cNvGrpSpPr/>
            <p:nvPr/>
          </p:nvGrpSpPr>
          <p:grpSpPr>
            <a:xfrm>
              <a:off x="1979712" y="3723878"/>
              <a:ext cx="1050303" cy="1050303"/>
              <a:chOff x="1695226" y="3321784"/>
              <a:chExt cx="1250759" cy="1250759"/>
            </a:xfrm>
          </p:grpSpPr>
          <p:sp>
            <p:nvSpPr>
              <p:cNvPr id="18" name="椭圆 1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charset="-122"/>
                  <a:ea typeface="微软雅黑" panose="020B0503020204020204" charset="-122"/>
                  <a:cs typeface="+mn-cs"/>
                </a:endParaRPr>
              </a:p>
            </p:txBody>
          </p:sp>
          <p:sp>
            <p:nvSpPr>
              <p:cNvPr id="19" name="椭圆 18"/>
              <p:cNvSpPr/>
              <p:nvPr/>
            </p:nvSpPr>
            <p:spPr>
              <a:xfrm>
                <a:off x="1826937" y="3453495"/>
                <a:ext cx="987336" cy="987336"/>
              </a:xfrm>
              <a:prstGeom prst="ellipse">
                <a:avLst/>
              </a:pr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17" name="TextBox 67"/>
            <p:cNvSpPr txBox="1"/>
            <p:nvPr/>
          </p:nvSpPr>
          <p:spPr>
            <a:xfrm>
              <a:off x="2249076" y="3910326"/>
              <a:ext cx="500458"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3</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grpSp>
      <p:grpSp>
        <p:nvGrpSpPr>
          <p:cNvPr id="20" name="组合 19"/>
          <p:cNvGrpSpPr/>
          <p:nvPr/>
        </p:nvGrpSpPr>
        <p:grpSpPr>
          <a:xfrm>
            <a:off x="2395306" y="1630403"/>
            <a:ext cx="1050303" cy="1050303"/>
            <a:chOff x="1979712" y="3723878"/>
            <a:chExt cx="1050303" cy="1050303"/>
          </a:xfrm>
        </p:grpSpPr>
        <p:grpSp>
          <p:nvGrpSpPr>
            <p:cNvPr id="21" name="组合 20"/>
            <p:cNvGrpSpPr/>
            <p:nvPr/>
          </p:nvGrpSpPr>
          <p:grpSpPr>
            <a:xfrm>
              <a:off x="1979712" y="3723878"/>
              <a:ext cx="1050303" cy="1050303"/>
              <a:chOff x="1695226" y="3321784"/>
              <a:chExt cx="1250759" cy="1250759"/>
            </a:xfrm>
          </p:grpSpPr>
          <p:sp>
            <p:nvSpPr>
              <p:cNvPr id="23" name="椭圆 22"/>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charset="-122"/>
                  <a:ea typeface="微软雅黑" panose="020B0503020204020204" charset="-122"/>
                  <a:cs typeface="+mn-cs"/>
                </a:endParaRPr>
              </a:p>
            </p:txBody>
          </p:sp>
          <p:sp>
            <p:nvSpPr>
              <p:cNvPr id="24" name="椭圆 23"/>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22" name="TextBox 62"/>
            <p:cNvSpPr txBox="1"/>
            <p:nvPr/>
          </p:nvSpPr>
          <p:spPr>
            <a:xfrm>
              <a:off x="2249076" y="3910326"/>
              <a:ext cx="500458"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2</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grpSp>
      <p:grpSp>
        <p:nvGrpSpPr>
          <p:cNvPr id="25" name="组合 24"/>
          <p:cNvGrpSpPr/>
          <p:nvPr/>
        </p:nvGrpSpPr>
        <p:grpSpPr>
          <a:xfrm>
            <a:off x="859332" y="2680706"/>
            <a:ext cx="1050303" cy="1050303"/>
            <a:chOff x="1979712" y="3723878"/>
            <a:chExt cx="1050303" cy="1050303"/>
          </a:xfrm>
        </p:grpSpPr>
        <p:grpSp>
          <p:nvGrpSpPr>
            <p:cNvPr id="26" name="组合 25"/>
            <p:cNvGrpSpPr/>
            <p:nvPr/>
          </p:nvGrpSpPr>
          <p:grpSpPr>
            <a:xfrm>
              <a:off x="1979712" y="3723878"/>
              <a:ext cx="1050303" cy="1050303"/>
              <a:chOff x="1695226" y="3321784"/>
              <a:chExt cx="1250759" cy="1250759"/>
            </a:xfrm>
          </p:grpSpPr>
          <p:sp>
            <p:nvSpPr>
              <p:cNvPr id="28" name="椭圆 2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charset="-122"/>
                  <a:ea typeface="微软雅黑" panose="020B0503020204020204" charset="-122"/>
                  <a:cs typeface="+mn-cs"/>
                </a:endParaRPr>
              </a:p>
            </p:txBody>
          </p:sp>
          <p:sp>
            <p:nvSpPr>
              <p:cNvPr id="29" name="椭圆 28"/>
              <p:cNvSpPr/>
              <p:nvPr/>
            </p:nvSpPr>
            <p:spPr>
              <a:xfrm>
                <a:off x="1826937" y="3453495"/>
                <a:ext cx="987336" cy="987336"/>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27" name="TextBox 59"/>
            <p:cNvSpPr txBox="1"/>
            <p:nvPr/>
          </p:nvSpPr>
          <p:spPr>
            <a:xfrm>
              <a:off x="2249076" y="3910326"/>
              <a:ext cx="500458"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1</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grpSp>
      <p:sp>
        <p:nvSpPr>
          <p:cNvPr id="30" name="TextBox 6"/>
          <p:cNvSpPr txBox="1">
            <a:spLocks noChangeArrowheads="1"/>
          </p:cNvSpPr>
          <p:nvPr/>
        </p:nvSpPr>
        <p:spPr bwMode="auto">
          <a:xfrm>
            <a:off x="476362" y="1903967"/>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标题内容</a:t>
            </a:r>
            <a:endPar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1" name="TextBox 6"/>
          <p:cNvSpPr txBox="1">
            <a:spLocks noChangeArrowheads="1"/>
          </p:cNvSpPr>
          <p:nvPr/>
        </p:nvSpPr>
        <p:spPr bwMode="auto">
          <a:xfrm>
            <a:off x="2060538" y="2904191"/>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标题内容</a:t>
            </a:r>
            <a:endPar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2" name="TextBox 6"/>
          <p:cNvSpPr txBox="1">
            <a:spLocks noChangeArrowheads="1"/>
          </p:cNvSpPr>
          <p:nvPr/>
        </p:nvSpPr>
        <p:spPr bwMode="auto">
          <a:xfrm>
            <a:off x="3658326" y="1901113"/>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标题内容</a:t>
            </a:r>
            <a:endPar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3" name="TextBox 6"/>
          <p:cNvSpPr txBox="1">
            <a:spLocks noChangeArrowheads="1"/>
          </p:cNvSpPr>
          <p:nvPr/>
        </p:nvSpPr>
        <p:spPr bwMode="auto">
          <a:xfrm>
            <a:off x="5220072" y="2918132"/>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标题内容</a:t>
            </a:r>
            <a:endPar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4" name="TextBox 40"/>
          <p:cNvSpPr txBox="1">
            <a:spLocks noChangeArrowheads="1"/>
          </p:cNvSpPr>
          <p:nvPr/>
        </p:nvSpPr>
        <p:spPr bwMode="auto">
          <a:xfrm>
            <a:off x="6732240" y="1883608"/>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标题内容</a:t>
            </a:r>
            <a:endPar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20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par>
                                <p:cTn id="19" presetID="53" presetClass="entr" presetSubtype="16"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8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40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190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1000"/>
                                        <p:tgtEl>
                                          <p:spTgt spid="33"/>
                                        </p:tgtEl>
                                      </p:cBhvr>
                                    </p:animEffect>
                                    <p:anim calcmode="lin" valueType="num">
                                      <p:cBhvr>
                                        <p:cTn id="47" dur="1000" fill="hold"/>
                                        <p:tgtEl>
                                          <p:spTgt spid="33"/>
                                        </p:tgtEl>
                                        <p:attrNameLst>
                                          <p:attrName>ppt_x</p:attrName>
                                        </p:attrNameLst>
                                      </p:cBhvr>
                                      <p:tavLst>
                                        <p:tav tm="0">
                                          <p:val>
                                            <p:strVal val="#ppt_x"/>
                                          </p:val>
                                        </p:tav>
                                        <p:tav tm="100000">
                                          <p:val>
                                            <p:strVal val="#ppt_x"/>
                                          </p:val>
                                        </p:tav>
                                      </p:tavLst>
                                    </p:anim>
                                    <p:anim calcmode="lin" valueType="num">
                                      <p:cBhvr>
                                        <p:cTn id="48" dur="1000" fill="hold"/>
                                        <p:tgtEl>
                                          <p:spTgt spid="33"/>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190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par>
                                <p:cTn id="54" presetID="53" presetClass="entr" presetSubtype="16" fill="hold" nodeType="withEffect">
                                  <p:stCondLst>
                                    <p:cond delay="190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 grpId="0"/>
      <p:bldP spid="31" grpId="0"/>
      <p:bldP spid="32" grpId="0"/>
      <p:bldP spid="33"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590627" y="1059582"/>
            <a:ext cx="3949472" cy="3949472"/>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 name="椭圆 34"/>
          <p:cNvSpPr/>
          <p:nvPr/>
        </p:nvSpPr>
        <p:spPr>
          <a:xfrm rot="18900000">
            <a:off x="4760671" y="2596062"/>
            <a:ext cx="1471761" cy="189277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6" name="组合 5"/>
          <p:cNvGrpSpPr/>
          <p:nvPr/>
        </p:nvGrpSpPr>
        <p:grpSpPr>
          <a:xfrm rot="8100000">
            <a:off x="3049362" y="1282724"/>
            <a:ext cx="1807574" cy="2348461"/>
            <a:chOff x="4020870" y="2194485"/>
            <a:chExt cx="1102258" cy="1432090"/>
          </a:xfrm>
          <a:effectLst>
            <a:outerShdw blurRad="444500" dist="254000" dir="8100000" algn="tr" rotWithShape="0">
              <a:prstClr val="black">
                <a:alpha val="50000"/>
              </a:prstClr>
            </a:outerShdw>
          </a:effectLst>
        </p:grpSpPr>
        <p:sp>
          <p:nvSpPr>
            <p:cNvPr id="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8"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9" name="组合 8"/>
          <p:cNvGrpSpPr/>
          <p:nvPr/>
        </p:nvGrpSpPr>
        <p:grpSpPr>
          <a:xfrm>
            <a:off x="2779187" y="1131590"/>
            <a:ext cx="928717" cy="928717"/>
            <a:chOff x="2779187" y="1131590"/>
            <a:chExt cx="928717" cy="928717"/>
          </a:xfrm>
        </p:grpSpPr>
        <p:sp>
          <p:nvSpPr>
            <p:cNvPr id="10" name="椭圆 9"/>
            <p:cNvSpPr/>
            <p:nvPr/>
          </p:nvSpPr>
          <p:spPr>
            <a:xfrm>
              <a:off x="2779187" y="1131590"/>
              <a:ext cx="928717" cy="928717"/>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1" name="TextBox 6"/>
            <p:cNvSpPr txBox="1"/>
            <p:nvPr/>
          </p:nvSpPr>
          <p:spPr>
            <a:xfrm>
              <a:off x="2799460" y="1347614"/>
              <a:ext cx="878001" cy="523220"/>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7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标题</a:t>
              </a:r>
              <a:endParaRPr kumimoji="0" lang="en-US" altLang="zh-CN" sz="17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7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内容</a:t>
              </a:r>
              <a:endParaRPr kumimoji="0" lang="zh-CN" altLang="en-US" sz="17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12" name="组合 11"/>
          <p:cNvGrpSpPr/>
          <p:nvPr/>
        </p:nvGrpSpPr>
        <p:grpSpPr>
          <a:xfrm>
            <a:off x="5724120" y="3698016"/>
            <a:ext cx="899617" cy="889958"/>
            <a:chOff x="5736633" y="2828278"/>
            <a:chExt cx="938798" cy="928717"/>
          </a:xfrm>
        </p:grpSpPr>
        <p:sp>
          <p:nvSpPr>
            <p:cNvPr id="13" name="椭圆 12"/>
            <p:cNvSpPr/>
            <p:nvPr/>
          </p:nvSpPr>
          <p:spPr>
            <a:xfrm>
              <a:off x="5736633" y="2828278"/>
              <a:ext cx="928717" cy="928717"/>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4" name="TextBox 8"/>
            <p:cNvSpPr txBox="1"/>
            <p:nvPr/>
          </p:nvSpPr>
          <p:spPr>
            <a:xfrm>
              <a:off x="5797430" y="3036559"/>
              <a:ext cx="878001" cy="546007"/>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7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标题</a:t>
              </a:r>
              <a:endParaRPr kumimoji="0" lang="en-US" altLang="zh-CN" sz="17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7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内容</a:t>
              </a:r>
              <a:endParaRPr kumimoji="0" lang="zh-CN" altLang="en-US" sz="17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15" name="TextBox 9"/>
          <p:cNvSpPr txBox="1"/>
          <p:nvPr/>
        </p:nvSpPr>
        <p:spPr>
          <a:xfrm>
            <a:off x="911921" y="1947133"/>
            <a:ext cx="1440160" cy="1239698"/>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点击输入简要文字内容，文字内容需概括精炼，不用多余的文字修饰，言简意赅的说明分项内容。</a:t>
            </a:r>
            <a:endParaRPr kumimoji="0" lang="en-US" altLang="zh-CN"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 name="TextBox 10"/>
          <p:cNvSpPr txBox="1"/>
          <p:nvPr/>
        </p:nvSpPr>
        <p:spPr>
          <a:xfrm>
            <a:off x="6888585" y="2861888"/>
            <a:ext cx="1429544" cy="731867"/>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点击输入简要文字内容，文字内容需概括精炼，不用多余的文字修饰。</a:t>
            </a:r>
            <a:endParaRPr kumimoji="0" lang="en-US" altLang="zh-CN"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 name="TextBox 11"/>
          <p:cNvSpPr txBox="1"/>
          <p:nvPr/>
        </p:nvSpPr>
        <p:spPr>
          <a:xfrm>
            <a:off x="3340954" y="2139702"/>
            <a:ext cx="954108" cy="40011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rPr>
              <a:t>已完成</a:t>
            </a:r>
            <a:endParaRPr kumimoji="0" lang="zh-CN" altLang="en-US" sz="2000" b="1"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endParaRPr>
          </a:p>
        </p:txBody>
      </p:sp>
      <p:sp>
        <p:nvSpPr>
          <p:cNvPr id="18" name="TextBox 13"/>
          <p:cNvSpPr txBox="1"/>
          <p:nvPr/>
        </p:nvSpPr>
        <p:spPr>
          <a:xfrm>
            <a:off x="5277228" y="3507854"/>
            <a:ext cx="800220"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CFCFC"/>
                </a:solidFill>
                <a:effectLst/>
                <a:uLnTx/>
                <a:uFillTx/>
                <a:latin typeface="微软雅黑" panose="020B0503020204020204" charset="-122"/>
                <a:ea typeface="微软雅黑" panose="020B0503020204020204" charset="-122"/>
                <a:cs typeface="+mn-cs"/>
              </a:rPr>
              <a:t>未完成</a:t>
            </a:r>
            <a:endParaRPr kumimoji="0" lang="zh-CN" altLang="en-US" sz="1600" b="1" i="0" u="none" strike="noStrike" kern="1200" cap="none" spc="0" normalizeH="0" baseline="0" noProof="0" dirty="0">
              <a:ln>
                <a:noFill/>
              </a:ln>
              <a:solidFill>
                <a:srgbClr val="FCFCFC"/>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advClick="0" advTm="0">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44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4000">
                                          <p:cBhvr additive="base">
                                            <p:cTn id="7" dur="500" fill="hold"/>
                                            <p:tgtEl>
                                              <p:spTgt spid="5"/>
                                            </p:tgtEl>
                                            <p:attrNameLst>
                                              <p:attrName>ppt_x</p:attrName>
                                            </p:attrNameLst>
                                          </p:cBhvr>
                                          <p:tavLst>
                                            <p:tav tm="0">
                                              <p:val>
                                                <p:strVal val="0-#ppt_w/2"/>
                                              </p:val>
                                            </p:tav>
                                            <p:tav tm="100000">
                                              <p:val>
                                                <p:strVal val="#ppt_x"/>
                                              </p:val>
                                            </p:tav>
                                          </p:tavLst>
                                        </p:anim>
                                        <p:anim calcmode="lin" valueType="num" p14:bounceEnd="44000">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4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44000">
                                          <p:cBhvr additive="base">
                                            <p:cTn id="12" dur="500" fill="hold"/>
                                            <p:tgtEl>
                                              <p:spTgt spid="6"/>
                                            </p:tgtEl>
                                            <p:attrNameLst>
                                              <p:attrName>ppt_x</p:attrName>
                                            </p:attrNameLst>
                                          </p:cBhvr>
                                          <p:tavLst>
                                            <p:tav tm="0">
                                              <p:val>
                                                <p:strVal val="1+#ppt_w/2"/>
                                              </p:val>
                                            </p:tav>
                                            <p:tav tm="100000">
                                              <p:val>
                                                <p:strVal val="#ppt_x"/>
                                              </p:val>
                                            </p:tav>
                                          </p:tavLst>
                                        </p:anim>
                                        <p:anim calcmode="lin" valueType="num" p14:bounceEnd="44000">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1000"/>
                                            <p:tgtEl>
                                              <p:spTgt spid="4"/>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up)">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p:bldP spid="16" grpId="0"/>
          <p:bldP spid="17" grpId="0"/>
          <p:bldP spid="1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1000"/>
                                            <p:tgtEl>
                                              <p:spTgt spid="4"/>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up)">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p:bldP spid="16" grpId="0"/>
          <p:bldP spid="17" grpId="0"/>
          <p:bldP spid="18"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0"/>
            <a:ext cx="9144000" cy="5166146"/>
            <a:chOff x="0" y="0"/>
            <a:chExt cx="9144000" cy="5166146"/>
          </a:xfrm>
        </p:grpSpPr>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873" y="1657126"/>
              <a:ext cx="2054182" cy="3017270"/>
            </a:xfrm>
            <a:prstGeom prst="rect">
              <a:avLst/>
            </a:prstGeom>
          </p:spPr>
        </p:pic>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4997" y="2347607"/>
              <a:ext cx="2377243" cy="2523535"/>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836" y="4282299"/>
              <a:ext cx="6138164" cy="883847"/>
            </a:xfrm>
            <a:prstGeom prst="rect">
              <a:avLst/>
            </a:prstGeom>
          </p:spPr>
        </p:pic>
      </p:grpSp>
      <p:sp>
        <p:nvSpPr>
          <p:cNvPr id="17" name="Freeform 5"/>
          <p:cNvSpPr/>
          <p:nvPr/>
        </p:nvSpPr>
        <p:spPr bwMode="auto">
          <a:xfrm>
            <a:off x="2317534" y="741502"/>
            <a:ext cx="1376603" cy="124116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w="9525" cap="flat">
            <a:noFill/>
            <a:prstDash val="solid"/>
            <a:miter lim="800000"/>
          </a:ln>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18" name="TextBox 21"/>
          <p:cNvSpPr txBox="1"/>
          <p:nvPr/>
        </p:nvSpPr>
        <p:spPr>
          <a:xfrm>
            <a:off x="2468915" y="1005310"/>
            <a:ext cx="1073839"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charset="-122"/>
                <a:ea typeface="微软雅黑" panose="020B0503020204020204" charset="-122"/>
              </a:defRPr>
            </a:lvl1pPr>
          </a:lstStyle>
          <a:p>
            <a:pPr marL="0" marR="0" lvl="0" indent="0" algn="ctr" defTabSz="342900" rtl="0" eaLnBrk="1" fontAlgn="auto" latinLnBrk="0" hangingPunct="1">
              <a:lnSpc>
                <a:spcPct val="100000"/>
              </a:lnSpc>
              <a:spcBef>
                <a:spcPts val="0"/>
              </a:spcBef>
              <a:spcAft>
                <a:spcPts val="0"/>
              </a:spcAft>
              <a:buClrTx/>
              <a:buSzTx/>
              <a:buFontTx/>
              <a:buNone/>
              <a:defRPr/>
            </a:pPr>
            <a:r>
              <a:rPr kumimoji="0" lang="en-US" altLang="zh-CN" sz="48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03</a:t>
            </a:r>
            <a:endParaRPr kumimoji="0" lang="zh-CN" altLang="en-US" sz="36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9" name="TextBox 27"/>
          <p:cNvSpPr txBox="1"/>
          <p:nvPr/>
        </p:nvSpPr>
        <p:spPr>
          <a:xfrm>
            <a:off x="797928" y="2543393"/>
            <a:ext cx="5588000" cy="23487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342900" rtl="0" eaLnBrk="1" fontAlgn="auto" latinLnBrk="0" hangingPunct="1">
              <a:lnSpc>
                <a:spcPts val="1300"/>
              </a:lnSpc>
              <a:spcBef>
                <a:spcPts val="0"/>
              </a:spcBef>
              <a:spcAft>
                <a:spcPts val="0"/>
              </a:spcAft>
              <a:buClrTx/>
              <a:buSzTx/>
              <a:buFontTx/>
              <a:buNone/>
              <a:defRPr/>
            </a:pPr>
            <a:r>
              <a:rPr kumimoji="0" lang="zh-CN" altLang="en-US" sz="36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单击此处添加</a:t>
            </a:r>
            <a:r>
              <a:rPr lang="zh-CN" altLang="en-US" sz="3600" b="1" kern="0" dirty="0">
                <a:solidFill>
                  <a:srgbClr val="C00000"/>
                </a:solidFill>
              </a:rPr>
              <a:t>标题</a:t>
            </a:r>
            <a:r>
              <a:rPr kumimoji="0" lang="zh-CN" altLang="en-US" sz="36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文字</a:t>
            </a:r>
            <a:endParaRPr kumimoji="0" lang="en-US" altLang="zh-CN" sz="36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20" name="文本框 19"/>
          <p:cNvSpPr txBox="1"/>
          <p:nvPr/>
        </p:nvSpPr>
        <p:spPr>
          <a:xfrm>
            <a:off x="985083" y="2853288"/>
            <a:ext cx="2031325" cy="461665"/>
          </a:xfrm>
          <a:prstGeom prst="rect">
            <a:avLst/>
          </a:prstGeom>
          <a:noFill/>
        </p:spPr>
        <p:txBody>
          <a:bodyPr vert="horz"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单击添加内容</a:t>
            </a:r>
            <a:endParaRPr kumimoji="0" lang="zh-CN" altLang="en-US" sz="2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1" name="文本框 20"/>
          <p:cNvSpPr txBox="1"/>
          <p:nvPr/>
        </p:nvSpPr>
        <p:spPr>
          <a:xfrm>
            <a:off x="3203848" y="2853288"/>
            <a:ext cx="2031325" cy="461665"/>
          </a:xfrm>
          <a:prstGeom prst="rect">
            <a:avLst/>
          </a:prstGeom>
          <a:noFill/>
        </p:spPr>
        <p:txBody>
          <a:bodyPr vert="horz"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单击添加内容</a:t>
            </a:r>
            <a:endParaRPr kumimoji="0" lang="zh-CN" altLang="en-US" sz="2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anim calcmode="lin" valueType="num">
                                      <p:cBhvr>
                                        <p:cTn id="13" dur="2000" fill="hold"/>
                                        <p:tgtEl>
                                          <p:spTgt spid="17"/>
                                        </p:tgtEl>
                                        <p:attrNameLst>
                                          <p:attrName>ppt_w</p:attrName>
                                        </p:attrNameLst>
                                      </p:cBhvr>
                                      <p:tavLst>
                                        <p:tav tm="0" fmla="#ppt_w*sin(2.5*pi*$)">
                                          <p:val>
                                            <p:fltVal val="0"/>
                                          </p:val>
                                        </p:tav>
                                        <p:tav tm="100000">
                                          <p:val>
                                            <p:fltVal val="1"/>
                                          </p:val>
                                        </p:tav>
                                      </p:tavLst>
                                    </p:anim>
                                    <p:anim calcmode="lin" valueType="num">
                                      <p:cBhvr>
                                        <p:cTn id="14" dur="2000" fill="hold"/>
                                        <p:tgtEl>
                                          <p:spTgt spid="17"/>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25"/>
          <p:cNvCxnSpPr/>
          <p:nvPr/>
        </p:nvCxnSpPr>
        <p:spPr bwMode="auto">
          <a:xfrm>
            <a:off x="4912672" y="1344088"/>
            <a:ext cx="1766888"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bwMode="auto">
          <a:xfrm>
            <a:off x="5461335" y="3319194"/>
            <a:ext cx="1127107" cy="607317"/>
            <a:chOff x="7906533" y="4840050"/>
            <a:chExt cx="1125966" cy="606826"/>
          </a:xfrm>
        </p:grpSpPr>
        <p:cxnSp>
          <p:nvCxnSpPr>
            <p:cNvPr id="6" name="Straight Arrow Connector 42"/>
            <p:cNvCxnSpPr/>
            <p:nvPr/>
          </p:nvCxnSpPr>
          <p:spPr>
            <a:xfrm>
              <a:off x="8636025" y="5446875"/>
              <a:ext cx="396474"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45"/>
            <p:cNvCxnSpPr/>
            <p:nvPr/>
          </p:nvCxnSpPr>
          <p:spPr>
            <a:xfrm flipH="1" flipV="1">
              <a:off x="7906533" y="4840050"/>
              <a:ext cx="729493" cy="60682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bwMode="auto">
          <a:xfrm>
            <a:off x="5548468" y="2179850"/>
            <a:ext cx="1129509" cy="558411"/>
            <a:chOff x="7902901" y="3124000"/>
            <a:chExt cx="1129418" cy="558855"/>
          </a:xfrm>
        </p:grpSpPr>
        <p:cxnSp>
          <p:nvCxnSpPr>
            <p:cNvPr id="9" name="Straight Arrow Connector 38"/>
            <p:cNvCxnSpPr/>
            <p:nvPr/>
          </p:nvCxnSpPr>
          <p:spPr>
            <a:xfrm>
              <a:off x="8460865" y="3124000"/>
              <a:ext cx="571454" cy="558855"/>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41"/>
            <p:cNvCxnSpPr/>
            <p:nvPr/>
          </p:nvCxnSpPr>
          <p:spPr>
            <a:xfrm flipH="1" flipV="1">
              <a:off x="7902901" y="3124000"/>
              <a:ext cx="557964" cy="2"/>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bwMode="auto">
          <a:xfrm>
            <a:off x="2448036" y="1389859"/>
            <a:ext cx="1300163" cy="271463"/>
            <a:chOff x="3181205" y="2010025"/>
            <a:chExt cx="1299921" cy="271166"/>
          </a:xfrm>
        </p:grpSpPr>
        <p:cxnSp>
          <p:nvCxnSpPr>
            <p:cNvPr id="12" name="Straight Arrow Connector 70"/>
            <p:cNvCxnSpPr/>
            <p:nvPr/>
          </p:nvCxnSpPr>
          <p:spPr>
            <a:xfrm flipH="1">
              <a:off x="3181205" y="2010025"/>
              <a:ext cx="780905"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72"/>
            <p:cNvCxnSpPr/>
            <p:nvPr/>
          </p:nvCxnSpPr>
          <p:spPr>
            <a:xfrm>
              <a:off x="3962110" y="2010025"/>
              <a:ext cx="519016" cy="27116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bwMode="auto">
          <a:xfrm>
            <a:off x="2528500" y="3219820"/>
            <a:ext cx="960141" cy="833683"/>
            <a:chOff x="3243437" y="4210024"/>
            <a:chExt cx="960324" cy="834506"/>
          </a:xfrm>
        </p:grpSpPr>
        <p:cxnSp>
          <p:nvCxnSpPr>
            <p:cNvPr id="15" name="Straight Arrow Connector 57"/>
            <p:cNvCxnSpPr/>
            <p:nvPr/>
          </p:nvCxnSpPr>
          <p:spPr>
            <a:xfrm flipH="1">
              <a:off x="3243437" y="5044530"/>
              <a:ext cx="564561"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60"/>
            <p:cNvCxnSpPr/>
            <p:nvPr/>
          </p:nvCxnSpPr>
          <p:spPr>
            <a:xfrm flipH="1">
              <a:off x="3816345" y="4210024"/>
              <a:ext cx="387416" cy="83450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bwMode="auto">
          <a:xfrm>
            <a:off x="2564739" y="2721895"/>
            <a:ext cx="1871862" cy="325928"/>
            <a:chOff x="3279710" y="3713495"/>
            <a:chExt cx="1872464" cy="325928"/>
          </a:xfrm>
        </p:grpSpPr>
        <p:cxnSp>
          <p:nvCxnSpPr>
            <p:cNvPr id="18" name="Straight Arrow Connector 62"/>
            <p:cNvCxnSpPr/>
            <p:nvPr/>
          </p:nvCxnSpPr>
          <p:spPr>
            <a:xfrm flipH="1">
              <a:off x="3279710" y="3713495"/>
              <a:ext cx="1412285" cy="4452"/>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64"/>
            <p:cNvCxnSpPr/>
            <p:nvPr/>
          </p:nvCxnSpPr>
          <p:spPr>
            <a:xfrm flipH="1" flipV="1">
              <a:off x="4690107" y="3717947"/>
              <a:ext cx="462067" cy="32147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0" name="TextBox 59"/>
          <p:cNvSpPr txBox="1">
            <a:spLocks noChangeArrowheads="1"/>
          </p:cNvSpPr>
          <p:nvPr/>
        </p:nvSpPr>
        <p:spPr bwMode="auto">
          <a:xfrm flipH="1">
            <a:off x="497936" y="1233519"/>
            <a:ext cx="1786358"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0" fontAlgn="auto" latinLnBrk="0" hangingPunct="0">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核心产品一</a:t>
            </a:r>
            <a:endParaRPr kumimoji="0" lang="en-US" altLang="ko-KR" sz="15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1" name="矩形 17"/>
          <p:cNvSpPr>
            <a:spLocks noChangeArrowheads="1"/>
          </p:cNvSpPr>
          <p:nvPr/>
        </p:nvSpPr>
        <p:spPr bwMode="auto">
          <a:xfrm>
            <a:off x="467544" y="1583067"/>
            <a:ext cx="1822450" cy="650939"/>
          </a:xfrm>
          <a:prstGeom prst="rect">
            <a:avLst/>
          </a:prstGeom>
          <a:noFill/>
          <a:ln>
            <a:noFill/>
          </a:ln>
        </p:spPr>
        <p:txBody>
          <a:bodyPr lIns="91431" tIns="45716" rIns="91431" bIns="45716">
            <a:spAutoFit/>
          </a:bodyPr>
          <a:lstStyle/>
          <a:p>
            <a:pPr marL="0" marR="0" lvl="0" indent="0" algn="r" defTabSz="914400" rtl="0" eaLnBrk="1" fontAlgn="auto" latinLnBrk="0" hangingPunct="1">
              <a:lnSpc>
                <a:spcPct val="11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在此录入上述图表的综合描述说明，在此录入上述图表的综合描述说明。</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2" name="TextBox 59"/>
          <p:cNvSpPr txBox="1">
            <a:spLocks noChangeArrowheads="1"/>
          </p:cNvSpPr>
          <p:nvPr/>
        </p:nvSpPr>
        <p:spPr bwMode="auto">
          <a:xfrm flipH="1">
            <a:off x="497936" y="2558000"/>
            <a:ext cx="1822450"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0" fontAlgn="auto" latinLnBrk="0" hangingPunct="0">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核心产品二</a:t>
            </a:r>
            <a:endParaRPr kumimoji="0" lang="en-US" altLang="ko-KR" sz="15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3" name="矩形 17"/>
          <p:cNvSpPr>
            <a:spLocks noChangeArrowheads="1"/>
          </p:cNvSpPr>
          <p:nvPr/>
        </p:nvSpPr>
        <p:spPr bwMode="auto">
          <a:xfrm>
            <a:off x="474419" y="2868479"/>
            <a:ext cx="1822450" cy="650939"/>
          </a:xfrm>
          <a:prstGeom prst="rect">
            <a:avLst/>
          </a:prstGeom>
          <a:noFill/>
          <a:ln>
            <a:noFill/>
          </a:ln>
        </p:spPr>
        <p:txBody>
          <a:bodyPr lIns="91431" tIns="45716" rIns="91431" bIns="45716">
            <a:spAutoFit/>
          </a:bodyPr>
          <a:lstStyle/>
          <a:p>
            <a:pPr marL="0" marR="0" lvl="0" indent="0" algn="r" defTabSz="914400" rtl="0" eaLnBrk="1" fontAlgn="auto" latinLnBrk="0" hangingPunct="1">
              <a:lnSpc>
                <a:spcPct val="11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在此录入上述图表的综合描述说明，在此录入上述图表的综合描述说明。</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4" name="TextBox 59"/>
          <p:cNvSpPr txBox="1">
            <a:spLocks noChangeArrowheads="1"/>
          </p:cNvSpPr>
          <p:nvPr/>
        </p:nvSpPr>
        <p:spPr bwMode="auto">
          <a:xfrm flipH="1">
            <a:off x="497936" y="3914072"/>
            <a:ext cx="1792058"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0" fontAlgn="auto" latinLnBrk="0" hangingPunct="0">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核心产品三</a:t>
            </a:r>
            <a:endParaRPr kumimoji="0" lang="en-US" altLang="ko-KR" sz="15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5" name="矩形 17"/>
          <p:cNvSpPr>
            <a:spLocks noChangeArrowheads="1"/>
          </p:cNvSpPr>
          <p:nvPr/>
        </p:nvSpPr>
        <p:spPr bwMode="auto">
          <a:xfrm>
            <a:off x="497936" y="4240967"/>
            <a:ext cx="1822450" cy="650939"/>
          </a:xfrm>
          <a:prstGeom prst="rect">
            <a:avLst/>
          </a:prstGeom>
          <a:noFill/>
          <a:ln>
            <a:noFill/>
          </a:ln>
        </p:spPr>
        <p:txBody>
          <a:bodyPr lIns="91431" tIns="45716" rIns="91431" bIns="45716">
            <a:spAutoFit/>
          </a:bodyPr>
          <a:lstStyle/>
          <a:p>
            <a:pPr marL="0" marR="0" lvl="0" indent="0" algn="r" defTabSz="914400" rtl="0" eaLnBrk="1" fontAlgn="auto" latinLnBrk="0" hangingPunct="1">
              <a:lnSpc>
                <a:spcPct val="11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在此录入上述图表的描述说明，在此录入图表的描述说明。</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6" name="TextBox 59"/>
          <p:cNvSpPr txBox="1">
            <a:spLocks noChangeArrowheads="1"/>
          </p:cNvSpPr>
          <p:nvPr/>
        </p:nvSpPr>
        <p:spPr bwMode="auto">
          <a:xfrm flipH="1">
            <a:off x="6913327" y="1151935"/>
            <a:ext cx="1599745"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附属产品一</a:t>
            </a:r>
            <a:endParaRPr kumimoji="0" lang="en-US" altLang="ko-KR" sz="15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7" name="矩形 17"/>
          <p:cNvSpPr>
            <a:spLocks noChangeArrowheads="1"/>
          </p:cNvSpPr>
          <p:nvPr/>
        </p:nvSpPr>
        <p:spPr bwMode="auto">
          <a:xfrm>
            <a:off x="6913328" y="1501237"/>
            <a:ext cx="1822450" cy="650939"/>
          </a:xfrm>
          <a:prstGeom prst="rect">
            <a:avLst/>
          </a:prstGeom>
          <a:noFill/>
          <a:ln>
            <a:noFill/>
          </a:ln>
        </p:spPr>
        <p:txBody>
          <a:bodyPr lIns="91431" tIns="45716" rIns="91431" bIns="45716">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在此录入上述图表的综合描述说明，在此录入上述图表的综合描述说明。</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8" name="TextBox 59"/>
          <p:cNvSpPr txBox="1">
            <a:spLocks noChangeArrowheads="1"/>
          </p:cNvSpPr>
          <p:nvPr/>
        </p:nvSpPr>
        <p:spPr bwMode="auto">
          <a:xfrm flipH="1">
            <a:off x="6913326" y="2571403"/>
            <a:ext cx="1599747"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附属产品二</a:t>
            </a:r>
            <a:endParaRPr kumimoji="0" lang="en-US" altLang="ko-KR" sz="15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9" name="矩形 17"/>
          <p:cNvSpPr>
            <a:spLocks noChangeArrowheads="1"/>
          </p:cNvSpPr>
          <p:nvPr/>
        </p:nvSpPr>
        <p:spPr bwMode="auto">
          <a:xfrm>
            <a:off x="6913328" y="2893317"/>
            <a:ext cx="1822450" cy="650939"/>
          </a:xfrm>
          <a:prstGeom prst="rect">
            <a:avLst/>
          </a:prstGeom>
          <a:noFill/>
          <a:ln>
            <a:noFill/>
          </a:ln>
        </p:spPr>
        <p:txBody>
          <a:bodyPr lIns="91431" tIns="45716" rIns="91431" bIns="45716">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在此录入上述图表的综合描述说明，在此录入上述图表的综合描述说明。</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0" name="TextBox 59"/>
          <p:cNvSpPr txBox="1">
            <a:spLocks noChangeArrowheads="1"/>
          </p:cNvSpPr>
          <p:nvPr/>
        </p:nvSpPr>
        <p:spPr bwMode="auto">
          <a:xfrm flipH="1">
            <a:off x="6913327" y="3768210"/>
            <a:ext cx="1599745"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附属产品三</a:t>
            </a:r>
            <a:endParaRPr kumimoji="0" lang="en-US" altLang="ko-KR" sz="15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1" name="矩形 17"/>
          <p:cNvSpPr>
            <a:spLocks noChangeArrowheads="1"/>
          </p:cNvSpPr>
          <p:nvPr/>
        </p:nvSpPr>
        <p:spPr bwMode="auto">
          <a:xfrm>
            <a:off x="6913328" y="4106258"/>
            <a:ext cx="1822450" cy="464735"/>
          </a:xfrm>
          <a:prstGeom prst="rect">
            <a:avLst/>
          </a:prstGeom>
          <a:noFill/>
          <a:ln>
            <a:noFill/>
          </a:ln>
        </p:spPr>
        <p:txBody>
          <a:bodyPr lIns="91431" tIns="45716" rIns="91431" bIns="45716">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在此录入上述图表的综合描述说明，在此录入。</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2" name="Freeform 6"/>
          <p:cNvSpPr>
            <a:spLocks noEditPoints="1"/>
          </p:cNvSpPr>
          <p:nvPr/>
        </p:nvSpPr>
        <p:spPr bwMode="auto">
          <a:xfrm>
            <a:off x="3821328" y="3557729"/>
            <a:ext cx="1487760" cy="1585771"/>
          </a:xfrm>
          <a:custGeom>
            <a:avLst/>
            <a:gdLst>
              <a:gd name="T0" fmla="*/ 1459818 w 957"/>
              <a:gd name="T1" fmla="*/ 614910 h 1020"/>
              <a:gd name="T2" fmla="*/ 1485360 w 957"/>
              <a:gd name="T3" fmla="*/ 840835 h 1020"/>
              <a:gd name="T4" fmla="*/ 1383192 w 957"/>
              <a:gd name="T5" fmla="*/ 1007823 h 1020"/>
              <a:gd name="T6" fmla="*/ 1422488 w 957"/>
              <a:gd name="T7" fmla="*/ 669918 h 1020"/>
              <a:gd name="T8" fmla="*/ 1383192 w 957"/>
              <a:gd name="T9" fmla="*/ 298614 h 1020"/>
              <a:gd name="T10" fmla="*/ 1872418 w 957"/>
              <a:gd name="T11" fmla="*/ 1817225 h 1020"/>
              <a:gd name="T12" fmla="*/ 1383192 w 957"/>
              <a:gd name="T13" fmla="*/ 2003859 h 1020"/>
              <a:gd name="T14" fmla="*/ 939156 w 957"/>
              <a:gd name="T15" fmla="*/ 31433 h 1020"/>
              <a:gd name="T16" fmla="*/ 1383192 w 957"/>
              <a:gd name="T17" fmla="*/ 605087 h 1020"/>
              <a:gd name="T18" fmla="*/ 1334073 w 957"/>
              <a:gd name="T19" fmla="*/ 970496 h 1020"/>
              <a:gd name="T20" fmla="*/ 1383192 w 957"/>
              <a:gd name="T21" fmla="*/ 1007823 h 1020"/>
              <a:gd name="T22" fmla="*/ 1306567 w 957"/>
              <a:gd name="T23" fmla="*/ 1111946 h 1020"/>
              <a:gd name="T24" fmla="*/ 1343897 w 957"/>
              <a:gd name="T25" fmla="*/ 1420383 h 1020"/>
              <a:gd name="T26" fmla="*/ 1383192 w 957"/>
              <a:gd name="T27" fmla="*/ 2003859 h 1020"/>
              <a:gd name="T28" fmla="*/ 939156 w 957"/>
              <a:gd name="T29" fmla="*/ 1933135 h 1020"/>
              <a:gd name="T30" fmla="*/ 968628 w 957"/>
              <a:gd name="T31" fmla="*/ 1903666 h 1020"/>
              <a:gd name="T32" fmla="*/ 939156 w 957"/>
              <a:gd name="T33" fmla="*/ 1876162 h 1020"/>
              <a:gd name="T34" fmla="*/ 943086 w 957"/>
              <a:gd name="T35" fmla="*/ 1856516 h 1020"/>
              <a:gd name="T36" fmla="*/ 943086 w 957"/>
              <a:gd name="T37" fmla="*/ 1799544 h 1020"/>
              <a:gd name="T38" fmla="*/ 939156 w 957"/>
              <a:gd name="T39" fmla="*/ 1770076 h 1020"/>
              <a:gd name="T40" fmla="*/ 1157245 w 957"/>
              <a:gd name="T41" fmla="*/ 1302509 h 1020"/>
              <a:gd name="T42" fmla="*/ 941121 w 957"/>
              <a:gd name="T43" fmla="*/ 1392879 h 1020"/>
              <a:gd name="T44" fmla="*/ 939156 w 957"/>
              <a:gd name="T45" fmla="*/ 1204280 h 1020"/>
              <a:gd name="T46" fmla="*/ 1019712 w 957"/>
              <a:gd name="T47" fmla="*/ 1233749 h 1020"/>
              <a:gd name="T48" fmla="*/ 939156 w 957"/>
              <a:gd name="T49" fmla="*/ 1005859 h 1020"/>
              <a:gd name="T50" fmla="*/ 1153315 w 957"/>
              <a:gd name="T51" fmla="*/ 986213 h 1020"/>
              <a:gd name="T52" fmla="*/ 1304602 w 957"/>
              <a:gd name="T53" fmla="*/ 626697 h 1020"/>
              <a:gd name="T54" fmla="*/ 939156 w 957"/>
              <a:gd name="T55" fmla="*/ 31433 h 1020"/>
              <a:gd name="T56" fmla="*/ 776081 w 957"/>
              <a:gd name="T57" fmla="*/ 68760 h 1020"/>
              <a:gd name="T58" fmla="*/ 939156 w 957"/>
              <a:gd name="T59" fmla="*/ 31433 h 1020"/>
              <a:gd name="T60" fmla="*/ 835024 w 957"/>
              <a:gd name="T61" fmla="*/ 400772 h 1020"/>
              <a:gd name="T62" fmla="*/ 577640 w 957"/>
              <a:gd name="T63" fmla="*/ 557937 h 1020"/>
              <a:gd name="T64" fmla="*/ 711244 w 957"/>
              <a:gd name="T65" fmla="*/ 994071 h 1020"/>
              <a:gd name="T66" fmla="*/ 937191 w 957"/>
              <a:gd name="T67" fmla="*/ 939063 h 1020"/>
              <a:gd name="T68" fmla="*/ 939156 w 957"/>
              <a:gd name="T69" fmla="*/ 1005859 h 1020"/>
              <a:gd name="T70" fmla="*/ 860566 w 957"/>
              <a:gd name="T71" fmla="*/ 1233749 h 1020"/>
              <a:gd name="T72" fmla="*/ 939156 w 957"/>
              <a:gd name="T73" fmla="*/ 1392879 h 1020"/>
              <a:gd name="T74" fmla="*/ 726962 w 957"/>
              <a:gd name="T75" fmla="*/ 1306438 h 1020"/>
              <a:gd name="T76" fmla="*/ 939156 w 957"/>
              <a:gd name="T77" fmla="*/ 1770076 h 1020"/>
              <a:gd name="T78" fmla="*/ 939156 w 957"/>
              <a:gd name="T79" fmla="*/ 1799544 h 1020"/>
              <a:gd name="T80" fmla="*/ 939156 w 957"/>
              <a:gd name="T81" fmla="*/ 1856516 h 1020"/>
              <a:gd name="T82" fmla="*/ 915579 w 957"/>
              <a:gd name="T83" fmla="*/ 1903666 h 1020"/>
              <a:gd name="T84" fmla="*/ 939156 w 957"/>
              <a:gd name="T85" fmla="*/ 2003859 h 1020"/>
              <a:gd name="T86" fmla="*/ 497085 w 957"/>
              <a:gd name="T87" fmla="*/ 1434135 h 1020"/>
              <a:gd name="T88" fmla="*/ 671949 w 957"/>
              <a:gd name="T89" fmla="*/ 1257323 h 1020"/>
              <a:gd name="T90" fmla="*/ 520662 w 957"/>
              <a:gd name="T91" fmla="*/ 1019611 h 1020"/>
              <a:gd name="T92" fmla="*/ 497085 w 957"/>
              <a:gd name="T93" fmla="*/ 937099 h 1020"/>
              <a:gd name="T94" fmla="*/ 542274 w 957"/>
              <a:gd name="T95" fmla="*/ 669918 h 1020"/>
              <a:gd name="T96" fmla="*/ 497085 w 957"/>
              <a:gd name="T97" fmla="*/ 280933 h 1020"/>
              <a:gd name="T98" fmla="*/ 420459 w 957"/>
              <a:gd name="T99" fmla="*/ 614910 h 1020"/>
              <a:gd name="T100" fmla="*/ 497085 w 957"/>
              <a:gd name="T101" fmla="*/ 609016 h 1020"/>
              <a:gd name="T102" fmla="*/ 497085 w 957"/>
              <a:gd name="T103" fmla="*/ 937099 h 1020"/>
              <a:gd name="T104" fmla="*/ 446001 w 957"/>
              <a:gd name="T105" fmla="*/ 962638 h 1020"/>
              <a:gd name="T106" fmla="*/ 390988 w 957"/>
              <a:gd name="T107" fmla="*/ 705280 h 1020"/>
              <a:gd name="T108" fmla="*/ 497085 w 957"/>
              <a:gd name="T109" fmla="*/ 2003859 h 1020"/>
              <a:gd name="T110" fmla="*/ 5894 w 957"/>
              <a:gd name="T111" fmla="*/ 1817225 h 1020"/>
              <a:gd name="T112" fmla="*/ 497085 w 957"/>
              <a:gd name="T113" fmla="*/ 2003859 h 10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57"/>
              <a:gd name="T172" fmla="*/ 0 h 1020"/>
              <a:gd name="T173" fmla="*/ 957 w 957"/>
              <a:gd name="T174" fmla="*/ 1020 h 10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chemeClr val="accent1"/>
          </a:solidFill>
          <a:ln w="9525">
            <a:noFill/>
            <a:round/>
          </a:ln>
        </p:spPr>
        <p:txBody>
          <a:bodyPr lIns="121920" tIns="60960" rIns="121920" bIns="6096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nvGrpSpPr>
          <p:cNvPr id="33" name="组合 32"/>
          <p:cNvGrpSpPr/>
          <p:nvPr/>
        </p:nvGrpSpPr>
        <p:grpSpPr>
          <a:xfrm>
            <a:off x="4048578" y="2659800"/>
            <a:ext cx="776045" cy="776045"/>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5" name="椭圆 34"/>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36" name="组合 35"/>
          <p:cNvGrpSpPr/>
          <p:nvPr/>
        </p:nvGrpSpPr>
        <p:grpSpPr>
          <a:xfrm>
            <a:off x="5009057" y="1707654"/>
            <a:ext cx="904550" cy="904550"/>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8" name="椭圆 37"/>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39" name="组合 38"/>
          <p:cNvGrpSpPr/>
          <p:nvPr/>
        </p:nvGrpSpPr>
        <p:grpSpPr>
          <a:xfrm>
            <a:off x="3622770" y="1450531"/>
            <a:ext cx="1121219" cy="1121219"/>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1" name="椭圆 40"/>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42" name="组合 41"/>
          <p:cNvGrpSpPr/>
          <p:nvPr/>
        </p:nvGrpSpPr>
        <p:grpSpPr>
          <a:xfrm>
            <a:off x="4732484" y="1021290"/>
            <a:ext cx="654934" cy="654934"/>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4" name="椭圆 43"/>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45" name="组合 44"/>
          <p:cNvGrpSpPr/>
          <p:nvPr/>
        </p:nvGrpSpPr>
        <p:grpSpPr>
          <a:xfrm>
            <a:off x="5022393" y="2900981"/>
            <a:ext cx="836431" cy="836431"/>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7" name="椭圆 46"/>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48" name="组合 47"/>
          <p:cNvGrpSpPr/>
          <p:nvPr/>
        </p:nvGrpSpPr>
        <p:grpSpPr>
          <a:xfrm>
            <a:off x="3075116" y="2771234"/>
            <a:ext cx="817141" cy="817141"/>
            <a:chOff x="304800" y="673100"/>
            <a:chExt cx="4000500" cy="4000500"/>
          </a:xfrm>
          <a:effectLst>
            <a:outerShdw blurRad="444500" dist="254000" dir="8100000" algn="tr" rotWithShape="0">
              <a:prstClr val="black">
                <a:alpha val="50000"/>
              </a:prstClr>
            </a:outerShdw>
          </a:effectLst>
        </p:grpSpPr>
        <p:sp>
          <p:nvSpPr>
            <p:cNvPr id="49" name="同心圆 4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50" name="椭圆 49"/>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51" name="椭圆 50"/>
          <p:cNvSpPr/>
          <p:nvPr/>
        </p:nvSpPr>
        <p:spPr>
          <a:xfrm>
            <a:off x="3527201" y="2211710"/>
            <a:ext cx="449369" cy="449369"/>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2" name="椭圆 51"/>
          <p:cNvSpPr/>
          <p:nvPr/>
        </p:nvSpPr>
        <p:spPr>
          <a:xfrm>
            <a:off x="3310827" y="1756709"/>
            <a:ext cx="137599" cy="137599"/>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3" name="椭圆 52"/>
          <p:cNvSpPr/>
          <p:nvPr/>
        </p:nvSpPr>
        <p:spPr>
          <a:xfrm>
            <a:off x="5737761" y="2677796"/>
            <a:ext cx="307718" cy="307718"/>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4" name="椭圆 53"/>
          <p:cNvSpPr/>
          <p:nvPr/>
        </p:nvSpPr>
        <p:spPr>
          <a:xfrm>
            <a:off x="4768423" y="2086525"/>
            <a:ext cx="269201" cy="269201"/>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5" name="椭圆 54"/>
          <p:cNvSpPr/>
          <p:nvPr/>
        </p:nvSpPr>
        <p:spPr>
          <a:xfrm>
            <a:off x="3629344" y="3651869"/>
            <a:ext cx="345339" cy="345339"/>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6" name="椭圆 55"/>
          <p:cNvSpPr/>
          <p:nvPr/>
        </p:nvSpPr>
        <p:spPr>
          <a:xfrm>
            <a:off x="4696650" y="3097627"/>
            <a:ext cx="211067" cy="21106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7" name="椭圆 56"/>
          <p:cNvSpPr/>
          <p:nvPr/>
        </p:nvSpPr>
        <p:spPr>
          <a:xfrm>
            <a:off x="5560746" y="1602968"/>
            <a:ext cx="245925" cy="245925"/>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8" name="椭圆 57"/>
          <p:cNvSpPr/>
          <p:nvPr/>
        </p:nvSpPr>
        <p:spPr>
          <a:xfrm>
            <a:off x="2375825" y="1271362"/>
            <a:ext cx="258866" cy="258866"/>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9" name="椭圆 58"/>
          <p:cNvSpPr/>
          <p:nvPr/>
        </p:nvSpPr>
        <p:spPr>
          <a:xfrm>
            <a:off x="2368844" y="2587889"/>
            <a:ext cx="258866" cy="258866"/>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0" name="椭圆 59"/>
          <p:cNvSpPr/>
          <p:nvPr/>
        </p:nvSpPr>
        <p:spPr>
          <a:xfrm>
            <a:off x="2367876" y="3924073"/>
            <a:ext cx="258866" cy="258866"/>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1" name="椭圆 60"/>
          <p:cNvSpPr/>
          <p:nvPr/>
        </p:nvSpPr>
        <p:spPr>
          <a:xfrm>
            <a:off x="6551558" y="1232764"/>
            <a:ext cx="258866" cy="258866"/>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2" name="椭圆 61"/>
          <p:cNvSpPr/>
          <p:nvPr/>
        </p:nvSpPr>
        <p:spPr>
          <a:xfrm>
            <a:off x="6561198" y="2592462"/>
            <a:ext cx="258866" cy="258866"/>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3" name="椭圆 62"/>
          <p:cNvSpPr/>
          <p:nvPr/>
        </p:nvSpPr>
        <p:spPr>
          <a:xfrm>
            <a:off x="6551558" y="3794637"/>
            <a:ext cx="258866" cy="258866"/>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4" name="椭圆 63"/>
          <p:cNvSpPr/>
          <p:nvPr/>
        </p:nvSpPr>
        <p:spPr>
          <a:xfrm>
            <a:off x="5009057" y="2473329"/>
            <a:ext cx="98421" cy="98421"/>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750"/>
                                        <p:tgtEl>
                                          <p:spTgt spid="32"/>
                                        </p:tgtEl>
                                      </p:cBhvr>
                                    </p:animEffect>
                                    <p:anim calcmode="lin" valueType="num">
                                      <p:cBhvr>
                                        <p:cTn id="8" dur="750" fill="hold"/>
                                        <p:tgtEl>
                                          <p:spTgt spid="32"/>
                                        </p:tgtEl>
                                        <p:attrNameLst>
                                          <p:attrName>ppt_x</p:attrName>
                                        </p:attrNameLst>
                                      </p:cBhvr>
                                      <p:tavLst>
                                        <p:tav tm="0">
                                          <p:val>
                                            <p:strVal val="#ppt_x"/>
                                          </p:val>
                                        </p:tav>
                                        <p:tav tm="100000">
                                          <p:val>
                                            <p:strVal val="#ppt_x"/>
                                          </p:val>
                                        </p:tav>
                                      </p:tavLst>
                                    </p:anim>
                                    <p:anim calcmode="lin" valueType="num">
                                      <p:cBhvr>
                                        <p:cTn id="9" dur="750" fill="hold"/>
                                        <p:tgtEl>
                                          <p:spTgt spid="32"/>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70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par>
                                <p:cTn id="15" presetID="53" presetClass="entr" presetSubtype="16" fill="hold" nodeType="withEffect">
                                  <p:stCondLst>
                                    <p:cond delay="200"/>
                                  </p:stCondLst>
                                  <p:childTnLst>
                                    <p:set>
                                      <p:cBhvr>
                                        <p:cTn id="16" dur="1" fill="hold">
                                          <p:stCondLst>
                                            <p:cond delay="0"/>
                                          </p:stCondLst>
                                        </p:cTn>
                                        <p:tgtEl>
                                          <p:spTgt spid="48"/>
                                        </p:tgtEl>
                                        <p:attrNameLst>
                                          <p:attrName>style.visibility</p:attrName>
                                        </p:attrNameLst>
                                      </p:cBhvr>
                                      <p:to>
                                        <p:strVal val="visible"/>
                                      </p:to>
                                    </p:set>
                                    <p:anim calcmode="lin" valueType="num">
                                      <p:cBhvr>
                                        <p:cTn id="17" dur="500" fill="hold"/>
                                        <p:tgtEl>
                                          <p:spTgt spid="48"/>
                                        </p:tgtEl>
                                        <p:attrNameLst>
                                          <p:attrName>ppt_w</p:attrName>
                                        </p:attrNameLst>
                                      </p:cBhvr>
                                      <p:tavLst>
                                        <p:tav tm="0">
                                          <p:val>
                                            <p:fltVal val="0"/>
                                          </p:val>
                                        </p:tav>
                                        <p:tav tm="100000">
                                          <p:val>
                                            <p:strVal val="#ppt_w"/>
                                          </p:val>
                                        </p:tav>
                                      </p:tavLst>
                                    </p:anim>
                                    <p:anim calcmode="lin" valueType="num">
                                      <p:cBhvr>
                                        <p:cTn id="18" dur="500" fill="hold"/>
                                        <p:tgtEl>
                                          <p:spTgt spid="48"/>
                                        </p:tgtEl>
                                        <p:attrNameLst>
                                          <p:attrName>ppt_h</p:attrName>
                                        </p:attrNameLst>
                                      </p:cBhvr>
                                      <p:tavLst>
                                        <p:tav tm="0">
                                          <p:val>
                                            <p:fltVal val="0"/>
                                          </p:val>
                                        </p:tav>
                                        <p:tav tm="100000">
                                          <p:val>
                                            <p:strVal val="#ppt_h"/>
                                          </p:val>
                                        </p:tav>
                                      </p:tavLst>
                                    </p:anim>
                                    <p:animEffect transition="in" filter="fade">
                                      <p:cBhvr>
                                        <p:cTn id="19" dur="500"/>
                                        <p:tgtEl>
                                          <p:spTgt spid="48"/>
                                        </p:tgtEl>
                                      </p:cBhvr>
                                    </p:animEffect>
                                  </p:childTnLst>
                                </p:cTn>
                              </p:par>
                              <p:par>
                                <p:cTn id="20" presetID="53" presetClass="entr" presetSubtype="16" fill="hold" nodeType="withEffect">
                                  <p:stCondLst>
                                    <p:cond delay="500"/>
                                  </p:stCondLst>
                                  <p:childTnLst>
                                    <p:set>
                                      <p:cBhvr>
                                        <p:cTn id="21" dur="1" fill="hold">
                                          <p:stCondLst>
                                            <p:cond delay="0"/>
                                          </p:stCondLst>
                                        </p:cTn>
                                        <p:tgtEl>
                                          <p:spTgt spid="42"/>
                                        </p:tgtEl>
                                        <p:attrNameLst>
                                          <p:attrName>style.visibility</p:attrName>
                                        </p:attrNameLst>
                                      </p:cBhvr>
                                      <p:to>
                                        <p:strVal val="visible"/>
                                      </p:to>
                                    </p:set>
                                    <p:anim calcmode="lin" valueType="num">
                                      <p:cBhvr>
                                        <p:cTn id="22" dur="300" fill="hold"/>
                                        <p:tgtEl>
                                          <p:spTgt spid="42"/>
                                        </p:tgtEl>
                                        <p:attrNameLst>
                                          <p:attrName>ppt_w</p:attrName>
                                        </p:attrNameLst>
                                      </p:cBhvr>
                                      <p:tavLst>
                                        <p:tav tm="0">
                                          <p:val>
                                            <p:fltVal val="0"/>
                                          </p:val>
                                        </p:tav>
                                        <p:tav tm="100000">
                                          <p:val>
                                            <p:strVal val="#ppt_w"/>
                                          </p:val>
                                        </p:tav>
                                      </p:tavLst>
                                    </p:anim>
                                    <p:anim calcmode="lin" valueType="num">
                                      <p:cBhvr>
                                        <p:cTn id="23" dur="300" fill="hold"/>
                                        <p:tgtEl>
                                          <p:spTgt spid="42"/>
                                        </p:tgtEl>
                                        <p:attrNameLst>
                                          <p:attrName>ppt_h</p:attrName>
                                        </p:attrNameLst>
                                      </p:cBhvr>
                                      <p:tavLst>
                                        <p:tav tm="0">
                                          <p:val>
                                            <p:fltVal val="0"/>
                                          </p:val>
                                        </p:tav>
                                        <p:tav tm="100000">
                                          <p:val>
                                            <p:strVal val="#ppt_h"/>
                                          </p:val>
                                        </p:tav>
                                      </p:tavLst>
                                    </p:anim>
                                    <p:animEffect transition="in" filter="fade">
                                      <p:cBhvr>
                                        <p:cTn id="24" dur="300"/>
                                        <p:tgtEl>
                                          <p:spTgt spid="42"/>
                                        </p:tgtEl>
                                      </p:cBhvr>
                                    </p:animEffect>
                                  </p:childTnLst>
                                </p:cTn>
                              </p:par>
                              <p:par>
                                <p:cTn id="25" presetID="53" presetClass="entr" presetSubtype="16" fill="hold" nodeType="withEffect">
                                  <p:stCondLst>
                                    <p:cond delay="70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par>
                                <p:cTn id="30" presetID="53" presetClass="entr" presetSubtype="16" fill="hold" nodeType="withEffect">
                                  <p:stCondLst>
                                    <p:cond delay="600"/>
                                  </p:stCondLst>
                                  <p:childTnLst>
                                    <p:set>
                                      <p:cBhvr>
                                        <p:cTn id="31" dur="1" fill="hold">
                                          <p:stCondLst>
                                            <p:cond delay="0"/>
                                          </p:stCondLst>
                                        </p:cTn>
                                        <p:tgtEl>
                                          <p:spTgt spid="33"/>
                                        </p:tgtEl>
                                        <p:attrNameLst>
                                          <p:attrName>style.visibility</p:attrName>
                                        </p:attrNameLst>
                                      </p:cBhvr>
                                      <p:to>
                                        <p:strVal val="visible"/>
                                      </p:to>
                                    </p:set>
                                    <p:anim calcmode="lin" valueType="num">
                                      <p:cBhvr>
                                        <p:cTn id="32" dur="500" fill="hold"/>
                                        <p:tgtEl>
                                          <p:spTgt spid="33"/>
                                        </p:tgtEl>
                                        <p:attrNameLst>
                                          <p:attrName>ppt_w</p:attrName>
                                        </p:attrNameLst>
                                      </p:cBhvr>
                                      <p:tavLst>
                                        <p:tav tm="0">
                                          <p:val>
                                            <p:fltVal val="0"/>
                                          </p:val>
                                        </p:tav>
                                        <p:tav tm="100000">
                                          <p:val>
                                            <p:strVal val="#ppt_w"/>
                                          </p:val>
                                        </p:tav>
                                      </p:tavLst>
                                    </p:anim>
                                    <p:anim calcmode="lin" valueType="num">
                                      <p:cBhvr>
                                        <p:cTn id="33" dur="500" fill="hold"/>
                                        <p:tgtEl>
                                          <p:spTgt spid="33"/>
                                        </p:tgtEl>
                                        <p:attrNameLst>
                                          <p:attrName>ppt_h</p:attrName>
                                        </p:attrNameLst>
                                      </p:cBhvr>
                                      <p:tavLst>
                                        <p:tav tm="0">
                                          <p:val>
                                            <p:fltVal val="0"/>
                                          </p:val>
                                        </p:tav>
                                        <p:tav tm="100000">
                                          <p:val>
                                            <p:strVal val="#ppt_h"/>
                                          </p:val>
                                        </p:tav>
                                      </p:tavLst>
                                    </p:anim>
                                    <p:animEffect transition="in" filter="fade">
                                      <p:cBhvr>
                                        <p:cTn id="34" dur="500"/>
                                        <p:tgtEl>
                                          <p:spTgt spid="33"/>
                                        </p:tgtEl>
                                      </p:cBhvr>
                                    </p:animEffect>
                                  </p:childTnLst>
                                </p:cTn>
                              </p:par>
                              <p:par>
                                <p:cTn id="35" presetID="53" presetClass="entr" presetSubtype="16" fill="hold" nodeType="withEffect">
                                  <p:stCondLst>
                                    <p:cond delay="200"/>
                                  </p:stCondLst>
                                  <p:childTnLst>
                                    <p:set>
                                      <p:cBhvr>
                                        <p:cTn id="36" dur="1" fill="hold">
                                          <p:stCondLst>
                                            <p:cond delay="0"/>
                                          </p:stCondLst>
                                        </p:cTn>
                                        <p:tgtEl>
                                          <p:spTgt spid="45"/>
                                        </p:tgtEl>
                                        <p:attrNameLst>
                                          <p:attrName>style.visibility</p:attrName>
                                        </p:attrNameLst>
                                      </p:cBhvr>
                                      <p:to>
                                        <p:strVal val="visible"/>
                                      </p:to>
                                    </p:set>
                                    <p:anim calcmode="lin" valueType="num">
                                      <p:cBhvr>
                                        <p:cTn id="37" dur="800" fill="hold"/>
                                        <p:tgtEl>
                                          <p:spTgt spid="45"/>
                                        </p:tgtEl>
                                        <p:attrNameLst>
                                          <p:attrName>ppt_w</p:attrName>
                                        </p:attrNameLst>
                                      </p:cBhvr>
                                      <p:tavLst>
                                        <p:tav tm="0">
                                          <p:val>
                                            <p:fltVal val="0"/>
                                          </p:val>
                                        </p:tav>
                                        <p:tav tm="100000">
                                          <p:val>
                                            <p:strVal val="#ppt_w"/>
                                          </p:val>
                                        </p:tav>
                                      </p:tavLst>
                                    </p:anim>
                                    <p:anim calcmode="lin" valueType="num">
                                      <p:cBhvr>
                                        <p:cTn id="38" dur="800" fill="hold"/>
                                        <p:tgtEl>
                                          <p:spTgt spid="45"/>
                                        </p:tgtEl>
                                        <p:attrNameLst>
                                          <p:attrName>ppt_h</p:attrName>
                                        </p:attrNameLst>
                                      </p:cBhvr>
                                      <p:tavLst>
                                        <p:tav tm="0">
                                          <p:val>
                                            <p:fltVal val="0"/>
                                          </p:val>
                                        </p:tav>
                                        <p:tav tm="100000">
                                          <p:val>
                                            <p:strVal val="#ppt_h"/>
                                          </p:val>
                                        </p:tav>
                                      </p:tavLst>
                                    </p:anim>
                                    <p:animEffect transition="in" filter="fade">
                                      <p:cBhvr>
                                        <p:cTn id="39" dur="800"/>
                                        <p:tgtEl>
                                          <p:spTgt spid="45"/>
                                        </p:tgtEl>
                                      </p:cBhvr>
                                    </p:animEffect>
                                  </p:childTnLst>
                                </p:cTn>
                              </p:par>
                              <p:par>
                                <p:cTn id="40" presetID="53" presetClass="entr" presetSubtype="16" fill="hold" grpId="0" nodeType="withEffect">
                                  <p:stCondLst>
                                    <p:cond delay="80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600"/>
                                  </p:stCondLst>
                                  <p:childTnLst>
                                    <p:set>
                                      <p:cBhvr>
                                        <p:cTn id="46" dur="1" fill="hold">
                                          <p:stCondLst>
                                            <p:cond delay="0"/>
                                          </p:stCondLst>
                                        </p:cTn>
                                        <p:tgtEl>
                                          <p:spTgt spid="52"/>
                                        </p:tgtEl>
                                        <p:attrNameLst>
                                          <p:attrName>style.visibility</p:attrName>
                                        </p:attrNameLst>
                                      </p:cBhvr>
                                      <p:to>
                                        <p:strVal val="visible"/>
                                      </p:to>
                                    </p:set>
                                    <p:anim calcmode="lin" valueType="num">
                                      <p:cBhvr>
                                        <p:cTn id="47" dur="300" fill="hold"/>
                                        <p:tgtEl>
                                          <p:spTgt spid="52"/>
                                        </p:tgtEl>
                                        <p:attrNameLst>
                                          <p:attrName>ppt_w</p:attrName>
                                        </p:attrNameLst>
                                      </p:cBhvr>
                                      <p:tavLst>
                                        <p:tav tm="0">
                                          <p:val>
                                            <p:fltVal val="0"/>
                                          </p:val>
                                        </p:tav>
                                        <p:tav tm="100000">
                                          <p:val>
                                            <p:strVal val="#ppt_w"/>
                                          </p:val>
                                        </p:tav>
                                      </p:tavLst>
                                    </p:anim>
                                    <p:anim calcmode="lin" valueType="num">
                                      <p:cBhvr>
                                        <p:cTn id="48" dur="300" fill="hold"/>
                                        <p:tgtEl>
                                          <p:spTgt spid="52"/>
                                        </p:tgtEl>
                                        <p:attrNameLst>
                                          <p:attrName>ppt_h</p:attrName>
                                        </p:attrNameLst>
                                      </p:cBhvr>
                                      <p:tavLst>
                                        <p:tav tm="0">
                                          <p:val>
                                            <p:fltVal val="0"/>
                                          </p:val>
                                        </p:tav>
                                        <p:tav tm="100000">
                                          <p:val>
                                            <p:strVal val="#ppt_h"/>
                                          </p:val>
                                        </p:tav>
                                      </p:tavLst>
                                    </p:anim>
                                    <p:animEffect transition="in" filter="fade">
                                      <p:cBhvr>
                                        <p:cTn id="49" dur="300"/>
                                        <p:tgtEl>
                                          <p:spTgt spid="52"/>
                                        </p:tgtEl>
                                      </p:cBhvr>
                                    </p:animEffect>
                                  </p:childTnLst>
                                </p:cTn>
                              </p:par>
                              <p:par>
                                <p:cTn id="50" presetID="53" presetClass="entr" presetSubtype="16" fill="hold" grpId="0" nodeType="withEffect">
                                  <p:stCondLst>
                                    <p:cond delay="400"/>
                                  </p:stCondLst>
                                  <p:childTnLst>
                                    <p:set>
                                      <p:cBhvr>
                                        <p:cTn id="51" dur="1" fill="hold">
                                          <p:stCondLst>
                                            <p:cond delay="0"/>
                                          </p:stCondLst>
                                        </p:cTn>
                                        <p:tgtEl>
                                          <p:spTgt spid="53"/>
                                        </p:tgtEl>
                                        <p:attrNameLst>
                                          <p:attrName>style.visibility</p:attrName>
                                        </p:attrNameLst>
                                      </p:cBhvr>
                                      <p:to>
                                        <p:strVal val="visible"/>
                                      </p:to>
                                    </p:set>
                                    <p:anim calcmode="lin" valueType="num">
                                      <p:cBhvr>
                                        <p:cTn id="52" dur="600" fill="hold"/>
                                        <p:tgtEl>
                                          <p:spTgt spid="53"/>
                                        </p:tgtEl>
                                        <p:attrNameLst>
                                          <p:attrName>ppt_w</p:attrName>
                                        </p:attrNameLst>
                                      </p:cBhvr>
                                      <p:tavLst>
                                        <p:tav tm="0">
                                          <p:val>
                                            <p:fltVal val="0"/>
                                          </p:val>
                                        </p:tav>
                                        <p:tav tm="100000">
                                          <p:val>
                                            <p:strVal val="#ppt_w"/>
                                          </p:val>
                                        </p:tav>
                                      </p:tavLst>
                                    </p:anim>
                                    <p:anim calcmode="lin" valueType="num">
                                      <p:cBhvr>
                                        <p:cTn id="53" dur="600" fill="hold"/>
                                        <p:tgtEl>
                                          <p:spTgt spid="53"/>
                                        </p:tgtEl>
                                        <p:attrNameLst>
                                          <p:attrName>ppt_h</p:attrName>
                                        </p:attrNameLst>
                                      </p:cBhvr>
                                      <p:tavLst>
                                        <p:tav tm="0">
                                          <p:val>
                                            <p:fltVal val="0"/>
                                          </p:val>
                                        </p:tav>
                                        <p:tav tm="100000">
                                          <p:val>
                                            <p:strVal val="#ppt_h"/>
                                          </p:val>
                                        </p:tav>
                                      </p:tavLst>
                                    </p:anim>
                                    <p:animEffect transition="in" filter="fade">
                                      <p:cBhvr>
                                        <p:cTn id="54" dur="600"/>
                                        <p:tgtEl>
                                          <p:spTgt spid="53"/>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54"/>
                                        </p:tgtEl>
                                        <p:attrNameLst>
                                          <p:attrName>style.visibility</p:attrName>
                                        </p:attrNameLst>
                                      </p:cBhvr>
                                      <p:to>
                                        <p:strVal val="visible"/>
                                      </p:to>
                                    </p:set>
                                    <p:anim calcmode="lin" valueType="num">
                                      <p:cBhvr>
                                        <p:cTn id="57" dur="500" fill="hold"/>
                                        <p:tgtEl>
                                          <p:spTgt spid="54"/>
                                        </p:tgtEl>
                                        <p:attrNameLst>
                                          <p:attrName>ppt_w</p:attrName>
                                        </p:attrNameLst>
                                      </p:cBhvr>
                                      <p:tavLst>
                                        <p:tav tm="0">
                                          <p:val>
                                            <p:fltVal val="0"/>
                                          </p:val>
                                        </p:tav>
                                        <p:tav tm="100000">
                                          <p:val>
                                            <p:strVal val="#ppt_w"/>
                                          </p:val>
                                        </p:tav>
                                      </p:tavLst>
                                    </p:anim>
                                    <p:anim calcmode="lin" valueType="num">
                                      <p:cBhvr>
                                        <p:cTn id="58" dur="500" fill="hold"/>
                                        <p:tgtEl>
                                          <p:spTgt spid="54"/>
                                        </p:tgtEl>
                                        <p:attrNameLst>
                                          <p:attrName>ppt_h</p:attrName>
                                        </p:attrNameLst>
                                      </p:cBhvr>
                                      <p:tavLst>
                                        <p:tav tm="0">
                                          <p:val>
                                            <p:fltVal val="0"/>
                                          </p:val>
                                        </p:tav>
                                        <p:tav tm="100000">
                                          <p:val>
                                            <p:strVal val="#ppt_h"/>
                                          </p:val>
                                        </p:tav>
                                      </p:tavLst>
                                    </p:anim>
                                    <p:animEffect transition="in" filter="fade">
                                      <p:cBhvr>
                                        <p:cTn id="59" dur="500"/>
                                        <p:tgtEl>
                                          <p:spTgt spid="54"/>
                                        </p:tgtEl>
                                      </p:cBhvr>
                                    </p:animEffect>
                                  </p:childTnLst>
                                </p:cTn>
                              </p:par>
                              <p:par>
                                <p:cTn id="60" presetID="53" presetClass="entr" presetSubtype="16" fill="hold" grpId="0" nodeType="withEffect">
                                  <p:stCondLst>
                                    <p:cond delay="900"/>
                                  </p:stCondLst>
                                  <p:childTnLst>
                                    <p:set>
                                      <p:cBhvr>
                                        <p:cTn id="61" dur="1" fill="hold">
                                          <p:stCondLst>
                                            <p:cond delay="0"/>
                                          </p:stCondLst>
                                        </p:cTn>
                                        <p:tgtEl>
                                          <p:spTgt spid="55"/>
                                        </p:tgtEl>
                                        <p:attrNameLst>
                                          <p:attrName>style.visibility</p:attrName>
                                        </p:attrNameLst>
                                      </p:cBhvr>
                                      <p:to>
                                        <p:strVal val="visible"/>
                                      </p:to>
                                    </p:set>
                                    <p:anim calcmode="lin" valueType="num">
                                      <p:cBhvr>
                                        <p:cTn id="62" dur="800" fill="hold"/>
                                        <p:tgtEl>
                                          <p:spTgt spid="55"/>
                                        </p:tgtEl>
                                        <p:attrNameLst>
                                          <p:attrName>ppt_w</p:attrName>
                                        </p:attrNameLst>
                                      </p:cBhvr>
                                      <p:tavLst>
                                        <p:tav tm="0">
                                          <p:val>
                                            <p:fltVal val="0"/>
                                          </p:val>
                                        </p:tav>
                                        <p:tav tm="100000">
                                          <p:val>
                                            <p:strVal val="#ppt_w"/>
                                          </p:val>
                                        </p:tav>
                                      </p:tavLst>
                                    </p:anim>
                                    <p:anim calcmode="lin" valueType="num">
                                      <p:cBhvr>
                                        <p:cTn id="63" dur="800" fill="hold"/>
                                        <p:tgtEl>
                                          <p:spTgt spid="55"/>
                                        </p:tgtEl>
                                        <p:attrNameLst>
                                          <p:attrName>ppt_h</p:attrName>
                                        </p:attrNameLst>
                                      </p:cBhvr>
                                      <p:tavLst>
                                        <p:tav tm="0">
                                          <p:val>
                                            <p:fltVal val="0"/>
                                          </p:val>
                                        </p:tav>
                                        <p:tav tm="100000">
                                          <p:val>
                                            <p:strVal val="#ppt_h"/>
                                          </p:val>
                                        </p:tav>
                                      </p:tavLst>
                                    </p:anim>
                                    <p:animEffect transition="in" filter="fade">
                                      <p:cBhvr>
                                        <p:cTn id="64" dur="800"/>
                                        <p:tgtEl>
                                          <p:spTgt spid="55"/>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56"/>
                                        </p:tgtEl>
                                        <p:attrNameLst>
                                          <p:attrName>style.visibility</p:attrName>
                                        </p:attrNameLst>
                                      </p:cBhvr>
                                      <p:to>
                                        <p:strVal val="visible"/>
                                      </p:to>
                                    </p:set>
                                    <p:anim calcmode="lin" valueType="num">
                                      <p:cBhvr>
                                        <p:cTn id="67" dur="500" fill="hold"/>
                                        <p:tgtEl>
                                          <p:spTgt spid="56"/>
                                        </p:tgtEl>
                                        <p:attrNameLst>
                                          <p:attrName>ppt_w</p:attrName>
                                        </p:attrNameLst>
                                      </p:cBhvr>
                                      <p:tavLst>
                                        <p:tav tm="0">
                                          <p:val>
                                            <p:fltVal val="0"/>
                                          </p:val>
                                        </p:tav>
                                        <p:tav tm="100000">
                                          <p:val>
                                            <p:strVal val="#ppt_w"/>
                                          </p:val>
                                        </p:tav>
                                      </p:tavLst>
                                    </p:anim>
                                    <p:anim calcmode="lin" valueType="num">
                                      <p:cBhvr>
                                        <p:cTn id="68" dur="500" fill="hold"/>
                                        <p:tgtEl>
                                          <p:spTgt spid="56"/>
                                        </p:tgtEl>
                                        <p:attrNameLst>
                                          <p:attrName>ppt_h</p:attrName>
                                        </p:attrNameLst>
                                      </p:cBhvr>
                                      <p:tavLst>
                                        <p:tav tm="0">
                                          <p:val>
                                            <p:fltVal val="0"/>
                                          </p:val>
                                        </p:tav>
                                        <p:tav tm="100000">
                                          <p:val>
                                            <p:strVal val="#ppt_h"/>
                                          </p:val>
                                        </p:tav>
                                      </p:tavLst>
                                    </p:anim>
                                    <p:animEffect transition="in" filter="fade">
                                      <p:cBhvr>
                                        <p:cTn id="69" dur="500"/>
                                        <p:tgtEl>
                                          <p:spTgt spid="56"/>
                                        </p:tgtEl>
                                      </p:cBhvr>
                                    </p:animEffect>
                                  </p:childTnLst>
                                </p:cTn>
                              </p:par>
                              <p:par>
                                <p:cTn id="70" presetID="53" presetClass="entr" presetSubtype="16" fill="hold" grpId="0" nodeType="withEffect">
                                  <p:stCondLst>
                                    <p:cond delay="600"/>
                                  </p:stCondLst>
                                  <p:childTnLst>
                                    <p:set>
                                      <p:cBhvr>
                                        <p:cTn id="71" dur="1" fill="hold">
                                          <p:stCondLst>
                                            <p:cond delay="0"/>
                                          </p:stCondLst>
                                        </p:cTn>
                                        <p:tgtEl>
                                          <p:spTgt spid="57"/>
                                        </p:tgtEl>
                                        <p:attrNameLst>
                                          <p:attrName>style.visibility</p:attrName>
                                        </p:attrNameLst>
                                      </p:cBhvr>
                                      <p:to>
                                        <p:strVal val="visible"/>
                                      </p:to>
                                    </p:set>
                                    <p:anim calcmode="lin" valueType="num">
                                      <p:cBhvr>
                                        <p:cTn id="72" dur="500" fill="hold"/>
                                        <p:tgtEl>
                                          <p:spTgt spid="57"/>
                                        </p:tgtEl>
                                        <p:attrNameLst>
                                          <p:attrName>ppt_w</p:attrName>
                                        </p:attrNameLst>
                                      </p:cBhvr>
                                      <p:tavLst>
                                        <p:tav tm="0">
                                          <p:val>
                                            <p:fltVal val="0"/>
                                          </p:val>
                                        </p:tav>
                                        <p:tav tm="100000">
                                          <p:val>
                                            <p:strVal val="#ppt_w"/>
                                          </p:val>
                                        </p:tav>
                                      </p:tavLst>
                                    </p:anim>
                                    <p:anim calcmode="lin" valueType="num">
                                      <p:cBhvr>
                                        <p:cTn id="73" dur="500" fill="hold"/>
                                        <p:tgtEl>
                                          <p:spTgt spid="57"/>
                                        </p:tgtEl>
                                        <p:attrNameLst>
                                          <p:attrName>ppt_h</p:attrName>
                                        </p:attrNameLst>
                                      </p:cBhvr>
                                      <p:tavLst>
                                        <p:tav tm="0">
                                          <p:val>
                                            <p:fltVal val="0"/>
                                          </p:val>
                                        </p:tav>
                                        <p:tav tm="100000">
                                          <p:val>
                                            <p:strVal val="#ppt_h"/>
                                          </p:val>
                                        </p:tav>
                                      </p:tavLst>
                                    </p:anim>
                                    <p:animEffect transition="in" filter="fade">
                                      <p:cBhvr>
                                        <p:cTn id="74" dur="500"/>
                                        <p:tgtEl>
                                          <p:spTgt spid="57"/>
                                        </p:tgtEl>
                                      </p:cBhvr>
                                    </p:animEffect>
                                  </p:childTnLst>
                                </p:cTn>
                              </p:par>
                              <p:par>
                                <p:cTn id="75" presetID="53" presetClass="entr" presetSubtype="16" fill="hold" grpId="0" nodeType="withEffect">
                                  <p:stCondLst>
                                    <p:cond delay="200"/>
                                  </p:stCondLst>
                                  <p:childTnLst>
                                    <p:set>
                                      <p:cBhvr>
                                        <p:cTn id="76" dur="1" fill="hold">
                                          <p:stCondLst>
                                            <p:cond delay="0"/>
                                          </p:stCondLst>
                                        </p:cTn>
                                        <p:tgtEl>
                                          <p:spTgt spid="58"/>
                                        </p:tgtEl>
                                        <p:attrNameLst>
                                          <p:attrName>style.visibility</p:attrName>
                                        </p:attrNameLst>
                                      </p:cBhvr>
                                      <p:to>
                                        <p:strVal val="visible"/>
                                      </p:to>
                                    </p:set>
                                    <p:anim calcmode="lin" valueType="num">
                                      <p:cBhvr>
                                        <p:cTn id="77" dur="300" fill="hold"/>
                                        <p:tgtEl>
                                          <p:spTgt spid="58"/>
                                        </p:tgtEl>
                                        <p:attrNameLst>
                                          <p:attrName>ppt_w</p:attrName>
                                        </p:attrNameLst>
                                      </p:cBhvr>
                                      <p:tavLst>
                                        <p:tav tm="0">
                                          <p:val>
                                            <p:fltVal val="0"/>
                                          </p:val>
                                        </p:tav>
                                        <p:tav tm="100000">
                                          <p:val>
                                            <p:strVal val="#ppt_w"/>
                                          </p:val>
                                        </p:tav>
                                      </p:tavLst>
                                    </p:anim>
                                    <p:anim calcmode="lin" valueType="num">
                                      <p:cBhvr>
                                        <p:cTn id="78" dur="300" fill="hold"/>
                                        <p:tgtEl>
                                          <p:spTgt spid="58"/>
                                        </p:tgtEl>
                                        <p:attrNameLst>
                                          <p:attrName>ppt_h</p:attrName>
                                        </p:attrNameLst>
                                      </p:cBhvr>
                                      <p:tavLst>
                                        <p:tav tm="0">
                                          <p:val>
                                            <p:fltVal val="0"/>
                                          </p:val>
                                        </p:tav>
                                        <p:tav tm="100000">
                                          <p:val>
                                            <p:strVal val="#ppt_h"/>
                                          </p:val>
                                        </p:tav>
                                      </p:tavLst>
                                    </p:anim>
                                    <p:animEffect transition="in" filter="fade">
                                      <p:cBhvr>
                                        <p:cTn id="79" dur="300"/>
                                        <p:tgtEl>
                                          <p:spTgt spid="58"/>
                                        </p:tgtEl>
                                      </p:cBhvr>
                                    </p:animEffect>
                                  </p:childTnLst>
                                </p:cTn>
                              </p:par>
                              <p:par>
                                <p:cTn id="80" presetID="53" presetClass="entr" presetSubtype="16" fill="hold" grpId="0" nodeType="withEffect">
                                  <p:stCondLst>
                                    <p:cond delay="900"/>
                                  </p:stCondLst>
                                  <p:childTnLst>
                                    <p:set>
                                      <p:cBhvr>
                                        <p:cTn id="81" dur="1" fill="hold">
                                          <p:stCondLst>
                                            <p:cond delay="0"/>
                                          </p:stCondLst>
                                        </p:cTn>
                                        <p:tgtEl>
                                          <p:spTgt spid="59"/>
                                        </p:tgtEl>
                                        <p:attrNameLst>
                                          <p:attrName>style.visibility</p:attrName>
                                        </p:attrNameLst>
                                      </p:cBhvr>
                                      <p:to>
                                        <p:strVal val="visible"/>
                                      </p:to>
                                    </p:set>
                                    <p:anim calcmode="lin" valueType="num">
                                      <p:cBhvr>
                                        <p:cTn id="82" dur="500" fill="hold"/>
                                        <p:tgtEl>
                                          <p:spTgt spid="59"/>
                                        </p:tgtEl>
                                        <p:attrNameLst>
                                          <p:attrName>ppt_w</p:attrName>
                                        </p:attrNameLst>
                                      </p:cBhvr>
                                      <p:tavLst>
                                        <p:tav tm="0">
                                          <p:val>
                                            <p:fltVal val="0"/>
                                          </p:val>
                                        </p:tav>
                                        <p:tav tm="100000">
                                          <p:val>
                                            <p:strVal val="#ppt_w"/>
                                          </p:val>
                                        </p:tav>
                                      </p:tavLst>
                                    </p:anim>
                                    <p:anim calcmode="lin" valueType="num">
                                      <p:cBhvr>
                                        <p:cTn id="83" dur="500" fill="hold"/>
                                        <p:tgtEl>
                                          <p:spTgt spid="59"/>
                                        </p:tgtEl>
                                        <p:attrNameLst>
                                          <p:attrName>ppt_h</p:attrName>
                                        </p:attrNameLst>
                                      </p:cBhvr>
                                      <p:tavLst>
                                        <p:tav tm="0">
                                          <p:val>
                                            <p:fltVal val="0"/>
                                          </p:val>
                                        </p:tav>
                                        <p:tav tm="100000">
                                          <p:val>
                                            <p:strVal val="#ppt_h"/>
                                          </p:val>
                                        </p:tav>
                                      </p:tavLst>
                                    </p:anim>
                                    <p:animEffect transition="in" filter="fade">
                                      <p:cBhvr>
                                        <p:cTn id="84" dur="500"/>
                                        <p:tgtEl>
                                          <p:spTgt spid="59"/>
                                        </p:tgtEl>
                                      </p:cBhvr>
                                    </p:animEffect>
                                  </p:childTnLst>
                                </p:cTn>
                              </p:par>
                              <p:par>
                                <p:cTn id="85" presetID="53" presetClass="entr" presetSubtype="16" fill="hold" grpId="0" nodeType="withEffect">
                                  <p:stCondLst>
                                    <p:cond delay="200"/>
                                  </p:stCondLst>
                                  <p:childTnLst>
                                    <p:set>
                                      <p:cBhvr>
                                        <p:cTn id="86" dur="1" fill="hold">
                                          <p:stCondLst>
                                            <p:cond delay="0"/>
                                          </p:stCondLst>
                                        </p:cTn>
                                        <p:tgtEl>
                                          <p:spTgt spid="60"/>
                                        </p:tgtEl>
                                        <p:attrNameLst>
                                          <p:attrName>style.visibility</p:attrName>
                                        </p:attrNameLst>
                                      </p:cBhvr>
                                      <p:to>
                                        <p:strVal val="visible"/>
                                      </p:to>
                                    </p:set>
                                    <p:anim calcmode="lin" valueType="num">
                                      <p:cBhvr>
                                        <p:cTn id="87" dur="500" fill="hold"/>
                                        <p:tgtEl>
                                          <p:spTgt spid="60"/>
                                        </p:tgtEl>
                                        <p:attrNameLst>
                                          <p:attrName>ppt_w</p:attrName>
                                        </p:attrNameLst>
                                      </p:cBhvr>
                                      <p:tavLst>
                                        <p:tav tm="0">
                                          <p:val>
                                            <p:fltVal val="0"/>
                                          </p:val>
                                        </p:tav>
                                        <p:tav tm="100000">
                                          <p:val>
                                            <p:strVal val="#ppt_w"/>
                                          </p:val>
                                        </p:tav>
                                      </p:tavLst>
                                    </p:anim>
                                    <p:anim calcmode="lin" valueType="num">
                                      <p:cBhvr>
                                        <p:cTn id="88" dur="500" fill="hold"/>
                                        <p:tgtEl>
                                          <p:spTgt spid="60"/>
                                        </p:tgtEl>
                                        <p:attrNameLst>
                                          <p:attrName>ppt_h</p:attrName>
                                        </p:attrNameLst>
                                      </p:cBhvr>
                                      <p:tavLst>
                                        <p:tav tm="0">
                                          <p:val>
                                            <p:fltVal val="0"/>
                                          </p:val>
                                        </p:tav>
                                        <p:tav tm="100000">
                                          <p:val>
                                            <p:strVal val="#ppt_h"/>
                                          </p:val>
                                        </p:tav>
                                      </p:tavLst>
                                    </p:anim>
                                    <p:animEffect transition="in" filter="fade">
                                      <p:cBhvr>
                                        <p:cTn id="89" dur="500"/>
                                        <p:tgtEl>
                                          <p:spTgt spid="60"/>
                                        </p:tgtEl>
                                      </p:cBhvr>
                                    </p:animEffect>
                                  </p:childTnLst>
                                </p:cTn>
                              </p:par>
                              <p:par>
                                <p:cTn id="90" presetID="53" presetClass="entr" presetSubtype="16" fill="hold" grpId="0" nodeType="withEffect">
                                  <p:stCondLst>
                                    <p:cond delay="600"/>
                                  </p:stCondLst>
                                  <p:childTnLst>
                                    <p:set>
                                      <p:cBhvr>
                                        <p:cTn id="91" dur="1" fill="hold">
                                          <p:stCondLst>
                                            <p:cond delay="0"/>
                                          </p:stCondLst>
                                        </p:cTn>
                                        <p:tgtEl>
                                          <p:spTgt spid="61"/>
                                        </p:tgtEl>
                                        <p:attrNameLst>
                                          <p:attrName>style.visibility</p:attrName>
                                        </p:attrNameLst>
                                      </p:cBhvr>
                                      <p:to>
                                        <p:strVal val="visible"/>
                                      </p:to>
                                    </p:set>
                                    <p:anim calcmode="lin" valueType="num">
                                      <p:cBhvr>
                                        <p:cTn id="92" dur="800" fill="hold"/>
                                        <p:tgtEl>
                                          <p:spTgt spid="61"/>
                                        </p:tgtEl>
                                        <p:attrNameLst>
                                          <p:attrName>ppt_w</p:attrName>
                                        </p:attrNameLst>
                                      </p:cBhvr>
                                      <p:tavLst>
                                        <p:tav tm="0">
                                          <p:val>
                                            <p:fltVal val="0"/>
                                          </p:val>
                                        </p:tav>
                                        <p:tav tm="100000">
                                          <p:val>
                                            <p:strVal val="#ppt_w"/>
                                          </p:val>
                                        </p:tav>
                                      </p:tavLst>
                                    </p:anim>
                                    <p:anim calcmode="lin" valueType="num">
                                      <p:cBhvr>
                                        <p:cTn id="93" dur="800" fill="hold"/>
                                        <p:tgtEl>
                                          <p:spTgt spid="61"/>
                                        </p:tgtEl>
                                        <p:attrNameLst>
                                          <p:attrName>ppt_h</p:attrName>
                                        </p:attrNameLst>
                                      </p:cBhvr>
                                      <p:tavLst>
                                        <p:tav tm="0">
                                          <p:val>
                                            <p:fltVal val="0"/>
                                          </p:val>
                                        </p:tav>
                                        <p:tav tm="100000">
                                          <p:val>
                                            <p:strVal val="#ppt_h"/>
                                          </p:val>
                                        </p:tav>
                                      </p:tavLst>
                                    </p:anim>
                                    <p:animEffect transition="in" filter="fade">
                                      <p:cBhvr>
                                        <p:cTn id="94" dur="800"/>
                                        <p:tgtEl>
                                          <p:spTgt spid="61"/>
                                        </p:tgtEl>
                                      </p:cBhvr>
                                    </p:animEffect>
                                  </p:childTnLst>
                                </p:cTn>
                              </p:par>
                              <p:par>
                                <p:cTn id="95" presetID="53" presetClass="entr" presetSubtype="16" fill="hold" grpId="0" nodeType="withEffect">
                                  <p:stCondLst>
                                    <p:cond delay="400"/>
                                  </p:stCondLst>
                                  <p:childTnLst>
                                    <p:set>
                                      <p:cBhvr>
                                        <p:cTn id="96" dur="1" fill="hold">
                                          <p:stCondLst>
                                            <p:cond delay="0"/>
                                          </p:stCondLst>
                                        </p:cTn>
                                        <p:tgtEl>
                                          <p:spTgt spid="62"/>
                                        </p:tgtEl>
                                        <p:attrNameLst>
                                          <p:attrName>style.visibility</p:attrName>
                                        </p:attrNameLst>
                                      </p:cBhvr>
                                      <p:to>
                                        <p:strVal val="visible"/>
                                      </p:to>
                                    </p:set>
                                    <p:anim calcmode="lin" valueType="num">
                                      <p:cBhvr>
                                        <p:cTn id="97" dur="500" fill="hold"/>
                                        <p:tgtEl>
                                          <p:spTgt spid="62"/>
                                        </p:tgtEl>
                                        <p:attrNameLst>
                                          <p:attrName>ppt_w</p:attrName>
                                        </p:attrNameLst>
                                      </p:cBhvr>
                                      <p:tavLst>
                                        <p:tav tm="0">
                                          <p:val>
                                            <p:fltVal val="0"/>
                                          </p:val>
                                        </p:tav>
                                        <p:tav tm="100000">
                                          <p:val>
                                            <p:strVal val="#ppt_w"/>
                                          </p:val>
                                        </p:tav>
                                      </p:tavLst>
                                    </p:anim>
                                    <p:anim calcmode="lin" valueType="num">
                                      <p:cBhvr>
                                        <p:cTn id="98" dur="500" fill="hold"/>
                                        <p:tgtEl>
                                          <p:spTgt spid="62"/>
                                        </p:tgtEl>
                                        <p:attrNameLst>
                                          <p:attrName>ppt_h</p:attrName>
                                        </p:attrNameLst>
                                      </p:cBhvr>
                                      <p:tavLst>
                                        <p:tav tm="0">
                                          <p:val>
                                            <p:fltVal val="0"/>
                                          </p:val>
                                        </p:tav>
                                        <p:tav tm="100000">
                                          <p:val>
                                            <p:strVal val="#ppt_h"/>
                                          </p:val>
                                        </p:tav>
                                      </p:tavLst>
                                    </p:anim>
                                    <p:animEffect transition="in" filter="fade">
                                      <p:cBhvr>
                                        <p:cTn id="99" dur="500"/>
                                        <p:tgtEl>
                                          <p:spTgt spid="62"/>
                                        </p:tgtEl>
                                      </p:cBhvr>
                                    </p:animEffect>
                                  </p:childTnLst>
                                </p:cTn>
                              </p:par>
                              <p:par>
                                <p:cTn id="100" presetID="53" presetClass="entr" presetSubtype="16" fill="hold" grpId="0" nodeType="withEffect">
                                  <p:stCondLst>
                                    <p:cond delay="700"/>
                                  </p:stCondLst>
                                  <p:childTnLst>
                                    <p:set>
                                      <p:cBhvr>
                                        <p:cTn id="101" dur="1" fill="hold">
                                          <p:stCondLst>
                                            <p:cond delay="0"/>
                                          </p:stCondLst>
                                        </p:cTn>
                                        <p:tgtEl>
                                          <p:spTgt spid="63"/>
                                        </p:tgtEl>
                                        <p:attrNameLst>
                                          <p:attrName>style.visibility</p:attrName>
                                        </p:attrNameLst>
                                      </p:cBhvr>
                                      <p:to>
                                        <p:strVal val="visible"/>
                                      </p:to>
                                    </p:set>
                                    <p:anim calcmode="lin" valueType="num">
                                      <p:cBhvr>
                                        <p:cTn id="102" dur="500" fill="hold"/>
                                        <p:tgtEl>
                                          <p:spTgt spid="63"/>
                                        </p:tgtEl>
                                        <p:attrNameLst>
                                          <p:attrName>ppt_w</p:attrName>
                                        </p:attrNameLst>
                                      </p:cBhvr>
                                      <p:tavLst>
                                        <p:tav tm="0">
                                          <p:val>
                                            <p:fltVal val="0"/>
                                          </p:val>
                                        </p:tav>
                                        <p:tav tm="100000">
                                          <p:val>
                                            <p:strVal val="#ppt_w"/>
                                          </p:val>
                                        </p:tav>
                                      </p:tavLst>
                                    </p:anim>
                                    <p:anim calcmode="lin" valueType="num">
                                      <p:cBhvr>
                                        <p:cTn id="103" dur="500" fill="hold"/>
                                        <p:tgtEl>
                                          <p:spTgt spid="63"/>
                                        </p:tgtEl>
                                        <p:attrNameLst>
                                          <p:attrName>ppt_h</p:attrName>
                                        </p:attrNameLst>
                                      </p:cBhvr>
                                      <p:tavLst>
                                        <p:tav tm="0">
                                          <p:val>
                                            <p:fltVal val="0"/>
                                          </p:val>
                                        </p:tav>
                                        <p:tav tm="100000">
                                          <p:val>
                                            <p:strVal val="#ppt_h"/>
                                          </p:val>
                                        </p:tav>
                                      </p:tavLst>
                                    </p:anim>
                                    <p:animEffect transition="in" filter="fade">
                                      <p:cBhvr>
                                        <p:cTn id="104" dur="500"/>
                                        <p:tgtEl>
                                          <p:spTgt spid="63"/>
                                        </p:tgtEl>
                                      </p:cBhvr>
                                    </p:animEffect>
                                  </p:childTnLst>
                                </p:cTn>
                              </p:par>
                              <p:par>
                                <p:cTn id="105" presetID="53" presetClass="entr" presetSubtype="16" fill="hold" grpId="0" nodeType="withEffect">
                                  <p:stCondLst>
                                    <p:cond delay="200"/>
                                  </p:stCondLst>
                                  <p:childTnLst>
                                    <p:set>
                                      <p:cBhvr>
                                        <p:cTn id="106" dur="1" fill="hold">
                                          <p:stCondLst>
                                            <p:cond delay="0"/>
                                          </p:stCondLst>
                                        </p:cTn>
                                        <p:tgtEl>
                                          <p:spTgt spid="64"/>
                                        </p:tgtEl>
                                        <p:attrNameLst>
                                          <p:attrName>style.visibility</p:attrName>
                                        </p:attrNameLst>
                                      </p:cBhvr>
                                      <p:to>
                                        <p:strVal val="visible"/>
                                      </p:to>
                                    </p:set>
                                    <p:anim calcmode="lin" valueType="num">
                                      <p:cBhvr>
                                        <p:cTn id="107" dur="500" fill="hold"/>
                                        <p:tgtEl>
                                          <p:spTgt spid="64"/>
                                        </p:tgtEl>
                                        <p:attrNameLst>
                                          <p:attrName>ppt_w</p:attrName>
                                        </p:attrNameLst>
                                      </p:cBhvr>
                                      <p:tavLst>
                                        <p:tav tm="0">
                                          <p:val>
                                            <p:fltVal val="0"/>
                                          </p:val>
                                        </p:tav>
                                        <p:tav tm="100000">
                                          <p:val>
                                            <p:strVal val="#ppt_w"/>
                                          </p:val>
                                        </p:tav>
                                      </p:tavLst>
                                    </p:anim>
                                    <p:anim calcmode="lin" valueType="num">
                                      <p:cBhvr>
                                        <p:cTn id="108" dur="500" fill="hold"/>
                                        <p:tgtEl>
                                          <p:spTgt spid="64"/>
                                        </p:tgtEl>
                                        <p:attrNameLst>
                                          <p:attrName>ppt_h</p:attrName>
                                        </p:attrNameLst>
                                      </p:cBhvr>
                                      <p:tavLst>
                                        <p:tav tm="0">
                                          <p:val>
                                            <p:fltVal val="0"/>
                                          </p:val>
                                        </p:tav>
                                        <p:tav tm="100000">
                                          <p:val>
                                            <p:strVal val="#ppt_h"/>
                                          </p:val>
                                        </p:tav>
                                      </p:tavLst>
                                    </p:anim>
                                    <p:animEffect transition="in" filter="fade">
                                      <p:cBhvr>
                                        <p:cTn id="109" dur="500"/>
                                        <p:tgtEl>
                                          <p:spTgt spid="64"/>
                                        </p:tgtEl>
                                      </p:cBhvr>
                                    </p:animEffect>
                                  </p:childTnLst>
                                </p:cTn>
                              </p:par>
                            </p:childTnLst>
                          </p:cTn>
                        </p:par>
                        <p:par>
                          <p:cTn id="110" fill="hold">
                            <p:stCondLst>
                              <p:cond delay="1000"/>
                            </p:stCondLst>
                            <p:childTnLst>
                              <p:par>
                                <p:cTn id="111" presetID="22" presetClass="entr" presetSubtype="2" fill="hold" nodeType="afterEffect">
                                  <p:stCondLst>
                                    <p:cond delay="0"/>
                                  </p:stCondLst>
                                  <p:childTnLst>
                                    <p:set>
                                      <p:cBhvr>
                                        <p:cTn id="112" dur="1" fill="hold">
                                          <p:stCondLst>
                                            <p:cond delay="0"/>
                                          </p:stCondLst>
                                        </p:cTn>
                                        <p:tgtEl>
                                          <p:spTgt spid="11"/>
                                        </p:tgtEl>
                                        <p:attrNameLst>
                                          <p:attrName>style.visibility</p:attrName>
                                        </p:attrNameLst>
                                      </p:cBhvr>
                                      <p:to>
                                        <p:strVal val="visible"/>
                                      </p:to>
                                    </p:set>
                                    <p:animEffect transition="in" filter="wipe(right)">
                                      <p:cBhvr>
                                        <p:cTn id="113" dur="500"/>
                                        <p:tgtEl>
                                          <p:spTgt spid="11"/>
                                        </p:tgtEl>
                                      </p:cBhvr>
                                    </p:animEffect>
                                  </p:childTnLst>
                                </p:cTn>
                              </p:par>
                            </p:childTnLst>
                          </p:cTn>
                        </p:par>
                        <p:par>
                          <p:cTn id="114" fill="hold">
                            <p:stCondLst>
                              <p:cond delay="1500"/>
                            </p:stCondLst>
                            <p:childTnLst>
                              <p:par>
                                <p:cTn id="115" presetID="22" presetClass="entr" presetSubtype="2" fill="hold" grpId="0" nodeType="afterEffect">
                                  <p:stCondLst>
                                    <p:cond delay="0"/>
                                  </p:stCondLst>
                                  <p:childTnLst>
                                    <p:set>
                                      <p:cBhvr>
                                        <p:cTn id="116" dur="1" fill="hold">
                                          <p:stCondLst>
                                            <p:cond delay="0"/>
                                          </p:stCondLst>
                                        </p:cTn>
                                        <p:tgtEl>
                                          <p:spTgt spid="20"/>
                                        </p:tgtEl>
                                        <p:attrNameLst>
                                          <p:attrName>style.visibility</p:attrName>
                                        </p:attrNameLst>
                                      </p:cBhvr>
                                      <p:to>
                                        <p:strVal val="visible"/>
                                      </p:to>
                                    </p:set>
                                    <p:animEffect transition="in" filter="wipe(right)">
                                      <p:cBhvr>
                                        <p:cTn id="117" dur="500"/>
                                        <p:tgtEl>
                                          <p:spTgt spid="20"/>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21"/>
                                        </p:tgtEl>
                                        <p:attrNameLst>
                                          <p:attrName>style.visibility</p:attrName>
                                        </p:attrNameLst>
                                      </p:cBhvr>
                                      <p:to>
                                        <p:strVal val="visible"/>
                                      </p:to>
                                    </p:set>
                                    <p:animEffect transition="in" filter="wipe(right)">
                                      <p:cBhvr>
                                        <p:cTn id="120" dur="500"/>
                                        <p:tgtEl>
                                          <p:spTgt spid="21"/>
                                        </p:tgtEl>
                                      </p:cBhvr>
                                    </p:animEffect>
                                  </p:childTnLst>
                                </p:cTn>
                              </p:par>
                            </p:childTnLst>
                          </p:cTn>
                        </p:par>
                        <p:par>
                          <p:cTn id="121" fill="hold">
                            <p:stCondLst>
                              <p:cond delay="2000"/>
                            </p:stCondLst>
                            <p:childTnLst>
                              <p:par>
                                <p:cTn id="122" presetID="22" presetClass="entr" presetSubtype="2" fill="hold" nodeType="afterEffect">
                                  <p:stCondLst>
                                    <p:cond delay="0"/>
                                  </p:stCondLst>
                                  <p:childTnLst>
                                    <p:set>
                                      <p:cBhvr>
                                        <p:cTn id="123" dur="1" fill="hold">
                                          <p:stCondLst>
                                            <p:cond delay="0"/>
                                          </p:stCondLst>
                                        </p:cTn>
                                        <p:tgtEl>
                                          <p:spTgt spid="17"/>
                                        </p:tgtEl>
                                        <p:attrNameLst>
                                          <p:attrName>style.visibility</p:attrName>
                                        </p:attrNameLst>
                                      </p:cBhvr>
                                      <p:to>
                                        <p:strVal val="visible"/>
                                      </p:to>
                                    </p:set>
                                    <p:animEffect transition="in" filter="wipe(right)">
                                      <p:cBhvr>
                                        <p:cTn id="124" dur="500"/>
                                        <p:tgtEl>
                                          <p:spTgt spid="17"/>
                                        </p:tgtEl>
                                      </p:cBhvr>
                                    </p:animEffect>
                                  </p:childTnLst>
                                </p:cTn>
                              </p:par>
                            </p:childTnLst>
                          </p:cTn>
                        </p:par>
                        <p:par>
                          <p:cTn id="125" fill="hold">
                            <p:stCondLst>
                              <p:cond delay="2500"/>
                            </p:stCondLst>
                            <p:childTnLst>
                              <p:par>
                                <p:cTn id="126" presetID="22" presetClass="entr" presetSubtype="2"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righ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23"/>
                                        </p:tgtEl>
                                        <p:attrNameLst>
                                          <p:attrName>style.visibility</p:attrName>
                                        </p:attrNameLst>
                                      </p:cBhvr>
                                      <p:to>
                                        <p:strVal val="visible"/>
                                      </p:to>
                                    </p:set>
                                    <p:animEffect transition="in" filter="wipe(right)">
                                      <p:cBhvr>
                                        <p:cTn id="131" dur="500"/>
                                        <p:tgtEl>
                                          <p:spTgt spid="23"/>
                                        </p:tgtEl>
                                      </p:cBhvr>
                                    </p:animEffect>
                                  </p:childTnLst>
                                </p:cTn>
                              </p:par>
                            </p:childTnLst>
                          </p:cTn>
                        </p:par>
                        <p:par>
                          <p:cTn id="132" fill="hold">
                            <p:stCondLst>
                              <p:cond delay="3000"/>
                            </p:stCondLst>
                            <p:childTnLst>
                              <p:par>
                                <p:cTn id="133" presetID="22" presetClass="entr" presetSubtype="2" fill="hold" nodeType="afterEffect">
                                  <p:stCondLst>
                                    <p:cond delay="0"/>
                                  </p:stCondLst>
                                  <p:childTnLst>
                                    <p:set>
                                      <p:cBhvr>
                                        <p:cTn id="134" dur="1" fill="hold">
                                          <p:stCondLst>
                                            <p:cond delay="0"/>
                                          </p:stCondLst>
                                        </p:cTn>
                                        <p:tgtEl>
                                          <p:spTgt spid="14"/>
                                        </p:tgtEl>
                                        <p:attrNameLst>
                                          <p:attrName>style.visibility</p:attrName>
                                        </p:attrNameLst>
                                      </p:cBhvr>
                                      <p:to>
                                        <p:strVal val="visible"/>
                                      </p:to>
                                    </p:set>
                                    <p:animEffect transition="in" filter="wipe(right)">
                                      <p:cBhvr>
                                        <p:cTn id="135" dur="500"/>
                                        <p:tgtEl>
                                          <p:spTgt spid="14"/>
                                        </p:tgtEl>
                                      </p:cBhvr>
                                    </p:animEffect>
                                  </p:childTnLst>
                                </p:cTn>
                              </p:par>
                            </p:childTnLst>
                          </p:cTn>
                        </p:par>
                        <p:par>
                          <p:cTn id="136" fill="hold">
                            <p:stCondLst>
                              <p:cond delay="3500"/>
                            </p:stCondLst>
                            <p:childTnLst>
                              <p:par>
                                <p:cTn id="137" presetID="22" presetClass="entr" presetSubtype="2" fill="hold" grpId="0" nodeType="afterEffect">
                                  <p:stCondLst>
                                    <p:cond delay="0"/>
                                  </p:stCondLst>
                                  <p:childTnLst>
                                    <p:set>
                                      <p:cBhvr>
                                        <p:cTn id="138" dur="1" fill="hold">
                                          <p:stCondLst>
                                            <p:cond delay="0"/>
                                          </p:stCondLst>
                                        </p:cTn>
                                        <p:tgtEl>
                                          <p:spTgt spid="24"/>
                                        </p:tgtEl>
                                        <p:attrNameLst>
                                          <p:attrName>style.visibility</p:attrName>
                                        </p:attrNameLst>
                                      </p:cBhvr>
                                      <p:to>
                                        <p:strVal val="visible"/>
                                      </p:to>
                                    </p:set>
                                    <p:animEffect transition="in" filter="wipe(right)">
                                      <p:cBhvr>
                                        <p:cTn id="139" dur="500"/>
                                        <p:tgtEl>
                                          <p:spTgt spid="24"/>
                                        </p:tgtEl>
                                      </p:cBhvr>
                                    </p:animEffect>
                                  </p:childTnLst>
                                </p:cTn>
                              </p:par>
                              <p:par>
                                <p:cTn id="140" presetID="22" presetClass="entr" presetSubtype="2" fill="hold" grpId="0" nodeType="withEffect">
                                  <p:stCondLst>
                                    <p:cond delay="0"/>
                                  </p:stCondLst>
                                  <p:childTnLst>
                                    <p:set>
                                      <p:cBhvr>
                                        <p:cTn id="141" dur="1" fill="hold">
                                          <p:stCondLst>
                                            <p:cond delay="0"/>
                                          </p:stCondLst>
                                        </p:cTn>
                                        <p:tgtEl>
                                          <p:spTgt spid="25"/>
                                        </p:tgtEl>
                                        <p:attrNameLst>
                                          <p:attrName>style.visibility</p:attrName>
                                        </p:attrNameLst>
                                      </p:cBhvr>
                                      <p:to>
                                        <p:strVal val="visible"/>
                                      </p:to>
                                    </p:set>
                                    <p:animEffect transition="in" filter="wipe(right)">
                                      <p:cBhvr>
                                        <p:cTn id="142" dur="500"/>
                                        <p:tgtEl>
                                          <p:spTgt spid="25"/>
                                        </p:tgtEl>
                                      </p:cBhvr>
                                    </p:animEffect>
                                  </p:childTnLst>
                                </p:cTn>
                              </p:par>
                            </p:childTnLst>
                          </p:cTn>
                        </p:par>
                        <p:par>
                          <p:cTn id="143" fill="hold">
                            <p:stCondLst>
                              <p:cond delay="4000"/>
                            </p:stCondLst>
                            <p:childTnLst>
                              <p:par>
                                <p:cTn id="144" presetID="22" presetClass="entr" presetSubtype="8" fill="hold" nodeType="afterEffect">
                                  <p:stCondLst>
                                    <p:cond delay="0"/>
                                  </p:stCondLst>
                                  <p:childTnLst>
                                    <p:set>
                                      <p:cBhvr>
                                        <p:cTn id="145" dur="1" fill="hold">
                                          <p:stCondLst>
                                            <p:cond delay="0"/>
                                          </p:stCondLst>
                                        </p:cTn>
                                        <p:tgtEl>
                                          <p:spTgt spid="4"/>
                                        </p:tgtEl>
                                        <p:attrNameLst>
                                          <p:attrName>style.visibility</p:attrName>
                                        </p:attrNameLst>
                                      </p:cBhvr>
                                      <p:to>
                                        <p:strVal val="visible"/>
                                      </p:to>
                                    </p:set>
                                    <p:animEffect transition="in" filter="wipe(left)">
                                      <p:cBhvr>
                                        <p:cTn id="146" dur="500"/>
                                        <p:tgtEl>
                                          <p:spTgt spid="4"/>
                                        </p:tgtEl>
                                      </p:cBhvr>
                                    </p:animEffect>
                                  </p:childTnLst>
                                </p:cTn>
                              </p:par>
                            </p:childTnLst>
                          </p:cTn>
                        </p:par>
                        <p:par>
                          <p:cTn id="147" fill="hold">
                            <p:stCondLst>
                              <p:cond delay="4500"/>
                            </p:stCondLst>
                            <p:childTnLst>
                              <p:par>
                                <p:cTn id="148" presetID="22" presetClass="entr" presetSubtype="8" fill="hold" grpId="0" nodeType="afterEffect">
                                  <p:stCondLst>
                                    <p:cond delay="0"/>
                                  </p:stCondLst>
                                  <p:childTnLst>
                                    <p:set>
                                      <p:cBhvr>
                                        <p:cTn id="149" dur="1" fill="hold">
                                          <p:stCondLst>
                                            <p:cond delay="0"/>
                                          </p:stCondLst>
                                        </p:cTn>
                                        <p:tgtEl>
                                          <p:spTgt spid="26"/>
                                        </p:tgtEl>
                                        <p:attrNameLst>
                                          <p:attrName>style.visibility</p:attrName>
                                        </p:attrNameLst>
                                      </p:cBhvr>
                                      <p:to>
                                        <p:strVal val="visible"/>
                                      </p:to>
                                    </p:set>
                                    <p:animEffect transition="in" filter="wipe(left)">
                                      <p:cBhvr>
                                        <p:cTn id="150" dur="500"/>
                                        <p:tgtEl>
                                          <p:spTgt spid="26"/>
                                        </p:tgtEl>
                                      </p:cBhvr>
                                    </p:animEffect>
                                  </p:childTnLst>
                                </p:cTn>
                              </p:par>
                              <p:par>
                                <p:cTn id="151" presetID="22" presetClass="entr" presetSubtype="8" fill="hold" grpId="0" nodeType="withEffect">
                                  <p:stCondLst>
                                    <p:cond delay="0"/>
                                  </p:stCondLst>
                                  <p:childTnLst>
                                    <p:set>
                                      <p:cBhvr>
                                        <p:cTn id="152" dur="1" fill="hold">
                                          <p:stCondLst>
                                            <p:cond delay="0"/>
                                          </p:stCondLst>
                                        </p:cTn>
                                        <p:tgtEl>
                                          <p:spTgt spid="27"/>
                                        </p:tgtEl>
                                        <p:attrNameLst>
                                          <p:attrName>style.visibility</p:attrName>
                                        </p:attrNameLst>
                                      </p:cBhvr>
                                      <p:to>
                                        <p:strVal val="visible"/>
                                      </p:to>
                                    </p:set>
                                    <p:animEffect transition="in" filter="wipe(left)">
                                      <p:cBhvr>
                                        <p:cTn id="153" dur="500"/>
                                        <p:tgtEl>
                                          <p:spTgt spid="27"/>
                                        </p:tgtEl>
                                      </p:cBhvr>
                                    </p:animEffect>
                                  </p:childTnLst>
                                </p:cTn>
                              </p:par>
                            </p:childTnLst>
                          </p:cTn>
                        </p:par>
                        <p:par>
                          <p:cTn id="154" fill="hold">
                            <p:stCondLst>
                              <p:cond delay="5000"/>
                            </p:stCondLst>
                            <p:childTnLst>
                              <p:par>
                                <p:cTn id="155" presetID="22" presetClass="entr" presetSubtype="8" fill="hold" nodeType="afterEffect">
                                  <p:stCondLst>
                                    <p:cond delay="0"/>
                                  </p:stCondLst>
                                  <p:childTnLst>
                                    <p:set>
                                      <p:cBhvr>
                                        <p:cTn id="156" dur="1" fill="hold">
                                          <p:stCondLst>
                                            <p:cond delay="0"/>
                                          </p:stCondLst>
                                        </p:cTn>
                                        <p:tgtEl>
                                          <p:spTgt spid="8"/>
                                        </p:tgtEl>
                                        <p:attrNameLst>
                                          <p:attrName>style.visibility</p:attrName>
                                        </p:attrNameLst>
                                      </p:cBhvr>
                                      <p:to>
                                        <p:strVal val="visible"/>
                                      </p:to>
                                    </p:set>
                                    <p:animEffect transition="in" filter="wipe(left)">
                                      <p:cBhvr>
                                        <p:cTn id="157" dur="500"/>
                                        <p:tgtEl>
                                          <p:spTgt spid="8"/>
                                        </p:tgtEl>
                                      </p:cBhvr>
                                    </p:animEffect>
                                  </p:childTnLst>
                                </p:cTn>
                              </p:par>
                              <p:par>
                                <p:cTn id="158" presetID="22" presetClass="entr" presetSubtype="8" fill="hold" grpId="0" nodeType="withEffect">
                                  <p:stCondLst>
                                    <p:cond delay="500"/>
                                  </p:stCondLst>
                                  <p:childTnLst>
                                    <p:set>
                                      <p:cBhvr>
                                        <p:cTn id="159" dur="1" fill="hold">
                                          <p:stCondLst>
                                            <p:cond delay="0"/>
                                          </p:stCondLst>
                                        </p:cTn>
                                        <p:tgtEl>
                                          <p:spTgt spid="28"/>
                                        </p:tgtEl>
                                        <p:attrNameLst>
                                          <p:attrName>style.visibility</p:attrName>
                                        </p:attrNameLst>
                                      </p:cBhvr>
                                      <p:to>
                                        <p:strVal val="visible"/>
                                      </p:to>
                                    </p:set>
                                    <p:animEffect transition="in" filter="wipe(left)">
                                      <p:cBhvr>
                                        <p:cTn id="160" dur="500"/>
                                        <p:tgtEl>
                                          <p:spTgt spid="28"/>
                                        </p:tgtEl>
                                      </p:cBhvr>
                                    </p:animEffect>
                                  </p:childTnLst>
                                </p:cTn>
                              </p:par>
                              <p:par>
                                <p:cTn id="161" presetID="22" presetClass="entr" presetSubtype="8" fill="hold" grpId="0" nodeType="withEffect">
                                  <p:stCondLst>
                                    <p:cond delay="500"/>
                                  </p:stCondLst>
                                  <p:childTnLst>
                                    <p:set>
                                      <p:cBhvr>
                                        <p:cTn id="162" dur="1" fill="hold">
                                          <p:stCondLst>
                                            <p:cond delay="0"/>
                                          </p:stCondLst>
                                        </p:cTn>
                                        <p:tgtEl>
                                          <p:spTgt spid="29"/>
                                        </p:tgtEl>
                                        <p:attrNameLst>
                                          <p:attrName>style.visibility</p:attrName>
                                        </p:attrNameLst>
                                      </p:cBhvr>
                                      <p:to>
                                        <p:strVal val="visible"/>
                                      </p:to>
                                    </p:set>
                                    <p:animEffect transition="in" filter="wipe(left)">
                                      <p:cBhvr>
                                        <p:cTn id="163" dur="500"/>
                                        <p:tgtEl>
                                          <p:spTgt spid="29"/>
                                        </p:tgtEl>
                                      </p:cBhvr>
                                    </p:animEffect>
                                  </p:childTnLst>
                                </p:cTn>
                              </p:par>
                            </p:childTnLst>
                          </p:cTn>
                        </p:par>
                        <p:par>
                          <p:cTn id="164" fill="hold">
                            <p:stCondLst>
                              <p:cond delay="5500"/>
                            </p:stCondLst>
                            <p:childTnLst>
                              <p:par>
                                <p:cTn id="165" presetID="22" presetClass="entr" presetSubtype="8" fill="hold" nodeType="afterEffect">
                                  <p:stCondLst>
                                    <p:cond delay="0"/>
                                  </p:stCondLst>
                                  <p:childTnLst>
                                    <p:set>
                                      <p:cBhvr>
                                        <p:cTn id="166" dur="1" fill="hold">
                                          <p:stCondLst>
                                            <p:cond delay="0"/>
                                          </p:stCondLst>
                                        </p:cTn>
                                        <p:tgtEl>
                                          <p:spTgt spid="5"/>
                                        </p:tgtEl>
                                        <p:attrNameLst>
                                          <p:attrName>style.visibility</p:attrName>
                                        </p:attrNameLst>
                                      </p:cBhvr>
                                      <p:to>
                                        <p:strVal val="visible"/>
                                      </p:to>
                                    </p:set>
                                    <p:animEffect transition="in" filter="wipe(left)">
                                      <p:cBhvr>
                                        <p:cTn id="167" dur="500"/>
                                        <p:tgtEl>
                                          <p:spTgt spid="5"/>
                                        </p:tgtEl>
                                      </p:cBhvr>
                                    </p:animEffect>
                                  </p:childTnLst>
                                </p:cTn>
                              </p:par>
                            </p:childTnLst>
                          </p:cTn>
                        </p:par>
                        <p:par>
                          <p:cTn id="168" fill="hold">
                            <p:stCondLst>
                              <p:cond delay="6000"/>
                            </p:stCondLst>
                            <p:childTnLst>
                              <p:par>
                                <p:cTn id="169" presetID="22" presetClass="entr" presetSubtype="8" fill="hold" grpId="0" nodeType="afterEffect">
                                  <p:stCondLst>
                                    <p:cond delay="0"/>
                                  </p:stCondLst>
                                  <p:childTnLst>
                                    <p:set>
                                      <p:cBhvr>
                                        <p:cTn id="170" dur="1" fill="hold">
                                          <p:stCondLst>
                                            <p:cond delay="0"/>
                                          </p:stCondLst>
                                        </p:cTn>
                                        <p:tgtEl>
                                          <p:spTgt spid="30"/>
                                        </p:tgtEl>
                                        <p:attrNameLst>
                                          <p:attrName>style.visibility</p:attrName>
                                        </p:attrNameLst>
                                      </p:cBhvr>
                                      <p:to>
                                        <p:strVal val="visible"/>
                                      </p:to>
                                    </p:set>
                                    <p:animEffect transition="in" filter="wipe(left)">
                                      <p:cBhvr>
                                        <p:cTn id="171" dur="500"/>
                                        <p:tgtEl>
                                          <p:spTgt spid="30"/>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1"/>
                                        </p:tgtEl>
                                        <p:attrNameLst>
                                          <p:attrName>style.visibility</p:attrName>
                                        </p:attrNameLst>
                                      </p:cBhvr>
                                      <p:to>
                                        <p:strVal val="visible"/>
                                      </p:to>
                                    </p:set>
                                    <p:animEffect transition="in" filter="wipe(left)">
                                      <p:cBhvr>
                                        <p:cTn id="17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P spid="28" grpId="0"/>
      <p:bldP spid="29" grpId="0"/>
      <p:bldP spid="30" grpId="0"/>
      <p:bldP spid="31" grpId="0"/>
      <p:bldP spid="32"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p:cNvSpPr/>
          <p:nvPr/>
        </p:nvSpPr>
        <p:spPr>
          <a:xfrm>
            <a:off x="0" y="2104333"/>
            <a:ext cx="6038850" cy="1225494"/>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nvGrpSpPr>
          <p:cNvPr id="5" name="组合 4"/>
          <p:cNvGrpSpPr/>
          <p:nvPr/>
        </p:nvGrpSpPr>
        <p:grpSpPr>
          <a:xfrm>
            <a:off x="6054436" y="2523719"/>
            <a:ext cx="849821" cy="635481"/>
            <a:chOff x="6054436" y="2405136"/>
            <a:chExt cx="849821" cy="635481"/>
          </a:xfrm>
          <a:effectLst>
            <a:outerShdw blurRad="50800" dist="38100" dir="5400000" algn="t" rotWithShape="0">
              <a:prstClr val="black">
                <a:alpha val="40000"/>
              </a:prstClr>
            </a:outerShdw>
          </a:effectLst>
        </p:grpSpPr>
        <p:sp>
          <p:nvSpPr>
            <p:cNvPr id="6"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7"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8"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9"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0"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1"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accent1"/>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2"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3"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4"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grpSp>
        <p:nvGrpSpPr>
          <p:cNvPr id="16" name="组合 15"/>
          <p:cNvGrpSpPr/>
          <p:nvPr/>
        </p:nvGrpSpPr>
        <p:grpSpPr>
          <a:xfrm>
            <a:off x="2776458" y="1732994"/>
            <a:ext cx="958136" cy="958133"/>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charset="-122"/>
                <a:ea typeface="微软雅黑" panose="020B0503020204020204" charset="-122"/>
                <a:cs typeface="+mn-cs"/>
              </a:endParaRPr>
            </a:p>
          </p:txBody>
        </p:sp>
      </p:grpSp>
      <p:grpSp>
        <p:nvGrpSpPr>
          <p:cNvPr id="19" name="Group 30"/>
          <p:cNvGrpSpPr/>
          <p:nvPr/>
        </p:nvGrpSpPr>
        <p:grpSpPr>
          <a:xfrm>
            <a:off x="4801394" y="3834127"/>
            <a:ext cx="317357" cy="278329"/>
            <a:chOff x="3175" y="-1587"/>
            <a:chExt cx="490538" cy="430212"/>
          </a:xfrm>
          <a:solidFill>
            <a:schemeClr val="accent1"/>
          </a:solidFill>
        </p:grpSpPr>
        <p:sp>
          <p:nvSpPr>
            <p:cNvPr id="20"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1"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22" name="Freeform 50"/>
          <p:cNvSpPr>
            <a:spLocks noEditPoints="1"/>
          </p:cNvSpPr>
          <p:nvPr/>
        </p:nvSpPr>
        <p:spPr bwMode="auto">
          <a:xfrm>
            <a:off x="1055561" y="2894752"/>
            <a:ext cx="261823" cy="329775"/>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chemeClr val="accent1"/>
          </a:solidFill>
          <a:ln w="9525">
            <a:noFill/>
            <a:roun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ko-KR" altLang="en-US" sz="1800" b="0" i="0" u="none" strike="noStrike" kern="1200" cap="none" spc="0" normalizeH="0" baseline="0" noProof="0">
              <a:ln>
                <a:noFill/>
              </a:ln>
              <a:solidFill>
                <a:prstClr val="black"/>
              </a:solidFill>
              <a:effectLst/>
              <a:uLnTx/>
              <a:uFillTx/>
              <a:latin typeface="微软雅黑" panose="020B0503020204020204" charset="-122"/>
              <a:ea typeface="+mj-ea"/>
              <a:cs typeface="+mn-cs"/>
            </a:endParaRPr>
          </a:p>
        </p:txBody>
      </p:sp>
      <p:sp>
        <p:nvSpPr>
          <p:cNvPr id="23" name="Freeform 48"/>
          <p:cNvSpPr>
            <a:spLocks noEditPoints="1"/>
          </p:cNvSpPr>
          <p:nvPr/>
        </p:nvSpPr>
        <p:spPr bwMode="auto">
          <a:xfrm>
            <a:off x="2983620" y="3224527"/>
            <a:ext cx="242125" cy="354280"/>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accent1"/>
          </a:solidFill>
          <a:ln w="9525">
            <a:noFill/>
            <a:roun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ko-KR" altLang="en-US" sz="1800" b="0" i="0" u="none" strike="noStrike" kern="1200" cap="none" spc="0" normalizeH="0" baseline="0" noProof="0">
              <a:ln>
                <a:noFill/>
              </a:ln>
              <a:solidFill>
                <a:prstClr val="black"/>
              </a:solidFill>
              <a:effectLst/>
              <a:uLnTx/>
              <a:uFillTx/>
              <a:latin typeface="微软雅黑" panose="020B0503020204020204" charset="-122"/>
              <a:ea typeface="+mj-ea"/>
              <a:cs typeface="+mn-cs"/>
            </a:endParaRPr>
          </a:p>
        </p:txBody>
      </p:sp>
      <p:grpSp>
        <p:nvGrpSpPr>
          <p:cNvPr id="24" name="Group 18"/>
          <p:cNvGrpSpPr/>
          <p:nvPr/>
        </p:nvGrpSpPr>
        <p:grpSpPr>
          <a:xfrm>
            <a:off x="7429035" y="3182144"/>
            <a:ext cx="312268" cy="312268"/>
            <a:chOff x="6350" y="4763"/>
            <a:chExt cx="492125" cy="492125"/>
          </a:xfrm>
          <a:solidFill>
            <a:schemeClr val="accent1"/>
          </a:solidFill>
        </p:grpSpPr>
        <p:sp>
          <p:nvSpPr>
            <p:cNvPr id="25"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Roboto condensed"/>
              </a:endParaRPr>
            </a:p>
          </p:txBody>
        </p:sp>
        <p:sp>
          <p:nvSpPr>
            <p:cNvPr id="26"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Roboto condensed"/>
              </a:endParaRPr>
            </a:p>
          </p:txBody>
        </p:sp>
        <p:sp>
          <p:nvSpPr>
            <p:cNvPr id="27"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Roboto condensed"/>
              </a:endParaRPr>
            </a:p>
          </p:txBody>
        </p:sp>
      </p:grpSp>
      <p:sp>
        <p:nvSpPr>
          <p:cNvPr id="28" name="TextBox 26"/>
          <p:cNvSpPr txBox="1"/>
          <p:nvPr/>
        </p:nvSpPr>
        <p:spPr>
          <a:xfrm>
            <a:off x="229394" y="3303609"/>
            <a:ext cx="1915874" cy="678987"/>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a:t>
            </a:r>
            <a:endPar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29" name="TextBox 27"/>
          <p:cNvSpPr txBox="1"/>
          <p:nvPr/>
        </p:nvSpPr>
        <p:spPr>
          <a:xfrm>
            <a:off x="2120662" y="3658278"/>
            <a:ext cx="1915874" cy="678987"/>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a:t>
            </a:r>
            <a:endPar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30" name="TextBox 28"/>
          <p:cNvSpPr txBox="1"/>
          <p:nvPr/>
        </p:nvSpPr>
        <p:spPr>
          <a:xfrm>
            <a:off x="4024278" y="4215127"/>
            <a:ext cx="1915874" cy="678987"/>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a:t>
            </a:r>
            <a:endPar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31" name="TextBox 29"/>
          <p:cNvSpPr txBox="1"/>
          <p:nvPr/>
        </p:nvSpPr>
        <p:spPr>
          <a:xfrm>
            <a:off x="6688574" y="3639528"/>
            <a:ext cx="1915874" cy="678987"/>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a:t>
            </a:r>
            <a:endPar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grpSp>
        <p:nvGrpSpPr>
          <p:cNvPr id="32" name="组合 31"/>
          <p:cNvGrpSpPr/>
          <p:nvPr/>
        </p:nvGrpSpPr>
        <p:grpSpPr>
          <a:xfrm>
            <a:off x="4677858" y="2649672"/>
            <a:ext cx="809336" cy="809336"/>
            <a:chOff x="4677858" y="2649672"/>
            <a:chExt cx="809336" cy="809336"/>
          </a:xfrm>
          <a:solidFill>
            <a:schemeClr val="accent1"/>
          </a:solidFill>
        </p:grpSpPr>
        <p:sp>
          <p:nvSpPr>
            <p:cNvPr id="33" name="椭圆 32"/>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34" name="椭圆 33"/>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35" name="组合 34"/>
          <p:cNvGrpSpPr/>
          <p:nvPr/>
        </p:nvGrpSpPr>
        <p:grpSpPr>
          <a:xfrm>
            <a:off x="639258" y="1763208"/>
            <a:ext cx="809336" cy="809336"/>
            <a:chOff x="4677858" y="2649672"/>
            <a:chExt cx="809336" cy="809336"/>
          </a:xfrm>
          <a:solidFill>
            <a:schemeClr val="accent1"/>
          </a:solidFill>
        </p:grpSpPr>
        <p:sp>
          <p:nvSpPr>
            <p:cNvPr id="36" name="椭圆 35"/>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37" name="椭圆 36"/>
            <p:cNvSpPr/>
            <p:nvPr/>
          </p:nvSpPr>
          <p:spPr>
            <a:xfrm>
              <a:off x="4719132" y="2696247"/>
              <a:ext cx="726788" cy="726784"/>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pic>
        <p:nvPicPr>
          <p:cNvPr id="38" name="Picture 2" descr="C:\Users\Administrator\Desktop\微立体创业计划\001.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6630194" y="1200944"/>
            <a:ext cx="1789484" cy="178948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9"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2071" y="958036"/>
            <a:ext cx="2028983" cy="202898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40" name="矩形 39"/>
          <p:cNvSpPr/>
          <p:nvPr/>
        </p:nvSpPr>
        <p:spPr>
          <a:xfrm>
            <a:off x="7236296" y="1738043"/>
            <a:ext cx="1089477" cy="373510"/>
          </a:xfrm>
          <a:prstGeom prst="rect">
            <a:avLst/>
          </a:prstGeom>
        </p:spPr>
        <p:txBody>
          <a:bodyPr wrap="square" lIns="68589" tIns="34295" rIns="68589" bIns="34295">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完成概述</a:t>
            </a:r>
            <a:endParaRPr kumimoji="0" lang="zh-CN" altLang="en-US" sz="18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advClick="0" advTm="0">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2000" fill="hold"/>
                                            <p:tgtEl>
                                              <p:spTgt spid="5"/>
                                            </p:tgtEl>
                                            <p:attrNameLst>
                                              <p:attrName>ppt_x</p:attrName>
                                              <p:attrName>ppt_y</p:attrName>
                                            </p:attrNameLst>
                                          </p:cBhvr>
                                          <p:rCtr x="35556" y="11111"/>
                                        </p:animMotion>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par>
                                    <p:cTn id="13" presetID="53" presetClass="entr" presetSubtype="16" fill="hold" nodeType="withEffect">
                                      <p:stCondLst>
                                        <p:cond delay="130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par>
                                    <p:cTn id="18" presetID="42" presetClass="entr" presetSubtype="0" fill="hold" nodeType="withEffect">
                                      <p:stCondLst>
                                        <p:cond delay="160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anim calcmode="lin" valueType="num">
                                          <p:cBhvr>
                                            <p:cTn id="21" dur="500" fill="hold"/>
                                            <p:tgtEl>
                                              <p:spTgt spid="39"/>
                                            </p:tgtEl>
                                            <p:attrNameLst>
                                              <p:attrName>ppt_x</p:attrName>
                                            </p:attrNameLst>
                                          </p:cBhvr>
                                          <p:tavLst>
                                            <p:tav tm="0">
                                              <p:val>
                                                <p:strVal val="#ppt_x"/>
                                              </p:val>
                                            </p:tav>
                                            <p:tav tm="100000">
                                              <p:val>
                                                <p:strVal val="#ppt_x"/>
                                              </p:val>
                                            </p:tav>
                                          </p:tavLst>
                                        </p:anim>
                                        <p:anim calcmode="lin" valueType="num">
                                          <p:cBhvr>
                                            <p:cTn id="22" dur="5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barn(inVertical)">
                                          <p:cBhvr>
                                            <p:cTn id="26" dur="500"/>
                                            <p:tgtEl>
                                              <p:spTgt spid="40"/>
                                            </p:tgtEl>
                                          </p:cBhvr>
                                        </p:animEffect>
                                      </p:childTnLst>
                                    </p:cTn>
                                  </p:par>
                                </p:childTnLst>
                              </p:cTn>
                            </p:par>
                            <p:par>
                              <p:cTn id="27" fill="hold">
                                <p:stCondLst>
                                  <p:cond delay="1000"/>
                                </p:stCondLst>
                                <p:childTnLst>
                                  <p:par>
                                    <p:cTn id="28" presetID="2" presetClass="entr" presetSubtype="12" accel="52000" fill="hold" nodeType="afterEffect" p14:presetBounceEnd="54000">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14:bounceEnd="54000">
                                          <p:cBhvr additive="base">
                                            <p:cTn id="30" dur="1200" fill="hold"/>
                                            <p:tgtEl>
                                              <p:spTgt spid="35"/>
                                            </p:tgtEl>
                                            <p:attrNameLst>
                                              <p:attrName>ppt_x</p:attrName>
                                            </p:attrNameLst>
                                          </p:cBhvr>
                                          <p:tavLst>
                                            <p:tav tm="0">
                                              <p:val>
                                                <p:strVal val="0-#ppt_w/2"/>
                                              </p:val>
                                            </p:tav>
                                            <p:tav tm="100000">
                                              <p:val>
                                                <p:strVal val="#ppt_x"/>
                                              </p:val>
                                            </p:tav>
                                          </p:tavLst>
                                        </p:anim>
                                        <p:anim calcmode="lin" valueType="num" p14:bounceEnd="54000">
                                          <p:cBhvr additive="base">
                                            <p:cTn id="31" dur="12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3" accel="52000" fill="hold" nodeType="withEffect" p14:presetBounceEnd="54000">
                                      <p:stCondLst>
                                        <p:cond delay="400"/>
                                      </p:stCondLst>
                                      <p:childTnLst>
                                        <p:set>
                                          <p:cBhvr>
                                            <p:cTn id="33" dur="1" fill="hold">
                                              <p:stCondLst>
                                                <p:cond delay="0"/>
                                              </p:stCondLst>
                                            </p:cTn>
                                            <p:tgtEl>
                                              <p:spTgt spid="16"/>
                                            </p:tgtEl>
                                            <p:attrNameLst>
                                              <p:attrName>style.visibility</p:attrName>
                                            </p:attrNameLst>
                                          </p:cBhvr>
                                          <p:to>
                                            <p:strVal val="visible"/>
                                          </p:to>
                                        </p:set>
                                        <p:anim calcmode="lin" valueType="num" p14:bounceEnd="54000">
                                          <p:cBhvr additive="base">
                                            <p:cTn id="34" dur="1200" fill="hold"/>
                                            <p:tgtEl>
                                              <p:spTgt spid="16"/>
                                            </p:tgtEl>
                                            <p:attrNameLst>
                                              <p:attrName>ppt_x</p:attrName>
                                            </p:attrNameLst>
                                          </p:cBhvr>
                                          <p:tavLst>
                                            <p:tav tm="0">
                                              <p:val>
                                                <p:strVal val="1+#ppt_w/2"/>
                                              </p:val>
                                            </p:tav>
                                            <p:tav tm="100000">
                                              <p:val>
                                                <p:strVal val="#ppt_x"/>
                                              </p:val>
                                            </p:tav>
                                          </p:tavLst>
                                        </p:anim>
                                        <p:anim calcmode="lin" valueType="num" p14:bounceEnd="54000">
                                          <p:cBhvr additive="base">
                                            <p:cTn id="35" dur="1200" fill="hold"/>
                                            <p:tgtEl>
                                              <p:spTgt spid="16"/>
                                            </p:tgtEl>
                                            <p:attrNameLst>
                                              <p:attrName>ppt_y</p:attrName>
                                            </p:attrNameLst>
                                          </p:cBhvr>
                                          <p:tavLst>
                                            <p:tav tm="0">
                                              <p:val>
                                                <p:strVal val="0-#ppt_h/2"/>
                                              </p:val>
                                            </p:tav>
                                            <p:tav tm="100000">
                                              <p:val>
                                                <p:strVal val="#ppt_y"/>
                                              </p:val>
                                            </p:tav>
                                          </p:tavLst>
                                        </p:anim>
                                      </p:childTnLst>
                                    </p:cTn>
                                  </p:par>
                                  <p:par>
                                    <p:cTn id="36" presetID="2" presetClass="entr" presetSubtype="6" accel="52000" fill="hold" nodeType="withEffect" p14:presetBounceEnd="54000">
                                      <p:stCondLst>
                                        <p:cond delay="900"/>
                                      </p:stCondLst>
                                      <p:childTnLst>
                                        <p:set>
                                          <p:cBhvr>
                                            <p:cTn id="37" dur="1" fill="hold">
                                              <p:stCondLst>
                                                <p:cond delay="0"/>
                                              </p:stCondLst>
                                            </p:cTn>
                                            <p:tgtEl>
                                              <p:spTgt spid="32"/>
                                            </p:tgtEl>
                                            <p:attrNameLst>
                                              <p:attrName>style.visibility</p:attrName>
                                            </p:attrNameLst>
                                          </p:cBhvr>
                                          <p:to>
                                            <p:strVal val="visible"/>
                                          </p:to>
                                        </p:set>
                                        <p:anim calcmode="lin" valueType="num" p14:bounceEnd="54000">
                                          <p:cBhvr additive="base">
                                            <p:cTn id="38" dur="1200" fill="hold"/>
                                            <p:tgtEl>
                                              <p:spTgt spid="32"/>
                                            </p:tgtEl>
                                            <p:attrNameLst>
                                              <p:attrName>ppt_x</p:attrName>
                                            </p:attrNameLst>
                                          </p:cBhvr>
                                          <p:tavLst>
                                            <p:tav tm="0">
                                              <p:val>
                                                <p:strVal val="1+#ppt_w/2"/>
                                              </p:val>
                                            </p:tav>
                                            <p:tav tm="100000">
                                              <p:val>
                                                <p:strVal val="#ppt_x"/>
                                              </p:val>
                                            </p:tav>
                                          </p:tavLst>
                                        </p:anim>
                                        <p:anim calcmode="lin" valueType="num" p14:bounceEnd="54000">
                                          <p:cBhvr additive="base">
                                            <p:cTn id="39" dur="120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14" presetClass="entr" presetSubtype="1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randombar(horizontal)">
                                          <p:cBhvr>
                                            <p:cTn id="64" dur="500"/>
                                            <p:tgtEl>
                                              <p:spTgt spid="28"/>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randombar(horizontal)">
                                          <p:cBhvr>
                                            <p:cTn id="67" dur="500"/>
                                            <p:tgtEl>
                                              <p:spTgt spid="29"/>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randombar(horizontal)">
                                          <p:cBhvr>
                                            <p:cTn id="70" dur="500"/>
                                            <p:tgtEl>
                                              <p:spTgt spid="30"/>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randombar(horizontal)">
                                          <p:cBhvr>
                                            <p:cTn id="7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P spid="28" grpId="0"/>
          <p:bldP spid="29" grpId="0"/>
          <p:bldP spid="30" grpId="0"/>
          <p:bldP spid="31" grpId="0"/>
          <p:bldP spid="4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2000" fill="hold"/>
                                            <p:tgtEl>
                                              <p:spTgt spid="5"/>
                                            </p:tgtEl>
                                            <p:attrNameLst>
                                              <p:attrName>ppt_x</p:attrName>
                                              <p:attrName>ppt_y</p:attrName>
                                            </p:attrNameLst>
                                          </p:cBhvr>
                                          <p:rCtr x="35556" y="11111"/>
                                        </p:animMotion>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par>
                                    <p:cTn id="13" presetID="53" presetClass="entr" presetSubtype="16" fill="hold" nodeType="withEffect">
                                      <p:stCondLst>
                                        <p:cond delay="130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par>
                                    <p:cTn id="18" presetID="42" presetClass="entr" presetSubtype="0" fill="hold" nodeType="withEffect">
                                      <p:stCondLst>
                                        <p:cond delay="160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anim calcmode="lin" valueType="num">
                                          <p:cBhvr>
                                            <p:cTn id="21" dur="500" fill="hold"/>
                                            <p:tgtEl>
                                              <p:spTgt spid="39"/>
                                            </p:tgtEl>
                                            <p:attrNameLst>
                                              <p:attrName>ppt_x</p:attrName>
                                            </p:attrNameLst>
                                          </p:cBhvr>
                                          <p:tavLst>
                                            <p:tav tm="0">
                                              <p:val>
                                                <p:strVal val="#ppt_x"/>
                                              </p:val>
                                            </p:tav>
                                            <p:tav tm="100000">
                                              <p:val>
                                                <p:strVal val="#ppt_x"/>
                                              </p:val>
                                            </p:tav>
                                          </p:tavLst>
                                        </p:anim>
                                        <p:anim calcmode="lin" valueType="num">
                                          <p:cBhvr>
                                            <p:cTn id="22" dur="5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barn(inVertical)">
                                          <p:cBhvr>
                                            <p:cTn id="26" dur="500"/>
                                            <p:tgtEl>
                                              <p:spTgt spid="40"/>
                                            </p:tgtEl>
                                          </p:cBhvr>
                                        </p:animEffect>
                                      </p:childTnLst>
                                    </p:cTn>
                                  </p:par>
                                </p:childTnLst>
                              </p:cTn>
                            </p:par>
                            <p:par>
                              <p:cTn id="27" fill="hold">
                                <p:stCondLst>
                                  <p:cond delay="1000"/>
                                </p:stCondLst>
                                <p:childTnLst>
                                  <p:par>
                                    <p:cTn id="28" presetID="2" presetClass="entr" presetSubtype="12" accel="52000"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1200" fill="hold"/>
                                            <p:tgtEl>
                                              <p:spTgt spid="35"/>
                                            </p:tgtEl>
                                            <p:attrNameLst>
                                              <p:attrName>ppt_x</p:attrName>
                                            </p:attrNameLst>
                                          </p:cBhvr>
                                          <p:tavLst>
                                            <p:tav tm="0">
                                              <p:val>
                                                <p:strVal val="0-#ppt_w/2"/>
                                              </p:val>
                                            </p:tav>
                                            <p:tav tm="100000">
                                              <p:val>
                                                <p:strVal val="#ppt_x"/>
                                              </p:val>
                                            </p:tav>
                                          </p:tavLst>
                                        </p:anim>
                                        <p:anim calcmode="lin" valueType="num">
                                          <p:cBhvr additive="base">
                                            <p:cTn id="31" dur="12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3" accel="52000" fill="hold" nodeType="withEffect">
                                      <p:stCondLst>
                                        <p:cond delay="40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1200" fill="hold"/>
                                            <p:tgtEl>
                                              <p:spTgt spid="16"/>
                                            </p:tgtEl>
                                            <p:attrNameLst>
                                              <p:attrName>ppt_x</p:attrName>
                                            </p:attrNameLst>
                                          </p:cBhvr>
                                          <p:tavLst>
                                            <p:tav tm="0">
                                              <p:val>
                                                <p:strVal val="1+#ppt_w/2"/>
                                              </p:val>
                                            </p:tav>
                                            <p:tav tm="100000">
                                              <p:val>
                                                <p:strVal val="#ppt_x"/>
                                              </p:val>
                                            </p:tav>
                                          </p:tavLst>
                                        </p:anim>
                                        <p:anim calcmode="lin" valueType="num">
                                          <p:cBhvr additive="base">
                                            <p:cTn id="35" dur="1200" fill="hold"/>
                                            <p:tgtEl>
                                              <p:spTgt spid="16"/>
                                            </p:tgtEl>
                                            <p:attrNameLst>
                                              <p:attrName>ppt_y</p:attrName>
                                            </p:attrNameLst>
                                          </p:cBhvr>
                                          <p:tavLst>
                                            <p:tav tm="0">
                                              <p:val>
                                                <p:strVal val="0-#ppt_h/2"/>
                                              </p:val>
                                            </p:tav>
                                            <p:tav tm="100000">
                                              <p:val>
                                                <p:strVal val="#ppt_y"/>
                                              </p:val>
                                            </p:tav>
                                          </p:tavLst>
                                        </p:anim>
                                      </p:childTnLst>
                                    </p:cTn>
                                  </p:par>
                                  <p:par>
                                    <p:cTn id="36" presetID="2" presetClass="entr" presetSubtype="6" accel="52000" fill="hold" nodeType="withEffect">
                                      <p:stCondLst>
                                        <p:cond delay="90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1200" fill="hold"/>
                                            <p:tgtEl>
                                              <p:spTgt spid="32"/>
                                            </p:tgtEl>
                                            <p:attrNameLst>
                                              <p:attrName>ppt_x</p:attrName>
                                            </p:attrNameLst>
                                          </p:cBhvr>
                                          <p:tavLst>
                                            <p:tav tm="0">
                                              <p:val>
                                                <p:strVal val="1+#ppt_w/2"/>
                                              </p:val>
                                            </p:tav>
                                            <p:tav tm="100000">
                                              <p:val>
                                                <p:strVal val="#ppt_x"/>
                                              </p:val>
                                            </p:tav>
                                          </p:tavLst>
                                        </p:anim>
                                        <p:anim calcmode="lin" valueType="num">
                                          <p:cBhvr additive="base">
                                            <p:cTn id="39" dur="120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14" presetClass="entr" presetSubtype="1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randombar(horizontal)">
                                          <p:cBhvr>
                                            <p:cTn id="64" dur="500"/>
                                            <p:tgtEl>
                                              <p:spTgt spid="28"/>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randombar(horizontal)">
                                          <p:cBhvr>
                                            <p:cTn id="67" dur="500"/>
                                            <p:tgtEl>
                                              <p:spTgt spid="29"/>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randombar(horizontal)">
                                          <p:cBhvr>
                                            <p:cTn id="70" dur="500"/>
                                            <p:tgtEl>
                                              <p:spTgt spid="30"/>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randombar(horizontal)">
                                          <p:cBhvr>
                                            <p:cTn id="7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P spid="28" grpId="0"/>
          <p:bldP spid="29" grpId="0"/>
          <p:bldP spid="30" grpId="0"/>
          <p:bldP spid="31" grpId="0"/>
          <p:bldP spid="40"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72"/>
          <p:cNvCxnSpPr>
            <a:cxnSpLocks noChangeShapeType="1"/>
          </p:cNvCxnSpPr>
          <p:nvPr/>
        </p:nvCxnSpPr>
        <p:spPr bwMode="auto">
          <a:xfrm>
            <a:off x="6908676" y="1945942"/>
            <a:ext cx="559718" cy="184693"/>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cxnSp>
        <p:nvCxnSpPr>
          <p:cNvPr id="5" name="直接连接符 20"/>
          <p:cNvCxnSpPr>
            <a:cxnSpLocks noChangeShapeType="1"/>
          </p:cNvCxnSpPr>
          <p:nvPr/>
        </p:nvCxnSpPr>
        <p:spPr bwMode="auto">
          <a:xfrm flipV="1">
            <a:off x="4915214" y="2283260"/>
            <a:ext cx="683924" cy="622217"/>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grpSp>
        <p:nvGrpSpPr>
          <p:cNvPr id="6" name="组合 5"/>
          <p:cNvGrpSpPr/>
          <p:nvPr/>
        </p:nvGrpSpPr>
        <p:grpSpPr>
          <a:xfrm>
            <a:off x="5364309" y="867739"/>
            <a:ext cx="1656509" cy="1656509"/>
            <a:chOff x="5252030" y="2008764"/>
            <a:chExt cx="809336" cy="809336"/>
          </a:xfrm>
          <a:solidFill>
            <a:schemeClr val="accent1"/>
          </a:solidFill>
        </p:grpSpPr>
        <p:sp>
          <p:nvSpPr>
            <p:cNvPr id="7" name="椭圆 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8" name="椭圆 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9" name="组合 8"/>
          <p:cNvGrpSpPr/>
          <p:nvPr/>
        </p:nvGrpSpPr>
        <p:grpSpPr>
          <a:xfrm>
            <a:off x="3366390" y="3924072"/>
            <a:ext cx="515519" cy="515519"/>
            <a:chOff x="5252030" y="2008764"/>
            <a:chExt cx="809336" cy="809336"/>
          </a:xfrm>
          <a:solidFill>
            <a:schemeClr val="accent1"/>
          </a:solidFill>
        </p:grpSpPr>
        <p:sp>
          <p:nvSpPr>
            <p:cNvPr id="10" name="椭圆 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11" name="椭圆 1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12" name="组合 11"/>
          <p:cNvGrpSpPr/>
          <p:nvPr/>
        </p:nvGrpSpPr>
        <p:grpSpPr>
          <a:xfrm>
            <a:off x="2252257" y="1467966"/>
            <a:ext cx="1244798" cy="1244798"/>
            <a:chOff x="5252030" y="2008764"/>
            <a:chExt cx="809336" cy="809336"/>
          </a:xfrm>
          <a:solidFill>
            <a:schemeClr val="accent1"/>
          </a:solidFill>
        </p:grpSpPr>
        <p:sp>
          <p:nvSpPr>
            <p:cNvPr id="13" name="椭圆 1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14" name="椭圆 1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cxnSp>
        <p:nvCxnSpPr>
          <p:cNvPr id="15" name="直接连接符 14"/>
          <p:cNvCxnSpPr>
            <a:cxnSpLocks noChangeShapeType="1"/>
          </p:cNvCxnSpPr>
          <p:nvPr/>
        </p:nvCxnSpPr>
        <p:spPr bwMode="auto">
          <a:xfrm flipV="1">
            <a:off x="2017615" y="2550772"/>
            <a:ext cx="413953" cy="322088"/>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cxnSp>
        <p:nvCxnSpPr>
          <p:cNvPr id="16" name="直接连接符 17"/>
          <p:cNvCxnSpPr>
            <a:cxnSpLocks noChangeShapeType="1"/>
          </p:cNvCxnSpPr>
          <p:nvPr/>
        </p:nvCxnSpPr>
        <p:spPr bwMode="auto">
          <a:xfrm>
            <a:off x="3407040" y="2413506"/>
            <a:ext cx="681323" cy="491172"/>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cxnSp>
        <p:nvCxnSpPr>
          <p:cNvPr id="17" name="直接连接符 23"/>
          <p:cNvCxnSpPr>
            <a:cxnSpLocks noChangeShapeType="1"/>
            <a:endCxn id="27" idx="1"/>
          </p:cNvCxnSpPr>
          <p:nvPr/>
        </p:nvCxnSpPr>
        <p:spPr bwMode="auto">
          <a:xfrm>
            <a:off x="1044841" y="2659079"/>
            <a:ext cx="363984" cy="242094"/>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cxnSp>
        <p:nvCxnSpPr>
          <p:cNvPr id="18" name="直接连接符 43"/>
          <p:cNvCxnSpPr>
            <a:cxnSpLocks noChangeShapeType="1"/>
          </p:cNvCxnSpPr>
          <p:nvPr/>
        </p:nvCxnSpPr>
        <p:spPr bwMode="auto">
          <a:xfrm flipV="1">
            <a:off x="3786841" y="3733236"/>
            <a:ext cx="301521" cy="278300"/>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grpSp>
        <p:nvGrpSpPr>
          <p:cNvPr id="19" name="组合 18"/>
          <p:cNvGrpSpPr/>
          <p:nvPr/>
        </p:nvGrpSpPr>
        <p:grpSpPr>
          <a:xfrm>
            <a:off x="7327456" y="1912164"/>
            <a:ext cx="630230" cy="630230"/>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1" name="椭圆 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grpSp>
        <p:nvGrpSpPr>
          <p:cNvPr id="22" name="组合 21"/>
          <p:cNvGrpSpPr/>
          <p:nvPr/>
        </p:nvGrpSpPr>
        <p:grpSpPr>
          <a:xfrm>
            <a:off x="3888910" y="2693370"/>
            <a:ext cx="1226559" cy="1226559"/>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4" name="椭圆 23"/>
            <p:cNvSpPr/>
            <p:nvPr/>
          </p:nvSpPr>
          <p:spPr>
            <a:xfrm>
              <a:off x="392112" y="760412"/>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25" name="组合 24"/>
          <p:cNvGrpSpPr/>
          <p:nvPr/>
        </p:nvGrpSpPr>
        <p:grpSpPr>
          <a:xfrm>
            <a:off x="1268453" y="2760801"/>
            <a:ext cx="867139" cy="867139"/>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7" name="椭圆 2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28" name="文本框 37"/>
          <p:cNvSpPr>
            <a:spLocks noChangeArrowheads="1"/>
          </p:cNvSpPr>
          <p:nvPr/>
        </p:nvSpPr>
        <p:spPr bwMode="auto">
          <a:xfrm>
            <a:off x="5843544" y="1308125"/>
            <a:ext cx="74892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200" b="0" i="0" u="none" strike="noStrike" kern="1200" cap="none" spc="0" normalizeH="0" baseline="0" noProof="0" dirty="0">
                <a:ln>
                  <a:noFill/>
                </a:ln>
                <a:solidFill>
                  <a:prstClr val="white">
                    <a:lumMod val="95000"/>
                  </a:prstClr>
                </a:solidFill>
                <a:effectLst/>
                <a:uLnTx/>
                <a:uFillTx/>
                <a:latin typeface="微软雅黑" panose="020B0503020204020204" charset="-122"/>
                <a:ea typeface="微软雅黑" panose="020B0503020204020204" charset="-122"/>
                <a:cs typeface="+mn-cs"/>
                <a:sym typeface="微软雅黑" panose="020B0503020204020204" charset="-122"/>
              </a:rPr>
              <a:t>标题</a:t>
            </a:r>
            <a:endParaRPr kumimoji="0" lang="en-US" altLang="zh-CN" sz="2200" b="0" i="0" u="none" strike="noStrike" kern="1200" cap="none" spc="0" normalizeH="0" baseline="0" noProof="0" dirty="0">
              <a:ln>
                <a:noFill/>
              </a:ln>
              <a:solidFill>
                <a:prstClr val="white">
                  <a:lumMod val="95000"/>
                </a:prstClr>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200" b="0" i="0" u="none" strike="noStrike" kern="1200" cap="none" spc="0" normalizeH="0" baseline="0" noProof="0" dirty="0">
                <a:ln>
                  <a:noFill/>
                </a:ln>
                <a:solidFill>
                  <a:prstClr val="white">
                    <a:lumMod val="95000"/>
                  </a:prstClr>
                </a:solidFill>
                <a:effectLst/>
                <a:uLnTx/>
                <a:uFillTx/>
                <a:latin typeface="微软雅黑" panose="020B0503020204020204" charset="-122"/>
                <a:ea typeface="微软雅黑" panose="020B0503020204020204" charset="-122"/>
                <a:cs typeface="+mn-cs"/>
                <a:sym typeface="微软雅黑" panose="020B0503020204020204" charset="-122"/>
              </a:rPr>
              <a:t>内容</a:t>
            </a:r>
            <a:endParaRPr kumimoji="0" lang="zh-CN" altLang="en-US" sz="2200" b="0" i="0" u="none" strike="noStrike" kern="1200" cap="none" spc="0" normalizeH="0" baseline="0" noProof="0" dirty="0">
              <a:ln>
                <a:noFill/>
              </a:ln>
              <a:solidFill>
                <a:prstClr val="white">
                  <a:lumMod val="95000"/>
                </a:prstClr>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9" name="文本框 37"/>
          <p:cNvSpPr>
            <a:spLocks noChangeArrowheads="1"/>
          </p:cNvSpPr>
          <p:nvPr/>
        </p:nvSpPr>
        <p:spPr bwMode="auto">
          <a:xfrm>
            <a:off x="4166200" y="3000658"/>
            <a:ext cx="6719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9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sym typeface="微软雅黑" panose="020B0503020204020204" charset="-122"/>
              </a:rPr>
              <a:t>标题</a:t>
            </a:r>
            <a:endParaRPr kumimoji="0" lang="en-US" altLang="zh-CN" sz="19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9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sym typeface="微软雅黑" panose="020B0503020204020204" charset="-122"/>
              </a:rPr>
              <a:t>内容</a:t>
            </a:r>
            <a:endParaRPr kumimoji="0" lang="zh-CN" altLang="en-US" sz="19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30" name="文本框 37"/>
          <p:cNvSpPr>
            <a:spLocks noChangeArrowheads="1"/>
          </p:cNvSpPr>
          <p:nvPr/>
        </p:nvSpPr>
        <p:spPr bwMode="auto">
          <a:xfrm>
            <a:off x="2535704" y="1792081"/>
            <a:ext cx="6719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900" b="0" i="0" u="none" strike="noStrike" kern="1200" cap="none" spc="0" normalizeH="0" baseline="0" noProof="0" dirty="0">
                <a:ln>
                  <a:noFill/>
                </a:ln>
                <a:solidFill>
                  <a:prstClr val="white">
                    <a:lumMod val="95000"/>
                  </a:prstClr>
                </a:solidFill>
                <a:effectLst/>
                <a:uLnTx/>
                <a:uFillTx/>
                <a:latin typeface="微软雅黑" panose="020B0503020204020204" charset="-122"/>
                <a:ea typeface="微软雅黑" panose="020B0503020204020204" charset="-122"/>
                <a:cs typeface="+mn-cs"/>
                <a:sym typeface="微软雅黑" panose="020B0503020204020204" charset="-122"/>
              </a:rPr>
              <a:t>标题</a:t>
            </a:r>
            <a:endParaRPr kumimoji="0" lang="en-US" altLang="zh-CN" sz="1900" b="0" i="0" u="none" strike="noStrike" kern="1200" cap="none" spc="0" normalizeH="0" baseline="0" noProof="0" dirty="0">
              <a:ln>
                <a:noFill/>
              </a:ln>
              <a:solidFill>
                <a:prstClr val="white">
                  <a:lumMod val="95000"/>
                </a:prstClr>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900" b="0" i="0" u="none" strike="noStrike" kern="1200" cap="none" spc="0" normalizeH="0" baseline="0" noProof="0" dirty="0">
                <a:ln>
                  <a:noFill/>
                </a:ln>
                <a:solidFill>
                  <a:prstClr val="white">
                    <a:lumMod val="95000"/>
                  </a:prstClr>
                </a:solidFill>
                <a:effectLst/>
                <a:uLnTx/>
                <a:uFillTx/>
                <a:latin typeface="微软雅黑" panose="020B0503020204020204" charset="-122"/>
                <a:ea typeface="微软雅黑" panose="020B0503020204020204" charset="-122"/>
                <a:cs typeface="+mn-cs"/>
                <a:sym typeface="微软雅黑" panose="020B0503020204020204" charset="-122"/>
              </a:rPr>
              <a:t>内容</a:t>
            </a:r>
            <a:endParaRPr kumimoji="0" lang="zh-CN" altLang="en-US" sz="1900" b="0" i="0" u="none" strike="noStrike" kern="1200" cap="none" spc="0" normalizeH="0" baseline="0" noProof="0" dirty="0">
              <a:ln>
                <a:noFill/>
              </a:ln>
              <a:solidFill>
                <a:prstClr val="white">
                  <a:lumMod val="95000"/>
                </a:prstClr>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31" name="文本框 37"/>
          <p:cNvSpPr>
            <a:spLocks noChangeArrowheads="1"/>
          </p:cNvSpPr>
          <p:nvPr/>
        </p:nvSpPr>
        <p:spPr bwMode="auto">
          <a:xfrm>
            <a:off x="1455801" y="2987501"/>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sym typeface="微软雅黑" panose="020B0503020204020204" charset="-122"/>
              </a:rPr>
              <a:t>标题</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sym typeface="微软雅黑" panose="020B0503020204020204" charset="-122"/>
              </a:rPr>
              <a:t>内容</a:t>
            </a:r>
            <a:endParaRPr kumimoji="0" lang="zh-CN" altLang="en-US" sz="12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32" name="矩形 76"/>
          <p:cNvSpPr>
            <a:spLocks noChangeArrowheads="1"/>
          </p:cNvSpPr>
          <p:nvPr/>
        </p:nvSpPr>
        <p:spPr bwMode="auto">
          <a:xfrm>
            <a:off x="959142" y="3715984"/>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914400" rtl="0" eaLnBrk="1" fontAlgn="base" latinLnBrk="0" hangingPunct="1">
              <a:lnSpc>
                <a:spcPts val="1355"/>
              </a:lnSpc>
              <a:spcBef>
                <a:spcPct val="0"/>
              </a:spcBef>
              <a:spcAft>
                <a:spcPct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微软雅黑" panose="020B0503020204020204" charset="-122"/>
              </a:rPr>
              <a:t>点击添加描述总结</a:t>
            </a:r>
            <a:r>
              <a:rPr kumimoji="0" lang="en-US" altLang="zh-CN" sz="9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微软雅黑" panose="020B0503020204020204" charset="-122"/>
              </a:rPr>
              <a:t> </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33" name="矩形 80"/>
          <p:cNvSpPr>
            <a:spLocks noChangeArrowheads="1"/>
          </p:cNvSpPr>
          <p:nvPr/>
        </p:nvSpPr>
        <p:spPr bwMode="auto">
          <a:xfrm>
            <a:off x="2145016" y="2817540"/>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914400" rtl="0" eaLnBrk="1" fontAlgn="base" latinLnBrk="0" hangingPunct="1">
              <a:lnSpc>
                <a:spcPts val="1355"/>
              </a:lnSpc>
              <a:spcBef>
                <a:spcPct val="0"/>
              </a:spcBef>
              <a:spcAft>
                <a:spcPct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微软雅黑" panose="020B0503020204020204" charset="-122"/>
              </a:rPr>
              <a:t>点击添加描述总结</a:t>
            </a:r>
            <a:r>
              <a:rPr kumimoji="0" lang="en-US" altLang="zh-CN" sz="9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微软雅黑" panose="020B0503020204020204" charset="-122"/>
              </a:rPr>
              <a:t> </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34" name="矩形 81"/>
          <p:cNvSpPr>
            <a:spLocks noChangeArrowheads="1"/>
          </p:cNvSpPr>
          <p:nvPr/>
        </p:nvSpPr>
        <p:spPr bwMode="auto">
          <a:xfrm>
            <a:off x="3848923" y="3959867"/>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914400" rtl="0" eaLnBrk="1" fontAlgn="base" latinLnBrk="0" hangingPunct="1">
              <a:lnSpc>
                <a:spcPts val="1355"/>
              </a:lnSpc>
              <a:spcBef>
                <a:spcPct val="0"/>
              </a:spcBef>
              <a:spcAft>
                <a:spcPct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微软雅黑" panose="020B0503020204020204" charset="-122"/>
              </a:rPr>
              <a:t>点击添加描述总结</a:t>
            </a:r>
            <a:r>
              <a:rPr kumimoji="0" lang="en-US" altLang="zh-CN" sz="9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微软雅黑" panose="020B0503020204020204" charset="-122"/>
              </a:rPr>
              <a:t> </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35" name="矩形 82"/>
          <p:cNvSpPr>
            <a:spLocks noChangeArrowheads="1"/>
          </p:cNvSpPr>
          <p:nvPr/>
        </p:nvSpPr>
        <p:spPr bwMode="auto">
          <a:xfrm>
            <a:off x="5482823" y="2650746"/>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914400" rtl="0" eaLnBrk="1" fontAlgn="base" latinLnBrk="0" hangingPunct="1">
              <a:lnSpc>
                <a:spcPts val="1355"/>
              </a:lnSpc>
              <a:spcBef>
                <a:spcPct val="0"/>
              </a:spcBef>
              <a:spcAft>
                <a:spcPct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微软雅黑" panose="020B0503020204020204" charset="-122"/>
              </a:rPr>
              <a:t>点击添加描述总结</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36" name="矩形 35"/>
          <p:cNvSpPr>
            <a:spLocks noChangeArrowheads="1"/>
          </p:cNvSpPr>
          <p:nvPr/>
        </p:nvSpPr>
        <p:spPr bwMode="auto">
          <a:xfrm>
            <a:off x="6252011" y="3354338"/>
            <a:ext cx="2323291" cy="32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sym typeface="微软雅黑" panose="020B0503020204020204" charset="-122"/>
              </a:rPr>
              <a:t>添加主要标题内容</a:t>
            </a:r>
            <a:endParaRPr kumimoji="0" lang="zh-CN" altLang="en-US" sz="1600" b="0"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sym typeface="Calibri" panose="020F0502020204030204" pitchFamily="34" charset="0"/>
            </a:endParaRPr>
          </a:p>
        </p:txBody>
      </p:sp>
      <p:sp>
        <p:nvSpPr>
          <p:cNvPr id="37" name="文本框 13"/>
          <p:cNvSpPr txBox="1"/>
          <p:nvPr/>
        </p:nvSpPr>
        <p:spPr>
          <a:xfrm>
            <a:off x="5870768" y="3710837"/>
            <a:ext cx="2740626" cy="805129"/>
          </a:xfrm>
          <a:prstGeom prst="rect">
            <a:avLst/>
          </a:prstGeom>
          <a:noFill/>
        </p:spPr>
        <p:txBody>
          <a:bodyPr wrap="square" lIns="65824" tIns="32911" rIns="65824" bIns="32911" rtlCol="0">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微软雅黑" panose="020B0503020204020204" charset="-122"/>
              </a:rPr>
              <a:t>在此录入上述图表的综合描述说明，在此录入上述图表的综合描述说明，在此录入上述图表的综合描述说明，在此录入上述图表的综合描述说明，在此录入上述图表的综合描述说明。</a:t>
            </a:r>
            <a:endPar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微软雅黑" panose="020B0503020204020204" charset="-122"/>
            </a:endParaRPr>
          </a:p>
        </p:txBody>
      </p:sp>
      <p:grpSp>
        <p:nvGrpSpPr>
          <p:cNvPr id="38" name="组合 37"/>
          <p:cNvGrpSpPr/>
          <p:nvPr/>
        </p:nvGrpSpPr>
        <p:grpSpPr>
          <a:xfrm>
            <a:off x="665688" y="2327926"/>
            <a:ext cx="420958" cy="420958"/>
            <a:chOff x="5252030" y="2008764"/>
            <a:chExt cx="809336" cy="809336"/>
          </a:xfrm>
          <a:solidFill>
            <a:schemeClr val="accent1"/>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Tree>
  </p:cSld>
  <p:clrMapOvr>
    <a:masterClrMapping/>
  </p:clrMapOvr>
  <p:transition spd="med" advClick="0" advTm="0">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accel="52000" fill="hold" nodeType="clickEffect" p14:presetBounceEnd="38000">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14:bounceEnd="38000">
                                          <p:cBhvr additive="base">
                                            <p:cTn id="7" dur="500" fill="hold"/>
                                            <p:tgtEl>
                                              <p:spTgt spid="38"/>
                                            </p:tgtEl>
                                            <p:attrNameLst>
                                              <p:attrName>ppt_x</p:attrName>
                                            </p:attrNameLst>
                                          </p:cBhvr>
                                          <p:tavLst>
                                            <p:tav tm="0">
                                              <p:val>
                                                <p:strVal val="0-#ppt_w/2"/>
                                              </p:val>
                                            </p:tav>
                                            <p:tav tm="100000">
                                              <p:val>
                                                <p:strVal val="#ppt_x"/>
                                              </p:val>
                                            </p:tav>
                                          </p:tavLst>
                                        </p:anim>
                                        <p:anim calcmode="lin" valueType="num" p14:bounceEnd="38000">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 presetClass="entr" presetSubtype="3" accel="52000" fill="hold" nodeType="withEffect" p14:presetBounceEnd="38000">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14:bounceEnd="38000">
                                          <p:cBhvr additive="base">
                                            <p:cTn id="15" dur="500" fill="hold"/>
                                            <p:tgtEl>
                                              <p:spTgt spid="25"/>
                                            </p:tgtEl>
                                            <p:attrNameLst>
                                              <p:attrName>ppt_x</p:attrName>
                                            </p:attrNameLst>
                                          </p:cBhvr>
                                          <p:tavLst>
                                            <p:tav tm="0">
                                              <p:val>
                                                <p:strVal val="1+#ppt_w/2"/>
                                              </p:val>
                                            </p:tav>
                                            <p:tav tm="100000">
                                              <p:val>
                                                <p:strVal val="#ppt_x"/>
                                              </p:val>
                                            </p:tav>
                                          </p:tavLst>
                                        </p:anim>
                                        <p:anim calcmode="lin" valueType="num" p14:bounceEnd="38000">
                                          <p:cBhvr additive="base">
                                            <p:cTn id="16" dur="500" fill="hold"/>
                                            <p:tgtEl>
                                              <p:spTgt spid="25"/>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par>
                                    <p:cTn id="27" presetID="2" presetClass="entr" presetSubtype="12" accel="52000" fill="hold" nodeType="withEffect" p14:presetBounceEnd="38000">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14:bounceEnd="38000">
                                          <p:cBhvr additive="base">
                                            <p:cTn id="29" dur="500" fill="hold"/>
                                            <p:tgtEl>
                                              <p:spTgt spid="12"/>
                                            </p:tgtEl>
                                            <p:attrNameLst>
                                              <p:attrName>ppt_x</p:attrName>
                                            </p:attrNameLst>
                                          </p:cBhvr>
                                          <p:tavLst>
                                            <p:tav tm="0">
                                              <p:val>
                                                <p:strVal val="0-#ppt_w/2"/>
                                              </p:val>
                                            </p:tav>
                                            <p:tav tm="100000">
                                              <p:val>
                                                <p:strVal val="#ppt_x"/>
                                              </p:val>
                                            </p:tav>
                                          </p:tavLst>
                                        </p:anim>
                                        <p:anim calcmode="lin" valueType="num" p14:bounceEnd="38000">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par>
                                    <p:cTn id="41" presetID="2" presetClass="entr" presetSubtype="3" accel="52000" fill="hold" nodeType="withEffect" p14:presetBounceEnd="38000">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14:bounceEnd="38000">
                                          <p:cBhvr additive="base">
                                            <p:cTn id="43" dur="500" fill="hold"/>
                                            <p:tgtEl>
                                              <p:spTgt spid="22"/>
                                            </p:tgtEl>
                                            <p:attrNameLst>
                                              <p:attrName>ppt_x</p:attrName>
                                            </p:attrNameLst>
                                          </p:cBhvr>
                                          <p:tavLst>
                                            <p:tav tm="0">
                                              <p:val>
                                                <p:strVal val="1+#ppt_w/2"/>
                                              </p:val>
                                            </p:tav>
                                            <p:tav tm="100000">
                                              <p:val>
                                                <p:strVal val="#ppt_x"/>
                                              </p:val>
                                            </p:tav>
                                          </p:tavLst>
                                        </p:anim>
                                        <p:anim calcmode="lin" valueType="num" p14:bounceEnd="38000">
                                          <p:cBhvr additive="base">
                                            <p:cTn id="44" dur="500" fill="hold"/>
                                            <p:tgtEl>
                                              <p:spTgt spid="22"/>
                                            </p:tgtEl>
                                            <p:attrNameLst>
                                              <p:attrName>ppt_y</p:attrName>
                                            </p:attrNameLst>
                                          </p:cBhvr>
                                          <p:tavLst>
                                            <p:tav tm="0">
                                              <p:val>
                                                <p:strVal val="0-#ppt_h/2"/>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500" fill="hold"/>
                                            <p:tgtEl>
                                              <p:spTgt spid="29"/>
                                            </p:tgtEl>
                                            <p:attrNameLst>
                                              <p:attrName>ppt_w</p:attrName>
                                            </p:attrNameLst>
                                          </p:cBhvr>
                                          <p:tavLst>
                                            <p:tav tm="0">
                                              <p:val>
                                                <p:fltVal val="0"/>
                                              </p:val>
                                            </p:tav>
                                            <p:tav tm="100000">
                                              <p:val>
                                                <p:strVal val="#ppt_w"/>
                                              </p:val>
                                            </p:tav>
                                          </p:tavLst>
                                        </p:anim>
                                        <p:anim calcmode="lin" valueType="num">
                                          <p:cBhvr>
                                            <p:cTn id="49" dur="500" fill="hold"/>
                                            <p:tgtEl>
                                              <p:spTgt spid="29"/>
                                            </p:tgtEl>
                                            <p:attrNameLst>
                                              <p:attrName>ppt_h</p:attrName>
                                            </p:attrNameLst>
                                          </p:cBhvr>
                                          <p:tavLst>
                                            <p:tav tm="0">
                                              <p:val>
                                                <p:fltVal val="0"/>
                                              </p:val>
                                            </p:tav>
                                            <p:tav tm="100000">
                                              <p:val>
                                                <p:strVal val="#ppt_h"/>
                                              </p:val>
                                            </p:tav>
                                          </p:tavLst>
                                        </p:anim>
                                        <p:animEffect transition="in" filter="fade">
                                          <p:cBhvr>
                                            <p:cTn id="50" dur="500"/>
                                            <p:tgtEl>
                                              <p:spTgt spid="29"/>
                                            </p:tgtEl>
                                          </p:cBhvr>
                                        </p:animEffect>
                                      </p:childTnLst>
                                    </p:cTn>
                                  </p:par>
                                </p:childTnLst>
                              </p:cTn>
                            </p:par>
                            <p:par>
                              <p:cTn id="51" fill="hold">
                                <p:stCondLst>
                                  <p:cond delay="3500"/>
                                </p:stCondLst>
                                <p:childTnLst>
                                  <p:par>
                                    <p:cTn id="52" presetID="22" presetClass="entr" presetSubtype="2"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right)">
                                          <p:cBhvr>
                                            <p:cTn id="54" dur="500"/>
                                            <p:tgtEl>
                                              <p:spTgt spid="18"/>
                                            </p:tgtEl>
                                          </p:cBhvr>
                                        </p:animEffect>
                                      </p:childTnLst>
                                    </p:cTn>
                                  </p:par>
                                  <p:par>
                                    <p:cTn id="55" presetID="22" presetClass="entr" presetSubtype="8"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left)">
                                          <p:cBhvr>
                                            <p:cTn id="57" dur="500"/>
                                            <p:tgtEl>
                                              <p:spTgt spid="5"/>
                                            </p:tgtEl>
                                          </p:cBhvr>
                                        </p:animEffect>
                                      </p:childTnLst>
                                    </p:cTn>
                                  </p:par>
                                  <p:par>
                                    <p:cTn id="58" presetID="2" presetClass="entr" presetSubtype="12" accel="52000" fill="hold" nodeType="withEffect" p14:presetBounceEnd="38000">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14:bounceEnd="38000">
                                          <p:cBhvr additive="base">
                                            <p:cTn id="60" dur="500" fill="hold"/>
                                            <p:tgtEl>
                                              <p:spTgt spid="9"/>
                                            </p:tgtEl>
                                            <p:attrNameLst>
                                              <p:attrName>ppt_x</p:attrName>
                                            </p:attrNameLst>
                                          </p:cBhvr>
                                          <p:tavLst>
                                            <p:tav tm="0">
                                              <p:val>
                                                <p:strVal val="0-#ppt_w/2"/>
                                              </p:val>
                                            </p:tav>
                                            <p:tav tm="100000">
                                              <p:val>
                                                <p:strVal val="#ppt_x"/>
                                              </p:val>
                                            </p:tav>
                                          </p:tavLst>
                                        </p:anim>
                                        <p:anim calcmode="lin" valueType="num" p14:bounceEnd="38000">
                                          <p:cBhvr additive="base">
                                            <p:cTn id="61" dur="500" fill="hold"/>
                                            <p:tgtEl>
                                              <p:spTgt spid="9"/>
                                            </p:tgtEl>
                                            <p:attrNameLst>
                                              <p:attrName>ppt_y</p:attrName>
                                            </p:attrNameLst>
                                          </p:cBhvr>
                                          <p:tavLst>
                                            <p:tav tm="0">
                                              <p:val>
                                                <p:strVal val="1+#ppt_h/2"/>
                                              </p:val>
                                            </p:tav>
                                            <p:tav tm="100000">
                                              <p:val>
                                                <p:strVal val="#ppt_y"/>
                                              </p:val>
                                            </p:tav>
                                          </p:tavLst>
                                        </p:anim>
                                      </p:childTnLst>
                                    </p:cTn>
                                  </p:par>
                                  <p:par>
                                    <p:cTn id="62" presetID="2" presetClass="entr" presetSubtype="3" accel="52000" fill="hold" nodeType="withEffect" p14:presetBounceEnd="38000">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14:bounceEnd="38000">
                                          <p:cBhvr additive="base">
                                            <p:cTn id="64" dur="500" fill="hold"/>
                                            <p:tgtEl>
                                              <p:spTgt spid="6"/>
                                            </p:tgtEl>
                                            <p:attrNameLst>
                                              <p:attrName>ppt_x</p:attrName>
                                            </p:attrNameLst>
                                          </p:cBhvr>
                                          <p:tavLst>
                                            <p:tav tm="0">
                                              <p:val>
                                                <p:strVal val="1+#ppt_w/2"/>
                                              </p:val>
                                            </p:tav>
                                            <p:tav tm="100000">
                                              <p:val>
                                                <p:strVal val="#ppt_x"/>
                                              </p:val>
                                            </p:tav>
                                          </p:tavLst>
                                        </p:anim>
                                        <p:anim calcmode="lin" valueType="num" p14:bounceEnd="38000">
                                          <p:cBhvr additive="base">
                                            <p:cTn id="65" dur="500" fill="hold"/>
                                            <p:tgtEl>
                                              <p:spTgt spid="6"/>
                                            </p:tgtEl>
                                            <p:attrNameLst>
                                              <p:attrName>ppt_y</p:attrName>
                                            </p:attrNameLst>
                                          </p:cBhvr>
                                          <p:tavLst>
                                            <p:tav tm="0">
                                              <p:val>
                                                <p:strVal val="0-#ppt_h/2"/>
                                              </p:val>
                                            </p:tav>
                                            <p:tav tm="100000">
                                              <p:val>
                                                <p:strVal val="#ppt_y"/>
                                              </p:val>
                                            </p:tav>
                                          </p:tavLst>
                                        </p:anim>
                                      </p:childTnLst>
                                    </p:cTn>
                                  </p:par>
                                </p:childTnLst>
                              </p:cTn>
                            </p:par>
                            <p:par>
                              <p:cTn id="66" fill="hold">
                                <p:stCondLst>
                                  <p:cond delay="4000"/>
                                </p:stCondLst>
                                <p:childTnLst>
                                  <p:par>
                                    <p:cTn id="67" presetID="53" presetClass="entr" presetSubtype="16"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4500"/>
                                </p:stCondLst>
                                <p:childTnLst>
                                  <p:par>
                                    <p:cTn id="73" presetID="22" presetClass="entr" presetSubtype="8"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left)">
                                          <p:cBhvr>
                                            <p:cTn id="75" dur="500"/>
                                            <p:tgtEl>
                                              <p:spTgt spid="4"/>
                                            </p:tgtEl>
                                          </p:cBhvr>
                                        </p:animEffect>
                                      </p:childTnLst>
                                    </p:cTn>
                                  </p:par>
                                  <p:par>
                                    <p:cTn id="76" presetID="2" presetClass="entr" presetSubtype="2" accel="52000" fill="hold" nodeType="withEffect" p14:presetBounceEnd="38000">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14:bounceEnd="38000">
                                          <p:cBhvr additive="base">
                                            <p:cTn id="78" dur="500" fill="hold"/>
                                            <p:tgtEl>
                                              <p:spTgt spid="19"/>
                                            </p:tgtEl>
                                            <p:attrNameLst>
                                              <p:attrName>ppt_x</p:attrName>
                                            </p:attrNameLst>
                                          </p:cBhvr>
                                          <p:tavLst>
                                            <p:tav tm="0">
                                              <p:val>
                                                <p:strVal val="1+#ppt_w/2"/>
                                              </p:val>
                                            </p:tav>
                                            <p:tav tm="100000">
                                              <p:val>
                                                <p:strVal val="#ppt_x"/>
                                              </p:val>
                                            </p:tav>
                                          </p:tavLst>
                                        </p:anim>
                                        <p:anim calcmode="lin" valueType="num" p14:bounceEnd="38000">
                                          <p:cBhvr additive="base">
                                            <p:cTn id="79" dur="500" fill="hold"/>
                                            <p:tgtEl>
                                              <p:spTgt spid="19"/>
                                            </p:tgtEl>
                                            <p:attrNameLst>
                                              <p:attrName>ppt_y</p:attrName>
                                            </p:attrNameLst>
                                          </p:cBhvr>
                                          <p:tavLst>
                                            <p:tav tm="0">
                                              <p:val>
                                                <p:strVal val="#ppt_y"/>
                                              </p:val>
                                            </p:tav>
                                            <p:tav tm="100000">
                                              <p:val>
                                                <p:strVal val="#ppt_y"/>
                                              </p:val>
                                            </p:tav>
                                          </p:tavLst>
                                        </p:anim>
                                      </p:childTnLst>
                                    </p:cTn>
                                  </p:par>
                                  <p:par>
                                    <p:cTn id="80" presetID="10" presetClass="entr" presetSubtype="0" fill="hold" grpId="0" nodeType="withEffect">
                                      <p:stCondLst>
                                        <p:cond delay="25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400"/>
                                            <p:tgtEl>
                                              <p:spTgt spid="32"/>
                                            </p:tgtEl>
                                          </p:cBhvr>
                                        </p:animEffect>
                                      </p:childTnLst>
                                    </p:cTn>
                                  </p:par>
                                  <p:par>
                                    <p:cTn id="83" presetID="10" presetClass="entr" presetSubtype="0" fill="hold" grpId="0" nodeType="withEffect">
                                      <p:stCondLst>
                                        <p:cond delay="25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500"/>
                                            <p:tgtEl>
                                              <p:spTgt spid="33"/>
                                            </p:tgtEl>
                                          </p:cBhvr>
                                        </p:animEffect>
                                      </p:childTnLst>
                                    </p:cTn>
                                  </p:par>
                                  <p:par>
                                    <p:cTn id="86" presetID="10" presetClass="entr" presetSubtype="0" fill="hold" grpId="0" nodeType="withEffect">
                                      <p:stCondLst>
                                        <p:cond delay="25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400"/>
                                            <p:tgtEl>
                                              <p:spTgt spid="34"/>
                                            </p:tgtEl>
                                          </p:cBhvr>
                                        </p:animEffect>
                                      </p:childTnLst>
                                    </p:cTn>
                                  </p:par>
                                  <p:par>
                                    <p:cTn id="89" presetID="10" presetClass="entr" presetSubtype="0" fill="hold" grpId="0" nodeType="withEffect">
                                      <p:stCondLst>
                                        <p:cond delay="25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childTnLst>
                                    </p:cTn>
                                  </p:par>
                                </p:childTnLst>
                              </p:cTn>
                            </p:par>
                            <p:par>
                              <p:cTn id="92" fill="hold">
                                <p:stCondLst>
                                  <p:cond delay="5000"/>
                                </p:stCondLst>
                                <p:childTnLst>
                                  <p:par>
                                    <p:cTn id="93" presetID="22" presetClass="entr" presetSubtype="2" fill="hold" grpId="0" nodeType="after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wipe(right)">
                                          <p:cBhvr>
                                            <p:cTn id="95" dur="500"/>
                                            <p:tgtEl>
                                              <p:spTgt spid="36"/>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wipe(right)">
                                          <p:cBhvr>
                                            <p:cTn id="98"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P spid="35" grpId="0"/>
          <p:bldP spid="36" grpId="0"/>
          <p:bldP spid="37"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accel="5200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 presetClass="entr" presetSubtype="3" accel="5200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1+#ppt_w/2"/>
                                              </p:val>
                                            </p:tav>
                                            <p:tav tm="100000">
                                              <p:val>
                                                <p:strVal val="#ppt_x"/>
                                              </p:val>
                                            </p:tav>
                                          </p:tavLst>
                                        </p:anim>
                                        <p:anim calcmode="lin" valueType="num">
                                          <p:cBhvr additive="base">
                                            <p:cTn id="16" dur="500" fill="hold"/>
                                            <p:tgtEl>
                                              <p:spTgt spid="25"/>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par>
                                    <p:cTn id="27" presetID="2" presetClass="entr" presetSubtype="12" accel="5200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0-#ppt_w/2"/>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par>
                                    <p:cTn id="41" presetID="2" presetClass="entr" presetSubtype="3" accel="5200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1+#ppt_w/2"/>
                                              </p:val>
                                            </p:tav>
                                            <p:tav tm="100000">
                                              <p:val>
                                                <p:strVal val="#ppt_x"/>
                                              </p:val>
                                            </p:tav>
                                          </p:tavLst>
                                        </p:anim>
                                        <p:anim calcmode="lin" valueType="num">
                                          <p:cBhvr additive="base">
                                            <p:cTn id="44" dur="500" fill="hold"/>
                                            <p:tgtEl>
                                              <p:spTgt spid="22"/>
                                            </p:tgtEl>
                                            <p:attrNameLst>
                                              <p:attrName>ppt_y</p:attrName>
                                            </p:attrNameLst>
                                          </p:cBhvr>
                                          <p:tavLst>
                                            <p:tav tm="0">
                                              <p:val>
                                                <p:strVal val="0-#ppt_h/2"/>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500" fill="hold"/>
                                            <p:tgtEl>
                                              <p:spTgt spid="29"/>
                                            </p:tgtEl>
                                            <p:attrNameLst>
                                              <p:attrName>ppt_w</p:attrName>
                                            </p:attrNameLst>
                                          </p:cBhvr>
                                          <p:tavLst>
                                            <p:tav tm="0">
                                              <p:val>
                                                <p:fltVal val="0"/>
                                              </p:val>
                                            </p:tav>
                                            <p:tav tm="100000">
                                              <p:val>
                                                <p:strVal val="#ppt_w"/>
                                              </p:val>
                                            </p:tav>
                                          </p:tavLst>
                                        </p:anim>
                                        <p:anim calcmode="lin" valueType="num">
                                          <p:cBhvr>
                                            <p:cTn id="49" dur="500" fill="hold"/>
                                            <p:tgtEl>
                                              <p:spTgt spid="29"/>
                                            </p:tgtEl>
                                            <p:attrNameLst>
                                              <p:attrName>ppt_h</p:attrName>
                                            </p:attrNameLst>
                                          </p:cBhvr>
                                          <p:tavLst>
                                            <p:tav tm="0">
                                              <p:val>
                                                <p:fltVal val="0"/>
                                              </p:val>
                                            </p:tav>
                                            <p:tav tm="100000">
                                              <p:val>
                                                <p:strVal val="#ppt_h"/>
                                              </p:val>
                                            </p:tav>
                                          </p:tavLst>
                                        </p:anim>
                                        <p:animEffect transition="in" filter="fade">
                                          <p:cBhvr>
                                            <p:cTn id="50" dur="500"/>
                                            <p:tgtEl>
                                              <p:spTgt spid="29"/>
                                            </p:tgtEl>
                                          </p:cBhvr>
                                        </p:animEffect>
                                      </p:childTnLst>
                                    </p:cTn>
                                  </p:par>
                                </p:childTnLst>
                              </p:cTn>
                            </p:par>
                            <p:par>
                              <p:cTn id="51" fill="hold">
                                <p:stCondLst>
                                  <p:cond delay="3500"/>
                                </p:stCondLst>
                                <p:childTnLst>
                                  <p:par>
                                    <p:cTn id="52" presetID="22" presetClass="entr" presetSubtype="2"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right)">
                                          <p:cBhvr>
                                            <p:cTn id="54" dur="500"/>
                                            <p:tgtEl>
                                              <p:spTgt spid="18"/>
                                            </p:tgtEl>
                                          </p:cBhvr>
                                        </p:animEffect>
                                      </p:childTnLst>
                                    </p:cTn>
                                  </p:par>
                                  <p:par>
                                    <p:cTn id="55" presetID="22" presetClass="entr" presetSubtype="8"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left)">
                                          <p:cBhvr>
                                            <p:cTn id="57" dur="500"/>
                                            <p:tgtEl>
                                              <p:spTgt spid="5"/>
                                            </p:tgtEl>
                                          </p:cBhvr>
                                        </p:animEffect>
                                      </p:childTnLst>
                                    </p:cTn>
                                  </p:par>
                                  <p:par>
                                    <p:cTn id="58" presetID="2" presetClass="entr" presetSubtype="12" accel="52000" fill="hold" nodeType="with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500" fill="hold"/>
                                            <p:tgtEl>
                                              <p:spTgt spid="9"/>
                                            </p:tgtEl>
                                            <p:attrNameLst>
                                              <p:attrName>ppt_x</p:attrName>
                                            </p:attrNameLst>
                                          </p:cBhvr>
                                          <p:tavLst>
                                            <p:tav tm="0">
                                              <p:val>
                                                <p:strVal val="0-#ppt_w/2"/>
                                              </p:val>
                                            </p:tav>
                                            <p:tav tm="100000">
                                              <p:val>
                                                <p:strVal val="#ppt_x"/>
                                              </p:val>
                                            </p:tav>
                                          </p:tavLst>
                                        </p:anim>
                                        <p:anim calcmode="lin" valueType="num">
                                          <p:cBhvr additive="base">
                                            <p:cTn id="61" dur="500" fill="hold"/>
                                            <p:tgtEl>
                                              <p:spTgt spid="9"/>
                                            </p:tgtEl>
                                            <p:attrNameLst>
                                              <p:attrName>ppt_y</p:attrName>
                                            </p:attrNameLst>
                                          </p:cBhvr>
                                          <p:tavLst>
                                            <p:tav tm="0">
                                              <p:val>
                                                <p:strVal val="1+#ppt_h/2"/>
                                              </p:val>
                                            </p:tav>
                                            <p:tav tm="100000">
                                              <p:val>
                                                <p:strVal val="#ppt_y"/>
                                              </p:val>
                                            </p:tav>
                                          </p:tavLst>
                                        </p:anim>
                                      </p:childTnLst>
                                    </p:cTn>
                                  </p:par>
                                  <p:par>
                                    <p:cTn id="62" presetID="2" presetClass="entr" presetSubtype="3" accel="52000" fill="hold" nodeType="with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500" fill="hold"/>
                                            <p:tgtEl>
                                              <p:spTgt spid="6"/>
                                            </p:tgtEl>
                                            <p:attrNameLst>
                                              <p:attrName>ppt_x</p:attrName>
                                            </p:attrNameLst>
                                          </p:cBhvr>
                                          <p:tavLst>
                                            <p:tav tm="0">
                                              <p:val>
                                                <p:strVal val="1+#ppt_w/2"/>
                                              </p:val>
                                            </p:tav>
                                            <p:tav tm="100000">
                                              <p:val>
                                                <p:strVal val="#ppt_x"/>
                                              </p:val>
                                            </p:tav>
                                          </p:tavLst>
                                        </p:anim>
                                        <p:anim calcmode="lin" valueType="num">
                                          <p:cBhvr additive="base">
                                            <p:cTn id="65" dur="500" fill="hold"/>
                                            <p:tgtEl>
                                              <p:spTgt spid="6"/>
                                            </p:tgtEl>
                                            <p:attrNameLst>
                                              <p:attrName>ppt_y</p:attrName>
                                            </p:attrNameLst>
                                          </p:cBhvr>
                                          <p:tavLst>
                                            <p:tav tm="0">
                                              <p:val>
                                                <p:strVal val="0-#ppt_h/2"/>
                                              </p:val>
                                            </p:tav>
                                            <p:tav tm="100000">
                                              <p:val>
                                                <p:strVal val="#ppt_y"/>
                                              </p:val>
                                            </p:tav>
                                          </p:tavLst>
                                        </p:anim>
                                      </p:childTnLst>
                                    </p:cTn>
                                  </p:par>
                                </p:childTnLst>
                              </p:cTn>
                            </p:par>
                            <p:par>
                              <p:cTn id="66" fill="hold">
                                <p:stCondLst>
                                  <p:cond delay="4000"/>
                                </p:stCondLst>
                                <p:childTnLst>
                                  <p:par>
                                    <p:cTn id="67" presetID="53" presetClass="entr" presetSubtype="16"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4500"/>
                                </p:stCondLst>
                                <p:childTnLst>
                                  <p:par>
                                    <p:cTn id="73" presetID="22" presetClass="entr" presetSubtype="8"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left)">
                                          <p:cBhvr>
                                            <p:cTn id="75" dur="500"/>
                                            <p:tgtEl>
                                              <p:spTgt spid="4"/>
                                            </p:tgtEl>
                                          </p:cBhvr>
                                        </p:animEffect>
                                      </p:childTnLst>
                                    </p:cTn>
                                  </p:par>
                                  <p:par>
                                    <p:cTn id="76" presetID="2" presetClass="entr" presetSubtype="2" accel="52000" fill="hold"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500" fill="hold"/>
                                            <p:tgtEl>
                                              <p:spTgt spid="19"/>
                                            </p:tgtEl>
                                            <p:attrNameLst>
                                              <p:attrName>ppt_x</p:attrName>
                                            </p:attrNameLst>
                                          </p:cBhvr>
                                          <p:tavLst>
                                            <p:tav tm="0">
                                              <p:val>
                                                <p:strVal val="1+#ppt_w/2"/>
                                              </p:val>
                                            </p:tav>
                                            <p:tav tm="100000">
                                              <p:val>
                                                <p:strVal val="#ppt_x"/>
                                              </p:val>
                                            </p:tav>
                                          </p:tavLst>
                                        </p:anim>
                                        <p:anim calcmode="lin" valueType="num">
                                          <p:cBhvr additive="base">
                                            <p:cTn id="79" dur="500" fill="hold"/>
                                            <p:tgtEl>
                                              <p:spTgt spid="19"/>
                                            </p:tgtEl>
                                            <p:attrNameLst>
                                              <p:attrName>ppt_y</p:attrName>
                                            </p:attrNameLst>
                                          </p:cBhvr>
                                          <p:tavLst>
                                            <p:tav tm="0">
                                              <p:val>
                                                <p:strVal val="#ppt_y"/>
                                              </p:val>
                                            </p:tav>
                                            <p:tav tm="100000">
                                              <p:val>
                                                <p:strVal val="#ppt_y"/>
                                              </p:val>
                                            </p:tav>
                                          </p:tavLst>
                                        </p:anim>
                                      </p:childTnLst>
                                    </p:cTn>
                                  </p:par>
                                  <p:par>
                                    <p:cTn id="80" presetID="10" presetClass="entr" presetSubtype="0" fill="hold" grpId="0" nodeType="withEffect">
                                      <p:stCondLst>
                                        <p:cond delay="25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400"/>
                                            <p:tgtEl>
                                              <p:spTgt spid="32"/>
                                            </p:tgtEl>
                                          </p:cBhvr>
                                        </p:animEffect>
                                      </p:childTnLst>
                                    </p:cTn>
                                  </p:par>
                                  <p:par>
                                    <p:cTn id="83" presetID="10" presetClass="entr" presetSubtype="0" fill="hold" grpId="0" nodeType="withEffect">
                                      <p:stCondLst>
                                        <p:cond delay="25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500"/>
                                            <p:tgtEl>
                                              <p:spTgt spid="33"/>
                                            </p:tgtEl>
                                          </p:cBhvr>
                                        </p:animEffect>
                                      </p:childTnLst>
                                    </p:cTn>
                                  </p:par>
                                  <p:par>
                                    <p:cTn id="86" presetID="10" presetClass="entr" presetSubtype="0" fill="hold" grpId="0" nodeType="withEffect">
                                      <p:stCondLst>
                                        <p:cond delay="25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400"/>
                                            <p:tgtEl>
                                              <p:spTgt spid="34"/>
                                            </p:tgtEl>
                                          </p:cBhvr>
                                        </p:animEffect>
                                      </p:childTnLst>
                                    </p:cTn>
                                  </p:par>
                                  <p:par>
                                    <p:cTn id="89" presetID="10" presetClass="entr" presetSubtype="0" fill="hold" grpId="0" nodeType="withEffect">
                                      <p:stCondLst>
                                        <p:cond delay="25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childTnLst>
                                    </p:cTn>
                                  </p:par>
                                </p:childTnLst>
                              </p:cTn>
                            </p:par>
                            <p:par>
                              <p:cTn id="92" fill="hold">
                                <p:stCondLst>
                                  <p:cond delay="5000"/>
                                </p:stCondLst>
                                <p:childTnLst>
                                  <p:par>
                                    <p:cTn id="93" presetID="22" presetClass="entr" presetSubtype="2" fill="hold" grpId="0" nodeType="after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wipe(right)">
                                          <p:cBhvr>
                                            <p:cTn id="95" dur="500"/>
                                            <p:tgtEl>
                                              <p:spTgt spid="36"/>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wipe(right)">
                                          <p:cBhvr>
                                            <p:cTn id="98"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P spid="35" grpId="0"/>
          <p:bldP spid="36" grpId="0"/>
          <p:bldP spid="37"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8"/>
          <p:cNvSpPr txBox="1"/>
          <p:nvPr/>
        </p:nvSpPr>
        <p:spPr>
          <a:xfrm>
            <a:off x="6894120" y="1386819"/>
            <a:ext cx="1368152" cy="532453"/>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01</a:t>
            </a:r>
            <a:r>
              <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、点击输入简要文字内容，文字</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5" name="TextBox 19"/>
          <p:cNvSpPr txBox="1"/>
          <p:nvPr/>
        </p:nvSpPr>
        <p:spPr>
          <a:xfrm>
            <a:off x="6894120" y="2519445"/>
            <a:ext cx="1368152" cy="532453"/>
          </a:xfrm>
          <a:prstGeom prst="rect">
            <a:avLst/>
          </a:prstGeom>
          <a:noFill/>
        </p:spPr>
        <p:txBody>
          <a:bodyPr wrap="square" rtlCol="0">
            <a:spAutoFit/>
          </a:bodyPr>
          <a:lstStyle>
            <a:defPPr>
              <a:defRPr lang="zh-CN"/>
            </a:defPPr>
            <a:lvl1pPr algn="just">
              <a:lnSpc>
                <a:spcPct val="150000"/>
              </a:lnSpc>
              <a:defRPr>
                <a:solidFill>
                  <a:schemeClr val="bg1"/>
                </a:solidFill>
                <a:latin typeface="微软雅黑" panose="020B0503020204020204" charset="-122"/>
                <a:ea typeface="微软雅黑" panose="020B0503020204020204" charset="-122"/>
              </a:defRPr>
            </a:lvl1pPr>
          </a:lstStyle>
          <a:p>
            <a:pPr marL="0" marR="0" lvl="0" indent="0" algn="just" defTabSz="914400" rtl="0" eaLnBrk="1" fontAlgn="base" latinLnBrk="0" hangingPunct="1">
              <a:lnSpc>
                <a:spcPct val="13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02</a:t>
            </a:r>
            <a:r>
              <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、点击输入简要文字内容，文字</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6" name="TextBox 20"/>
          <p:cNvSpPr txBox="1"/>
          <p:nvPr/>
        </p:nvSpPr>
        <p:spPr>
          <a:xfrm>
            <a:off x="6894120" y="3731829"/>
            <a:ext cx="1368152" cy="532453"/>
          </a:xfrm>
          <a:prstGeom prst="rect">
            <a:avLst/>
          </a:prstGeom>
          <a:noFill/>
        </p:spPr>
        <p:txBody>
          <a:bodyPr wrap="square" rtlCol="0">
            <a:spAutoFit/>
          </a:bodyPr>
          <a:lstStyle>
            <a:defPPr>
              <a:defRPr lang="zh-CN"/>
            </a:defPPr>
            <a:lvl1pPr algn="just">
              <a:lnSpc>
                <a:spcPct val="150000"/>
              </a:lnSpc>
              <a:defRPr>
                <a:solidFill>
                  <a:schemeClr val="bg1"/>
                </a:solidFill>
                <a:latin typeface="微软雅黑" panose="020B0503020204020204" charset="-122"/>
                <a:ea typeface="微软雅黑" panose="020B0503020204020204" charset="-122"/>
              </a:defRPr>
            </a:lvl1pPr>
          </a:lstStyle>
          <a:p>
            <a:pPr marL="0" marR="0" lvl="0" indent="0" algn="just" defTabSz="914400" rtl="0" eaLnBrk="1" fontAlgn="base" latinLnBrk="0" hangingPunct="1">
              <a:lnSpc>
                <a:spcPct val="13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03</a:t>
            </a:r>
            <a:r>
              <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、点击输入简要文字内容，文字</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7" name="TextBox 22"/>
          <p:cNvSpPr txBox="1"/>
          <p:nvPr/>
        </p:nvSpPr>
        <p:spPr>
          <a:xfrm>
            <a:off x="491146" y="1618550"/>
            <a:ext cx="2952328" cy="532453"/>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点击输入简要文字内容，文字内容需概括精炼，不用多余的文字修饰，言简意赅的说明</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cxnSp>
        <p:nvCxnSpPr>
          <p:cNvPr id="8" name="直接连接符 7"/>
          <p:cNvCxnSpPr/>
          <p:nvPr/>
        </p:nvCxnSpPr>
        <p:spPr>
          <a:xfrm flipV="1">
            <a:off x="4895760" y="1629870"/>
            <a:ext cx="1389448" cy="85809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949904" y="2945173"/>
            <a:ext cx="135636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895760" y="3254929"/>
            <a:ext cx="1350288" cy="88126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5728649" y="1114494"/>
            <a:ext cx="1090590" cy="1068059"/>
            <a:chOff x="2470425" y="1106543"/>
            <a:chExt cx="1090590" cy="1068059"/>
          </a:xfrm>
        </p:grpSpPr>
        <p:grpSp>
          <p:nvGrpSpPr>
            <p:cNvPr id="12" name="组合 11"/>
            <p:cNvGrpSpPr/>
            <p:nvPr/>
          </p:nvGrpSpPr>
          <p:grpSpPr>
            <a:xfrm>
              <a:off x="2492956" y="1106543"/>
              <a:ext cx="1068059" cy="1068059"/>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500" b="0"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15" name="椭圆 14"/>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500" b="0"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mn-cs"/>
                </a:endParaRPr>
              </a:p>
            </p:txBody>
          </p:sp>
        </p:grpSp>
        <p:sp>
          <p:nvSpPr>
            <p:cNvPr id="13" name="TextBox 43"/>
            <p:cNvSpPr txBox="1"/>
            <p:nvPr/>
          </p:nvSpPr>
          <p:spPr>
            <a:xfrm>
              <a:off x="2470425" y="1396843"/>
              <a:ext cx="1053935" cy="461665"/>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rPr>
                <a:t>标题</a:t>
              </a:r>
              <a:endParaRPr kumimoji="0" lang="en-US" altLang="zh-CN" sz="1500" b="1"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rPr>
                <a:t>内容</a:t>
              </a:r>
              <a:endParaRPr kumimoji="0" lang="zh-CN" altLang="en-US" sz="1500" b="1"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endParaRPr>
            </a:p>
          </p:txBody>
        </p:sp>
      </p:grpSp>
      <p:grpSp>
        <p:nvGrpSpPr>
          <p:cNvPr id="16" name="组合 15"/>
          <p:cNvGrpSpPr/>
          <p:nvPr/>
        </p:nvGrpSpPr>
        <p:grpSpPr>
          <a:xfrm>
            <a:off x="5767709" y="2345610"/>
            <a:ext cx="1068059" cy="1068059"/>
            <a:chOff x="2509485" y="2337659"/>
            <a:chExt cx="1068059" cy="1068059"/>
          </a:xfrm>
        </p:grpSpPr>
        <p:grpSp>
          <p:nvGrpSpPr>
            <p:cNvPr id="17" name="组合 16"/>
            <p:cNvGrpSpPr/>
            <p:nvPr/>
          </p:nvGrpSpPr>
          <p:grpSpPr>
            <a:xfrm>
              <a:off x="2509485" y="2337659"/>
              <a:ext cx="1068059" cy="1068059"/>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500" b="0"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20" name="椭圆 19"/>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500" b="0"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mn-cs"/>
                </a:endParaRPr>
              </a:p>
            </p:txBody>
          </p:sp>
        </p:grpSp>
        <p:sp>
          <p:nvSpPr>
            <p:cNvPr id="18" name="TextBox 52"/>
            <p:cNvSpPr txBox="1"/>
            <p:nvPr/>
          </p:nvSpPr>
          <p:spPr>
            <a:xfrm>
              <a:off x="2535078" y="2643055"/>
              <a:ext cx="1025937" cy="461665"/>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rPr>
                <a:t>标题</a:t>
              </a:r>
              <a:endParaRPr kumimoji="0" lang="en-US" altLang="zh-CN" sz="1500" b="1"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rPr>
                <a:t>内容</a:t>
              </a:r>
              <a:endParaRPr kumimoji="0" lang="zh-CN" altLang="en-US" sz="1500" b="1"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endParaRPr>
            </a:p>
          </p:txBody>
        </p:sp>
      </p:grpSp>
      <p:grpSp>
        <p:nvGrpSpPr>
          <p:cNvPr id="21" name="组合 20"/>
          <p:cNvGrpSpPr/>
          <p:nvPr/>
        </p:nvGrpSpPr>
        <p:grpSpPr>
          <a:xfrm>
            <a:off x="5741068" y="3587813"/>
            <a:ext cx="1081044" cy="1068059"/>
            <a:chOff x="2482844" y="3579862"/>
            <a:chExt cx="1081044" cy="1068059"/>
          </a:xfrm>
        </p:grpSpPr>
        <p:grpSp>
          <p:nvGrpSpPr>
            <p:cNvPr id="22" name="组合 21"/>
            <p:cNvGrpSpPr/>
            <p:nvPr/>
          </p:nvGrpSpPr>
          <p:grpSpPr>
            <a:xfrm>
              <a:off x="2495829" y="3579862"/>
              <a:ext cx="1068059" cy="1068059"/>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500" b="0"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25" name="椭圆 24"/>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500" b="0"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mn-cs"/>
                </a:endParaRPr>
              </a:p>
            </p:txBody>
          </p:sp>
        </p:grpSp>
        <p:sp>
          <p:nvSpPr>
            <p:cNvPr id="23" name="TextBox 56"/>
            <p:cNvSpPr txBox="1"/>
            <p:nvPr/>
          </p:nvSpPr>
          <p:spPr>
            <a:xfrm>
              <a:off x="2482844" y="3853085"/>
              <a:ext cx="1076003" cy="461665"/>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rPr>
                <a:t>标题</a:t>
              </a:r>
              <a:endParaRPr kumimoji="0" lang="en-US" altLang="zh-CN" sz="1500" b="1"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rPr>
                <a:t>内容</a:t>
              </a:r>
              <a:endParaRPr kumimoji="0" lang="zh-CN" altLang="en-US" sz="1500" b="1"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endParaRPr>
            </a:p>
          </p:txBody>
        </p:sp>
      </p:grpSp>
      <p:grpSp>
        <p:nvGrpSpPr>
          <p:cNvPr id="26" name="组合 25"/>
          <p:cNvGrpSpPr/>
          <p:nvPr/>
        </p:nvGrpSpPr>
        <p:grpSpPr>
          <a:xfrm>
            <a:off x="3635896" y="2082565"/>
            <a:ext cx="1458024" cy="1458024"/>
            <a:chOff x="792868" y="618113"/>
            <a:chExt cx="1314008" cy="1314008"/>
          </a:xfrm>
        </p:grpSpPr>
        <p:grpSp>
          <p:nvGrpSpPr>
            <p:cNvPr id="27" name="组合 26"/>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28" name="椭圆 27"/>
            <p:cNvSpPr/>
            <p:nvPr/>
          </p:nvSpPr>
          <p:spPr>
            <a:xfrm>
              <a:off x="859391" y="680166"/>
              <a:ext cx="1188000" cy="1188000"/>
            </a:xfrm>
            <a:prstGeom prst="ellipse">
              <a:avLst/>
            </a:prstGeom>
            <a:blipFill dpi="0" rotWithShape="1">
              <a:blip r:embed="rId1"/>
              <a:srcRect/>
              <a:stretch>
                <a:fillRect l="-5000" r="-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31" name="组合 30"/>
          <p:cNvGrpSpPr/>
          <p:nvPr/>
        </p:nvGrpSpPr>
        <p:grpSpPr>
          <a:xfrm>
            <a:off x="1355242" y="1114494"/>
            <a:ext cx="1356392" cy="432536"/>
            <a:chOff x="814328" y="3219334"/>
            <a:chExt cx="1356392" cy="432536"/>
          </a:xfrm>
        </p:grpSpPr>
        <p:grpSp>
          <p:nvGrpSpPr>
            <p:cNvPr id="32" name="组合 31"/>
            <p:cNvGrpSpPr/>
            <p:nvPr/>
          </p:nvGrpSpPr>
          <p:grpSpPr>
            <a:xfrm>
              <a:off x="814328" y="3219334"/>
              <a:ext cx="1356392" cy="432536"/>
              <a:chOff x="2173927" y="3285519"/>
              <a:chExt cx="1721136" cy="548848"/>
            </a:xfrm>
          </p:grpSpPr>
          <p:grpSp>
            <p:nvGrpSpPr>
              <p:cNvPr id="34" name="组合 33"/>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36" name="圆角矩形 3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7" name="圆角矩形 36"/>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35" name="椭圆 34"/>
              <p:cNvSpPr/>
              <p:nvPr/>
            </p:nvSpPr>
            <p:spPr>
              <a:xfrm>
                <a:off x="2307128" y="3420211"/>
                <a:ext cx="279463" cy="279463"/>
              </a:xfrm>
              <a:prstGeom prst="ellipse">
                <a:avLst/>
              </a:prstGeom>
              <a:solidFill>
                <a:schemeClr val="accent1"/>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33" name="TextBox 75"/>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rPr>
                <a:t>标题内容</a:t>
              </a:r>
              <a:endParaRPr kumimoji="0" lang="zh-CN" altLang="en-US" sz="1400" b="1"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endParaRPr>
            </a:p>
          </p:txBody>
        </p:sp>
      </p:grpSp>
      <p:sp>
        <p:nvSpPr>
          <p:cNvPr id="38" name="TextBox 81"/>
          <p:cNvSpPr txBox="1"/>
          <p:nvPr/>
        </p:nvSpPr>
        <p:spPr>
          <a:xfrm>
            <a:off x="491146" y="2914694"/>
            <a:ext cx="2952328" cy="532453"/>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点击输入简要文字内容，文字内容需概括精炼，不用多余的文字修饰，言简意赅的说明</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9" name="TextBox 82"/>
          <p:cNvSpPr txBox="1"/>
          <p:nvPr/>
        </p:nvSpPr>
        <p:spPr>
          <a:xfrm>
            <a:off x="491146" y="4138830"/>
            <a:ext cx="2952328" cy="532453"/>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点击输入简要文字内容，文字内容需概括精炼，不用多余的文字修饰，言简意赅的说明</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nvGrpSpPr>
          <p:cNvPr id="40" name="组合 39"/>
          <p:cNvGrpSpPr/>
          <p:nvPr/>
        </p:nvGrpSpPr>
        <p:grpSpPr>
          <a:xfrm>
            <a:off x="1355242" y="2347574"/>
            <a:ext cx="1356392" cy="432536"/>
            <a:chOff x="814328" y="3219334"/>
            <a:chExt cx="1356392" cy="432536"/>
          </a:xfrm>
        </p:grpSpPr>
        <p:grpSp>
          <p:nvGrpSpPr>
            <p:cNvPr id="41" name="组合 40"/>
            <p:cNvGrpSpPr/>
            <p:nvPr/>
          </p:nvGrpSpPr>
          <p:grpSpPr>
            <a:xfrm>
              <a:off x="814328" y="3219334"/>
              <a:ext cx="1356392" cy="432536"/>
              <a:chOff x="2173927" y="3285519"/>
              <a:chExt cx="1721136" cy="548848"/>
            </a:xfrm>
          </p:grpSpPr>
          <p:grpSp>
            <p:nvGrpSpPr>
              <p:cNvPr id="43" name="组合 42"/>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45" name="圆角矩形 4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6" name="圆角矩形 45"/>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44" name="椭圆 43"/>
              <p:cNvSpPr/>
              <p:nvPr/>
            </p:nvSpPr>
            <p:spPr>
              <a:xfrm>
                <a:off x="2307128" y="3420211"/>
                <a:ext cx="279463" cy="279463"/>
              </a:xfrm>
              <a:prstGeom prst="ellipse">
                <a:avLst/>
              </a:prstGeom>
              <a:solidFill>
                <a:schemeClr val="accent2"/>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42" name="TextBox 86"/>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rPr>
                <a:t>标题内容</a:t>
              </a:r>
              <a:endParaRPr kumimoji="0" lang="zh-CN" altLang="en-US" sz="1400" b="1"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endParaRPr>
            </a:p>
          </p:txBody>
        </p:sp>
      </p:grpSp>
      <p:grpSp>
        <p:nvGrpSpPr>
          <p:cNvPr id="47" name="组合 46"/>
          <p:cNvGrpSpPr/>
          <p:nvPr/>
        </p:nvGrpSpPr>
        <p:grpSpPr>
          <a:xfrm>
            <a:off x="1355241" y="3569621"/>
            <a:ext cx="1356392" cy="432536"/>
            <a:chOff x="814328" y="3219334"/>
            <a:chExt cx="1356392" cy="432536"/>
          </a:xfrm>
        </p:grpSpPr>
        <p:grpSp>
          <p:nvGrpSpPr>
            <p:cNvPr id="48" name="组合 47"/>
            <p:cNvGrpSpPr/>
            <p:nvPr/>
          </p:nvGrpSpPr>
          <p:grpSpPr>
            <a:xfrm>
              <a:off x="814328" y="3219334"/>
              <a:ext cx="1356392" cy="432536"/>
              <a:chOff x="2173927" y="3285519"/>
              <a:chExt cx="1721136" cy="548848"/>
            </a:xfrm>
          </p:grpSpPr>
          <p:grpSp>
            <p:nvGrpSpPr>
              <p:cNvPr id="50" name="组合 49"/>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52" name="圆角矩形 5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3" name="圆角矩形 52"/>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51" name="椭圆 50"/>
              <p:cNvSpPr/>
              <p:nvPr/>
            </p:nvSpPr>
            <p:spPr>
              <a:xfrm>
                <a:off x="2307128" y="3420211"/>
                <a:ext cx="279463" cy="279463"/>
              </a:xfrm>
              <a:prstGeom prst="ellipse">
                <a:avLst/>
              </a:prstGeom>
              <a:solidFill>
                <a:schemeClr val="accent3"/>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49" name="TextBox 93"/>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rPr>
                <a:t>标题内容</a:t>
              </a:r>
              <a:endParaRPr kumimoji="0" lang="zh-CN" altLang="en-US" sz="1400" b="1"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300" fill="hold"/>
                                        <p:tgtEl>
                                          <p:spTgt spid="31"/>
                                        </p:tgtEl>
                                        <p:attrNameLst>
                                          <p:attrName>ppt_x</p:attrName>
                                        </p:attrNameLst>
                                      </p:cBhvr>
                                      <p:tavLst>
                                        <p:tav tm="0">
                                          <p:val>
                                            <p:strVal val="1+#ppt_w/2"/>
                                          </p:val>
                                        </p:tav>
                                        <p:tav tm="100000">
                                          <p:val>
                                            <p:strVal val="#ppt_x"/>
                                          </p:val>
                                        </p:tav>
                                      </p:tavLst>
                                    </p:anim>
                                    <p:anim calcmode="lin" valueType="num">
                                      <p:cBhvr additive="base">
                                        <p:cTn id="8" dur="3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300"/>
                                        <p:tgtEl>
                                          <p:spTgt spid="7"/>
                                        </p:tgtEl>
                                      </p:cBhvr>
                                    </p:animEffec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300" fill="hold"/>
                                        <p:tgtEl>
                                          <p:spTgt spid="40"/>
                                        </p:tgtEl>
                                        <p:attrNameLst>
                                          <p:attrName>ppt_x</p:attrName>
                                        </p:attrNameLst>
                                      </p:cBhvr>
                                      <p:tavLst>
                                        <p:tav tm="0">
                                          <p:val>
                                            <p:strVal val="1+#ppt_w/2"/>
                                          </p:val>
                                        </p:tav>
                                        <p:tav tm="100000">
                                          <p:val>
                                            <p:strVal val="#ppt_x"/>
                                          </p:val>
                                        </p:tav>
                                      </p:tavLst>
                                    </p:anim>
                                    <p:anim calcmode="lin" valueType="num">
                                      <p:cBhvr additive="base">
                                        <p:cTn id="17" dur="300" fill="hold"/>
                                        <p:tgtEl>
                                          <p:spTgt spid="4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300"/>
                                        <p:tgtEl>
                                          <p:spTgt spid="38"/>
                                        </p:tgtEl>
                                      </p:cBhvr>
                                    </p:animEffect>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300" fill="hold"/>
                                        <p:tgtEl>
                                          <p:spTgt spid="47"/>
                                        </p:tgtEl>
                                        <p:attrNameLst>
                                          <p:attrName>ppt_x</p:attrName>
                                        </p:attrNameLst>
                                      </p:cBhvr>
                                      <p:tavLst>
                                        <p:tav tm="0">
                                          <p:val>
                                            <p:strVal val="1+#ppt_w/2"/>
                                          </p:val>
                                        </p:tav>
                                        <p:tav tm="100000">
                                          <p:val>
                                            <p:strVal val="#ppt_x"/>
                                          </p:val>
                                        </p:tav>
                                      </p:tavLst>
                                    </p:anim>
                                    <p:anim calcmode="lin" valueType="num">
                                      <p:cBhvr additive="base">
                                        <p:cTn id="26" dur="300" fill="hold"/>
                                        <p:tgtEl>
                                          <p:spTgt spid="47"/>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300"/>
                                        <p:tgtEl>
                                          <p:spTgt spid="39"/>
                                        </p:tgtEl>
                                      </p:cBhvr>
                                    </p:animEffec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49" presetClass="path" presetSubtype="0" accel="50000" fill="hold" nodeType="withEffect">
                                  <p:stCondLst>
                                    <p:cond delay="0"/>
                                  </p:stCondLst>
                                  <p:childTnLst>
                                    <p:animMotion origin="layout" path="M 3.05556E-6 -4.93827E-6 L 0.17847 0.88797 " pathEditMode="relative" rAng="0" ptsTypes="AA">
                                      <p:cBhvr>
                                        <p:cTn id="34" dur="600" spd="-100000" fill="hold"/>
                                        <p:tgtEl>
                                          <p:spTgt spid="26"/>
                                        </p:tgtEl>
                                        <p:attrNameLst>
                                          <p:attrName>ppt_x</p:attrName>
                                          <p:attrName>ppt_y</p:attrName>
                                        </p:attrNameLst>
                                      </p:cBhvr>
                                      <p:rCtr x="8924" y="44383"/>
                                    </p:animMotion>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par>
                                <p:cTn id="39" presetID="22" presetClass="entr" presetSubtype="8"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par>
                                <p:cTn id="42" presetID="22" presetClass="entr" presetSubtype="8"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par>
                                <p:cTn id="51" presetID="53" presetClass="entr" presetSubtype="16"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par>
                                <p:cTn id="56" presetID="53" presetClass="entr" presetSubtype="16"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Effect transition="in" filter="fade">
                                      <p:cBhvr>
                                        <p:cTn id="60" dur="500"/>
                                        <p:tgtEl>
                                          <p:spTgt spid="21"/>
                                        </p:tgtEl>
                                      </p:cBhvr>
                                    </p:animEffect>
                                  </p:childTnLst>
                                </p:cTn>
                              </p:par>
                            </p:childTnLst>
                          </p:cTn>
                        </p:par>
                        <p:par>
                          <p:cTn id="61" fill="hold">
                            <p:stCondLst>
                              <p:cond delay="4000"/>
                            </p:stCondLst>
                            <p:childTnLst>
                              <p:par>
                                <p:cTn id="62" presetID="22" presetClass="entr" presetSubtype="8"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wipe(left)">
                                      <p:cBhvr>
                                        <p:cTn id="64" dur="500"/>
                                        <p:tgtEl>
                                          <p:spTgt spid="4"/>
                                        </p:tgtEl>
                                      </p:cBhvr>
                                    </p:animEffect>
                                  </p:childTnLst>
                                </p:cTn>
                              </p:par>
                              <p:par>
                                <p:cTn id="65" presetID="22" presetClass="entr" presetSubtype="8" fill="hold" grpId="0" nodeType="withEffect">
                                  <p:stCondLst>
                                    <p:cond delay="100"/>
                                  </p:stCondLst>
                                  <p:childTnLst>
                                    <p:set>
                                      <p:cBhvr>
                                        <p:cTn id="66" dur="1" fill="hold">
                                          <p:stCondLst>
                                            <p:cond delay="0"/>
                                          </p:stCondLst>
                                        </p:cTn>
                                        <p:tgtEl>
                                          <p:spTgt spid="5"/>
                                        </p:tgtEl>
                                        <p:attrNameLst>
                                          <p:attrName>style.visibility</p:attrName>
                                        </p:attrNameLst>
                                      </p:cBhvr>
                                      <p:to>
                                        <p:strVal val="visible"/>
                                      </p:to>
                                    </p:set>
                                    <p:animEffect transition="in" filter="wipe(left)">
                                      <p:cBhvr>
                                        <p:cTn id="67" dur="500"/>
                                        <p:tgtEl>
                                          <p:spTgt spid="5"/>
                                        </p:tgtEl>
                                      </p:cBhvr>
                                    </p:animEffect>
                                  </p:childTnLst>
                                </p:cTn>
                              </p:par>
                              <p:par>
                                <p:cTn id="68" presetID="22" presetClass="entr" presetSubtype="8" fill="hold" grpId="0" nodeType="withEffect">
                                  <p:stCondLst>
                                    <p:cond delay="200"/>
                                  </p:stCondLst>
                                  <p:childTnLst>
                                    <p:set>
                                      <p:cBhvr>
                                        <p:cTn id="69" dur="1" fill="hold">
                                          <p:stCondLst>
                                            <p:cond delay="0"/>
                                          </p:stCondLst>
                                        </p:cTn>
                                        <p:tgtEl>
                                          <p:spTgt spid="6"/>
                                        </p:tgtEl>
                                        <p:attrNameLst>
                                          <p:attrName>style.visibility</p:attrName>
                                        </p:attrNameLst>
                                      </p:cBhvr>
                                      <p:to>
                                        <p:strVal val="visible"/>
                                      </p:to>
                                    </p:set>
                                    <p:animEffect transition="in" filter="wipe(left)">
                                      <p:cBhvr>
                                        <p:cTn id="7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38"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9144000" cy="5166146"/>
            <a:chOff x="0" y="0"/>
            <a:chExt cx="9144000" cy="5166146"/>
          </a:xfrm>
        </p:grpSpPr>
        <p:pic>
          <p:nvPicPr>
            <p:cNvPr id="23" name="图片 2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4" name="图片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873" y="1657126"/>
              <a:ext cx="2054182" cy="3017270"/>
            </a:xfrm>
            <a:prstGeom prst="rect">
              <a:avLst/>
            </a:prstGeom>
          </p:spPr>
        </p:pic>
        <p:pic>
          <p:nvPicPr>
            <p:cNvPr id="25" name="图片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4997" y="2347607"/>
              <a:ext cx="2377243" cy="2523535"/>
            </a:xfrm>
            <a:prstGeom prst="rect">
              <a:avLst/>
            </a:prstGeom>
          </p:spPr>
        </p:pic>
        <p:pic>
          <p:nvPicPr>
            <p:cNvPr id="26" name="图片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836" y="4282299"/>
              <a:ext cx="6138164" cy="883847"/>
            </a:xfrm>
            <a:prstGeom prst="rect">
              <a:avLst/>
            </a:prstGeom>
          </p:spPr>
        </p:pic>
      </p:grpSp>
      <p:sp>
        <p:nvSpPr>
          <p:cNvPr id="14" name="圆角矩形 13"/>
          <p:cNvSpPr/>
          <p:nvPr/>
        </p:nvSpPr>
        <p:spPr>
          <a:xfrm>
            <a:off x="827584" y="843558"/>
            <a:ext cx="3499168" cy="451685"/>
          </a:xfrm>
          <a:prstGeom prst="roundRect">
            <a:avLst>
              <a:gd name="adj" fmla="val 50000"/>
            </a:avLst>
          </a:prstGeom>
          <a:solidFill>
            <a:srgbClr val="C00000"/>
          </a:solidFill>
          <a:ln w="12700" cap="flat" cmpd="sng" algn="ctr">
            <a:no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6" name="圆角矩形 15"/>
          <p:cNvSpPr/>
          <p:nvPr/>
        </p:nvSpPr>
        <p:spPr>
          <a:xfrm>
            <a:off x="827584" y="1577952"/>
            <a:ext cx="3499168" cy="451685"/>
          </a:xfrm>
          <a:prstGeom prst="roundRect">
            <a:avLst>
              <a:gd name="adj" fmla="val 50000"/>
            </a:avLst>
          </a:prstGeom>
          <a:solidFill>
            <a:srgbClr val="C00000"/>
          </a:solidFill>
          <a:ln w="12700" cap="flat" cmpd="sng" algn="ctr">
            <a:no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7" name="圆角矩形 16"/>
          <p:cNvSpPr/>
          <p:nvPr/>
        </p:nvSpPr>
        <p:spPr>
          <a:xfrm>
            <a:off x="827584" y="2312346"/>
            <a:ext cx="3499168" cy="451685"/>
          </a:xfrm>
          <a:prstGeom prst="roundRect">
            <a:avLst>
              <a:gd name="adj" fmla="val 50000"/>
            </a:avLst>
          </a:prstGeom>
          <a:solidFill>
            <a:srgbClr val="C00000"/>
          </a:solidFill>
          <a:ln w="12700" cap="flat" cmpd="sng" algn="ctr">
            <a:no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8" name="圆角矩形 17"/>
          <p:cNvSpPr/>
          <p:nvPr/>
        </p:nvSpPr>
        <p:spPr>
          <a:xfrm>
            <a:off x="827584" y="3046739"/>
            <a:ext cx="3499168" cy="451685"/>
          </a:xfrm>
          <a:prstGeom prst="roundRect">
            <a:avLst>
              <a:gd name="adj" fmla="val 50000"/>
            </a:avLst>
          </a:prstGeom>
          <a:solidFill>
            <a:srgbClr val="C00000"/>
          </a:solidFill>
          <a:ln w="12700" cap="flat" cmpd="sng" algn="ctr">
            <a:no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9" name="TextBox 27"/>
          <p:cNvSpPr txBox="1"/>
          <p:nvPr/>
        </p:nvSpPr>
        <p:spPr>
          <a:xfrm>
            <a:off x="1146096" y="991622"/>
            <a:ext cx="3456384" cy="18607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342900" rtl="0" eaLnBrk="1" fontAlgn="auto" latinLnBrk="0" hangingPunct="1">
              <a:lnSpc>
                <a:spcPts val="13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单击此处添加第一部分文字</a:t>
            </a:r>
            <a:endParaRPr kumimoji="0" lang="en-US" altLang="zh-CN" sz="20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0" name="TextBox 28"/>
          <p:cNvSpPr txBox="1"/>
          <p:nvPr/>
        </p:nvSpPr>
        <p:spPr>
          <a:xfrm>
            <a:off x="1146096" y="1720438"/>
            <a:ext cx="3456384" cy="18607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342900" rtl="0" eaLnBrk="1" fontAlgn="auto" latinLnBrk="0" hangingPunct="1">
              <a:lnSpc>
                <a:spcPts val="13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单击此处添加第二部分文字</a:t>
            </a:r>
            <a:endParaRPr kumimoji="0" lang="en-US" altLang="zh-CN" sz="20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1" name="TextBox 29"/>
          <p:cNvSpPr txBox="1"/>
          <p:nvPr/>
        </p:nvSpPr>
        <p:spPr>
          <a:xfrm>
            <a:off x="1146096" y="2454832"/>
            <a:ext cx="3456384" cy="18607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342900" rtl="0" eaLnBrk="1" fontAlgn="auto" latinLnBrk="0" hangingPunct="1">
              <a:lnSpc>
                <a:spcPts val="13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单击此处添加第三部分文字</a:t>
            </a:r>
            <a:endParaRPr kumimoji="0" lang="en-US" altLang="zh-CN" sz="20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2" name="TextBox 30"/>
          <p:cNvSpPr txBox="1"/>
          <p:nvPr/>
        </p:nvSpPr>
        <p:spPr>
          <a:xfrm>
            <a:off x="1146096" y="3189225"/>
            <a:ext cx="3456384" cy="18607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342900" rtl="0" eaLnBrk="1" fontAlgn="auto" latinLnBrk="0" hangingPunct="1">
              <a:lnSpc>
                <a:spcPts val="13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单击此处添加第四部分文字</a:t>
            </a:r>
            <a:endParaRPr kumimoji="0" lang="en-US" altLang="zh-CN" sz="20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19" grpId="0"/>
      <p:bldP spid="20"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542614" y="1570310"/>
            <a:ext cx="2864150" cy="3002957"/>
            <a:chOff x="2330673" y="2010009"/>
            <a:chExt cx="1739454" cy="1412819"/>
          </a:xfrm>
        </p:grpSpPr>
        <p:sp>
          <p:nvSpPr>
            <p:cNvPr id="5" name="圆角矩形 4"/>
            <p:cNvSpPr/>
            <p:nvPr/>
          </p:nvSpPr>
          <p:spPr>
            <a:xfrm>
              <a:off x="2330673" y="2010009"/>
              <a:ext cx="1739454" cy="1412819"/>
            </a:xfrm>
            <a:prstGeom prst="roundRect">
              <a:avLst>
                <a:gd name="adj" fmla="val 0"/>
              </a:avLst>
            </a:prstGeom>
            <a:solidFill>
              <a:schemeClr val="bg1">
                <a:lumMod val="75000"/>
              </a:schemeClr>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6" name="圆角矩形 5"/>
            <p:cNvSpPr/>
            <p:nvPr/>
          </p:nvSpPr>
          <p:spPr>
            <a:xfrm>
              <a:off x="2385774" y="2051987"/>
              <a:ext cx="1629238" cy="1328857"/>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grpSp>
      <p:sp>
        <p:nvSpPr>
          <p:cNvPr id="7" name="文本框 6"/>
          <p:cNvSpPr txBox="1"/>
          <p:nvPr/>
        </p:nvSpPr>
        <p:spPr>
          <a:xfrm>
            <a:off x="2164025" y="1764106"/>
            <a:ext cx="1621305" cy="276999"/>
          </a:xfrm>
          <a:prstGeom prst="rect">
            <a:avLst/>
          </a:prstGeom>
          <a:noFill/>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Add the title here</a:t>
            </a:r>
            <a:endPar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8" name="圆角矩形 7"/>
          <p:cNvSpPr/>
          <p:nvPr/>
        </p:nvSpPr>
        <p:spPr>
          <a:xfrm>
            <a:off x="1884245" y="2062814"/>
            <a:ext cx="2196810" cy="24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grpSp>
        <p:nvGrpSpPr>
          <p:cNvPr id="9" name="组合 8"/>
          <p:cNvGrpSpPr/>
          <p:nvPr/>
        </p:nvGrpSpPr>
        <p:grpSpPr>
          <a:xfrm>
            <a:off x="1858143" y="2347684"/>
            <a:ext cx="489994" cy="1684725"/>
            <a:chOff x="6238875" y="2790826"/>
            <a:chExt cx="1285875" cy="4371967"/>
          </a:xfrm>
          <a:solidFill>
            <a:srgbClr val="E2E2E2"/>
          </a:solidFill>
          <a:effectLst/>
        </p:grpSpPr>
        <p:sp>
          <p:nvSpPr>
            <p:cNvPr id="10" name="矩形 9"/>
            <p:cNvSpPr/>
            <p:nvPr/>
          </p:nvSpPr>
          <p:spPr>
            <a:xfrm>
              <a:off x="6238875" y="279082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1" name="矩形 10"/>
            <p:cNvSpPr/>
            <p:nvPr/>
          </p:nvSpPr>
          <p:spPr>
            <a:xfrm>
              <a:off x="6238875" y="3238501"/>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2" name="矩形 11"/>
            <p:cNvSpPr/>
            <p:nvPr/>
          </p:nvSpPr>
          <p:spPr>
            <a:xfrm>
              <a:off x="6238875" y="368617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3" name="矩形 12"/>
            <p:cNvSpPr/>
            <p:nvPr/>
          </p:nvSpPr>
          <p:spPr>
            <a:xfrm>
              <a:off x="6238875" y="4133851"/>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4" name="矩形 13"/>
            <p:cNvSpPr/>
            <p:nvPr/>
          </p:nvSpPr>
          <p:spPr>
            <a:xfrm>
              <a:off x="6238875" y="458152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5" name="矩形 14"/>
            <p:cNvSpPr/>
            <p:nvPr/>
          </p:nvSpPr>
          <p:spPr>
            <a:xfrm>
              <a:off x="6238875" y="5026025"/>
              <a:ext cx="1285875" cy="350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6" name="矩形 15"/>
            <p:cNvSpPr/>
            <p:nvPr/>
          </p:nvSpPr>
          <p:spPr>
            <a:xfrm>
              <a:off x="6238875" y="5470524"/>
              <a:ext cx="1285875" cy="350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7" name="矩形 16"/>
            <p:cNvSpPr/>
            <p:nvPr/>
          </p:nvSpPr>
          <p:spPr>
            <a:xfrm>
              <a:off x="6238875" y="5915023"/>
              <a:ext cx="1285875" cy="350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8" name="矩形 17"/>
            <p:cNvSpPr/>
            <p:nvPr/>
          </p:nvSpPr>
          <p:spPr>
            <a:xfrm>
              <a:off x="6238875" y="6363489"/>
              <a:ext cx="1285875" cy="350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9" name="矩形 18"/>
            <p:cNvSpPr/>
            <p:nvPr/>
          </p:nvSpPr>
          <p:spPr>
            <a:xfrm>
              <a:off x="6238875" y="6811955"/>
              <a:ext cx="1285875" cy="350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20" name="组合 19"/>
          <p:cNvGrpSpPr/>
          <p:nvPr/>
        </p:nvGrpSpPr>
        <p:grpSpPr>
          <a:xfrm>
            <a:off x="2439168" y="2347684"/>
            <a:ext cx="489994" cy="1684725"/>
            <a:chOff x="6238875" y="2790826"/>
            <a:chExt cx="1285875" cy="4371967"/>
          </a:xfrm>
          <a:solidFill>
            <a:srgbClr val="E2E2E2"/>
          </a:solidFill>
          <a:effectLst/>
        </p:grpSpPr>
        <p:sp>
          <p:nvSpPr>
            <p:cNvPr id="21" name="矩形 20"/>
            <p:cNvSpPr/>
            <p:nvPr/>
          </p:nvSpPr>
          <p:spPr>
            <a:xfrm>
              <a:off x="6238875" y="279082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2" name="矩形 21"/>
            <p:cNvSpPr/>
            <p:nvPr/>
          </p:nvSpPr>
          <p:spPr>
            <a:xfrm>
              <a:off x="6238875" y="3238501"/>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3" name="矩形 22"/>
            <p:cNvSpPr/>
            <p:nvPr/>
          </p:nvSpPr>
          <p:spPr>
            <a:xfrm>
              <a:off x="6238875" y="368617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4" name="矩形 23"/>
            <p:cNvSpPr/>
            <p:nvPr/>
          </p:nvSpPr>
          <p:spPr>
            <a:xfrm>
              <a:off x="6238875" y="4133851"/>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5" name="矩形 24"/>
            <p:cNvSpPr/>
            <p:nvPr/>
          </p:nvSpPr>
          <p:spPr>
            <a:xfrm>
              <a:off x="6238875" y="458152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6" name="矩形 25"/>
            <p:cNvSpPr/>
            <p:nvPr/>
          </p:nvSpPr>
          <p:spPr>
            <a:xfrm>
              <a:off x="6238875" y="5026025"/>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7" name="矩形 26"/>
            <p:cNvSpPr/>
            <p:nvPr/>
          </p:nvSpPr>
          <p:spPr>
            <a:xfrm>
              <a:off x="6238875" y="5470524"/>
              <a:ext cx="1285875" cy="3508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8" name="矩形 27"/>
            <p:cNvSpPr/>
            <p:nvPr/>
          </p:nvSpPr>
          <p:spPr>
            <a:xfrm>
              <a:off x="6238875" y="5915023"/>
              <a:ext cx="1285875" cy="3508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9" name="矩形 28"/>
            <p:cNvSpPr/>
            <p:nvPr/>
          </p:nvSpPr>
          <p:spPr>
            <a:xfrm>
              <a:off x="6238875" y="6363489"/>
              <a:ext cx="1285875" cy="3508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0" name="矩形 29"/>
            <p:cNvSpPr/>
            <p:nvPr/>
          </p:nvSpPr>
          <p:spPr>
            <a:xfrm>
              <a:off x="6238875" y="6811955"/>
              <a:ext cx="1285875" cy="3508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31" name="组合 30"/>
          <p:cNvGrpSpPr/>
          <p:nvPr/>
        </p:nvGrpSpPr>
        <p:grpSpPr>
          <a:xfrm>
            <a:off x="3020193" y="2347684"/>
            <a:ext cx="489994" cy="1684725"/>
            <a:chOff x="6238875" y="2790826"/>
            <a:chExt cx="1285875" cy="4371967"/>
          </a:xfrm>
          <a:solidFill>
            <a:srgbClr val="E2E2E2"/>
          </a:solidFill>
          <a:effectLst/>
        </p:grpSpPr>
        <p:sp>
          <p:nvSpPr>
            <p:cNvPr id="32" name="矩形 31"/>
            <p:cNvSpPr/>
            <p:nvPr/>
          </p:nvSpPr>
          <p:spPr>
            <a:xfrm>
              <a:off x="6238875" y="279082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3" name="矩形 32"/>
            <p:cNvSpPr/>
            <p:nvPr/>
          </p:nvSpPr>
          <p:spPr>
            <a:xfrm>
              <a:off x="6238875" y="3238501"/>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4" name="矩形 33"/>
            <p:cNvSpPr/>
            <p:nvPr/>
          </p:nvSpPr>
          <p:spPr>
            <a:xfrm>
              <a:off x="6238875" y="368617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5" name="矩形 34"/>
            <p:cNvSpPr/>
            <p:nvPr/>
          </p:nvSpPr>
          <p:spPr>
            <a:xfrm>
              <a:off x="6238875" y="4133851"/>
              <a:ext cx="1285875" cy="3508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6" name="矩形 35"/>
            <p:cNvSpPr/>
            <p:nvPr/>
          </p:nvSpPr>
          <p:spPr>
            <a:xfrm>
              <a:off x="6238875" y="4581526"/>
              <a:ext cx="1285875" cy="3508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7" name="矩形 36"/>
            <p:cNvSpPr/>
            <p:nvPr/>
          </p:nvSpPr>
          <p:spPr>
            <a:xfrm>
              <a:off x="6238875" y="5026025"/>
              <a:ext cx="1285875" cy="3508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8" name="矩形 37"/>
            <p:cNvSpPr/>
            <p:nvPr/>
          </p:nvSpPr>
          <p:spPr>
            <a:xfrm>
              <a:off x="6238875" y="5470524"/>
              <a:ext cx="1285875" cy="3508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9" name="矩形 38"/>
            <p:cNvSpPr/>
            <p:nvPr/>
          </p:nvSpPr>
          <p:spPr>
            <a:xfrm>
              <a:off x="6238875" y="5915023"/>
              <a:ext cx="1285875" cy="3508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0" name="矩形 39"/>
            <p:cNvSpPr/>
            <p:nvPr/>
          </p:nvSpPr>
          <p:spPr>
            <a:xfrm>
              <a:off x="6238875" y="6363489"/>
              <a:ext cx="1285875" cy="3508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1" name="矩形 40"/>
            <p:cNvSpPr/>
            <p:nvPr/>
          </p:nvSpPr>
          <p:spPr>
            <a:xfrm>
              <a:off x="6238875" y="6811955"/>
              <a:ext cx="1285875" cy="3508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42" name="组合 41"/>
          <p:cNvGrpSpPr/>
          <p:nvPr/>
        </p:nvGrpSpPr>
        <p:grpSpPr>
          <a:xfrm>
            <a:off x="3601218" y="2347684"/>
            <a:ext cx="489994" cy="1684725"/>
            <a:chOff x="6238875" y="2790826"/>
            <a:chExt cx="1285875" cy="4371967"/>
          </a:xfrm>
          <a:solidFill>
            <a:schemeClr val="accent4"/>
          </a:solidFill>
          <a:effectLst/>
        </p:grpSpPr>
        <p:sp>
          <p:nvSpPr>
            <p:cNvPr id="43" name="矩形 42"/>
            <p:cNvSpPr/>
            <p:nvPr/>
          </p:nvSpPr>
          <p:spPr>
            <a:xfrm>
              <a:off x="6238875" y="2790826"/>
              <a:ext cx="1285875" cy="350838"/>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4" name="矩形 43"/>
            <p:cNvSpPr/>
            <p:nvPr/>
          </p:nvSpPr>
          <p:spPr>
            <a:xfrm>
              <a:off x="6238875" y="3238501"/>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5" name="矩形 44"/>
            <p:cNvSpPr/>
            <p:nvPr/>
          </p:nvSpPr>
          <p:spPr>
            <a:xfrm>
              <a:off x="6238875" y="368617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6" name="矩形 45"/>
            <p:cNvSpPr/>
            <p:nvPr/>
          </p:nvSpPr>
          <p:spPr>
            <a:xfrm>
              <a:off x="6238875" y="4133851"/>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7" name="矩形 46"/>
            <p:cNvSpPr/>
            <p:nvPr/>
          </p:nvSpPr>
          <p:spPr>
            <a:xfrm>
              <a:off x="6238875" y="4581526"/>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8" name="矩形 47"/>
            <p:cNvSpPr/>
            <p:nvPr/>
          </p:nvSpPr>
          <p:spPr>
            <a:xfrm>
              <a:off x="6238875" y="5026025"/>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9" name="矩形 48"/>
            <p:cNvSpPr/>
            <p:nvPr/>
          </p:nvSpPr>
          <p:spPr>
            <a:xfrm>
              <a:off x="6238875" y="5470524"/>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0" name="矩形 49"/>
            <p:cNvSpPr/>
            <p:nvPr/>
          </p:nvSpPr>
          <p:spPr>
            <a:xfrm>
              <a:off x="6238875" y="5915023"/>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1" name="矩形 50"/>
            <p:cNvSpPr/>
            <p:nvPr/>
          </p:nvSpPr>
          <p:spPr>
            <a:xfrm>
              <a:off x="6238875" y="6363489"/>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2" name="矩形 51"/>
            <p:cNvSpPr/>
            <p:nvPr/>
          </p:nvSpPr>
          <p:spPr>
            <a:xfrm>
              <a:off x="6238875" y="6811955"/>
              <a:ext cx="1285875" cy="35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53" name="矩形 52"/>
          <p:cNvSpPr/>
          <p:nvPr/>
        </p:nvSpPr>
        <p:spPr>
          <a:xfrm>
            <a:off x="1784783" y="4032409"/>
            <a:ext cx="636713" cy="207749"/>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750" b="0" i="0" u="none" strike="noStrike" kern="1200" cap="none" spc="75"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PART 01</a:t>
            </a:r>
            <a:endParaRPr kumimoji="0" lang="zh-CN" altLang="en-US" sz="75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54" name="矩形 53"/>
          <p:cNvSpPr/>
          <p:nvPr/>
        </p:nvSpPr>
        <p:spPr>
          <a:xfrm>
            <a:off x="2367661" y="4032409"/>
            <a:ext cx="636713" cy="207749"/>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750" b="0" i="0" u="none" strike="noStrike" kern="1200" cap="none" spc="75"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PART 02</a:t>
            </a:r>
            <a:endParaRPr kumimoji="0" lang="zh-CN" altLang="en-US" sz="75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55" name="矩形 54"/>
          <p:cNvSpPr/>
          <p:nvPr/>
        </p:nvSpPr>
        <p:spPr>
          <a:xfrm>
            <a:off x="2950401" y="4032409"/>
            <a:ext cx="636713" cy="207749"/>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750" b="0" i="0" u="none" strike="noStrike" kern="1200" cap="none" spc="75"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PART 03</a:t>
            </a:r>
            <a:endParaRPr kumimoji="0" lang="zh-CN" altLang="en-US" sz="75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56" name="矩形 55"/>
          <p:cNvSpPr/>
          <p:nvPr/>
        </p:nvSpPr>
        <p:spPr>
          <a:xfrm>
            <a:off x="3527858" y="4032409"/>
            <a:ext cx="636713" cy="207749"/>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750" b="0" i="0" u="none" strike="noStrike" kern="1200" cap="none" spc="75"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PART 04</a:t>
            </a:r>
            <a:endParaRPr kumimoji="0" lang="zh-CN" altLang="en-US" sz="75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grpSp>
        <p:nvGrpSpPr>
          <p:cNvPr id="57" name="组合 56"/>
          <p:cNvGrpSpPr/>
          <p:nvPr/>
        </p:nvGrpSpPr>
        <p:grpSpPr>
          <a:xfrm>
            <a:off x="4935715" y="1713060"/>
            <a:ext cx="822743" cy="354595"/>
            <a:chOff x="6225354" y="2411080"/>
            <a:chExt cx="1096990" cy="472793"/>
          </a:xfrm>
        </p:grpSpPr>
        <p:grpSp>
          <p:nvGrpSpPr>
            <p:cNvPr id="58" name="组合 57"/>
            <p:cNvGrpSpPr/>
            <p:nvPr/>
          </p:nvGrpSpPr>
          <p:grpSpPr>
            <a:xfrm>
              <a:off x="6225354" y="2411080"/>
              <a:ext cx="1096990" cy="472793"/>
              <a:chOff x="2207939" y="2018653"/>
              <a:chExt cx="6978844" cy="1220496"/>
            </a:xfrm>
          </p:grpSpPr>
          <p:sp>
            <p:nvSpPr>
              <p:cNvPr id="60" name="圆角矩形 59"/>
              <p:cNvSpPr/>
              <p:nvPr/>
            </p:nvSpPr>
            <p:spPr>
              <a:xfrm>
                <a:off x="2207939" y="2018653"/>
                <a:ext cx="6978844" cy="1220496"/>
              </a:xfrm>
              <a:prstGeom prst="roundRect">
                <a:avLst>
                  <a:gd name="adj" fmla="val 50000"/>
                </a:avLst>
              </a:prstGeom>
              <a:solidFill>
                <a:schemeClr val="accent1"/>
              </a:solidFill>
              <a:ln w="31750">
                <a:gradFill flip="none" rotWithShape="1">
                  <a:gsLst>
                    <a:gs pos="0">
                      <a:srgbClr val="CDCDCD"/>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61" name="圆角矩形 60"/>
              <p:cNvSpPr/>
              <p:nvPr/>
            </p:nvSpPr>
            <p:spPr>
              <a:xfrm>
                <a:off x="2252045" y="2038293"/>
                <a:ext cx="2901718" cy="1151411"/>
              </a:xfrm>
              <a:prstGeom prst="roundRect">
                <a:avLst>
                  <a:gd name="adj" fmla="val 50000"/>
                </a:avLst>
              </a:prstGeom>
              <a:solidFill>
                <a:schemeClr val="bg1">
                  <a:lumMod val="95000"/>
                </a:schemeClr>
              </a:solidFill>
              <a:ln w="50800">
                <a:noFill/>
              </a:ln>
              <a:effectLst>
                <a:outerShdw blurRad="50800" dist="12700" dir="2700000" algn="tl" rotWithShape="0">
                  <a:schemeClr val="tx1">
                    <a:lumMod val="65000"/>
                    <a:lumOff val="35000"/>
                    <a:alpha val="60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grpSp>
        <p:sp>
          <p:nvSpPr>
            <p:cNvPr id="59" name="矩形 58"/>
            <p:cNvSpPr/>
            <p:nvPr/>
          </p:nvSpPr>
          <p:spPr>
            <a:xfrm>
              <a:off x="6729715" y="2447877"/>
              <a:ext cx="571096" cy="430886"/>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500" b="0" i="0" u="none" strike="noStrike" kern="1200" cap="none" spc="75" normalizeH="0" baseline="0" noProof="0" dirty="0">
                  <a:ln>
                    <a:noFill/>
                  </a:ln>
                  <a:solidFill>
                    <a:prstClr val="white"/>
                  </a:solidFill>
                  <a:effectLst/>
                  <a:uLnTx/>
                  <a:uFillTx/>
                  <a:latin typeface="微软雅黑" panose="020B0503020204020204" charset="-122"/>
                  <a:ea typeface="微软雅黑" panose="020B0503020204020204" charset="-122"/>
                  <a:cs typeface="+mn-cs"/>
                </a:rPr>
                <a:t>01</a:t>
              </a:r>
              <a:endParaRPr kumimoji="0" lang="zh-CN" altLang="en-US" sz="15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62" name="组合 61"/>
          <p:cNvGrpSpPr/>
          <p:nvPr/>
        </p:nvGrpSpPr>
        <p:grpSpPr>
          <a:xfrm>
            <a:off x="5855253" y="1669854"/>
            <a:ext cx="1762338" cy="605265"/>
            <a:chOff x="2744012" y="4525702"/>
            <a:chExt cx="2349784" cy="807020"/>
          </a:xfrm>
        </p:grpSpPr>
        <p:sp>
          <p:nvSpPr>
            <p:cNvPr id="63" name="文本框 62"/>
            <p:cNvSpPr txBox="1"/>
            <p:nvPr/>
          </p:nvSpPr>
          <p:spPr bwMode="auto">
            <a:xfrm>
              <a:off x="2744012" y="4747946"/>
              <a:ext cx="2253439" cy="584776"/>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charset="-122"/>
                  <a:ea typeface="宋体" panose="02010600030101010101" pitchFamily="2" charset="-122"/>
                  <a:cs typeface="Lato Light" charset="0"/>
                  <a:sym typeface="Lato Light" charset="0"/>
                </a:rPr>
                <a:t>此处添加详细文本描述，建议与标题相关并符合整体</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charset="-122"/>
                <a:ea typeface="宋体" panose="02010600030101010101" pitchFamily="2" charset="-122"/>
                <a:cs typeface="Lato Light" charset="0"/>
                <a:sym typeface="Lato Light" charset="0"/>
              </a:endParaRPr>
            </a:p>
          </p:txBody>
        </p:sp>
        <p:sp>
          <p:nvSpPr>
            <p:cNvPr id="64" name="文本框 63"/>
            <p:cNvSpPr txBox="1"/>
            <p:nvPr/>
          </p:nvSpPr>
          <p:spPr bwMode="auto">
            <a:xfrm>
              <a:off x="2744012" y="4525702"/>
              <a:ext cx="2349784"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75"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在此添加标题</a:t>
              </a:r>
              <a:endParaRPr kumimoji="0" lang="zh-CN" altLang="en-US" sz="1200" b="0" i="0" u="none" strike="noStrike" kern="1200" cap="none" spc="75"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grpSp>
      <p:cxnSp>
        <p:nvCxnSpPr>
          <p:cNvPr id="65" name="直接连接符 64"/>
          <p:cNvCxnSpPr/>
          <p:nvPr/>
        </p:nvCxnSpPr>
        <p:spPr>
          <a:xfrm>
            <a:off x="5845728" y="1708573"/>
            <a:ext cx="0" cy="491084"/>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66" name="组合 65"/>
          <p:cNvGrpSpPr/>
          <p:nvPr/>
        </p:nvGrpSpPr>
        <p:grpSpPr>
          <a:xfrm>
            <a:off x="4935715" y="2446485"/>
            <a:ext cx="822743" cy="354595"/>
            <a:chOff x="6225354" y="2411080"/>
            <a:chExt cx="1096990" cy="472793"/>
          </a:xfrm>
        </p:grpSpPr>
        <p:grpSp>
          <p:nvGrpSpPr>
            <p:cNvPr id="67" name="组合 66"/>
            <p:cNvGrpSpPr/>
            <p:nvPr/>
          </p:nvGrpSpPr>
          <p:grpSpPr>
            <a:xfrm>
              <a:off x="6225354" y="2411080"/>
              <a:ext cx="1096990" cy="472793"/>
              <a:chOff x="2207939" y="2018653"/>
              <a:chExt cx="6978844" cy="1220496"/>
            </a:xfrm>
          </p:grpSpPr>
          <p:sp>
            <p:nvSpPr>
              <p:cNvPr id="69" name="圆角矩形 68"/>
              <p:cNvSpPr/>
              <p:nvPr/>
            </p:nvSpPr>
            <p:spPr>
              <a:xfrm>
                <a:off x="2207939" y="2018653"/>
                <a:ext cx="6978844" cy="1220496"/>
              </a:xfrm>
              <a:prstGeom prst="roundRect">
                <a:avLst>
                  <a:gd name="adj" fmla="val 50000"/>
                </a:avLst>
              </a:prstGeom>
              <a:solidFill>
                <a:schemeClr val="accent2"/>
              </a:solidFill>
              <a:ln w="31750">
                <a:gradFill flip="none" rotWithShape="1">
                  <a:gsLst>
                    <a:gs pos="0">
                      <a:srgbClr val="CDCDCD"/>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70" name="圆角矩形 69"/>
              <p:cNvSpPr/>
              <p:nvPr/>
            </p:nvSpPr>
            <p:spPr>
              <a:xfrm>
                <a:off x="2252045" y="2038293"/>
                <a:ext cx="2901718" cy="1151411"/>
              </a:xfrm>
              <a:prstGeom prst="roundRect">
                <a:avLst>
                  <a:gd name="adj" fmla="val 50000"/>
                </a:avLst>
              </a:prstGeom>
              <a:solidFill>
                <a:schemeClr val="bg1">
                  <a:lumMod val="95000"/>
                </a:schemeClr>
              </a:solidFill>
              <a:ln w="50800">
                <a:noFill/>
              </a:ln>
              <a:effectLst>
                <a:outerShdw blurRad="50800" dist="12700" dir="2700000" algn="tl" rotWithShape="0">
                  <a:schemeClr val="tx1">
                    <a:lumMod val="65000"/>
                    <a:lumOff val="35000"/>
                    <a:alpha val="60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grpSp>
        <p:sp>
          <p:nvSpPr>
            <p:cNvPr id="68" name="矩形 67"/>
            <p:cNvSpPr/>
            <p:nvPr/>
          </p:nvSpPr>
          <p:spPr>
            <a:xfrm>
              <a:off x="6729714" y="2447877"/>
              <a:ext cx="571097" cy="430886"/>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500" b="0" i="0" u="none" strike="noStrike" kern="1200" cap="none" spc="75" normalizeH="0" baseline="0" noProof="0" dirty="0">
                  <a:ln>
                    <a:noFill/>
                  </a:ln>
                  <a:solidFill>
                    <a:prstClr val="white"/>
                  </a:solidFill>
                  <a:effectLst/>
                  <a:uLnTx/>
                  <a:uFillTx/>
                  <a:latin typeface="微软雅黑" panose="020B0503020204020204" charset="-122"/>
                  <a:ea typeface="微软雅黑" panose="020B0503020204020204" charset="-122"/>
                  <a:cs typeface="+mn-cs"/>
                </a:rPr>
                <a:t>02</a:t>
              </a:r>
              <a:endParaRPr kumimoji="0" lang="zh-CN" altLang="en-US" sz="15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71" name="组合 70"/>
          <p:cNvGrpSpPr/>
          <p:nvPr/>
        </p:nvGrpSpPr>
        <p:grpSpPr>
          <a:xfrm>
            <a:off x="5855253" y="2403279"/>
            <a:ext cx="1762338" cy="587952"/>
            <a:chOff x="2744012" y="4525702"/>
            <a:chExt cx="2349784" cy="783936"/>
          </a:xfrm>
        </p:grpSpPr>
        <p:sp>
          <p:nvSpPr>
            <p:cNvPr id="72" name="文本框 71"/>
            <p:cNvSpPr txBox="1"/>
            <p:nvPr/>
          </p:nvSpPr>
          <p:spPr bwMode="auto">
            <a:xfrm>
              <a:off x="2744012" y="4747946"/>
              <a:ext cx="2253439" cy="561692"/>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charset="-122"/>
                  <a:ea typeface="宋体" panose="02010600030101010101" pitchFamily="2" charset="-122"/>
                  <a:cs typeface="Lato Light" charset="0"/>
                  <a:sym typeface="Lato Light" charset="0"/>
                </a:rPr>
                <a:t>此处添加详细文本描述，建议与标题相关并符合整体</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charset="-122"/>
                <a:ea typeface="宋体" panose="02010600030101010101" pitchFamily="2" charset="-122"/>
                <a:cs typeface="Lato Light" charset="0"/>
                <a:sym typeface="Lato Light" charset="0"/>
              </a:endParaRPr>
            </a:p>
          </p:txBody>
        </p:sp>
        <p:sp>
          <p:nvSpPr>
            <p:cNvPr id="73" name="文本框 72"/>
            <p:cNvSpPr txBox="1"/>
            <p:nvPr/>
          </p:nvSpPr>
          <p:spPr bwMode="auto">
            <a:xfrm>
              <a:off x="2744012" y="4525702"/>
              <a:ext cx="2349784"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75"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在此添加标题</a:t>
              </a:r>
              <a:endParaRPr kumimoji="0" lang="zh-CN" altLang="en-US" sz="1200" b="0" i="0" u="none" strike="noStrike" kern="1200" cap="none" spc="75"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grpSp>
      <p:cxnSp>
        <p:nvCxnSpPr>
          <p:cNvPr id="74" name="直接连接符 73"/>
          <p:cNvCxnSpPr/>
          <p:nvPr/>
        </p:nvCxnSpPr>
        <p:spPr>
          <a:xfrm>
            <a:off x="5845728" y="2441998"/>
            <a:ext cx="0" cy="491084"/>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4935715" y="3179910"/>
            <a:ext cx="822743" cy="354595"/>
            <a:chOff x="6225354" y="2411080"/>
            <a:chExt cx="1096990" cy="472793"/>
          </a:xfrm>
        </p:grpSpPr>
        <p:grpSp>
          <p:nvGrpSpPr>
            <p:cNvPr id="76" name="组合 75"/>
            <p:cNvGrpSpPr/>
            <p:nvPr/>
          </p:nvGrpSpPr>
          <p:grpSpPr>
            <a:xfrm>
              <a:off x="6225354" y="2411080"/>
              <a:ext cx="1096990" cy="472793"/>
              <a:chOff x="2207939" y="2018653"/>
              <a:chExt cx="6978844" cy="1220496"/>
            </a:xfrm>
          </p:grpSpPr>
          <p:sp>
            <p:nvSpPr>
              <p:cNvPr id="78" name="圆角矩形 77"/>
              <p:cNvSpPr/>
              <p:nvPr/>
            </p:nvSpPr>
            <p:spPr>
              <a:xfrm>
                <a:off x="2207939" y="2018653"/>
                <a:ext cx="6978844" cy="1220496"/>
              </a:xfrm>
              <a:prstGeom prst="roundRect">
                <a:avLst>
                  <a:gd name="adj" fmla="val 50000"/>
                </a:avLst>
              </a:prstGeom>
              <a:solidFill>
                <a:schemeClr val="accent3"/>
              </a:solidFill>
              <a:ln w="31750">
                <a:gradFill flip="none" rotWithShape="1">
                  <a:gsLst>
                    <a:gs pos="0">
                      <a:srgbClr val="CDCDCD"/>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79" name="圆角矩形 78"/>
              <p:cNvSpPr/>
              <p:nvPr/>
            </p:nvSpPr>
            <p:spPr>
              <a:xfrm>
                <a:off x="2252045" y="2038293"/>
                <a:ext cx="2901718" cy="1151411"/>
              </a:xfrm>
              <a:prstGeom prst="roundRect">
                <a:avLst>
                  <a:gd name="adj" fmla="val 50000"/>
                </a:avLst>
              </a:prstGeom>
              <a:solidFill>
                <a:schemeClr val="bg1">
                  <a:lumMod val="95000"/>
                </a:schemeClr>
              </a:solidFill>
              <a:ln w="50800">
                <a:noFill/>
              </a:ln>
              <a:effectLst>
                <a:outerShdw blurRad="50800" dist="12700" dir="2700000" algn="tl" rotWithShape="0">
                  <a:schemeClr val="tx1">
                    <a:lumMod val="65000"/>
                    <a:lumOff val="35000"/>
                    <a:alpha val="60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grpSp>
        <p:sp>
          <p:nvSpPr>
            <p:cNvPr id="77" name="矩形 76"/>
            <p:cNvSpPr/>
            <p:nvPr/>
          </p:nvSpPr>
          <p:spPr>
            <a:xfrm>
              <a:off x="6729712" y="2447877"/>
              <a:ext cx="571097" cy="430886"/>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500" b="0" i="0" u="none" strike="noStrike" kern="1200" cap="none" spc="75" normalizeH="0" baseline="0" noProof="0" dirty="0">
                  <a:ln>
                    <a:noFill/>
                  </a:ln>
                  <a:solidFill>
                    <a:prstClr val="white"/>
                  </a:solidFill>
                  <a:effectLst/>
                  <a:uLnTx/>
                  <a:uFillTx/>
                  <a:latin typeface="微软雅黑" panose="020B0503020204020204" charset="-122"/>
                  <a:ea typeface="微软雅黑" panose="020B0503020204020204" charset="-122"/>
                  <a:cs typeface="+mn-cs"/>
                </a:rPr>
                <a:t>03</a:t>
              </a:r>
              <a:endParaRPr kumimoji="0" lang="zh-CN" altLang="en-US" sz="15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80" name="组合 79"/>
          <p:cNvGrpSpPr/>
          <p:nvPr/>
        </p:nvGrpSpPr>
        <p:grpSpPr>
          <a:xfrm>
            <a:off x="5855253" y="3136704"/>
            <a:ext cx="1762338" cy="587952"/>
            <a:chOff x="2744012" y="4525702"/>
            <a:chExt cx="2349784" cy="783936"/>
          </a:xfrm>
        </p:grpSpPr>
        <p:sp>
          <p:nvSpPr>
            <p:cNvPr id="81" name="文本框 80"/>
            <p:cNvSpPr txBox="1"/>
            <p:nvPr/>
          </p:nvSpPr>
          <p:spPr bwMode="auto">
            <a:xfrm>
              <a:off x="2744012" y="4747946"/>
              <a:ext cx="2253439" cy="561692"/>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charset="-122"/>
                  <a:ea typeface="宋体" panose="02010600030101010101" pitchFamily="2" charset="-122"/>
                  <a:cs typeface="Lato Light" charset="0"/>
                  <a:sym typeface="Lato Light" charset="0"/>
                </a:rPr>
                <a:t>此处添加详细文本描述，建议与标题相关并符合整体</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charset="-122"/>
                <a:ea typeface="宋体" panose="02010600030101010101" pitchFamily="2" charset="-122"/>
                <a:cs typeface="Lato Light" charset="0"/>
                <a:sym typeface="Lato Light" charset="0"/>
              </a:endParaRPr>
            </a:p>
          </p:txBody>
        </p:sp>
        <p:sp>
          <p:nvSpPr>
            <p:cNvPr id="82" name="文本框 81"/>
            <p:cNvSpPr txBox="1"/>
            <p:nvPr/>
          </p:nvSpPr>
          <p:spPr bwMode="auto">
            <a:xfrm>
              <a:off x="2744012" y="4525702"/>
              <a:ext cx="2349784"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75"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在此添加标题</a:t>
              </a:r>
              <a:endParaRPr kumimoji="0" lang="zh-CN" altLang="en-US" sz="1200" b="0" i="0" u="none" strike="noStrike" kern="1200" cap="none" spc="75"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grpSp>
      <p:cxnSp>
        <p:nvCxnSpPr>
          <p:cNvPr id="83" name="直接连接符 82"/>
          <p:cNvCxnSpPr/>
          <p:nvPr/>
        </p:nvCxnSpPr>
        <p:spPr>
          <a:xfrm>
            <a:off x="5845728" y="3175423"/>
            <a:ext cx="0" cy="491084"/>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84" name="组合 83"/>
          <p:cNvGrpSpPr/>
          <p:nvPr/>
        </p:nvGrpSpPr>
        <p:grpSpPr>
          <a:xfrm>
            <a:off x="4935715" y="3913335"/>
            <a:ext cx="822743" cy="354595"/>
            <a:chOff x="6225354" y="2411080"/>
            <a:chExt cx="1096990" cy="472793"/>
          </a:xfrm>
        </p:grpSpPr>
        <p:grpSp>
          <p:nvGrpSpPr>
            <p:cNvPr id="85" name="组合 84"/>
            <p:cNvGrpSpPr/>
            <p:nvPr/>
          </p:nvGrpSpPr>
          <p:grpSpPr>
            <a:xfrm>
              <a:off x="6225354" y="2411080"/>
              <a:ext cx="1096990" cy="472793"/>
              <a:chOff x="2207939" y="2018653"/>
              <a:chExt cx="6978844" cy="1220496"/>
            </a:xfrm>
          </p:grpSpPr>
          <p:sp>
            <p:nvSpPr>
              <p:cNvPr id="89" name="圆角矩形 88"/>
              <p:cNvSpPr/>
              <p:nvPr/>
            </p:nvSpPr>
            <p:spPr>
              <a:xfrm>
                <a:off x="2207939" y="2018653"/>
                <a:ext cx="6978844" cy="1220496"/>
              </a:xfrm>
              <a:prstGeom prst="roundRect">
                <a:avLst>
                  <a:gd name="adj" fmla="val 50000"/>
                </a:avLst>
              </a:prstGeom>
              <a:solidFill>
                <a:schemeClr val="accent4"/>
              </a:solidFill>
              <a:ln w="31750">
                <a:gradFill flip="none" rotWithShape="1">
                  <a:gsLst>
                    <a:gs pos="0">
                      <a:srgbClr val="CDCDCD"/>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90" name="圆角矩形 89"/>
              <p:cNvSpPr/>
              <p:nvPr/>
            </p:nvSpPr>
            <p:spPr>
              <a:xfrm>
                <a:off x="2252045" y="2038293"/>
                <a:ext cx="2901718" cy="1151411"/>
              </a:xfrm>
              <a:prstGeom prst="roundRect">
                <a:avLst>
                  <a:gd name="adj" fmla="val 50000"/>
                </a:avLst>
              </a:prstGeom>
              <a:solidFill>
                <a:schemeClr val="bg1">
                  <a:lumMod val="95000"/>
                </a:schemeClr>
              </a:solidFill>
              <a:ln w="50800">
                <a:noFill/>
              </a:ln>
              <a:effectLst>
                <a:outerShdw blurRad="50800" dist="12700" dir="2700000" algn="tl" rotWithShape="0">
                  <a:schemeClr val="tx1">
                    <a:lumMod val="65000"/>
                    <a:lumOff val="35000"/>
                    <a:alpha val="60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grpSp>
        <p:sp>
          <p:nvSpPr>
            <p:cNvPr id="86" name="矩形 85"/>
            <p:cNvSpPr/>
            <p:nvPr/>
          </p:nvSpPr>
          <p:spPr>
            <a:xfrm>
              <a:off x="6729714" y="2447877"/>
              <a:ext cx="571097" cy="430886"/>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500" b="0" i="0" u="none" strike="noStrike" kern="1200" cap="none" spc="75" normalizeH="0" baseline="0" noProof="0" dirty="0">
                  <a:ln>
                    <a:noFill/>
                  </a:ln>
                  <a:solidFill>
                    <a:prstClr val="white"/>
                  </a:solidFill>
                  <a:effectLst/>
                  <a:uLnTx/>
                  <a:uFillTx/>
                  <a:latin typeface="微软雅黑" panose="020B0503020204020204" charset="-122"/>
                  <a:ea typeface="微软雅黑" panose="020B0503020204020204" charset="-122"/>
                  <a:cs typeface="+mn-cs"/>
                </a:rPr>
                <a:t>04</a:t>
              </a:r>
              <a:endParaRPr kumimoji="0" lang="zh-CN" altLang="en-US" sz="15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91" name="组合 90"/>
          <p:cNvGrpSpPr/>
          <p:nvPr/>
        </p:nvGrpSpPr>
        <p:grpSpPr>
          <a:xfrm>
            <a:off x="5855253" y="3870129"/>
            <a:ext cx="1762338" cy="587952"/>
            <a:chOff x="2744012" y="4525702"/>
            <a:chExt cx="2349784" cy="783936"/>
          </a:xfrm>
        </p:grpSpPr>
        <p:sp>
          <p:nvSpPr>
            <p:cNvPr id="92" name="文本框 91"/>
            <p:cNvSpPr txBox="1"/>
            <p:nvPr/>
          </p:nvSpPr>
          <p:spPr bwMode="auto">
            <a:xfrm>
              <a:off x="2744012" y="4747946"/>
              <a:ext cx="2253439" cy="561692"/>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charset="-122"/>
                  <a:ea typeface="宋体" panose="02010600030101010101" pitchFamily="2" charset="-122"/>
                  <a:cs typeface="Lato Light" charset="0"/>
                  <a:sym typeface="Lato Light" charset="0"/>
                </a:rPr>
                <a:t>此处添加详细文本描述，建议与标题相关并符合整体</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charset="-122"/>
                <a:ea typeface="宋体" panose="02010600030101010101" pitchFamily="2" charset="-122"/>
                <a:cs typeface="Lato Light" charset="0"/>
                <a:sym typeface="Lato Light" charset="0"/>
              </a:endParaRPr>
            </a:p>
          </p:txBody>
        </p:sp>
        <p:sp>
          <p:nvSpPr>
            <p:cNvPr id="93" name="文本框 92"/>
            <p:cNvSpPr txBox="1"/>
            <p:nvPr/>
          </p:nvSpPr>
          <p:spPr bwMode="auto">
            <a:xfrm>
              <a:off x="2744012" y="4525702"/>
              <a:ext cx="2349784"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75"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在此添加标题</a:t>
              </a:r>
              <a:endParaRPr kumimoji="0" lang="zh-CN" altLang="en-US" sz="1200" b="0" i="0" u="none" strike="noStrike" kern="1200" cap="none" spc="75"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grpSp>
      <p:cxnSp>
        <p:nvCxnSpPr>
          <p:cNvPr id="94" name="直接连接符 93"/>
          <p:cNvCxnSpPr/>
          <p:nvPr/>
        </p:nvCxnSpPr>
        <p:spPr>
          <a:xfrm>
            <a:off x="5845728" y="3908848"/>
            <a:ext cx="0" cy="491084"/>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2000" fill="hold" nodeType="with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53" presetClass="entr" presetSubtype="16" fill="hold" grpId="0" nodeType="withEffect">
                                      <p:stCondLst>
                                        <p:cond delay="0"/>
                                      </p:stCondLst>
                                      <p:iterate type="lt">
                                        <p:tmPct val="10000"/>
                                      </p:iterate>
                                      <p:childTnLst>
                                        <p:set>
                                          <p:cBhvr>
                                            <p:cTn id="22" dur="1" fill="hold">
                                              <p:stCondLst>
                                                <p:cond delay="0"/>
                                              </p:stCondLst>
                                            </p:cTn>
                                            <p:tgtEl>
                                              <p:spTgt spid="53"/>
                                            </p:tgtEl>
                                            <p:attrNameLst>
                                              <p:attrName>style.visibility</p:attrName>
                                            </p:attrNameLst>
                                          </p:cBhvr>
                                          <p:to>
                                            <p:strVal val="visible"/>
                                          </p:to>
                                        </p:set>
                                        <p:anim calcmode="lin" valueType="num">
                                          <p:cBhvr>
                                            <p:cTn id="23" dur="500" fill="hold"/>
                                            <p:tgtEl>
                                              <p:spTgt spid="53"/>
                                            </p:tgtEl>
                                            <p:attrNameLst>
                                              <p:attrName>ppt_w</p:attrName>
                                            </p:attrNameLst>
                                          </p:cBhvr>
                                          <p:tavLst>
                                            <p:tav tm="0">
                                              <p:val>
                                                <p:fltVal val="0"/>
                                              </p:val>
                                            </p:tav>
                                            <p:tav tm="100000">
                                              <p:val>
                                                <p:strVal val="#ppt_w"/>
                                              </p:val>
                                            </p:tav>
                                          </p:tavLst>
                                        </p:anim>
                                        <p:anim calcmode="lin" valueType="num">
                                          <p:cBhvr>
                                            <p:cTn id="24" dur="500" fill="hold"/>
                                            <p:tgtEl>
                                              <p:spTgt spid="53"/>
                                            </p:tgtEl>
                                            <p:attrNameLst>
                                              <p:attrName>ppt_h</p:attrName>
                                            </p:attrNameLst>
                                          </p:cBhvr>
                                          <p:tavLst>
                                            <p:tav tm="0">
                                              <p:val>
                                                <p:fltVal val="0"/>
                                              </p:val>
                                            </p:tav>
                                            <p:tav tm="100000">
                                              <p:val>
                                                <p:strVal val="#ppt_h"/>
                                              </p:val>
                                            </p:tav>
                                          </p:tavLst>
                                        </p:anim>
                                        <p:animEffect transition="in" filter="fade">
                                          <p:cBhvr>
                                            <p:cTn id="25" dur="500"/>
                                            <p:tgtEl>
                                              <p:spTgt spid="53"/>
                                            </p:tgtEl>
                                          </p:cBhvr>
                                        </p:animEffect>
                                      </p:childTnLst>
                                    </p:cTn>
                                  </p:par>
                                </p:childTnLst>
                              </p:cTn>
                            </p:par>
                            <p:par>
                              <p:cTn id="26" fill="hold">
                                <p:stCondLst>
                                  <p:cond delay="1799"/>
                                </p:stCondLst>
                                <p:childTnLst>
                                  <p:par>
                                    <p:cTn id="27" presetID="22" presetClass="entr" presetSubtype="4"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par>
                                    <p:cTn id="30" presetID="53" presetClass="entr" presetSubtype="16" fill="hold" grpId="0" nodeType="withEffect">
                                      <p:stCondLst>
                                        <p:cond delay="0"/>
                                      </p:stCondLst>
                                      <p:iterate type="lt">
                                        <p:tmPct val="10000"/>
                                      </p:iterate>
                                      <p:childTnLst>
                                        <p:set>
                                          <p:cBhvr>
                                            <p:cTn id="31" dur="1" fill="hold">
                                              <p:stCondLst>
                                                <p:cond delay="0"/>
                                              </p:stCondLst>
                                            </p:cTn>
                                            <p:tgtEl>
                                              <p:spTgt spid="54"/>
                                            </p:tgtEl>
                                            <p:attrNameLst>
                                              <p:attrName>style.visibility</p:attrName>
                                            </p:attrNameLst>
                                          </p:cBhvr>
                                          <p:to>
                                            <p:strVal val="visible"/>
                                          </p:to>
                                        </p:set>
                                        <p:anim calcmode="lin" valueType="num">
                                          <p:cBhvr>
                                            <p:cTn id="32" dur="500" fill="hold"/>
                                            <p:tgtEl>
                                              <p:spTgt spid="54"/>
                                            </p:tgtEl>
                                            <p:attrNameLst>
                                              <p:attrName>ppt_w</p:attrName>
                                            </p:attrNameLst>
                                          </p:cBhvr>
                                          <p:tavLst>
                                            <p:tav tm="0">
                                              <p:val>
                                                <p:fltVal val="0"/>
                                              </p:val>
                                            </p:tav>
                                            <p:tav tm="100000">
                                              <p:val>
                                                <p:strVal val="#ppt_w"/>
                                              </p:val>
                                            </p:tav>
                                          </p:tavLst>
                                        </p:anim>
                                        <p:anim calcmode="lin" valueType="num">
                                          <p:cBhvr>
                                            <p:cTn id="33" dur="500" fill="hold"/>
                                            <p:tgtEl>
                                              <p:spTgt spid="54"/>
                                            </p:tgtEl>
                                            <p:attrNameLst>
                                              <p:attrName>ppt_h</p:attrName>
                                            </p:attrNameLst>
                                          </p:cBhvr>
                                          <p:tavLst>
                                            <p:tav tm="0">
                                              <p:val>
                                                <p:fltVal val="0"/>
                                              </p:val>
                                            </p:tav>
                                            <p:tav tm="100000">
                                              <p:val>
                                                <p:strVal val="#ppt_h"/>
                                              </p:val>
                                            </p:tav>
                                          </p:tavLst>
                                        </p:anim>
                                        <p:animEffect transition="in" filter="fade">
                                          <p:cBhvr>
                                            <p:cTn id="34" dur="500"/>
                                            <p:tgtEl>
                                              <p:spTgt spid="54"/>
                                            </p:tgtEl>
                                          </p:cBhvr>
                                        </p:animEffect>
                                      </p:childTnLst>
                                    </p:cTn>
                                  </p:par>
                                </p:childTnLst>
                              </p:cTn>
                            </p:par>
                            <p:par>
                              <p:cTn id="35" fill="hold">
                                <p:stCondLst>
                                  <p:cond delay="2599"/>
                                </p:stCondLst>
                                <p:childTnLst>
                                  <p:par>
                                    <p:cTn id="36" presetID="22" presetClass="entr" presetSubtype="4"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down)">
                                          <p:cBhvr>
                                            <p:cTn id="38" dur="500"/>
                                            <p:tgtEl>
                                              <p:spTgt spid="31"/>
                                            </p:tgtEl>
                                          </p:cBhvr>
                                        </p:animEffect>
                                      </p:childTnLst>
                                    </p:cTn>
                                  </p:par>
                                  <p:par>
                                    <p:cTn id="39" presetID="53" presetClass="entr" presetSubtype="16" fill="hold" grpId="0" nodeType="withEffect">
                                      <p:stCondLst>
                                        <p:cond delay="0"/>
                                      </p:stCondLst>
                                      <p:iterate type="lt">
                                        <p:tmPct val="10000"/>
                                      </p:iterate>
                                      <p:childTnLst>
                                        <p:set>
                                          <p:cBhvr>
                                            <p:cTn id="40" dur="1" fill="hold">
                                              <p:stCondLst>
                                                <p:cond delay="0"/>
                                              </p:stCondLst>
                                            </p:cTn>
                                            <p:tgtEl>
                                              <p:spTgt spid="55"/>
                                            </p:tgtEl>
                                            <p:attrNameLst>
                                              <p:attrName>style.visibility</p:attrName>
                                            </p:attrNameLst>
                                          </p:cBhvr>
                                          <p:to>
                                            <p:strVal val="visible"/>
                                          </p:to>
                                        </p:set>
                                        <p:anim calcmode="lin" valueType="num">
                                          <p:cBhvr>
                                            <p:cTn id="41" dur="500" fill="hold"/>
                                            <p:tgtEl>
                                              <p:spTgt spid="55"/>
                                            </p:tgtEl>
                                            <p:attrNameLst>
                                              <p:attrName>ppt_w</p:attrName>
                                            </p:attrNameLst>
                                          </p:cBhvr>
                                          <p:tavLst>
                                            <p:tav tm="0">
                                              <p:val>
                                                <p:fltVal val="0"/>
                                              </p:val>
                                            </p:tav>
                                            <p:tav tm="100000">
                                              <p:val>
                                                <p:strVal val="#ppt_w"/>
                                              </p:val>
                                            </p:tav>
                                          </p:tavLst>
                                        </p:anim>
                                        <p:anim calcmode="lin" valueType="num">
                                          <p:cBhvr>
                                            <p:cTn id="42" dur="500" fill="hold"/>
                                            <p:tgtEl>
                                              <p:spTgt spid="55"/>
                                            </p:tgtEl>
                                            <p:attrNameLst>
                                              <p:attrName>ppt_h</p:attrName>
                                            </p:attrNameLst>
                                          </p:cBhvr>
                                          <p:tavLst>
                                            <p:tav tm="0">
                                              <p:val>
                                                <p:fltVal val="0"/>
                                              </p:val>
                                            </p:tav>
                                            <p:tav tm="100000">
                                              <p:val>
                                                <p:strVal val="#ppt_h"/>
                                              </p:val>
                                            </p:tav>
                                          </p:tavLst>
                                        </p:anim>
                                        <p:animEffect transition="in" filter="fade">
                                          <p:cBhvr>
                                            <p:cTn id="43" dur="500"/>
                                            <p:tgtEl>
                                              <p:spTgt spid="55"/>
                                            </p:tgtEl>
                                          </p:cBhvr>
                                        </p:animEffect>
                                      </p:childTnLst>
                                    </p:cTn>
                                  </p:par>
                                </p:childTnLst>
                              </p:cTn>
                            </p:par>
                            <p:par>
                              <p:cTn id="44" fill="hold">
                                <p:stCondLst>
                                  <p:cond delay="3400"/>
                                </p:stCondLst>
                                <p:childTnLst>
                                  <p:par>
                                    <p:cTn id="45" presetID="22" presetClass="entr" presetSubtype="4"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down)">
                                          <p:cBhvr>
                                            <p:cTn id="47" dur="500"/>
                                            <p:tgtEl>
                                              <p:spTgt spid="42"/>
                                            </p:tgtEl>
                                          </p:cBhvr>
                                        </p:animEffect>
                                      </p:childTnLst>
                                    </p:cTn>
                                  </p:par>
                                  <p:par>
                                    <p:cTn id="48" presetID="53" presetClass="entr" presetSubtype="16" fill="hold" grpId="0" nodeType="withEffect">
                                      <p:stCondLst>
                                        <p:cond delay="0"/>
                                      </p:stCondLst>
                                      <p:iterate type="lt">
                                        <p:tmPct val="10000"/>
                                      </p:iterate>
                                      <p:childTnLst>
                                        <p:set>
                                          <p:cBhvr>
                                            <p:cTn id="49" dur="1" fill="hold">
                                              <p:stCondLst>
                                                <p:cond delay="0"/>
                                              </p:stCondLst>
                                            </p:cTn>
                                            <p:tgtEl>
                                              <p:spTgt spid="56"/>
                                            </p:tgtEl>
                                            <p:attrNameLst>
                                              <p:attrName>style.visibility</p:attrName>
                                            </p:attrNameLst>
                                          </p:cBhvr>
                                          <p:to>
                                            <p:strVal val="visible"/>
                                          </p:to>
                                        </p:set>
                                        <p:anim calcmode="lin" valueType="num">
                                          <p:cBhvr>
                                            <p:cTn id="50" dur="500" fill="hold"/>
                                            <p:tgtEl>
                                              <p:spTgt spid="56"/>
                                            </p:tgtEl>
                                            <p:attrNameLst>
                                              <p:attrName>ppt_w</p:attrName>
                                            </p:attrNameLst>
                                          </p:cBhvr>
                                          <p:tavLst>
                                            <p:tav tm="0">
                                              <p:val>
                                                <p:fltVal val="0"/>
                                              </p:val>
                                            </p:tav>
                                            <p:tav tm="100000">
                                              <p:val>
                                                <p:strVal val="#ppt_w"/>
                                              </p:val>
                                            </p:tav>
                                          </p:tavLst>
                                        </p:anim>
                                        <p:anim calcmode="lin" valueType="num">
                                          <p:cBhvr>
                                            <p:cTn id="51" dur="500" fill="hold"/>
                                            <p:tgtEl>
                                              <p:spTgt spid="56"/>
                                            </p:tgtEl>
                                            <p:attrNameLst>
                                              <p:attrName>ppt_h</p:attrName>
                                            </p:attrNameLst>
                                          </p:cBhvr>
                                          <p:tavLst>
                                            <p:tav tm="0">
                                              <p:val>
                                                <p:fltVal val="0"/>
                                              </p:val>
                                            </p:tav>
                                            <p:tav tm="100000">
                                              <p:val>
                                                <p:strVal val="#ppt_h"/>
                                              </p:val>
                                            </p:tav>
                                          </p:tavLst>
                                        </p:anim>
                                        <p:animEffect transition="in" filter="fade">
                                          <p:cBhvr>
                                            <p:cTn id="52" dur="500"/>
                                            <p:tgtEl>
                                              <p:spTgt spid="56"/>
                                            </p:tgtEl>
                                          </p:cBhvr>
                                        </p:animEffect>
                                      </p:childTnLst>
                                    </p:cTn>
                                  </p:par>
                                </p:childTnLst>
                              </p:cTn>
                            </p:par>
                            <p:par>
                              <p:cTn id="53" fill="hold">
                                <p:stCondLst>
                                  <p:cond delay="4199"/>
                                </p:stCondLst>
                                <p:childTnLst>
                                  <p:par>
                                    <p:cTn id="54" presetID="2" presetClass="entr" presetSubtype="4" fill="hold"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500" fill="hold"/>
                                            <p:tgtEl>
                                              <p:spTgt spid="57"/>
                                            </p:tgtEl>
                                            <p:attrNameLst>
                                              <p:attrName>ppt_x</p:attrName>
                                            </p:attrNameLst>
                                          </p:cBhvr>
                                          <p:tavLst>
                                            <p:tav tm="0">
                                              <p:val>
                                                <p:strVal val="#ppt_x"/>
                                              </p:val>
                                            </p:tav>
                                            <p:tav tm="100000">
                                              <p:val>
                                                <p:strVal val="#ppt_x"/>
                                              </p:val>
                                            </p:tav>
                                          </p:tavLst>
                                        </p:anim>
                                        <p:anim calcmode="lin" valueType="num">
                                          <p:cBhvr additive="base">
                                            <p:cTn id="57" dur="500" fill="hold"/>
                                            <p:tgtEl>
                                              <p:spTgt spid="57"/>
                                            </p:tgtEl>
                                            <p:attrNameLst>
                                              <p:attrName>ppt_y</p:attrName>
                                            </p:attrNameLst>
                                          </p:cBhvr>
                                          <p:tavLst>
                                            <p:tav tm="0">
                                              <p:val>
                                                <p:strVal val="1+#ppt_h/2"/>
                                              </p:val>
                                            </p:tav>
                                            <p:tav tm="100000">
                                              <p:val>
                                                <p:strVal val="#ppt_y"/>
                                              </p:val>
                                            </p:tav>
                                          </p:tavLst>
                                        </p:anim>
                                      </p:childTnLst>
                                    </p:cTn>
                                  </p:par>
                                  <p:par>
                                    <p:cTn id="58" presetID="22" presetClass="entr" presetSubtype="1" fill="hold"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wipe(up)">
                                          <p:cBhvr>
                                            <p:cTn id="60" dur="500"/>
                                            <p:tgtEl>
                                              <p:spTgt spid="65"/>
                                            </p:tgtEl>
                                          </p:cBhvr>
                                        </p:animEffect>
                                      </p:childTnLst>
                                    </p:cTn>
                                  </p:par>
                                </p:childTnLst>
                              </p:cTn>
                            </p:par>
                            <p:par>
                              <p:cTn id="61" fill="hold">
                                <p:stCondLst>
                                  <p:cond delay="4699"/>
                                </p:stCondLst>
                                <p:childTnLst>
                                  <p:par>
                                    <p:cTn id="62" presetID="22" presetClass="entr" presetSubtype="8" fill="hold" nodeType="after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wipe(left)">
                                          <p:cBhvr>
                                            <p:cTn id="64" dur="500"/>
                                            <p:tgtEl>
                                              <p:spTgt spid="62"/>
                                            </p:tgtEl>
                                          </p:cBhvr>
                                        </p:animEffect>
                                      </p:childTnLst>
                                    </p:cTn>
                                  </p:par>
                                </p:childTnLst>
                              </p:cTn>
                            </p:par>
                            <p:par>
                              <p:cTn id="65" fill="hold">
                                <p:stCondLst>
                                  <p:cond delay="5199"/>
                                </p:stCondLst>
                                <p:childTnLst>
                                  <p:par>
                                    <p:cTn id="66" presetID="2" presetClass="entr" presetSubtype="4" fill="hold" nodeType="afterEffect">
                                      <p:stCondLst>
                                        <p:cond delay="0"/>
                                      </p:stCondLst>
                                      <p:childTnLst>
                                        <p:set>
                                          <p:cBhvr>
                                            <p:cTn id="67" dur="1" fill="hold">
                                              <p:stCondLst>
                                                <p:cond delay="0"/>
                                              </p:stCondLst>
                                            </p:cTn>
                                            <p:tgtEl>
                                              <p:spTgt spid="66"/>
                                            </p:tgtEl>
                                            <p:attrNameLst>
                                              <p:attrName>style.visibility</p:attrName>
                                            </p:attrNameLst>
                                          </p:cBhvr>
                                          <p:to>
                                            <p:strVal val="visible"/>
                                          </p:to>
                                        </p:set>
                                        <p:anim calcmode="lin" valueType="num">
                                          <p:cBhvr additive="base">
                                            <p:cTn id="68" dur="500" fill="hold"/>
                                            <p:tgtEl>
                                              <p:spTgt spid="66"/>
                                            </p:tgtEl>
                                            <p:attrNameLst>
                                              <p:attrName>ppt_x</p:attrName>
                                            </p:attrNameLst>
                                          </p:cBhvr>
                                          <p:tavLst>
                                            <p:tav tm="0">
                                              <p:val>
                                                <p:strVal val="#ppt_x"/>
                                              </p:val>
                                            </p:tav>
                                            <p:tav tm="100000">
                                              <p:val>
                                                <p:strVal val="#ppt_x"/>
                                              </p:val>
                                            </p:tav>
                                          </p:tavLst>
                                        </p:anim>
                                        <p:anim calcmode="lin" valueType="num">
                                          <p:cBhvr additive="base">
                                            <p:cTn id="69" dur="500" fill="hold"/>
                                            <p:tgtEl>
                                              <p:spTgt spid="66"/>
                                            </p:tgtEl>
                                            <p:attrNameLst>
                                              <p:attrName>ppt_y</p:attrName>
                                            </p:attrNameLst>
                                          </p:cBhvr>
                                          <p:tavLst>
                                            <p:tav tm="0">
                                              <p:val>
                                                <p:strVal val="1+#ppt_h/2"/>
                                              </p:val>
                                            </p:tav>
                                            <p:tav tm="100000">
                                              <p:val>
                                                <p:strVal val="#ppt_y"/>
                                              </p:val>
                                            </p:tav>
                                          </p:tavLst>
                                        </p:anim>
                                      </p:childTnLst>
                                    </p:cTn>
                                  </p:par>
                                  <p:par>
                                    <p:cTn id="70" presetID="22" presetClass="entr" presetSubtype="1" fill="hold" nodeType="withEffect">
                                      <p:stCondLst>
                                        <p:cond delay="0"/>
                                      </p:stCondLst>
                                      <p:childTnLst>
                                        <p:set>
                                          <p:cBhvr>
                                            <p:cTn id="71" dur="1" fill="hold">
                                              <p:stCondLst>
                                                <p:cond delay="0"/>
                                              </p:stCondLst>
                                            </p:cTn>
                                            <p:tgtEl>
                                              <p:spTgt spid="74"/>
                                            </p:tgtEl>
                                            <p:attrNameLst>
                                              <p:attrName>style.visibility</p:attrName>
                                            </p:attrNameLst>
                                          </p:cBhvr>
                                          <p:to>
                                            <p:strVal val="visible"/>
                                          </p:to>
                                        </p:set>
                                        <p:animEffect transition="in" filter="wipe(up)">
                                          <p:cBhvr>
                                            <p:cTn id="72" dur="500"/>
                                            <p:tgtEl>
                                              <p:spTgt spid="74"/>
                                            </p:tgtEl>
                                          </p:cBhvr>
                                        </p:animEffect>
                                      </p:childTnLst>
                                    </p:cTn>
                                  </p:par>
                                </p:childTnLst>
                              </p:cTn>
                            </p:par>
                            <p:par>
                              <p:cTn id="73" fill="hold">
                                <p:stCondLst>
                                  <p:cond delay="5699"/>
                                </p:stCondLst>
                                <p:childTnLst>
                                  <p:par>
                                    <p:cTn id="74" presetID="22" presetClass="entr" presetSubtype="8" fill="hold" nodeType="afterEffect">
                                      <p:stCondLst>
                                        <p:cond delay="0"/>
                                      </p:stCondLst>
                                      <p:childTnLst>
                                        <p:set>
                                          <p:cBhvr>
                                            <p:cTn id="75" dur="1" fill="hold">
                                              <p:stCondLst>
                                                <p:cond delay="0"/>
                                              </p:stCondLst>
                                            </p:cTn>
                                            <p:tgtEl>
                                              <p:spTgt spid="71"/>
                                            </p:tgtEl>
                                            <p:attrNameLst>
                                              <p:attrName>style.visibility</p:attrName>
                                            </p:attrNameLst>
                                          </p:cBhvr>
                                          <p:to>
                                            <p:strVal val="visible"/>
                                          </p:to>
                                        </p:set>
                                        <p:animEffect transition="in" filter="wipe(left)">
                                          <p:cBhvr>
                                            <p:cTn id="76" dur="500"/>
                                            <p:tgtEl>
                                              <p:spTgt spid="71"/>
                                            </p:tgtEl>
                                          </p:cBhvr>
                                        </p:animEffect>
                                      </p:childTnLst>
                                    </p:cTn>
                                  </p:par>
                                </p:childTnLst>
                              </p:cTn>
                            </p:par>
                            <p:par>
                              <p:cTn id="77" fill="hold">
                                <p:stCondLst>
                                  <p:cond delay="6199"/>
                                </p:stCondLst>
                                <p:childTnLst>
                                  <p:par>
                                    <p:cTn id="78" presetID="2" presetClass="entr" presetSubtype="4" fill="hold" nodeType="afterEffect">
                                      <p:stCondLst>
                                        <p:cond delay="0"/>
                                      </p:stCondLst>
                                      <p:childTnLst>
                                        <p:set>
                                          <p:cBhvr>
                                            <p:cTn id="79" dur="1" fill="hold">
                                              <p:stCondLst>
                                                <p:cond delay="0"/>
                                              </p:stCondLst>
                                            </p:cTn>
                                            <p:tgtEl>
                                              <p:spTgt spid="75"/>
                                            </p:tgtEl>
                                            <p:attrNameLst>
                                              <p:attrName>style.visibility</p:attrName>
                                            </p:attrNameLst>
                                          </p:cBhvr>
                                          <p:to>
                                            <p:strVal val="visible"/>
                                          </p:to>
                                        </p:set>
                                        <p:anim calcmode="lin" valueType="num">
                                          <p:cBhvr additive="base">
                                            <p:cTn id="80" dur="500" fill="hold"/>
                                            <p:tgtEl>
                                              <p:spTgt spid="75"/>
                                            </p:tgtEl>
                                            <p:attrNameLst>
                                              <p:attrName>ppt_x</p:attrName>
                                            </p:attrNameLst>
                                          </p:cBhvr>
                                          <p:tavLst>
                                            <p:tav tm="0">
                                              <p:val>
                                                <p:strVal val="#ppt_x"/>
                                              </p:val>
                                            </p:tav>
                                            <p:tav tm="100000">
                                              <p:val>
                                                <p:strVal val="#ppt_x"/>
                                              </p:val>
                                            </p:tav>
                                          </p:tavLst>
                                        </p:anim>
                                        <p:anim calcmode="lin" valueType="num">
                                          <p:cBhvr additive="base">
                                            <p:cTn id="81" dur="500" fill="hold"/>
                                            <p:tgtEl>
                                              <p:spTgt spid="75"/>
                                            </p:tgtEl>
                                            <p:attrNameLst>
                                              <p:attrName>ppt_y</p:attrName>
                                            </p:attrNameLst>
                                          </p:cBhvr>
                                          <p:tavLst>
                                            <p:tav tm="0">
                                              <p:val>
                                                <p:strVal val="1+#ppt_h/2"/>
                                              </p:val>
                                            </p:tav>
                                            <p:tav tm="100000">
                                              <p:val>
                                                <p:strVal val="#ppt_y"/>
                                              </p:val>
                                            </p:tav>
                                          </p:tavLst>
                                        </p:anim>
                                      </p:childTnLst>
                                    </p:cTn>
                                  </p:par>
                                  <p:par>
                                    <p:cTn id="82" presetID="22" presetClass="entr" presetSubtype="1" fill="hold" nodeType="withEffect">
                                      <p:stCondLst>
                                        <p:cond delay="0"/>
                                      </p:stCondLst>
                                      <p:childTnLst>
                                        <p:set>
                                          <p:cBhvr>
                                            <p:cTn id="83" dur="1" fill="hold">
                                              <p:stCondLst>
                                                <p:cond delay="0"/>
                                              </p:stCondLst>
                                            </p:cTn>
                                            <p:tgtEl>
                                              <p:spTgt spid="83"/>
                                            </p:tgtEl>
                                            <p:attrNameLst>
                                              <p:attrName>style.visibility</p:attrName>
                                            </p:attrNameLst>
                                          </p:cBhvr>
                                          <p:to>
                                            <p:strVal val="visible"/>
                                          </p:to>
                                        </p:set>
                                        <p:animEffect transition="in" filter="wipe(up)">
                                          <p:cBhvr>
                                            <p:cTn id="84" dur="500"/>
                                            <p:tgtEl>
                                              <p:spTgt spid="83"/>
                                            </p:tgtEl>
                                          </p:cBhvr>
                                        </p:animEffect>
                                      </p:childTnLst>
                                    </p:cTn>
                                  </p:par>
                                </p:childTnLst>
                              </p:cTn>
                            </p:par>
                            <p:par>
                              <p:cTn id="85" fill="hold">
                                <p:stCondLst>
                                  <p:cond delay="6699"/>
                                </p:stCondLst>
                                <p:childTnLst>
                                  <p:par>
                                    <p:cTn id="86" presetID="22" presetClass="entr" presetSubtype="8" fill="hold" nodeType="afterEffect">
                                      <p:stCondLst>
                                        <p:cond delay="0"/>
                                      </p:stCondLst>
                                      <p:childTnLst>
                                        <p:set>
                                          <p:cBhvr>
                                            <p:cTn id="87" dur="1" fill="hold">
                                              <p:stCondLst>
                                                <p:cond delay="0"/>
                                              </p:stCondLst>
                                            </p:cTn>
                                            <p:tgtEl>
                                              <p:spTgt spid="80"/>
                                            </p:tgtEl>
                                            <p:attrNameLst>
                                              <p:attrName>style.visibility</p:attrName>
                                            </p:attrNameLst>
                                          </p:cBhvr>
                                          <p:to>
                                            <p:strVal val="visible"/>
                                          </p:to>
                                        </p:set>
                                        <p:animEffect transition="in" filter="wipe(left)">
                                          <p:cBhvr>
                                            <p:cTn id="88" dur="500"/>
                                            <p:tgtEl>
                                              <p:spTgt spid="80"/>
                                            </p:tgtEl>
                                          </p:cBhvr>
                                        </p:animEffect>
                                      </p:childTnLst>
                                    </p:cTn>
                                  </p:par>
                                </p:childTnLst>
                              </p:cTn>
                            </p:par>
                            <p:par>
                              <p:cTn id="89" fill="hold">
                                <p:stCondLst>
                                  <p:cond delay="7199"/>
                                </p:stCondLst>
                                <p:childTnLst>
                                  <p:par>
                                    <p:cTn id="90" presetID="2" presetClass="entr" presetSubtype="4" fill="hold" nodeType="afterEffect">
                                      <p:stCondLst>
                                        <p:cond delay="0"/>
                                      </p:stCondLst>
                                      <p:childTnLst>
                                        <p:set>
                                          <p:cBhvr>
                                            <p:cTn id="91" dur="1" fill="hold">
                                              <p:stCondLst>
                                                <p:cond delay="0"/>
                                              </p:stCondLst>
                                            </p:cTn>
                                            <p:tgtEl>
                                              <p:spTgt spid="84"/>
                                            </p:tgtEl>
                                            <p:attrNameLst>
                                              <p:attrName>style.visibility</p:attrName>
                                            </p:attrNameLst>
                                          </p:cBhvr>
                                          <p:to>
                                            <p:strVal val="visible"/>
                                          </p:to>
                                        </p:set>
                                        <p:anim calcmode="lin" valueType="num">
                                          <p:cBhvr additive="base">
                                            <p:cTn id="92" dur="500" fill="hold"/>
                                            <p:tgtEl>
                                              <p:spTgt spid="84"/>
                                            </p:tgtEl>
                                            <p:attrNameLst>
                                              <p:attrName>ppt_x</p:attrName>
                                            </p:attrNameLst>
                                          </p:cBhvr>
                                          <p:tavLst>
                                            <p:tav tm="0">
                                              <p:val>
                                                <p:strVal val="#ppt_x"/>
                                              </p:val>
                                            </p:tav>
                                            <p:tav tm="100000">
                                              <p:val>
                                                <p:strVal val="#ppt_x"/>
                                              </p:val>
                                            </p:tav>
                                          </p:tavLst>
                                        </p:anim>
                                        <p:anim calcmode="lin" valueType="num">
                                          <p:cBhvr additive="base">
                                            <p:cTn id="93" dur="500" fill="hold"/>
                                            <p:tgtEl>
                                              <p:spTgt spid="84"/>
                                            </p:tgtEl>
                                            <p:attrNameLst>
                                              <p:attrName>ppt_y</p:attrName>
                                            </p:attrNameLst>
                                          </p:cBhvr>
                                          <p:tavLst>
                                            <p:tav tm="0">
                                              <p:val>
                                                <p:strVal val="1+#ppt_h/2"/>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94"/>
                                            </p:tgtEl>
                                            <p:attrNameLst>
                                              <p:attrName>style.visibility</p:attrName>
                                            </p:attrNameLst>
                                          </p:cBhvr>
                                          <p:to>
                                            <p:strVal val="visible"/>
                                          </p:to>
                                        </p:set>
                                        <p:animEffect transition="in" filter="wipe(up)">
                                          <p:cBhvr>
                                            <p:cTn id="96" dur="500"/>
                                            <p:tgtEl>
                                              <p:spTgt spid="94"/>
                                            </p:tgtEl>
                                          </p:cBhvr>
                                        </p:animEffect>
                                      </p:childTnLst>
                                    </p:cTn>
                                  </p:par>
                                </p:childTnLst>
                              </p:cTn>
                            </p:par>
                            <p:par>
                              <p:cTn id="97" fill="hold">
                                <p:stCondLst>
                                  <p:cond delay="7699"/>
                                </p:stCondLst>
                                <p:childTnLst>
                                  <p:par>
                                    <p:cTn id="98" presetID="22" presetClass="entr" presetSubtype="8" fill="hold" nodeType="afterEffect">
                                      <p:stCondLst>
                                        <p:cond delay="0"/>
                                      </p:stCondLst>
                                      <p:childTnLst>
                                        <p:set>
                                          <p:cBhvr>
                                            <p:cTn id="99" dur="1" fill="hold">
                                              <p:stCondLst>
                                                <p:cond delay="0"/>
                                              </p:stCondLst>
                                            </p:cTn>
                                            <p:tgtEl>
                                              <p:spTgt spid="91"/>
                                            </p:tgtEl>
                                            <p:attrNameLst>
                                              <p:attrName>style.visibility</p:attrName>
                                            </p:attrNameLst>
                                          </p:cBhvr>
                                          <p:to>
                                            <p:strVal val="visible"/>
                                          </p:to>
                                        </p:set>
                                        <p:animEffect transition="in" filter="wipe(left)">
                                          <p:cBhvr>
                                            <p:cTn id="100"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53" grpId="0"/>
          <p:bldP spid="54" grpId="0"/>
          <p:bldP spid="55" grpId="0"/>
          <p:bldP spid="5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2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53" presetClass="entr" presetSubtype="16" fill="hold" grpId="0" nodeType="withEffect">
                                      <p:stCondLst>
                                        <p:cond delay="0"/>
                                      </p:stCondLst>
                                      <p:iterate type="lt">
                                        <p:tmPct val="10000"/>
                                      </p:iterate>
                                      <p:childTnLst>
                                        <p:set>
                                          <p:cBhvr>
                                            <p:cTn id="22" dur="1" fill="hold">
                                              <p:stCondLst>
                                                <p:cond delay="0"/>
                                              </p:stCondLst>
                                            </p:cTn>
                                            <p:tgtEl>
                                              <p:spTgt spid="53"/>
                                            </p:tgtEl>
                                            <p:attrNameLst>
                                              <p:attrName>style.visibility</p:attrName>
                                            </p:attrNameLst>
                                          </p:cBhvr>
                                          <p:to>
                                            <p:strVal val="visible"/>
                                          </p:to>
                                        </p:set>
                                        <p:anim calcmode="lin" valueType="num">
                                          <p:cBhvr>
                                            <p:cTn id="23" dur="500" fill="hold"/>
                                            <p:tgtEl>
                                              <p:spTgt spid="53"/>
                                            </p:tgtEl>
                                            <p:attrNameLst>
                                              <p:attrName>ppt_w</p:attrName>
                                            </p:attrNameLst>
                                          </p:cBhvr>
                                          <p:tavLst>
                                            <p:tav tm="0">
                                              <p:val>
                                                <p:fltVal val="0"/>
                                              </p:val>
                                            </p:tav>
                                            <p:tav tm="100000">
                                              <p:val>
                                                <p:strVal val="#ppt_w"/>
                                              </p:val>
                                            </p:tav>
                                          </p:tavLst>
                                        </p:anim>
                                        <p:anim calcmode="lin" valueType="num">
                                          <p:cBhvr>
                                            <p:cTn id="24" dur="500" fill="hold"/>
                                            <p:tgtEl>
                                              <p:spTgt spid="53"/>
                                            </p:tgtEl>
                                            <p:attrNameLst>
                                              <p:attrName>ppt_h</p:attrName>
                                            </p:attrNameLst>
                                          </p:cBhvr>
                                          <p:tavLst>
                                            <p:tav tm="0">
                                              <p:val>
                                                <p:fltVal val="0"/>
                                              </p:val>
                                            </p:tav>
                                            <p:tav tm="100000">
                                              <p:val>
                                                <p:strVal val="#ppt_h"/>
                                              </p:val>
                                            </p:tav>
                                          </p:tavLst>
                                        </p:anim>
                                        <p:animEffect transition="in" filter="fade">
                                          <p:cBhvr>
                                            <p:cTn id="25" dur="500"/>
                                            <p:tgtEl>
                                              <p:spTgt spid="53"/>
                                            </p:tgtEl>
                                          </p:cBhvr>
                                        </p:animEffect>
                                      </p:childTnLst>
                                    </p:cTn>
                                  </p:par>
                                </p:childTnLst>
                              </p:cTn>
                            </p:par>
                            <p:par>
                              <p:cTn id="26" fill="hold">
                                <p:stCondLst>
                                  <p:cond delay="1799"/>
                                </p:stCondLst>
                                <p:childTnLst>
                                  <p:par>
                                    <p:cTn id="27" presetID="22" presetClass="entr" presetSubtype="4"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par>
                                    <p:cTn id="30" presetID="53" presetClass="entr" presetSubtype="16" fill="hold" grpId="0" nodeType="withEffect">
                                      <p:stCondLst>
                                        <p:cond delay="0"/>
                                      </p:stCondLst>
                                      <p:iterate type="lt">
                                        <p:tmPct val="10000"/>
                                      </p:iterate>
                                      <p:childTnLst>
                                        <p:set>
                                          <p:cBhvr>
                                            <p:cTn id="31" dur="1" fill="hold">
                                              <p:stCondLst>
                                                <p:cond delay="0"/>
                                              </p:stCondLst>
                                            </p:cTn>
                                            <p:tgtEl>
                                              <p:spTgt spid="54"/>
                                            </p:tgtEl>
                                            <p:attrNameLst>
                                              <p:attrName>style.visibility</p:attrName>
                                            </p:attrNameLst>
                                          </p:cBhvr>
                                          <p:to>
                                            <p:strVal val="visible"/>
                                          </p:to>
                                        </p:set>
                                        <p:anim calcmode="lin" valueType="num">
                                          <p:cBhvr>
                                            <p:cTn id="32" dur="500" fill="hold"/>
                                            <p:tgtEl>
                                              <p:spTgt spid="54"/>
                                            </p:tgtEl>
                                            <p:attrNameLst>
                                              <p:attrName>ppt_w</p:attrName>
                                            </p:attrNameLst>
                                          </p:cBhvr>
                                          <p:tavLst>
                                            <p:tav tm="0">
                                              <p:val>
                                                <p:fltVal val="0"/>
                                              </p:val>
                                            </p:tav>
                                            <p:tav tm="100000">
                                              <p:val>
                                                <p:strVal val="#ppt_w"/>
                                              </p:val>
                                            </p:tav>
                                          </p:tavLst>
                                        </p:anim>
                                        <p:anim calcmode="lin" valueType="num">
                                          <p:cBhvr>
                                            <p:cTn id="33" dur="500" fill="hold"/>
                                            <p:tgtEl>
                                              <p:spTgt spid="54"/>
                                            </p:tgtEl>
                                            <p:attrNameLst>
                                              <p:attrName>ppt_h</p:attrName>
                                            </p:attrNameLst>
                                          </p:cBhvr>
                                          <p:tavLst>
                                            <p:tav tm="0">
                                              <p:val>
                                                <p:fltVal val="0"/>
                                              </p:val>
                                            </p:tav>
                                            <p:tav tm="100000">
                                              <p:val>
                                                <p:strVal val="#ppt_h"/>
                                              </p:val>
                                            </p:tav>
                                          </p:tavLst>
                                        </p:anim>
                                        <p:animEffect transition="in" filter="fade">
                                          <p:cBhvr>
                                            <p:cTn id="34" dur="500"/>
                                            <p:tgtEl>
                                              <p:spTgt spid="54"/>
                                            </p:tgtEl>
                                          </p:cBhvr>
                                        </p:animEffect>
                                      </p:childTnLst>
                                    </p:cTn>
                                  </p:par>
                                </p:childTnLst>
                              </p:cTn>
                            </p:par>
                            <p:par>
                              <p:cTn id="35" fill="hold">
                                <p:stCondLst>
                                  <p:cond delay="2599"/>
                                </p:stCondLst>
                                <p:childTnLst>
                                  <p:par>
                                    <p:cTn id="36" presetID="22" presetClass="entr" presetSubtype="4"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down)">
                                          <p:cBhvr>
                                            <p:cTn id="38" dur="500"/>
                                            <p:tgtEl>
                                              <p:spTgt spid="31"/>
                                            </p:tgtEl>
                                          </p:cBhvr>
                                        </p:animEffect>
                                      </p:childTnLst>
                                    </p:cTn>
                                  </p:par>
                                  <p:par>
                                    <p:cTn id="39" presetID="53" presetClass="entr" presetSubtype="16" fill="hold" grpId="0" nodeType="withEffect">
                                      <p:stCondLst>
                                        <p:cond delay="0"/>
                                      </p:stCondLst>
                                      <p:iterate type="lt">
                                        <p:tmPct val="10000"/>
                                      </p:iterate>
                                      <p:childTnLst>
                                        <p:set>
                                          <p:cBhvr>
                                            <p:cTn id="40" dur="1" fill="hold">
                                              <p:stCondLst>
                                                <p:cond delay="0"/>
                                              </p:stCondLst>
                                            </p:cTn>
                                            <p:tgtEl>
                                              <p:spTgt spid="55"/>
                                            </p:tgtEl>
                                            <p:attrNameLst>
                                              <p:attrName>style.visibility</p:attrName>
                                            </p:attrNameLst>
                                          </p:cBhvr>
                                          <p:to>
                                            <p:strVal val="visible"/>
                                          </p:to>
                                        </p:set>
                                        <p:anim calcmode="lin" valueType="num">
                                          <p:cBhvr>
                                            <p:cTn id="41" dur="500" fill="hold"/>
                                            <p:tgtEl>
                                              <p:spTgt spid="55"/>
                                            </p:tgtEl>
                                            <p:attrNameLst>
                                              <p:attrName>ppt_w</p:attrName>
                                            </p:attrNameLst>
                                          </p:cBhvr>
                                          <p:tavLst>
                                            <p:tav tm="0">
                                              <p:val>
                                                <p:fltVal val="0"/>
                                              </p:val>
                                            </p:tav>
                                            <p:tav tm="100000">
                                              <p:val>
                                                <p:strVal val="#ppt_w"/>
                                              </p:val>
                                            </p:tav>
                                          </p:tavLst>
                                        </p:anim>
                                        <p:anim calcmode="lin" valueType="num">
                                          <p:cBhvr>
                                            <p:cTn id="42" dur="500" fill="hold"/>
                                            <p:tgtEl>
                                              <p:spTgt spid="55"/>
                                            </p:tgtEl>
                                            <p:attrNameLst>
                                              <p:attrName>ppt_h</p:attrName>
                                            </p:attrNameLst>
                                          </p:cBhvr>
                                          <p:tavLst>
                                            <p:tav tm="0">
                                              <p:val>
                                                <p:fltVal val="0"/>
                                              </p:val>
                                            </p:tav>
                                            <p:tav tm="100000">
                                              <p:val>
                                                <p:strVal val="#ppt_h"/>
                                              </p:val>
                                            </p:tav>
                                          </p:tavLst>
                                        </p:anim>
                                        <p:animEffect transition="in" filter="fade">
                                          <p:cBhvr>
                                            <p:cTn id="43" dur="500"/>
                                            <p:tgtEl>
                                              <p:spTgt spid="55"/>
                                            </p:tgtEl>
                                          </p:cBhvr>
                                        </p:animEffect>
                                      </p:childTnLst>
                                    </p:cTn>
                                  </p:par>
                                </p:childTnLst>
                              </p:cTn>
                            </p:par>
                            <p:par>
                              <p:cTn id="44" fill="hold">
                                <p:stCondLst>
                                  <p:cond delay="3400"/>
                                </p:stCondLst>
                                <p:childTnLst>
                                  <p:par>
                                    <p:cTn id="45" presetID="22" presetClass="entr" presetSubtype="4"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down)">
                                          <p:cBhvr>
                                            <p:cTn id="47" dur="500"/>
                                            <p:tgtEl>
                                              <p:spTgt spid="42"/>
                                            </p:tgtEl>
                                          </p:cBhvr>
                                        </p:animEffect>
                                      </p:childTnLst>
                                    </p:cTn>
                                  </p:par>
                                  <p:par>
                                    <p:cTn id="48" presetID="53" presetClass="entr" presetSubtype="16" fill="hold" grpId="0" nodeType="withEffect">
                                      <p:stCondLst>
                                        <p:cond delay="0"/>
                                      </p:stCondLst>
                                      <p:iterate type="lt">
                                        <p:tmPct val="10000"/>
                                      </p:iterate>
                                      <p:childTnLst>
                                        <p:set>
                                          <p:cBhvr>
                                            <p:cTn id="49" dur="1" fill="hold">
                                              <p:stCondLst>
                                                <p:cond delay="0"/>
                                              </p:stCondLst>
                                            </p:cTn>
                                            <p:tgtEl>
                                              <p:spTgt spid="56"/>
                                            </p:tgtEl>
                                            <p:attrNameLst>
                                              <p:attrName>style.visibility</p:attrName>
                                            </p:attrNameLst>
                                          </p:cBhvr>
                                          <p:to>
                                            <p:strVal val="visible"/>
                                          </p:to>
                                        </p:set>
                                        <p:anim calcmode="lin" valueType="num">
                                          <p:cBhvr>
                                            <p:cTn id="50" dur="500" fill="hold"/>
                                            <p:tgtEl>
                                              <p:spTgt spid="56"/>
                                            </p:tgtEl>
                                            <p:attrNameLst>
                                              <p:attrName>ppt_w</p:attrName>
                                            </p:attrNameLst>
                                          </p:cBhvr>
                                          <p:tavLst>
                                            <p:tav tm="0">
                                              <p:val>
                                                <p:fltVal val="0"/>
                                              </p:val>
                                            </p:tav>
                                            <p:tav tm="100000">
                                              <p:val>
                                                <p:strVal val="#ppt_w"/>
                                              </p:val>
                                            </p:tav>
                                          </p:tavLst>
                                        </p:anim>
                                        <p:anim calcmode="lin" valueType="num">
                                          <p:cBhvr>
                                            <p:cTn id="51" dur="500" fill="hold"/>
                                            <p:tgtEl>
                                              <p:spTgt spid="56"/>
                                            </p:tgtEl>
                                            <p:attrNameLst>
                                              <p:attrName>ppt_h</p:attrName>
                                            </p:attrNameLst>
                                          </p:cBhvr>
                                          <p:tavLst>
                                            <p:tav tm="0">
                                              <p:val>
                                                <p:fltVal val="0"/>
                                              </p:val>
                                            </p:tav>
                                            <p:tav tm="100000">
                                              <p:val>
                                                <p:strVal val="#ppt_h"/>
                                              </p:val>
                                            </p:tav>
                                          </p:tavLst>
                                        </p:anim>
                                        <p:animEffect transition="in" filter="fade">
                                          <p:cBhvr>
                                            <p:cTn id="52" dur="500"/>
                                            <p:tgtEl>
                                              <p:spTgt spid="56"/>
                                            </p:tgtEl>
                                          </p:cBhvr>
                                        </p:animEffect>
                                      </p:childTnLst>
                                    </p:cTn>
                                  </p:par>
                                </p:childTnLst>
                              </p:cTn>
                            </p:par>
                            <p:par>
                              <p:cTn id="53" fill="hold">
                                <p:stCondLst>
                                  <p:cond delay="4199"/>
                                </p:stCondLst>
                                <p:childTnLst>
                                  <p:par>
                                    <p:cTn id="54" presetID="2" presetClass="entr" presetSubtype="4" fill="hold"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500" fill="hold"/>
                                            <p:tgtEl>
                                              <p:spTgt spid="57"/>
                                            </p:tgtEl>
                                            <p:attrNameLst>
                                              <p:attrName>ppt_x</p:attrName>
                                            </p:attrNameLst>
                                          </p:cBhvr>
                                          <p:tavLst>
                                            <p:tav tm="0">
                                              <p:val>
                                                <p:strVal val="#ppt_x"/>
                                              </p:val>
                                            </p:tav>
                                            <p:tav tm="100000">
                                              <p:val>
                                                <p:strVal val="#ppt_x"/>
                                              </p:val>
                                            </p:tav>
                                          </p:tavLst>
                                        </p:anim>
                                        <p:anim calcmode="lin" valueType="num">
                                          <p:cBhvr additive="base">
                                            <p:cTn id="57" dur="500" fill="hold"/>
                                            <p:tgtEl>
                                              <p:spTgt spid="57"/>
                                            </p:tgtEl>
                                            <p:attrNameLst>
                                              <p:attrName>ppt_y</p:attrName>
                                            </p:attrNameLst>
                                          </p:cBhvr>
                                          <p:tavLst>
                                            <p:tav tm="0">
                                              <p:val>
                                                <p:strVal val="1+#ppt_h/2"/>
                                              </p:val>
                                            </p:tav>
                                            <p:tav tm="100000">
                                              <p:val>
                                                <p:strVal val="#ppt_y"/>
                                              </p:val>
                                            </p:tav>
                                          </p:tavLst>
                                        </p:anim>
                                      </p:childTnLst>
                                    </p:cTn>
                                  </p:par>
                                  <p:par>
                                    <p:cTn id="58" presetID="22" presetClass="entr" presetSubtype="1" fill="hold"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wipe(up)">
                                          <p:cBhvr>
                                            <p:cTn id="60" dur="500"/>
                                            <p:tgtEl>
                                              <p:spTgt spid="65"/>
                                            </p:tgtEl>
                                          </p:cBhvr>
                                        </p:animEffect>
                                      </p:childTnLst>
                                    </p:cTn>
                                  </p:par>
                                </p:childTnLst>
                              </p:cTn>
                            </p:par>
                            <p:par>
                              <p:cTn id="61" fill="hold">
                                <p:stCondLst>
                                  <p:cond delay="4699"/>
                                </p:stCondLst>
                                <p:childTnLst>
                                  <p:par>
                                    <p:cTn id="62" presetID="22" presetClass="entr" presetSubtype="8" fill="hold" nodeType="after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wipe(left)">
                                          <p:cBhvr>
                                            <p:cTn id="64" dur="500"/>
                                            <p:tgtEl>
                                              <p:spTgt spid="62"/>
                                            </p:tgtEl>
                                          </p:cBhvr>
                                        </p:animEffect>
                                      </p:childTnLst>
                                    </p:cTn>
                                  </p:par>
                                </p:childTnLst>
                              </p:cTn>
                            </p:par>
                            <p:par>
                              <p:cTn id="65" fill="hold">
                                <p:stCondLst>
                                  <p:cond delay="5199"/>
                                </p:stCondLst>
                                <p:childTnLst>
                                  <p:par>
                                    <p:cTn id="66" presetID="2" presetClass="entr" presetSubtype="4" fill="hold" nodeType="afterEffect">
                                      <p:stCondLst>
                                        <p:cond delay="0"/>
                                      </p:stCondLst>
                                      <p:childTnLst>
                                        <p:set>
                                          <p:cBhvr>
                                            <p:cTn id="67" dur="1" fill="hold">
                                              <p:stCondLst>
                                                <p:cond delay="0"/>
                                              </p:stCondLst>
                                            </p:cTn>
                                            <p:tgtEl>
                                              <p:spTgt spid="66"/>
                                            </p:tgtEl>
                                            <p:attrNameLst>
                                              <p:attrName>style.visibility</p:attrName>
                                            </p:attrNameLst>
                                          </p:cBhvr>
                                          <p:to>
                                            <p:strVal val="visible"/>
                                          </p:to>
                                        </p:set>
                                        <p:anim calcmode="lin" valueType="num">
                                          <p:cBhvr additive="base">
                                            <p:cTn id="68" dur="500" fill="hold"/>
                                            <p:tgtEl>
                                              <p:spTgt spid="66"/>
                                            </p:tgtEl>
                                            <p:attrNameLst>
                                              <p:attrName>ppt_x</p:attrName>
                                            </p:attrNameLst>
                                          </p:cBhvr>
                                          <p:tavLst>
                                            <p:tav tm="0">
                                              <p:val>
                                                <p:strVal val="#ppt_x"/>
                                              </p:val>
                                            </p:tav>
                                            <p:tav tm="100000">
                                              <p:val>
                                                <p:strVal val="#ppt_x"/>
                                              </p:val>
                                            </p:tav>
                                          </p:tavLst>
                                        </p:anim>
                                        <p:anim calcmode="lin" valueType="num">
                                          <p:cBhvr additive="base">
                                            <p:cTn id="69" dur="500" fill="hold"/>
                                            <p:tgtEl>
                                              <p:spTgt spid="66"/>
                                            </p:tgtEl>
                                            <p:attrNameLst>
                                              <p:attrName>ppt_y</p:attrName>
                                            </p:attrNameLst>
                                          </p:cBhvr>
                                          <p:tavLst>
                                            <p:tav tm="0">
                                              <p:val>
                                                <p:strVal val="1+#ppt_h/2"/>
                                              </p:val>
                                            </p:tav>
                                            <p:tav tm="100000">
                                              <p:val>
                                                <p:strVal val="#ppt_y"/>
                                              </p:val>
                                            </p:tav>
                                          </p:tavLst>
                                        </p:anim>
                                      </p:childTnLst>
                                    </p:cTn>
                                  </p:par>
                                  <p:par>
                                    <p:cTn id="70" presetID="22" presetClass="entr" presetSubtype="1" fill="hold" nodeType="withEffect">
                                      <p:stCondLst>
                                        <p:cond delay="0"/>
                                      </p:stCondLst>
                                      <p:childTnLst>
                                        <p:set>
                                          <p:cBhvr>
                                            <p:cTn id="71" dur="1" fill="hold">
                                              <p:stCondLst>
                                                <p:cond delay="0"/>
                                              </p:stCondLst>
                                            </p:cTn>
                                            <p:tgtEl>
                                              <p:spTgt spid="74"/>
                                            </p:tgtEl>
                                            <p:attrNameLst>
                                              <p:attrName>style.visibility</p:attrName>
                                            </p:attrNameLst>
                                          </p:cBhvr>
                                          <p:to>
                                            <p:strVal val="visible"/>
                                          </p:to>
                                        </p:set>
                                        <p:animEffect transition="in" filter="wipe(up)">
                                          <p:cBhvr>
                                            <p:cTn id="72" dur="500"/>
                                            <p:tgtEl>
                                              <p:spTgt spid="74"/>
                                            </p:tgtEl>
                                          </p:cBhvr>
                                        </p:animEffect>
                                      </p:childTnLst>
                                    </p:cTn>
                                  </p:par>
                                </p:childTnLst>
                              </p:cTn>
                            </p:par>
                            <p:par>
                              <p:cTn id="73" fill="hold">
                                <p:stCondLst>
                                  <p:cond delay="5699"/>
                                </p:stCondLst>
                                <p:childTnLst>
                                  <p:par>
                                    <p:cTn id="74" presetID="22" presetClass="entr" presetSubtype="8" fill="hold" nodeType="afterEffect">
                                      <p:stCondLst>
                                        <p:cond delay="0"/>
                                      </p:stCondLst>
                                      <p:childTnLst>
                                        <p:set>
                                          <p:cBhvr>
                                            <p:cTn id="75" dur="1" fill="hold">
                                              <p:stCondLst>
                                                <p:cond delay="0"/>
                                              </p:stCondLst>
                                            </p:cTn>
                                            <p:tgtEl>
                                              <p:spTgt spid="71"/>
                                            </p:tgtEl>
                                            <p:attrNameLst>
                                              <p:attrName>style.visibility</p:attrName>
                                            </p:attrNameLst>
                                          </p:cBhvr>
                                          <p:to>
                                            <p:strVal val="visible"/>
                                          </p:to>
                                        </p:set>
                                        <p:animEffect transition="in" filter="wipe(left)">
                                          <p:cBhvr>
                                            <p:cTn id="76" dur="500"/>
                                            <p:tgtEl>
                                              <p:spTgt spid="71"/>
                                            </p:tgtEl>
                                          </p:cBhvr>
                                        </p:animEffect>
                                      </p:childTnLst>
                                    </p:cTn>
                                  </p:par>
                                </p:childTnLst>
                              </p:cTn>
                            </p:par>
                            <p:par>
                              <p:cTn id="77" fill="hold">
                                <p:stCondLst>
                                  <p:cond delay="6199"/>
                                </p:stCondLst>
                                <p:childTnLst>
                                  <p:par>
                                    <p:cTn id="78" presetID="2" presetClass="entr" presetSubtype="4" fill="hold" nodeType="afterEffect">
                                      <p:stCondLst>
                                        <p:cond delay="0"/>
                                      </p:stCondLst>
                                      <p:childTnLst>
                                        <p:set>
                                          <p:cBhvr>
                                            <p:cTn id="79" dur="1" fill="hold">
                                              <p:stCondLst>
                                                <p:cond delay="0"/>
                                              </p:stCondLst>
                                            </p:cTn>
                                            <p:tgtEl>
                                              <p:spTgt spid="75"/>
                                            </p:tgtEl>
                                            <p:attrNameLst>
                                              <p:attrName>style.visibility</p:attrName>
                                            </p:attrNameLst>
                                          </p:cBhvr>
                                          <p:to>
                                            <p:strVal val="visible"/>
                                          </p:to>
                                        </p:set>
                                        <p:anim calcmode="lin" valueType="num">
                                          <p:cBhvr additive="base">
                                            <p:cTn id="80" dur="500" fill="hold"/>
                                            <p:tgtEl>
                                              <p:spTgt spid="75"/>
                                            </p:tgtEl>
                                            <p:attrNameLst>
                                              <p:attrName>ppt_x</p:attrName>
                                            </p:attrNameLst>
                                          </p:cBhvr>
                                          <p:tavLst>
                                            <p:tav tm="0">
                                              <p:val>
                                                <p:strVal val="#ppt_x"/>
                                              </p:val>
                                            </p:tav>
                                            <p:tav tm="100000">
                                              <p:val>
                                                <p:strVal val="#ppt_x"/>
                                              </p:val>
                                            </p:tav>
                                          </p:tavLst>
                                        </p:anim>
                                        <p:anim calcmode="lin" valueType="num">
                                          <p:cBhvr additive="base">
                                            <p:cTn id="81" dur="500" fill="hold"/>
                                            <p:tgtEl>
                                              <p:spTgt spid="75"/>
                                            </p:tgtEl>
                                            <p:attrNameLst>
                                              <p:attrName>ppt_y</p:attrName>
                                            </p:attrNameLst>
                                          </p:cBhvr>
                                          <p:tavLst>
                                            <p:tav tm="0">
                                              <p:val>
                                                <p:strVal val="1+#ppt_h/2"/>
                                              </p:val>
                                            </p:tav>
                                            <p:tav tm="100000">
                                              <p:val>
                                                <p:strVal val="#ppt_y"/>
                                              </p:val>
                                            </p:tav>
                                          </p:tavLst>
                                        </p:anim>
                                      </p:childTnLst>
                                    </p:cTn>
                                  </p:par>
                                  <p:par>
                                    <p:cTn id="82" presetID="22" presetClass="entr" presetSubtype="1" fill="hold" nodeType="withEffect">
                                      <p:stCondLst>
                                        <p:cond delay="0"/>
                                      </p:stCondLst>
                                      <p:childTnLst>
                                        <p:set>
                                          <p:cBhvr>
                                            <p:cTn id="83" dur="1" fill="hold">
                                              <p:stCondLst>
                                                <p:cond delay="0"/>
                                              </p:stCondLst>
                                            </p:cTn>
                                            <p:tgtEl>
                                              <p:spTgt spid="83"/>
                                            </p:tgtEl>
                                            <p:attrNameLst>
                                              <p:attrName>style.visibility</p:attrName>
                                            </p:attrNameLst>
                                          </p:cBhvr>
                                          <p:to>
                                            <p:strVal val="visible"/>
                                          </p:to>
                                        </p:set>
                                        <p:animEffect transition="in" filter="wipe(up)">
                                          <p:cBhvr>
                                            <p:cTn id="84" dur="500"/>
                                            <p:tgtEl>
                                              <p:spTgt spid="83"/>
                                            </p:tgtEl>
                                          </p:cBhvr>
                                        </p:animEffect>
                                      </p:childTnLst>
                                    </p:cTn>
                                  </p:par>
                                </p:childTnLst>
                              </p:cTn>
                            </p:par>
                            <p:par>
                              <p:cTn id="85" fill="hold">
                                <p:stCondLst>
                                  <p:cond delay="6699"/>
                                </p:stCondLst>
                                <p:childTnLst>
                                  <p:par>
                                    <p:cTn id="86" presetID="22" presetClass="entr" presetSubtype="8" fill="hold" nodeType="afterEffect">
                                      <p:stCondLst>
                                        <p:cond delay="0"/>
                                      </p:stCondLst>
                                      <p:childTnLst>
                                        <p:set>
                                          <p:cBhvr>
                                            <p:cTn id="87" dur="1" fill="hold">
                                              <p:stCondLst>
                                                <p:cond delay="0"/>
                                              </p:stCondLst>
                                            </p:cTn>
                                            <p:tgtEl>
                                              <p:spTgt spid="80"/>
                                            </p:tgtEl>
                                            <p:attrNameLst>
                                              <p:attrName>style.visibility</p:attrName>
                                            </p:attrNameLst>
                                          </p:cBhvr>
                                          <p:to>
                                            <p:strVal val="visible"/>
                                          </p:to>
                                        </p:set>
                                        <p:animEffect transition="in" filter="wipe(left)">
                                          <p:cBhvr>
                                            <p:cTn id="88" dur="500"/>
                                            <p:tgtEl>
                                              <p:spTgt spid="80"/>
                                            </p:tgtEl>
                                          </p:cBhvr>
                                        </p:animEffect>
                                      </p:childTnLst>
                                    </p:cTn>
                                  </p:par>
                                </p:childTnLst>
                              </p:cTn>
                            </p:par>
                            <p:par>
                              <p:cTn id="89" fill="hold">
                                <p:stCondLst>
                                  <p:cond delay="7199"/>
                                </p:stCondLst>
                                <p:childTnLst>
                                  <p:par>
                                    <p:cTn id="90" presetID="2" presetClass="entr" presetSubtype="4" fill="hold" nodeType="afterEffect">
                                      <p:stCondLst>
                                        <p:cond delay="0"/>
                                      </p:stCondLst>
                                      <p:childTnLst>
                                        <p:set>
                                          <p:cBhvr>
                                            <p:cTn id="91" dur="1" fill="hold">
                                              <p:stCondLst>
                                                <p:cond delay="0"/>
                                              </p:stCondLst>
                                            </p:cTn>
                                            <p:tgtEl>
                                              <p:spTgt spid="84"/>
                                            </p:tgtEl>
                                            <p:attrNameLst>
                                              <p:attrName>style.visibility</p:attrName>
                                            </p:attrNameLst>
                                          </p:cBhvr>
                                          <p:to>
                                            <p:strVal val="visible"/>
                                          </p:to>
                                        </p:set>
                                        <p:anim calcmode="lin" valueType="num">
                                          <p:cBhvr additive="base">
                                            <p:cTn id="92" dur="500" fill="hold"/>
                                            <p:tgtEl>
                                              <p:spTgt spid="84"/>
                                            </p:tgtEl>
                                            <p:attrNameLst>
                                              <p:attrName>ppt_x</p:attrName>
                                            </p:attrNameLst>
                                          </p:cBhvr>
                                          <p:tavLst>
                                            <p:tav tm="0">
                                              <p:val>
                                                <p:strVal val="#ppt_x"/>
                                              </p:val>
                                            </p:tav>
                                            <p:tav tm="100000">
                                              <p:val>
                                                <p:strVal val="#ppt_x"/>
                                              </p:val>
                                            </p:tav>
                                          </p:tavLst>
                                        </p:anim>
                                        <p:anim calcmode="lin" valueType="num">
                                          <p:cBhvr additive="base">
                                            <p:cTn id="93" dur="500" fill="hold"/>
                                            <p:tgtEl>
                                              <p:spTgt spid="84"/>
                                            </p:tgtEl>
                                            <p:attrNameLst>
                                              <p:attrName>ppt_y</p:attrName>
                                            </p:attrNameLst>
                                          </p:cBhvr>
                                          <p:tavLst>
                                            <p:tav tm="0">
                                              <p:val>
                                                <p:strVal val="1+#ppt_h/2"/>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94"/>
                                            </p:tgtEl>
                                            <p:attrNameLst>
                                              <p:attrName>style.visibility</p:attrName>
                                            </p:attrNameLst>
                                          </p:cBhvr>
                                          <p:to>
                                            <p:strVal val="visible"/>
                                          </p:to>
                                        </p:set>
                                        <p:animEffect transition="in" filter="wipe(up)">
                                          <p:cBhvr>
                                            <p:cTn id="96" dur="500"/>
                                            <p:tgtEl>
                                              <p:spTgt spid="94"/>
                                            </p:tgtEl>
                                          </p:cBhvr>
                                        </p:animEffect>
                                      </p:childTnLst>
                                    </p:cTn>
                                  </p:par>
                                </p:childTnLst>
                              </p:cTn>
                            </p:par>
                            <p:par>
                              <p:cTn id="97" fill="hold">
                                <p:stCondLst>
                                  <p:cond delay="7699"/>
                                </p:stCondLst>
                                <p:childTnLst>
                                  <p:par>
                                    <p:cTn id="98" presetID="22" presetClass="entr" presetSubtype="8" fill="hold" nodeType="afterEffect">
                                      <p:stCondLst>
                                        <p:cond delay="0"/>
                                      </p:stCondLst>
                                      <p:childTnLst>
                                        <p:set>
                                          <p:cBhvr>
                                            <p:cTn id="99" dur="1" fill="hold">
                                              <p:stCondLst>
                                                <p:cond delay="0"/>
                                              </p:stCondLst>
                                            </p:cTn>
                                            <p:tgtEl>
                                              <p:spTgt spid="91"/>
                                            </p:tgtEl>
                                            <p:attrNameLst>
                                              <p:attrName>style.visibility</p:attrName>
                                            </p:attrNameLst>
                                          </p:cBhvr>
                                          <p:to>
                                            <p:strVal val="visible"/>
                                          </p:to>
                                        </p:set>
                                        <p:animEffect transition="in" filter="wipe(left)">
                                          <p:cBhvr>
                                            <p:cTn id="100"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53" grpId="0"/>
          <p:bldP spid="54" grpId="0"/>
          <p:bldP spid="55" grpId="0"/>
          <p:bldP spid="56"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0"/>
            <a:ext cx="9144000" cy="5166146"/>
            <a:chOff x="0" y="0"/>
            <a:chExt cx="9144000" cy="5166146"/>
          </a:xfrm>
        </p:grpSpPr>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873" y="1657126"/>
              <a:ext cx="2054182" cy="3017270"/>
            </a:xfrm>
            <a:prstGeom prst="rect">
              <a:avLst/>
            </a:prstGeom>
          </p:spPr>
        </p:pic>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4997" y="2347607"/>
              <a:ext cx="2377243" cy="2523535"/>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836" y="4282299"/>
              <a:ext cx="6138164" cy="883847"/>
            </a:xfrm>
            <a:prstGeom prst="rect">
              <a:avLst/>
            </a:prstGeom>
          </p:spPr>
        </p:pic>
      </p:grpSp>
      <p:sp>
        <p:nvSpPr>
          <p:cNvPr id="17" name="Freeform 5"/>
          <p:cNvSpPr/>
          <p:nvPr/>
        </p:nvSpPr>
        <p:spPr bwMode="auto">
          <a:xfrm>
            <a:off x="2317534" y="741502"/>
            <a:ext cx="1376603" cy="124116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w="9525" cap="flat">
            <a:noFill/>
            <a:prstDash val="solid"/>
            <a:miter lim="800000"/>
          </a:ln>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18" name="TextBox 21"/>
          <p:cNvSpPr txBox="1"/>
          <p:nvPr/>
        </p:nvSpPr>
        <p:spPr>
          <a:xfrm>
            <a:off x="2468915" y="1005310"/>
            <a:ext cx="1073839"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charset="-122"/>
                <a:ea typeface="微软雅黑" panose="020B0503020204020204" charset="-122"/>
              </a:defRPr>
            </a:lvl1pPr>
          </a:lstStyle>
          <a:p>
            <a:pPr marL="0" marR="0" lvl="0" indent="0" algn="ctr" defTabSz="342900" rtl="0" eaLnBrk="1" fontAlgn="auto" latinLnBrk="0" hangingPunct="1">
              <a:lnSpc>
                <a:spcPct val="100000"/>
              </a:lnSpc>
              <a:spcBef>
                <a:spcPts val="0"/>
              </a:spcBef>
              <a:spcAft>
                <a:spcPts val="0"/>
              </a:spcAft>
              <a:buClrTx/>
              <a:buSzTx/>
              <a:buFontTx/>
              <a:buNone/>
              <a:defRPr/>
            </a:pPr>
            <a:r>
              <a:rPr kumimoji="0" lang="en-US" altLang="zh-CN" sz="48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04</a:t>
            </a:r>
            <a:endParaRPr kumimoji="0" lang="zh-CN" altLang="en-US" sz="36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9" name="TextBox 27"/>
          <p:cNvSpPr txBox="1"/>
          <p:nvPr/>
        </p:nvSpPr>
        <p:spPr>
          <a:xfrm>
            <a:off x="797928" y="2543393"/>
            <a:ext cx="5588000" cy="23487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342900" rtl="0" eaLnBrk="1" fontAlgn="auto" latinLnBrk="0" hangingPunct="1">
              <a:lnSpc>
                <a:spcPts val="1300"/>
              </a:lnSpc>
              <a:spcBef>
                <a:spcPts val="0"/>
              </a:spcBef>
              <a:spcAft>
                <a:spcPts val="0"/>
              </a:spcAft>
              <a:buClrTx/>
              <a:buSzTx/>
              <a:buFontTx/>
              <a:buNone/>
              <a:defRPr/>
            </a:pPr>
            <a:r>
              <a:rPr kumimoji="0" lang="zh-CN" altLang="en-US" sz="36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单击此处添加</a:t>
            </a:r>
            <a:r>
              <a:rPr lang="zh-CN" altLang="en-US" sz="3600" b="1" kern="0" dirty="0">
                <a:solidFill>
                  <a:srgbClr val="C00000"/>
                </a:solidFill>
              </a:rPr>
              <a:t>标题</a:t>
            </a:r>
            <a:r>
              <a:rPr kumimoji="0" lang="zh-CN" altLang="en-US" sz="36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文字</a:t>
            </a:r>
            <a:endParaRPr kumimoji="0" lang="en-US" altLang="zh-CN" sz="36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20" name="文本框 19"/>
          <p:cNvSpPr txBox="1"/>
          <p:nvPr/>
        </p:nvSpPr>
        <p:spPr>
          <a:xfrm>
            <a:off x="985083" y="2853288"/>
            <a:ext cx="2031325" cy="461665"/>
          </a:xfrm>
          <a:prstGeom prst="rect">
            <a:avLst/>
          </a:prstGeom>
          <a:noFill/>
        </p:spPr>
        <p:txBody>
          <a:bodyPr vert="horz"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单击添加内容</a:t>
            </a:r>
            <a:endParaRPr kumimoji="0" lang="zh-CN" altLang="en-US" sz="2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1" name="文本框 20"/>
          <p:cNvSpPr txBox="1"/>
          <p:nvPr/>
        </p:nvSpPr>
        <p:spPr>
          <a:xfrm>
            <a:off x="3203848" y="2853288"/>
            <a:ext cx="2031325" cy="461665"/>
          </a:xfrm>
          <a:prstGeom prst="rect">
            <a:avLst/>
          </a:prstGeom>
          <a:noFill/>
        </p:spPr>
        <p:txBody>
          <a:bodyPr vert="horz"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单击添加内容</a:t>
            </a:r>
            <a:endParaRPr kumimoji="0" lang="zh-CN" altLang="en-US" sz="2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anim calcmode="lin" valueType="num">
                                      <p:cBhvr>
                                        <p:cTn id="13" dur="2000" fill="hold"/>
                                        <p:tgtEl>
                                          <p:spTgt spid="17"/>
                                        </p:tgtEl>
                                        <p:attrNameLst>
                                          <p:attrName>ppt_w</p:attrName>
                                        </p:attrNameLst>
                                      </p:cBhvr>
                                      <p:tavLst>
                                        <p:tav tm="0" fmla="#ppt_w*sin(2.5*pi*$)">
                                          <p:val>
                                            <p:fltVal val="0"/>
                                          </p:val>
                                        </p:tav>
                                        <p:tav tm="100000">
                                          <p:val>
                                            <p:fltVal val="1"/>
                                          </p:val>
                                        </p:tav>
                                      </p:tavLst>
                                    </p:anim>
                                    <p:anim calcmode="lin" valueType="num">
                                      <p:cBhvr>
                                        <p:cTn id="14" dur="2000" fill="hold"/>
                                        <p:tgtEl>
                                          <p:spTgt spid="17"/>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971600" y="2050687"/>
            <a:ext cx="1423450" cy="1423450"/>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5" name="组合 4"/>
          <p:cNvGrpSpPr/>
          <p:nvPr/>
        </p:nvGrpSpPr>
        <p:grpSpPr>
          <a:xfrm>
            <a:off x="3004805" y="1381576"/>
            <a:ext cx="2846358" cy="2846358"/>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8" name="组合 7"/>
          <p:cNvGrpSpPr/>
          <p:nvPr/>
        </p:nvGrpSpPr>
        <p:grpSpPr>
          <a:xfrm>
            <a:off x="4932040" y="1410570"/>
            <a:ext cx="623903" cy="623903"/>
            <a:chOff x="304800" y="673100"/>
            <a:chExt cx="4000500" cy="4000500"/>
          </a:xfrm>
          <a:effectLst>
            <a:outerShdw blurRad="317500" dist="1905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500" b="1" i="0" u="none" strike="noStrike" kern="1200" cap="none" spc="0" normalizeH="0" baseline="0" noProof="0">
                <a:ln>
                  <a:noFill/>
                </a:ln>
                <a:solidFill>
                  <a:srgbClr val="C00002"/>
                </a:solidFill>
                <a:effectLst/>
                <a:uLnTx/>
                <a:uFillTx/>
                <a:latin typeface="微软雅黑" panose="020B0503020204020204" charset="-122"/>
                <a:ea typeface="微软雅黑" panose="020B0503020204020204" charset="-122"/>
                <a:cs typeface="+mn-cs"/>
              </a:endParaRPr>
            </a:p>
          </p:txBody>
        </p:sp>
        <p:sp>
          <p:nvSpPr>
            <p:cNvPr id="10" name="椭圆 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500" b="1"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rPr>
                <a:t>1</a:t>
              </a:r>
              <a:endParaRPr kumimoji="0" lang="zh-CN" altLang="en-US" sz="2500" b="1"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endParaRPr>
            </a:p>
          </p:txBody>
        </p:sp>
      </p:grpSp>
      <p:grpSp>
        <p:nvGrpSpPr>
          <p:cNvPr id="11" name="组合 10"/>
          <p:cNvGrpSpPr/>
          <p:nvPr/>
        </p:nvGrpSpPr>
        <p:grpSpPr>
          <a:xfrm>
            <a:off x="5477088" y="2450460"/>
            <a:ext cx="623903" cy="623903"/>
            <a:chOff x="304800" y="673100"/>
            <a:chExt cx="4000500" cy="4000500"/>
          </a:xfrm>
          <a:effectLst>
            <a:outerShdw blurRad="317500" dist="1905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500" b="1" i="0" u="none" strike="noStrike" kern="1200" cap="none" spc="0" normalizeH="0" baseline="0" noProof="0">
                <a:ln>
                  <a:noFill/>
                </a:ln>
                <a:solidFill>
                  <a:srgbClr val="C00002"/>
                </a:solidFill>
                <a:effectLst/>
                <a:uLnTx/>
                <a:uFillTx/>
                <a:latin typeface="微软雅黑" panose="020B0503020204020204" charset="-122"/>
                <a:ea typeface="微软雅黑" panose="020B0503020204020204" charset="-122"/>
                <a:cs typeface="+mn-cs"/>
              </a:endParaRPr>
            </a:p>
          </p:txBody>
        </p:sp>
        <p:sp>
          <p:nvSpPr>
            <p:cNvPr id="13" name="椭圆 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500" b="1"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rPr>
                <a:t>2</a:t>
              </a:r>
              <a:endParaRPr kumimoji="0" lang="zh-CN" altLang="en-US" sz="2500" b="1"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endParaRPr>
            </a:p>
          </p:txBody>
        </p:sp>
      </p:grpSp>
      <p:grpSp>
        <p:nvGrpSpPr>
          <p:cNvPr id="14" name="组合 13"/>
          <p:cNvGrpSpPr/>
          <p:nvPr/>
        </p:nvGrpSpPr>
        <p:grpSpPr>
          <a:xfrm>
            <a:off x="4932040" y="3541908"/>
            <a:ext cx="623903" cy="623903"/>
            <a:chOff x="304800" y="673100"/>
            <a:chExt cx="4000500" cy="4000500"/>
          </a:xfrm>
          <a:effectLst>
            <a:outerShdw blurRad="317500" dist="1905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500" b="1" i="0" u="none" strike="noStrike" kern="1200" cap="none" spc="0" normalizeH="0" baseline="0" noProof="0">
                <a:ln>
                  <a:noFill/>
                </a:ln>
                <a:solidFill>
                  <a:srgbClr val="C00002"/>
                </a:solidFill>
                <a:effectLst/>
                <a:uLnTx/>
                <a:uFillTx/>
                <a:latin typeface="微软雅黑" panose="020B0503020204020204" charset="-122"/>
                <a:ea typeface="微软雅黑" panose="020B0503020204020204" charset="-122"/>
                <a:cs typeface="+mn-cs"/>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500" b="1"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rPr>
                <a:t>3</a:t>
              </a:r>
              <a:endParaRPr kumimoji="0" lang="zh-CN" altLang="en-US" sz="2500" b="1"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endParaRPr>
            </a:p>
          </p:txBody>
        </p:sp>
      </p:grpSp>
      <p:sp>
        <p:nvSpPr>
          <p:cNvPr id="17" name="TextBox 15"/>
          <p:cNvSpPr txBox="1"/>
          <p:nvPr/>
        </p:nvSpPr>
        <p:spPr>
          <a:xfrm>
            <a:off x="1426843" y="2460253"/>
            <a:ext cx="512961" cy="615553"/>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标题</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内容</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8" name="TextBox 16"/>
          <p:cNvSpPr txBox="1"/>
          <p:nvPr/>
        </p:nvSpPr>
        <p:spPr>
          <a:xfrm>
            <a:off x="5827796" y="1438817"/>
            <a:ext cx="2200588" cy="577081"/>
          </a:xfrm>
          <a:prstGeom prst="rect">
            <a:avLst/>
          </a:prstGeom>
          <a:noFill/>
        </p:spPr>
        <p:txBody>
          <a:bodyPr wrap="square" lIns="0" tIns="0" rIns="0" bIns="0" rtlCol="0">
            <a:spAutoFit/>
          </a:bodyPr>
          <a:lstStyle/>
          <a:p>
            <a:pPr marL="0" marR="0" lvl="0" indent="0" algn="just" defTabSz="914400" rtl="0" eaLnBrk="1" fontAlgn="base" latinLnBrk="0" hangingPunct="1">
              <a:lnSpc>
                <a:spcPts val="15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a:t>
            </a:r>
            <a:r>
              <a:rPr kumimoji="0" lang="zh-CN" altLang="en-US" sz="1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 name="TextBox 17"/>
          <p:cNvSpPr txBox="1"/>
          <p:nvPr/>
        </p:nvSpPr>
        <p:spPr>
          <a:xfrm>
            <a:off x="6259844" y="2478885"/>
            <a:ext cx="2200588" cy="577081"/>
          </a:xfrm>
          <a:prstGeom prst="rect">
            <a:avLst/>
          </a:prstGeom>
          <a:noFill/>
        </p:spPr>
        <p:txBody>
          <a:bodyPr wrap="square" lIns="0" tIns="0" rIns="0" bIns="0" rtlCol="0">
            <a:spAutoFit/>
          </a:bodyPr>
          <a:lstStyle/>
          <a:p>
            <a:pPr marL="0" marR="0" lvl="0" indent="0" algn="just" defTabSz="914400" rtl="0" eaLnBrk="1" fontAlgn="base" latinLnBrk="0" hangingPunct="1">
              <a:lnSpc>
                <a:spcPts val="15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a:t>
            </a:r>
            <a:r>
              <a:rPr kumimoji="0" lang="zh-CN" altLang="en-US" sz="1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0" name="TextBox 18"/>
          <p:cNvSpPr txBox="1"/>
          <p:nvPr/>
        </p:nvSpPr>
        <p:spPr>
          <a:xfrm>
            <a:off x="5774440" y="3593199"/>
            <a:ext cx="2200588" cy="577081"/>
          </a:xfrm>
          <a:prstGeom prst="rect">
            <a:avLst/>
          </a:prstGeom>
          <a:noFill/>
        </p:spPr>
        <p:txBody>
          <a:bodyPr wrap="square" lIns="0" tIns="0" rIns="0" bIns="0" rtlCol="0">
            <a:spAutoFit/>
          </a:bodyPr>
          <a:lstStyle/>
          <a:p>
            <a:pPr marL="0" marR="0" lvl="0" indent="0" algn="just" defTabSz="914400" rtl="0" eaLnBrk="1" fontAlgn="base" latinLnBrk="0" hangingPunct="1">
              <a:lnSpc>
                <a:spcPts val="15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a:t>
            </a:r>
            <a:r>
              <a:rPr kumimoji="0" lang="zh-CN" altLang="en-US" sz="1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1" name="TextBox 19"/>
          <p:cNvSpPr txBox="1"/>
          <p:nvPr/>
        </p:nvSpPr>
        <p:spPr>
          <a:xfrm>
            <a:off x="3491879" y="2069425"/>
            <a:ext cx="1752111" cy="1373068"/>
          </a:xfrm>
          <a:prstGeom prst="rect">
            <a:avLst/>
          </a:prstGeom>
          <a:noFill/>
        </p:spPr>
        <p:txBody>
          <a:bodyPr wrap="square" lIns="0" tIns="0" rIns="0" bIns="0" rtlCol="0">
            <a:spAutoFit/>
          </a:bodyPr>
          <a:lstStyle/>
          <a:p>
            <a:pPr marL="0" marR="0" lvl="0" indent="0" algn="just" defTabSz="914400" rtl="0" eaLnBrk="1" fontAlgn="base" latinLnBrk="0" hangingPunct="1">
              <a:lnSpc>
                <a:spcPct val="13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点击输入简要文字内容，文字内容需概括精炼，不用多余的文字修饰，言简意赅的说明分项内容</a:t>
            </a:r>
            <a:r>
              <a:rPr kumimoji="0"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2" name="Half Frame 12"/>
          <p:cNvSpPr/>
          <p:nvPr/>
        </p:nvSpPr>
        <p:spPr>
          <a:xfrm rot="8097294">
            <a:off x="2428709" y="2569527"/>
            <a:ext cx="360168" cy="395798"/>
          </a:xfrm>
          <a:prstGeom prst="halfFrame">
            <a:avLst/>
          </a:prstGeom>
          <a:solidFill>
            <a:schemeClr val="accent1"/>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Tree>
  </p:cSld>
  <p:clrMapOvr>
    <a:masterClrMapping/>
  </p:clrMapOvr>
  <p:transition spd="med" advClick="0" advTm="0">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14:presetBounceEnd="4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4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44000">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par>
                              <p:cTn id="19" fill="hold">
                                <p:stCondLst>
                                  <p:cond delay="2000"/>
                                </p:stCondLst>
                                <p:childTnLst>
                                  <p:par>
                                    <p:cTn id="20" presetID="2" presetClass="entr" presetSubtype="4" accel="42000" fill="hold" nodeType="afterEffect" p14:presetBounceEnd="44000">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14:bounceEnd="44000">
                                          <p:cBhvr additive="base">
                                            <p:cTn id="22" dur="1000" fill="hold"/>
                                            <p:tgtEl>
                                              <p:spTgt spid="5"/>
                                            </p:tgtEl>
                                            <p:attrNameLst>
                                              <p:attrName>ppt_x</p:attrName>
                                            </p:attrNameLst>
                                          </p:cBhvr>
                                          <p:tavLst>
                                            <p:tav tm="0">
                                              <p:val>
                                                <p:strVal val="#ppt_x"/>
                                              </p:val>
                                            </p:tav>
                                            <p:tav tm="100000">
                                              <p:val>
                                                <p:strVal val="#ppt_x"/>
                                              </p:val>
                                            </p:tav>
                                          </p:tavLst>
                                        </p:anim>
                                        <p:anim calcmode="lin" valueType="num" p14:bounceEnd="44000">
                                          <p:cBhvr additive="base">
                                            <p:cTn id="23" dur="10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3500"/>
                                </p:stCondLst>
                                <p:childTnLst>
                                  <p:par>
                                    <p:cTn id="29" presetID="2" presetClass="entr" presetSubtype="3" accel="52000" fill="hold" nodeType="afterEffect" p14:presetBounceEnd="55000">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14:bounceEnd="55000">
                                          <p:cBhvr additive="base">
                                            <p:cTn id="31" dur="1600" fill="hold"/>
                                            <p:tgtEl>
                                              <p:spTgt spid="8"/>
                                            </p:tgtEl>
                                            <p:attrNameLst>
                                              <p:attrName>ppt_x</p:attrName>
                                            </p:attrNameLst>
                                          </p:cBhvr>
                                          <p:tavLst>
                                            <p:tav tm="0">
                                              <p:val>
                                                <p:strVal val="1+#ppt_w/2"/>
                                              </p:val>
                                            </p:tav>
                                            <p:tav tm="100000">
                                              <p:val>
                                                <p:strVal val="#ppt_x"/>
                                              </p:val>
                                            </p:tav>
                                          </p:tavLst>
                                        </p:anim>
                                        <p:anim calcmode="lin" valueType="num" p14:bounceEnd="55000">
                                          <p:cBhvr additive="base">
                                            <p:cTn id="32" dur="160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2" accel="52000" fill="hold" nodeType="withEffect" p14:presetBounceEnd="55000">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14:bounceEnd="55000">
                                          <p:cBhvr additive="base">
                                            <p:cTn id="35" dur="1600" fill="hold"/>
                                            <p:tgtEl>
                                              <p:spTgt spid="11"/>
                                            </p:tgtEl>
                                            <p:attrNameLst>
                                              <p:attrName>ppt_x</p:attrName>
                                            </p:attrNameLst>
                                          </p:cBhvr>
                                          <p:tavLst>
                                            <p:tav tm="0">
                                              <p:val>
                                                <p:strVal val="1+#ppt_w/2"/>
                                              </p:val>
                                            </p:tav>
                                            <p:tav tm="100000">
                                              <p:val>
                                                <p:strVal val="#ppt_x"/>
                                              </p:val>
                                            </p:tav>
                                          </p:tavLst>
                                        </p:anim>
                                        <p:anim calcmode="lin" valueType="num" p14:bounceEnd="55000">
                                          <p:cBhvr additive="base">
                                            <p:cTn id="36" dur="16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6" accel="52000" fill="hold" nodeType="withEffect" p14:presetBounceEnd="55000">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14:bounceEnd="55000">
                                          <p:cBhvr additive="base">
                                            <p:cTn id="39" dur="1600" fill="hold"/>
                                            <p:tgtEl>
                                              <p:spTgt spid="14"/>
                                            </p:tgtEl>
                                            <p:attrNameLst>
                                              <p:attrName>ppt_x</p:attrName>
                                            </p:attrNameLst>
                                          </p:cBhvr>
                                          <p:tavLst>
                                            <p:tav tm="0">
                                              <p:val>
                                                <p:strVal val="1+#ppt_w/2"/>
                                              </p:val>
                                            </p:tav>
                                            <p:tav tm="100000">
                                              <p:val>
                                                <p:strVal val="#ppt_x"/>
                                              </p:val>
                                            </p:tav>
                                          </p:tavLst>
                                        </p:anim>
                                        <p:anim calcmode="lin" valueType="num" p14:bounceEnd="55000">
                                          <p:cBhvr additive="base">
                                            <p:cTn id="40" dur="16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grpId="0" nodeType="withEffect">
                                      <p:stCondLst>
                                        <p:cond delay="20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8" grpId="0"/>
          <p:bldP spid="19" grpId="0"/>
          <p:bldP spid="20" grpId="0"/>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par>
                              <p:cTn id="19" fill="hold">
                                <p:stCondLst>
                                  <p:cond delay="2000"/>
                                </p:stCondLst>
                                <p:childTnLst>
                                  <p:par>
                                    <p:cTn id="20" presetID="2" presetClass="entr" presetSubtype="4" accel="4200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000" fill="hold"/>
                                            <p:tgtEl>
                                              <p:spTgt spid="5"/>
                                            </p:tgtEl>
                                            <p:attrNameLst>
                                              <p:attrName>ppt_x</p:attrName>
                                            </p:attrNameLst>
                                          </p:cBhvr>
                                          <p:tavLst>
                                            <p:tav tm="0">
                                              <p:val>
                                                <p:strVal val="#ppt_x"/>
                                              </p:val>
                                            </p:tav>
                                            <p:tav tm="100000">
                                              <p:val>
                                                <p:strVal val="#ppt_x"/>
                                              </p:val>
                                            </p:tav>
                                          </p:tavLst>
                                        </p:anim>
                                        <p:anim calcmode="lin" valueType="num">
                                          <p:cBhvr additive="base">
                                            <p:cTn id="23" dur="10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3500"/>
                                </p:stCondLst>
                                <p:childTnLst>
                                  <p:par>
                                    <p:cTn id="29" presetID="2" presetClass="entr" presetSubtype="3" accel="5200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600" fill="hold"/>
                                            <p:tgtEl>
                                              <p:spTgt spid="8"/>
                                            </p:tgtEl>
                                            <p:attrNameLst>
                                              <p:attrName>ppt_x</p:attrName>
                                            </p:attrNameLst>
                                          </p:cBhvr>
                                          <p:tavLst>
                                            <p:tav tm="0">
                                              <p:val>
                                                <p:strVal val="1+#ppt_w/2"/>
                                              </p:val>
                                            </p:tav>
                                            <p:tav tm="100000">
                                              <p:val>
                                                <p:strVal val="#ppt_x"/>
                                              </p:val>
                                            </p:tav>
                                          </p:tavLst>
                                        </p:anim>
                                        <p:anim calcmode="lin" valueType="num">
                                          <p:cBhvr additive="base">
                                            <p:cTn id="32" dur="160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2" accel="5200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600" fill="hold"/>
                                            <p:tgtEl>
                                              <p:spTgt spid="11"/>
                                            </p:tgtEl>
                                            <p:attrNameLst>
                                              <p:attrName>ppt_x</p:attrName>
                                            </p:attrNameLst>
                                          </p:cBhvr>
                                          <p:tavLst>
                                            <p:tav tm="0">
                                              <p:val>
                                                <p:strVal val="1+#ppt_w/2"/>
                                              </p:val>
                                            </p:tav>
                                            <p:tav tm="100000">
                                              <p:val>
                                                <p:strVal val="#ppt_x"/>
                                              </p:val>
                                            </p:tav>
                                          </p:tavLst>
                                        </p:anim>
                                        <p:anim calcmode="lin" valueType="num">
                                          <p:cBhvr additive="base">
                                            <p:cTn id="36" dur="16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6" accel="5200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600" fill="hold"/>
                                            <p:tgtEl>
                                              <p:spTgt spid="14"/>
                                            </p:tgtEl>
                                            <p:attrNameLst>
                                              <p:attrName>ppt_x</p:attrName>
                                            </p:attrNameLst>
                                          </p:cBhvr>
                                          <p:tavLst>
                                            <p:tav tm="0">
                                              <p:val>
                                                <p:strVal val="1+#ppt_w/2"/>
                                              </p:val>
                                            </p:tav>
                                            <p:tav tm="100000">
                                              <p:val>
                                                <p:strVal val="#ppt_x"/>
                                              </p:val>
                                            </p:tav>
                                          </p:tavLst>
                                        </p:anim>
                                        <p:anim calcmode="lin" valueType="num">
                                          <p:cBhvr additive="base">
                                            <p:cTn id="40" dur="16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grpId="0" nodeType="withEffect">
                                      <p:stCondLst>
                                        <p:cond delay="20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8" grpId="0"/>
          <p:bldP spid="19" grpId="0"/>
          <p:bldP spid="20" grpId="0"/>
          <p:bldP spid="21"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367936" y="2021101"/>
            <a:ext cx="963909" cy="923289"/>
            <a:chOff x="1664154" y="1934950"/>
            <a:chExt cx="963741" cy="897257"/>
          </a:xfrm>
        </p:grpSpPr>
        <p:grpSp>
          <p:nvGrpSpPr>
            <p:cNvPr id="5" name="组合 4"/>
            <p:cNvGrpSpPr/>
            <p:nvPr/>
          </p:nvGrpSpPr>
          <p:grpSpPr>
            <a:xfrm rot="18900000">
              <a:off x="1664154" y="1934950"/>
              <a:ext cx="897259" cy="897257"/>
              <a:chOff x="304800" y="673100"/>
              <a:chExt cx="4000500" cy="4000500"/>
            </a:xfrm>
            <a:effectLst>
              <a:outerShdw blurRad="444500" dist="254000" dir="48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8" name="椭圆 7"/>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6" name="TextBox 44"/>
            <p:cNvSpPr txBox="1"/>
            <p:nvPr/>
          </p:nvSpPr>
          <p:spPr>
            <a:xfrm>
              <a:off x="1807549" y="2188595"/>
              <a:ext cx="820346" cy="40378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1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45%</a:t>
              </a:r>
              <a:endParaRPr kumimoji="0" lang="zh-CN" altLang="en-US" sz="21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grpSp>
      <p:grpSp>
        <p:nvGrpSpPr>
          <p:cNvPr id="9" name="组合 8"/>
          <p:cNvGrpSpPr/>
          <p:nvPr/>
        </p:nvGrpSpPr>
        <p:grpSpPr>
          <a:xfrm>
            <a:off x="3321508" y="2031184"/>
            <a:ext cx="897415" cy="923289"/>
            <a:chOff x="3293884" y="1912625"/>
            <a:chExt cx="897259" cy="897258"/>
          </a:xfrm>
        </p:grpSpPr>
        <p:grpSp>
          <p:nvGrpSpPr>
            <p:cNvPr id="10" name="组合 9"/>
            <p:cNvGrpSpPr/>
            <p:nvPr/>
          </p:nvGrpSpPr>
          <p:grpSpPr>
            <a:xfrm rot="18900000">
              <a:off x="3293884" y="1912625"/>
              <a:ext cx="897259" cy="897258"/>
              <a:chOff x="304800" y="673100"/>
              <a:chExt cx="4000500" cy="4000500"/>
            </a:xfrm>
            <a:effectLst>
              <a:outerShdw blurRad="444500" dist="254000" dir="528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3" name="椭圆 12"/>
              <p:cNvSpPr/>
              <p:nvPr/>
            </p:nvSpPr>
            <p:spPr>
              <a:xfrm>
                <a:off x="366204" y="734505"/>
                <a:ext cx="3877703" cy="3877691"/>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11" name="TextBox 49"/>
            <p:cNvSpPr txBox="1"/>
            <p:nvPr/>
          </p:nvSpPr>
          <p:spPr>
            <a:xfrm>
              <a:off x="3404406" y="2201081"/>
              <a:ext cx="753231" cy="3888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68%</a:t>
              </a:r>
              <a:endPar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grpSp>
      <p:grpSp>
        <p:nvGrpSpPr>
          <p:cNvPr id="14" name="组合 13"/>
          <p:cNvGrpSpPr/>
          <p:nvPr/>
        </p:nvGrpSpPr>
        <p:grpSpPr>
          <a:xfrm>
            <a:off x="5127290" y="2025670"/>
            <a:ext cx="942085" cy="923289"/>
            <a:chOff x="4849324" y="1995712"/>
            <a:chExt cx="941921" cy="897257"/>
          </a:xfrm>
        </p:grpSpPr>
        <p:grpSp>
          <p:nvGrpSpPr>
            <p:cNvPr id="15" name="组合 14"/>
            <p:cNvGrpSpPr/>
            <p:nvPr/>
          </p:nvGrpSpPr>
          <p:grpSpPr>
            <a:xfrm rot="18900000">
              <a:off x="4849324" y="1995712"/>
              <a:ext cx="897259" cy="897257"/>
              <a:chOff x="304800" y="673100"/>
              <a:chExt cx="4000500" cy="4000500"/>
            </a:xfrm>
            <a:effectLst>
              <a:outerShdw blurRad="444500" dist="254000" dir="564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 name="椭圆 17"/>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16" name="TextBox 54"/>
            <p:cNvSpPr txBox="1"/>
            <p:nvPr/>
          </p:nvSpPr>
          <p:spPr>
            <a:xfrm>
              <a:off x="4963049" y="2222298"/>
              <a:ext cx="828196" cy="40378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1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79%</a:t>
              </a:r>
              <a:endParaRPr kumimoji="0" lang="zh-CN" altLang="en-US" sz="21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grpSp>
      <p:grpSp>
        <p:nvGrpSpPr>
          <p:cNvPr id="19" name="组合 18"/>
          <p:cNvGrpSpPr/>
          <p:nvPr/>
        </p:nvGrpSpPr>
        <p:grpSpPr>
          <a:xfrm>
            <a:off x="6976586" y="2019651"/>
            <a:ext cx="951205" cy="923289"/>
            <a:chOff x="6380261" y="2029113"/>
            <a:chExt cx="951040" cy="897257"/>
          </a:xfrm>
        </p:grpSpPr>
        <p:grpSp>
          <p:nvGrpSpPr>
            <p:cNvPr id="20" name="组合 19"/>
            <p:cNvGrpSpPr/>
            <p:nvPr/>
          </p:nvGrpSpPr>
          <p:grpSpPr>
            <a:xfrm rot="18900000">
              <a:off x="6380261" y="2029113"/>
              <a:ext cx="897259" cy="897257"/>
              <a:chOff x="304800" y="673100"/>
              <a:chExt cx="4000500" cy="4000500"/>
            </a:xfrm>
            <a:effectLst>
              <a:outerShdw blurRad="444500" dist="254000" dir="5700000" sx="104000" sy="104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3" name="椭圆 22"/>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21" name="TextBox 59"/>
            <p:cNvSpPr txBox="1"/>
            <p:nvPr/>
          </p:nvSpPr>
          <p:spPr>
            <a:xfrm>
              <a:off x="6501314" y="2303662"/>
              <a:ext cx="829987" cy="40378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1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92%</a:t>
              </a:r>
              <a:endParaRPr kumimoji="0" lang="zh-CN" altLang="en-US" sz="21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grpSp>
      <p:sp>
        <p:nvSpPr>
          <p:cNvPr id="24" name="Freeform 8"/>
          <p:cNvSpPr/>
          <p:nvPr/>
        </p:nvSpPr>
        <p:spPr bwMode="auto">
          <a:xfrm rot="18900000">
            <a:off x="1411691" y="2363455"/>
            <a:ext cx="1215555" cy="660729"/>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chemeClr val="accent1"/>
          </a:solidFill>
          <a:ln w="3175" cap="flat">
            <a:noFill/>
            <a:prstDash val="solid"/>
            <a:miter lim="800000"/>
          </a:ln>
        </p:spPr>
        <p:txBody>
          <a:bodyPr vert="horz" wrap="square" lIns="92354" tIns="46177" rIns="92354" bIns="46177"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5" name="Freeform 7"/>
          <p:cNvSpPr/>
          <p:nvPr/>
        </p:nvSpPr>
        <p:spPr bwMode="auto">
          <a:xfrm rot="19087048">
            <a:off x="3320073" y="2260446"/>
            <a:ext cx="1187878" cy="802771"/>
          </a:xfrm>
          <a:custGeom>
            <a:avLst/>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chemeClr val="accent2"/>
          </a:solidFill>
          <a:ln w="3175" cap="flat">
            <a:noFill/>
            <a:prstDash val="solid"/>
            <a:miter lim="800000"/>
          </a:ln>
        </p:spPr>
        <p:txBody>
          <a:bodyPr vert="horz" wrap="square" lIns="92354" tIns="46177" rIns="92354" bIns="46177"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6" name="Freeform 6"/>
          <p:cNvSpPr/>
          <p:nvPr/>
        </p:nvSpPr>
        <p:spPr bwMode="auto">
          <a:xfrm rot="19290703">
            <a:off x="5060464" y="2119119"/>
            <a:ext cx="1214489" cy="945740"/>
          </a:xfrm>
          <a:custGeom>
            <a:avLst/>
            <a:gdLst>
              <a:gd name="T0" fmla="*/ 7492 w 8105"/>
              <a:gd name="T1" fmla="*/ 0 h 6195"/>
              <a:gd name="T2" fmla="*/ 8105 w 8105"/>
              <a:gd name="T3" fmla="*/ 2143 h 6195"/>
              <a:gd name="T4" fmla="*/ 4052 w 8105"/>
              <a:gd name="T5" fmla="*/ 6195 h 6195"/>
              <a:gd name="T6" fmla="*/ 0 w 8105"/>
              <a:gd name="T7" fmla="*/ 2143 h 6195"/>
              <a:gd name="T8" fmla="*/ 612 w 8105"/>
              <a:gd name="T9" fmla="*/ 0 h 6195"/>
              <a:gd name="T10" fmla="*/ 1957 w 8105"/>
              <a:gd name="T11" fmla="*/ 0 h 6195"/>
              <a:gd name="T12" fmla="*/ 1968 w 8105"/>
              <a:gd name="T13" fmla="*/ 11 h 6195"/>
              <a:gd name="T14" fmla="*/ 1071 w 8105"/>
              <a:gd name="T15" fmla="*/ 2143 h 6195"/>
              <a:gd name="T16" fmla="*/ 4052 w 8105"/>
              <a:gd name="T17" fmla="*/ 5124 h 6195"/>
              <a:gd name="T18" fmla="*/ 7033 w 8105"/>
              <a:gd name="T19" fmla="*/ 2143 h 6195"/>
              <a:gd name="T20" fmla="*/ 6136 w 8105"/>
              <a:gd name="T21" fmla="*/ 11 h 6195"/>
              <a:gd name="T22" fmla="*/ 6147 w 8105"/>
              <a:gd name="T23" fmla="*/ 0 h 6195"/>
              <a:gd name="T24" fmla="*/ 7492 w 8105"/>
              <a:gd name="T25" fmla="*/ 0 h 6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619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chemeClr val="accent3"/>
          </a:solidFill>
          <a:ln w="3175" cap="flat">
            <a:noFill/>
            <a:prstDash val="solid"/>
            <a:miter lim="800000"/>
          </a:ln>
        </p:spPr>
        <p:txBody>
          <a:bodyPr vert="horz" wrap="square" lIns="92354" tIns="46177" rIns="92354" bIns="46177"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7" name="Freeform 5"/>
          <p:cNvSpPr/>
          <p:nvPr/>
        </p:nvSpPr>
        <p:spPr bwMode="auto">
          <a:xfrm rot="19810786">
            <a:off x="6859697" y="1922971"/>
            <a:ext cx="1169909" cy="1141444"/>
          </a:xfrm>
          <a:custGeom>
            <a:avLst/>
            <a:gdLst>
              <a:gd name="T0" fmla="*/ 5799 w 8105"/>
              <a:gd name="T1" fmla="*/ 0 h 7710"/>
              <a:gd name="T2" fmla="*/ 8105 w 8105"/>
              <a:gd name="T3" fmla="*/ 3658 h 7710"/>
              <a:gd name="T4" fmla="*/ 4052 w 8105"/>
              <a:gd name="T5" fmla="*/ 7710 h 7710"/>
              <a:gd name="T6" fmla="*/ 0 w 8105"/>
              <a:gd name="T7" fmla="*/ 3658 h 7710"/>
              <a:gd name="T8" fmla="*/ 2306 w 8105"/>
              <a:gd name="T9" fmla="*/ 0 h 7710"/>
              <a:gd name="T10" fmla="*/ 3128 w 8105"/>
              <a:gd name="T11" fmla="*/ 823 h 7710"/>
              <a:gd name="T12" fmla="*/ 1071 w 8105"/>
              <a:gd name="T13" fmla="*/ 3658 h 7710"/>
              <a:gd name="T14" fmla="*/ 4052 w 8105"/>
              <a:gd name="T15" fmla="*/ 6639 h 7710"/>
              <a:gd name="T16" fmla="*/ 7034 w 8105"/>
              <a:gd name="T17" fmla="*/ 3658 h 7710"/>
              <a:gd name="T18" fmla="*/ 4976 w 8105"/>
              <a:gd name="T19" fmla="*/ 823 h 7710"/>
              <a:gd name="T20" fmla="*/ 5799 w 8105"/>
              <a:gd name="T21" fmla="*/ 0 h 7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7710">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chemeClr val="accent4"/>
          </a:solidFill>
          <a:ln w="3175" cap="flat">
            <a:noFill/>
            <a:prstDash val="solid"/>
            <a:miter lim="800000"/>
          </a:ln>
        </p:spPr>
        <p:txBody>
          <a:bodyPr vert="horz" wrap="square" lIns="92354" tIns="46177" rIns="92354" bIns="46177"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nvGrpSpPr>
          <p:cNvPr id="28" name="组合 27"/>
          <p:cNvGrpSpPr/>
          <p:nvPr/>
        </p:nvGrpSpPr>
        <p:grpSpPr>
          <a:xfrm>
            <a:off x="1390002" y="1275606"/>
            <a:ext cx="960832" cy="261610"/>
            <a:chOff x="3477359" y="8005745"/>
            <a:chExt cx="2534423" cy="676230"/>
          </a:xfrm>
          <a:effectLst>
            <a:outerShdw blurRad="203200" dist="114300" dir="5400000" sx="102000" sy="102000" algn="t" rotWithShape="0">
              <a:prstClr val="black">
                <a:alpha val="29000"/>
              </a:prstClr>
            </a:outerShdw>
          </a:effectLst>
        </p:grpSpPr>
        <p:sp>
          <p:nvSpPr>
            <p:cNvPr id="29" name="流程图: 可选过程 28"/>
            <p:cNvSpPr/>
            <p:nvPr/>
          </p:nvSpPr>
          <p:spPr>
            <a:xfrm>
              <a:off x="3477359" y="8032286"/>
              <a:ext cx="2534423" cy="584775"/>
            </a:xfrm>
            <a:prstGeom prst="flowChartAlternate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0" name="TextBox 72"/>
            <p:cNvSpPr txBox="1"/>
            <p:nvPr/>
          </p:nvSpPr>
          <p:spPr>
            <a:xfrm>
              <a:off x="3713376" y="8005745"/>
              <a:ext cx="1975465" cy="6762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endParaRPr kumimoji="0" lang="zh-CN" altLang="en-US" sz="1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31" name="组合 30"/>
          <p:cNvGrpSpPr/>
          <p:nvPr/>
        </p:nvGrpSpPr>
        <p:grpSpPr>
          <a:xfrm>
            <a:off x="3205785" y="1275606"/>
            <a:ext cx="960832" cy="261610"/>
            <a:chOff x="3477359" y="8005745"/>
            <a:chExt cx="2534423" cy="676230"/>
          </a:xfrm>
          <a:effectLst>
            <a:outerShdw blurRad="203200" dist="114300" dir="5400000" sx="102000" sy="102000" algn="t" rotWithShape="0">
              <a:prstClr val="black">
                <a:alpha val="29000"/>
              </a:prstClr>
            </a:outerShdw>
          </a:effectLst>
        </p:grpSpPr>
        <p:sp>
          <p:nvSpPr>
            <p:cNvPr id="32" name="流程图: 可选过程 31"/>
            <p:cNvSpPr/>
            <p:nvPr/>
          </p:nvSpPr>
          <p:spPr>
            <a:xfrm>
              <a:off x="3477359" y="8032286"/>
              <a:ext cx="2534423" cy="584775"/>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3" name="TextBox 75"/>
            <p:cNvSpPr txBox="1"/>
            <p:nvPr/>
          </p:nvSpPr>
          <p:spPr>
            <a:xfrm>
              <a:off x="3713376" y="8005745"/>
              <a:ext cx="1975465" cy="6762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endParaRPr kumimoji="0" lang="zh-CN" altLang="en-US" sz="1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34" name="组合 33"/>
          <p:cNvGrpSpPr/>
          <p:nvPr/>
        </p:nvGrpSpPr>
        <p:grpSpPr>
          <a:xfrm>
            <a:off x="4996217" y="1275606"/>
            <a:ext cx="960832" cy="261610"/>
            <a:chOff x="3477359" y="8005745"/>
            <a:chExt cx="2534423" cy="676230"/>
          </a:xfrm>
          <a:effectLst>
            <a:outerShdw blurRad="203200" dist="114300" dir="5400000" sx="102000" sy="102000" algn="t" rotWithShape="0">
              <a:prstClr val="black">
                <a:alpha val="29000"/>
              </a:prstClr>
            </a:outerShdw>
          </a:effectLst>
        </p:grpSpPr>
        <p:sp>
          <p:nvSpPr>
            <p:cNvPr id="35" name="流程图: 可选过程 34"/>
            <p:cNvSpPr/>
            <p:nvPr/>
          </p:nvSpPr>
          <p:spPr>
            <a:xfrm>
              <a:off x="3477359" y="8032286"/>
              <a:ext cx="2534423" cy="584775"/>
            </a:xfrm>
            <a:prstGeom prst="flowChartAlternate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6" name="TextBox 78"/>
            <p:cNvSpPr txBox="1"/>
            <p:nvPr/>
          </p:nvSpPr>
          <p:spPr>
            <a:xfrm>
              <a:off x="3713376" y="8005745"/>
              <a:ext cx="1975465" cy="6762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endParaRPr kumimoji="0" lang="zh-CN" altLang="en-US" sz="1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37" name="组合 36"/>
          <p:cNvGrpSpPr/>
          <p:nvPr/>
        </p:nvGrpSpPr>
        <p:grpSpPr>
          <a:xfrm>
            <a:off x="6891785" y="1275606"/>
            <a:ext cx="960832" cy="261610"/>
            <a:chOff x="3477359" y="8005745"/>
            <a:chExt cx="2534423" cy="676230"/>
          </a:xfrm>
          <a:effectLst>
            <a:outerShdw blurRad="203200" dist="114300" dir="5400000" sx="102000" sy="102000" algn="t" rotWithShape="0">
              <a:prstClr val="black">
                <a:alpha val="29000"/>
              </a:prstClr>
            </a:outerShdw>
          </a:effectLst>
        </p:grpSpPr>
        <p:sp>
          <p:nvSpPr>
            <p:cNvPr id="38" name="流程图: 可选过程 37"/>
            <p:cNvSpPr/>
            <p:nvPr/>
          </p:nvSpPr>
          <p:spPr>
            <a:xfrm>
              <a:off x="3477359" y="8032286"/>
              <a:ext cx="2534423" cy="584775"/>
            </a:xfrm>
            <a:prstGeom prst="flowChartAlternate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9" name="TextBox 81"/>
            <p:cNvSpPr txBox="1"/>
            <p:nvPr/>
          </p:nvSpPr>
          <p:spPr>
            <a:xfrm>
              <a:off x="3713376" y="8005745"/>
              <a:ext cx="1975465" cy="6762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endParaRPr kumimoji="0" lang="zh-CN" altLang="en-US" sz="1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40" name="TextBox 83"/>
          <p:cNvSpPr txBox="1"/>
          <p:nvPr/>
        </p:nvSpPr>
        <p:spPr>
          <a:xfrm>
            <a:off x="1187624" y="3318807"/>
            <a:ext cx="1647706" cy="699440"/>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a:t>
            </a:r>
            <a:endPar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41" name="TextBox 84"/>
          <p:cNvSpPr txBox="1"/>
          <p:nvPr/>
        </p:nvSpPr>
        <p:spPr>
          <a:xfrm>
            <a:off x="3027275" y="3318807"/>
            <a:ext cx="1647706" cy="699440"/>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a:t>
            </a:r>
            <a:endPar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42" name="TextBox 85"/>
          <p:cNvSpPr txBox="1"/>
          <p:nvPr/>
        </p:nvSpPr>
        <p:spPr>
          <a:xfrm>
            <a:off x="4796502" y="3318807"/>
            <a:ext cx="1647706" cy="699440"/>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a:t>
            </a:r>
            <a:endPar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43" name="TextBox 86"/>
          <p:cNvSpPr txBox="1"/>
          <p:nvPr/>
        </p:nvSpPr>
        <p:spPr>
          <a:xfrm>
            <a:off x="6740718" y="3318807"/>
            <a:ext cx="1647706" cy="699440"/>
          </a:xfrm>
          <a:prstGeom prst="rect">
            <a:avLst/>
          </a:prstGeom>
          <a:noFill/>
        </p:spPr>
        <p:txBody>
          <a:bodyPr wrap="square" lIns="68598" tIns="34299" rIns="68598" bIns="3429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a:t>
            </a:r>
            <a:endParaRPr kumimoji="0" lang="zh-CN" altLang="en-US" sz="1050" b="0" i="0" u="none" strike="noStrike" kern="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anim calcmode="lin" valueType="num">
                                      <p:cBhvr>
                                        <p:cTn id="14" dur="500" fill="hold"/>
                                        <p:tgtEl>
                                          <p:spTgt spid="31"/>
                                        </p:tgtEl>
                                        <p:attrNameLst>
                                          <p:attrName>ppt_x</p:attrName>
                                        </p:attrNameLst>
                                      </p:cBhvr>
                                      <p:tavLst>
                                        <p:tav tm="0">
                                          <p:val>
                                            <p:strVal val="#ppt_x"/>
                                          </p:val>
                                        </p:tav>
                                        <p:tav tm="100000">
                                          <p:val>
                                            <p:strVal val="#ppt_x"/>
                                          </p:val>
                                        </p:tav>
                                      </p:tavLst>
                                    </p:anim>
                                    <p:anim calcmode="lin" valueType="num">
                                      <p:cBhvr>
                                        <p:cTn id="15" dur="50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anim calcmode="lin" valueType="num">
                                      <p:cBhvr>
                                        <p:cTn id="20" dur="500" fill="hold"/>
                                        <p:tgtEl>
                                          <p:spTgt spid="34"/>
                                        </p:tgtEl>
                                        <p:attrNameLst>
                                          <p:attrName>ppt_x</p:attrName>
                                        </p:attrNameLst>
                                      </p:cBhvr>
                                      <p:tavLst>
                                        <p:tav tm="0">
                                          <p:val>
                                            <p:strVal val="#ppt_x"/>
                                          </p:val>
                                        </p:tav>
                                        <p:tav tm="100000">
                                          <p:val>
                                            <p:strVal val="#ppt_x"/>
                                          </p:val>
                                        </p:tav>
                                      </p:tavLst>
                                    </p:anim>
                                    <p:anim calcmode="lin" valueType="num">
                                      <p:cBhvr>
                                        <p:cTn id="21" dur="500" fill="hold"/>
                                        <p:tgtEl>
                                          <p:spTgt spid="3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anim calcmode="lin" valueType="num">
                                      <p:cBhvr>
                                        <p:cTn id="26" dur="500" fill="hold"/>
                                        <p:tgtEl>
                                          <p:spTgt spid="37"/>
                                        </p:tgtEl>
                                        <p:attrNameLst>
                                          <p:attrName>ppt_x</p:attrName>
                                        </p:attrNameLst>
                                      </p:cBhvr>
                                      <p:tavLst>
                                        <p:tav tm="0">
                                          <p:val>
                                            <p:strVal val="#ppt_x"/>
                                          </p:val>
                                        </p:tav>
                                        <p:tav tm="100000">
                                          <p:val>
                                            <p:strVal val="#ppt_x"/>
                                          </p:val>
                                        </p:tav>
                                      </p:tavLst>
                                    </p:anim>
                                    <p:anim calcmode="lin" valueType="num">
                                      <p:cBhvr>
                                        <p:cTn id="27" dur="5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3" presetClass="entr" presetSubtype="272"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strVal val="2/3*#ppt_w"/>
                                          </p:val>
                                        </p:tav>
                                        <p:tav tm="100000">
                                          <p:val>
                                            <p:strVal val="#ppt_w"/>
                                          </p:val>
                                        </p:tav>
                                      </p:tavLst>
                                    </p:anim>
                                    <p:anim calcmode="lin" valueType="num">
                                      <p:cBhvr>
                                        <p:cTn id="32" dur="500" fill="hold"/>
                                        <p:tgtEl>
                                          <p:spTgt spid="4"/>
                                        </p:tgtEl>
                                        <p:attrNameLst>
                                          <p:attrName>ppt_h</p:attrName>
                                        </p:attrNameLst>
                                      </p:cBhvr>
                                      <p:tavLst>
                                        <p:tav tm="0">
                                          <p:val>
                                            <p:strVal val="2/3*#ppt_h"/>
                                          </p:val>
                                        </p:tav>
                                        <p:tav tm="100000">
                                          <p:val>
                                            <p:strVal val="#ppt_h"/>
                                          </p:val>
                                        </p:tav>
                                      </p:tavLst>
                                    </p:anim>
                                  </p:childTnLst>
                                </p:cTn>
                              </p:par>
                              <p:par>
                                <p:cTn id="33" presetID="21" presetClass="entr" presetSubtype="1"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heel(1)">
                                      <p:cBhvr>
                                        <p:cTn id="35" dur="1000"/>
                                        <p:tgtEl>
                                          <p:spTgt spid="24"/>
                                        </p:tgtEl>
                                      </p:cBhvr>
                                    </p:animEffect>
                                  </p:childTnLst>
                                </p:cTn>
                              </p:par>
                            </p:childTnLst>
                          </p:cTn>
                        </p:par>
                        <p:par>
                          <p:cTn id="36" fill="hold">
                            <p:stCondLst>
                              <p:cond delay="2500"/>
                            </p:stCondLst>
                            <p:childTnLst>
                              <p:par>
                                <p:cTn id="37" presetID="23" presetClass="entr" presetSubtype="272"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strVal val="2/3*#ppt_w"/>
                                          </p:val>
                                        </p:tav>
                                        <p:tav tm="100000">
                                          <p:val>
                                            <p:strVal val="#ppt_w"/>
                                          </p:val>
                                        </p:tav>
                                      </p:tavLst>
                                    </p:anim>
                                    <p:anim calcmode="lin" valueType="num">
                                      <p:cBhvr>
                                        <p:cTn id="40" dur="500" fill="hold"/>
                                        <p:tgtEl>
                                          <p:spTgt spid="9"/>
                                        </p:tgtEl>
                                        <p:attrNameLst>
                                          <p:attrName>ppt_h</p:attrName>
                                        </p:attrNameLst>
                                      </p:cBhvr>
                                      <p:tavLst>
                                        <p:tav tm="0">
                                          <p:val>
                                            <p:strVal val="2/3*#ppt_h"/>
                                          </p:val>
                                        </p:tav>
                                        <p:tav tm="100000">
                                          <p:val>
                                            <p:strVal val="#ppt_h"/>
                                          </p:val>
                                        </p:tav>
                                      </p:tavLst>
                                    </p:anim>
                                  </p:childTnLst>
                                </p:cTn>
                              </p:par>
                              <p:par>
                                <p:cTn id="41" presetID="21" presetClass="entr" presetSubtype="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heel(1)">
                                      <p:cBhvr>
                                        <p:cTn id="43" dur="1000"/>
                                        <p:tgtEl>
                                          <p:spTgt spid="25"/>
                                        </p:tgtEl>
                                      </p:cBhvr>
                                    </p:animEffect>
                                  </p:childTnLst>
                                </p:cTn>
                              </p:par>
                            </p:childTnLst>
                          </p:cTn>
                        </p:par>
                        <p:par>
                          <p:cTn id="44" fill="hold">
                            <p:stCondLst>
                              <p:cond delay="3000"/>
                            </p:stCondLst>
                            <p:childTnLst>
                              <p:par>
                                <p:cTn id="45" presetID="23" presetClass="entr" presetSubtype="272"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strVal val="2/3*#ppt_w"/>
                                          </p:val>
                                        </p:tav>
                                        <p:tav tm="100000">
                                          <p:val>
                                            <p:strVal val="#ppt_w"/>
                                          </p:val>
                                        </p:tav>
                                      </p:tavLst>
                                    </p:anim>
                                    <p:anim calcmode="lin" valueType="num">
                                      <p:cBhvr>
                                        <p:cTn id="48" dur="500" fill="hold"/>
                                        <p:tgtEl>
                                          <p:spTgt spid="14"/>
                                        </p:tgtEl>
                                        <p:attrNameLst>
                                          <p:attrName>ppt_h</p:attrName>
                                        </p:attrNameLst>
                                      </p:cBhvr>
                                      <p:tavLst>
                                        <p:tav tm="0">
                                          <p:val>
                                            <p:strVal val="2/3*#ppt_h"/>
                                          </p:val>
                                        </p:tav>
                                        <p:tav tm="100000">
                                          <p:val>
                                            <p:strVal val="#ppt_h"/>
                                          </p:val>
                                        </p:tav>
                                      </p:tavLst>
                                    </p:anim>
                                  </p:childTnLst>
                                </p:cTn>
                              </p:par>
                              <p:par>
                                <p:cTn id="49" presetID="21" presetClass="entr" presetSubtype="1"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heel(1)">
                                      <p:cBhvr>
                                        <p:cTn id="51" dur="1000"/>
                                        <p:tgtEl>
                                          <p:spTgt spid="26"/>
                                        </p:tgtEl>
                                      </p:cBhvr>
                                    </p:animEffect>
                                  </p:childTnLst>
                                </p:cTn>
                              </p:par>
                            </p:childTnLst>
                          </p:cTn>
                        </p:par>
                        <p:par>
                          <p:cTn id="52" fill="hold">
                            <p:stCondLst>
                              <p:cond delay="3500"/>
                            </p:stCondLst>
                            <p:childTnLst>
                              <p:par>
                                <p:cTn id="53" presetID="23" presetClass="entr" presetSubtype="272"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strVal val="2/3*#ppt_w"/>
                                          </p:val>
                                        </p:tav>
                                        <p:tav tm="100000">
                                          <p:val>
                                            <p:strVal val="#ppt_w"/>
                                          </p:val>
                                        </p:tav>
                                      </p:tavLst>
                                    </p:anim>
                                    <p:anim calcmode="lin" valueType="num">
                                      <p:cBhvr>
                                        <p:cTn id="56" dur="500" fill="hold"/>
                                        <p:tgtEl>
                                          <p:spTgt spid="19"/>
                                        </p:tgtEl>
                                        <p:attrNameLst>
                                          <p:attrName>ppt_h</p:attrName>
                                        </p:attrNameLst>
                                      </p:cBhvr>
                                      <p:tavLst>
                                        <p:tav tm="0">
                                          <p:val>
                                            <p:strVal val="2/3*#ppt_h"/>
                                          </p:val>
                                        </p:tav>
                                        <p:tav tm="100000">
                                          <p:val>
                                            <p:strVal val="#ppt_h"/>
                                          </p:val>
                                        </p:tav>
                                      </p:tavLst>
                                    </p:anim>
                                  </p:childTnLst>
                                </p:cTn>
                              </p:par>
                              <p:par>
                                <p:cTn id="57" presetID="21" presetClass="entr" presetSubtype="1"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heel(1)">
                                      <p:cBhvr>
                                        <p:cTn id="59" dur="1000"/>
                                        <p:tgtEl>
                                          <p:spTgt spid="27"/>
                                        </p:tgtEl>
                                      </p:cBhvr>
                                    </p:animEffect>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randombar(horizontal)">
                                      <p:cBhvr>
                                        <p:cTn id="63" dur="500"/>
                                        <p:tgtEl>
                                          <p:spTgt spid="40"/>
                                        </p:tgtEl>
                                      </p:cBhvr>
                                    </p:animEffect>
                                  </p:childTnLst>
                                </p:cTn>
                              </p:par>
                            </p:childTnLst>
                          </p:cTn>
                        </p:par>
                        <p:par>
                          <p:cTn id="64" fill="hold">
                            <p:stCondLst>
                              <p:cond delay="4500"/>
                            </p:stCondLst>
                            <p:childTnLst>
                              <p:par>
                                <p:cTn id="65" presetID="14" presetClass="entr" presetSubtype="10"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randombar(horizontal)">
                                      <p:cBhvr>
                                        <p:cTn id="67" dur="500"/>
                                        <p:tgtEl>
                                          <p:spTgt spid="41"/>
                                        </p:tgtEl>
                                      </p:cBhvr>
                                    </p:animEffect>
                                  </p:childTnLst>
                                </p:cTn>
                              </p:par>
                            </p:childTnLst>
                          </p:cTn>
                        </p:par>
                        <p:par>
                          <p:cTn id="68" fill="hold">
                            <p:stCondLst>
                              <p:cond delay="5000"/>
                            </p:stCondLst>
                            <p:childTnLst>
                              <p:par>
                                <p:cTn id="69" presetID="14" presetClass="entr" presetSubtype="1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randombar(horizontal)">
                                      <p:cBhvr>
                                        <p:cTn id="71" dur="500"/>
                                        <p:tgtEl>
                                          <p:spTgt spid="42"/>
                                        </p:tgtEl>
                                      </p:cBhvr>
                                    </p:animEffect>
                                  </p:childTnLst>
                                </p:cTn>
                              </p:par>
                            </p:childTnLst>
                          </p:cTn>
                        </p:par>
                        <p:par>
                          <p:cTn id="72" fill="hold">
                            <p:stCondLst>
                              <p:cond delay="5500"/>
                            </p:stCondLst>
                            <p:childTnLst>
                              <p:par>
                                <p:cTn id="73" presetID="14" presetClass="entr" presetSubtype="10"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randombar(horizontal)">
                                      <p:cBhvr>
                                        <p:cTn id="7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40" grpId="0"/>
      <p:bldP spid="41" grpId="0"/>
      <p:bldP spid="42"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p:cNvSpPr/>
          <p:nvPr/>
        </p:nvSpPr>
        <p:spPr bwMode="auto">
          <a:xfrm>
            <a:off x="3136775" y="1205985"/>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1">
              <a:lumMod val="50000"/>
              <a:lumOff val="50000"/>
            </a:schemeClr>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nvGrpSpPr>
          <p:cNvPr id="5" name="组合 4"/>
          <p:cNvGrpSpPr/>
          <p:nvPr/>
        </p:nvGrpSpPr>
        <p:grpSpPr>
          <a:xfrm>
            <a:off x="3136616" y="967751"/>
            <a:ext cx="1149740" cy="1149740"/>
            <a:chOff x="2342140" y="893355"/>
            <a:chExt cx="1149740" cy="1149740"/>
          </a:xfrm>
        </p:grpSpPr>
        <p:grpSp>
          <p:nvGrpSpPr>
            <p:cNvPr id="6" name="组合 5"/>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7"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grpSp>
      <p:grpSp>
        <p:nvGrpSpPr>
          <p:cNvPr id="10" name="组合 9"/>
          <p:cNvGrpSpPr/>
          <p:nvPr/>
        </p:nvGrpSpPr>
        <p:grpSpPr>
          <a:xfrm>
            <a:off x="2630172" y="2286104"/>
            <a:ext cx="1149740" cy="1149740"/>
            <a:chOff x="1835696" y="2211710"/>
            <a:chExt cx="1149740" cy="1149740"/>
          </a:xfrm>
        </p:grpSpPr>
        <p:grpSp>
          <p:nvGrpSpPr>
            <p:cNvPr id="11" name="组合 10"/>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sp>
          <p:nvSpPr>
            <p:cNvPr id="12"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accent3"/>
            </a:solidFill>
            <a:ln>
              <a:noFill/>
            </a:ln>
          </p:spPr>
          <p:txBody>
            <a:bodyPr bIns="360000" anchor="ctr">
              <a:scene3d>
                <a:camera prst="orthographicFront"/>
                <a:lightRig rig="threePt" dir="t"/>
              </a:scene3d>
              <a:sp3d>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grpSp>
        <p:nvGrpSpPr>
          <p:cNvPr id="15" name="组合 14"/>
          <p:cNvGrpSpPr/>
          <p:nvPr/>
        </p:nvGrpSpPr>
        <p:grpSpPr>
          <a:xfrm>
            <a:off x="3278244" y="3510242"/>
            <a:ext cx="1149740" cy="1149740"/>
            <a:chOff x="2483768" y="3435846"/>
            <a:chExt cx="1149740" cy="1149740"/>
          </a:xfrm>
        </p:grpSpPr>
        <p:grpSp>
          <p:nvGrpSpPr>
            <p:cNvPr id="16" name="组合 15"/>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17"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accent2"/>
            </a:solidFill>
            <a:ln>
              <a:noFill/>
            </a:ln>
          </p:spPr>
          <p:txBody>
            <a:bodyPr anchor="ctr">
              <a:scene3d>
                <a:camera prst="orthographicFront"/>
                <a:lightRig rig="threePt" dir="t"/>
              </a:scene3d>
              <a:sp3d>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grpSp>
      <p:sp>
        <p:nvSpPr>
          <p:cNvPr id="20" name="TextBox 18"/>
          <p:cNvSpPr txBox="1"/>
          <p:nvPr/>
        </p:nvSpPr>
        <p:spPr>
          <a:xfrm>
            <a:off x="1455919" y="1327789"/>
            <a:ext cx="1036867" cy="215444"/>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填加标题</a:t>
            </a:r>
            <a:endPar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21" name="TextBox 19"/>
          <p:cNvSpPr txBox="1"/>
          <p:nvPr/>
        </p:nvSpPr>
        <p:spPr>
          <a:xfrm>
            <a:off x="1455915" y="1640560"/>
            <a:ext cx="1203316" cy="169277"/>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点击输入说明文字</a:t>
            </a:r>
            <a:endPar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22" name="TextBox 20"/>
          <p:cNvSpPr txBox="1"/>
          <p:nvPr/>
        </p:nvSpPr>
        <p:spPr>
          <a:xfrm>
            <a:off x="1082930" y="2658381"/>
            <a:ext cx="1331318" cy="215444"/>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填加标题</a:t>
            </a:r>
            <a:endPar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23" name="TextBox 21"/>
          <p:cNvSpPr txBox="1"/>
          <p:nvPr/>
        </p:nvSpPr>
        <p:spPr>
          <a:xfrm>
            <a:off x="1182823" y="2980826"/>
            <a:ext cx="1166506" cy="169277"/>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点击输入说明文字</a:t>
            </a:r>
            <a:endPar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24" name="TextBox 22"/>
          <p:cNvSpPr txBox="1"/>
          <p:nvPr/>
        </p:nvSpPr>
        <p:spPr>
          <a:xfrm>
            <a:off x="1763688" y="4064093"/>
            <a:ext cx="1166506" cy="215444"/>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填加标题</a:t>
            </a:r>
            <a:endPar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25" name="TextBox 23"/>
          <p:cNvSpPr txBox="1"/>
          <p:nvPr/>
        </p:nvSpPr>
        <p:spPr>
          <a:xfrm>
            <a:off x="1777275" y="4380817"/>
            <a:ext cx="1166506" cy="169277"/>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点击输入说明文字</a:t>
            </a:r>
            <a:endPar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26" name="Line 39"/>
          <p:cNvSpPr>
            <a:spLocks noChangeShapeType="1"/>
          </p:cNvSpPr>
          <p:nvPr/>
        </p:nvSpPr>
        <p:spPr bwMode="auto">
          <a:xfrm>
            <a:off x="4591540" y="1820702"/>
            <a:ext cx="915275" cy="450074"/>
          </a:xfrm>
          <a:prstGeom prst="line">
            <a:avLst/>
          </a:prstGeom>
          <a:noFill/>
          <a:ln w="57150" cap="rnd">
            <a:solidFill>
              <a:schemeClr val="tx1">
                <a:lumMod val="50000"/>
                <a:lumOff val="50000"/>
              </a:schemeClr>
            </a:solidFill>
            <a:prstDash val="sysDot"/>
            <a:round/>
            <a:tailEnd type="triangle" w="med" len="med"/>
          </a:ln>
          <a:scene3d>
            <a:camera prst="orthographicFront">
              <a:rot lat="0" lon="0" rev="300000"/>
            </a:camera>
            <a:lightRig rig="threePt" dir="t"/>
          </a:scene3d>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7" name="Line 40"/>
          <p:cNvSpPr>
            <a:spLocks noChangeShapeType="1"/>
          </p:cNvSpPr>
          <p:nvPr/>
        </p:nvSpPr>
        <p:spPr bwMode="auto">
          <a:xfrm>
            <a:off x="4118193" y="2813883"/>
            <a:ext cx="1241799" cy="1261"/>
          </a:xfrm>
          <a:prstGeom prst="line">
            <a:avLst/>
          </a:prstGeom>
          <a:noFill/>
          <a:ln w="57150" cap="rnd">
            <a:solidFill>
              <a:schemeClr val="tx1">
                <a:lumMod val="50000"/>
                <a:lumOff val="50000"/>
              </a:schemeClr>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8" name="Line 41"/>
          <p:cNvSpPr>
            <a:spLocks noChangeShapeType="1"/>
          </p:cNvSpPr>
          <p:nvPr/>
        </p:nvSpPr>
        <p:spPr bwMode="auto">
          <a:xfrm flipV="1">
            <a:off x="4548270" y="3359378"/>
            <a:ext cx="954357" cy="383256"/>
          </a:xfrm>
          <a:prstGeom prst="line">
            <a:avLst/>
          </a:prstGeom>
          <a:noFill/>
          <a:ln w="57150" cap="rnd">
            <a:solidFill>
              <a:schemeClr val="tx1">
                <a:lumMod val="50000"/>
                <a:lumOff val="50000"/>
              </a:schemeClr>
            </a:solidFill>
            <a:prstDash val="sysDot"/>
            <a:rou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nvGrpSpPr>
          <p:cNvPr id="29" name="组合 28"/>
          <p:cNvGrpSpPr/>
          <p:nvPr/>
        </p:nvGrpSpPr>
        <p:grpSpPr>
          <a:xfrm>
            <a:off x="5674990" y="1658514"/>
            <a:ext cx="2281386" cy="2281386"/>
            <a:chOff x="1403648" y="1115468"/>
            <a:chExt cx="1294414" cy="1294414"/>
          </a:xfrm>
        </p:grpSpPr>
        <p:sp>
          <p:nvSpPr>
            <p:cNvPr id="30" name="椭圆 29"/>
            <p:cNvSpPr/>
            <p:nvPr/>
          </p:nvSpPr>
          <p:spPr>
            <a:xfrm>
              <a:off x="1539485" y="1259632"/>
              <a:ext cx="1022740" cy="10227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1" name="组合 30"/>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33" name="同心圆 32"/>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4" name="同心圆 33"/>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32" name="TextBox 30"/>
            <p:cNvSpPr txBox="1"/>
            <p:nvPr/>
          </p:nvSpPr>
          <p:spPr>
            <a:xfrm>
              <a:off x="1687876" y="1485936"/>
              <a:ext cx="725958" cy="541342"/>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标题</a:t>
              </a:r>
              <a:endParaRPr kumimoji="0" lang="en-US" altLang="zh-CN" sz="2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内容</a:t>
              </a:r>
              <a:endParaRPr kumimoji="0" lang="zh-CN" altLang="en-US" sz="2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spTree>
  </p:cSld>
  <p:clrMapOvr>
    <a:masterClrMapping/>
  </p:clrMapOvr>
  <p:transition spd="med" advClick="0" advTm="0">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1000" fill="hold" nodeType="clickEffect" p14:presetBounceEnd="65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5000">
                                          <p:cBhvr additive="base">
                                            <p:cTn id="7" dur="1500" fill="hold"/>
                                            <p:tgtEl>
                                              <p:spTgt spid="10"/>
                                            </p:tgtEl>
                                            <p:attrNameLst>
                                              <p:attrName>ppt_x</p:attrName>
                                            </p:attrNameLst>
                                          </p:cBhvr>
                                          <p:tavLst>
                                            <p:tav tm="0">
                                              <p:val>
                                                <p:strVal val="0-#ppt_w/2"/>
                                              </p:val>
                                            </p:tav>
                                            <p:tav tm="100000">
                                              <p:val>
                                                <p:strVal val="#ppt_x"/>
                                              </p:val>
                                            </p:tav>
                                          </p:tavLst>
                                        </p:anim>
                                        <p:anim calcmode="lin" valueType="num" p14:bounceEnd="65000">
                                          <p:cBhvr additive="base">
                                            <p:cTn id="8" dur="1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14:presetBounceEnd="65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65000">
                                          <p:cBhvr additive="base">
                                            <p:cTn id="11" dur="1500" fill="hold"/>
                                            <p:tgtEl>
                                              <p:spTgt spid="5"/>
                                            </p:tgtEl>
                                            <p:attrNameLst>
                                              <p:attrName>ppt_x</p:attrName>
                                            </p:attrNameLst>
                                          </p:cBhvr>
                                          <p:tavLst>
                                            <p:tav tm="0">
                                              <p:val>
                                                <p:strVal val="#ppt_x"/>
                                              </p:val>
                                            </p:tav>
                                            <p:tav tm="100000">
                                              <p:val>
                                                <p:strVal val="#ppt_x"/>
                                              </p:val>
                                            </p:tav>
                                          </p:tavLst>
                                        </p:anim>
                                        <p:anim calcmode="lin" valueType="num" p14:bounceEnd="65000">
                                          <p:cBhvr additive="base">
                                            <p:cTn id="12" dur="1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14:presetBounceEnd="65000">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14:bounceEnd="65000">
                                          <p:cBhvr additive="base">
                                            <p:cTn id="15" dur="1500" fill="hold"/>
                                            <p:tgtEl>
                                              <p:spTgt spid="15"/>
                                            </p:tgtEl>
                                            <p:attrNameLst>
                                              <p:attrName>ppt_x</p:attrName>
                                            </p:attrNameLst>
                                          </p:cBhvr>
                                          <p:tavLst>
                                            <p:tav tm="0">
                                              <p:val>
                                                <p:strVal val="#ppt_x"/>
                                              </p:val>
                                            </p:tav>
                                            <p:tav tm="100000">
                                              <p:val>
                                                <p:strVal val="#ppt_x"/>
                                              </p:val>
                                            </p:tav>
                                          </p:tavLst>
                                        </p:anim>
                                        <p:anim calcmode="lin" valueType="num" p14:bounceEnd="65000">
                                          <p:cBhvr additive="base">
                                            <p:cTn id="16" dur="1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p:bldP spid="21" grpId="0"/>
          <p:bldP spid="22" grpId="0"/>
          <p:bldP spid="23" grpId="0"/>
          <p:bldP spid="24" grpId="0"/>
          <p:bldP spid="25" grpId="0"/>
          <p:bldP spid="26" grpId="0" animBg="1"/>
          <p:bldP spid="27" grpId="0" animBg="1"/>
          <p:bldP spid="28"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1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0-#ppt_w/2"/>
                                              </p:val>
                                            </p:tav>
                                            <p:tav tm="100000">
                                              <p:val>
                                                <p:strVal val="#ppt_x"/>
                                              </p:val>
                                            </p:tav>
                                          </p:tavLst>
                                        </p:anim>
                                        <p:anim calcmode="lin" valueType="num">
                                          <p:cBhvr additive="base">
                                            <p:cTn id="8" dur="1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ppt_x"/>
                                              </p:val>
                                            </p:tav>
                                            <p:tav tm="100000">
                                              <p:val>
                                                <p:strVal val="#ppt_x"/>
                                              </p:val>
                                            </p:tav>
                                          </p:tavLst>
                                        </p:anim>
                                        <p:anim calcmode="lin" valueType="num">
                                          <p:cBhvr additive="base">
                                            <p:cTn id="12" dur="1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500" fill="hold"/>
                                            <p:tgtEl>
                                              <p:spTgt spid="15"/>
                                            </p:tgtEl>
                                            <p:attrNameLst>
                                              <p:attrName>ppt_x</p:attrName>
                                            </p:attrNameLst>
                                          </p:cBhvr>
                                          <p:tavLst>
                                            <p:tav tm="0">
                                              <p:val>
                                                <p:strVal val="#ppt_x"/>
                                              </p:val>
                                            </p:tav>
                                            <p:tav tm="100000">
                                              <p:val>
                                                <p:strVal val="#ppt_x"/>
                                              </p:val>
                                            </p:tav>
                                          </p:tavLst>
                                        </p:anim>
                                        <p:anim calcmode="lin" valueType="num">
                                          <p:cBhvr additive="base">
                                            <p:cTn id="16" dur="1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p:bldP spid="21" grpId="0"/>
          <p:bldP spid="22" grpId="0"/>
          <p:bldP spid="23" grpId="0"/>
          <p:bldP spid="24" grpId="0"/>
          <p:bldP spid="25" grpId="0"/>
          <p:bldP spid="26" grpId="0" animBg="1"/>
          <p:bldP spid="27" grpId="0" animBg="1"/>
          <p:bldP spid="28"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621610" y="1250443"/>
            <a:ext cx="1716709" cy="3122331"/>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5" name="圆角矩形 4"/>
          <p:cNvSpPr/>
          <p:nvPr/>
        </p:nvSpPr>
        <p:spPr>
          <a:xfrm>
            <a:off x="5805682" y="1250443"/>
            <a:ext cx="1716709" cy="3122331"/>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grpSp>
        <p:nvGrpSpPr>
          <p:cNvPr id="6" name="组合 5"/>
          <p:cNvGrpSpPr/>
          <p:nvPr/>
        </p:nvGrpSpPr>
        <p:grpSpPr>
          <a:xfrm>
            <a:off x="1606363" y="1208043"/>
            <a:ext cx="1747199" cy="1747199"/>
            <a:chOff x="4184106" y="2952206"/>
            <a:chExt cx="3823790" cy="3823790"/>
          </a:xfrm>
        </p:grpSpPr>
        <p:sp>
          <p:nvSpPr>
            <p:cNvPr id="7" name="椭圆 6"/>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grpSp>
          <p:nvGrpSpPr>
            <p:cNvPr id="8" name="组合 7"/>
            <p:cNvGrpSpPr/>
            <p:nvPr/>
          </p:nvGrpSpPr>
          <p:grpSpPr>
            <a:xfrm>
              <a:off x="4710169" y="3478269"/>
              <a:ext cx="2771663" cy="2771663"/>
              <a:chOff x="2193191" y="1899415"/>
              <a:chExt cx="2421376" cy="2421376"/>
            </a:xfrm>
            <a:effectLst/>
          </p:grpSpPr>
          <p:sp>
            <p:nvSpPr>
              <p:cNvPr id="9" name="椭圆 8"/>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10" name="椭圆 9"/>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grpSp>
      </p:grpSp>
      <p:grpSp>
        <p:nvGrpSpPr>
          <p:cNvPr id="11" name="组合 10"/>
          <p:cNvGrpSpPr/>
          <p:nvPr/>
        </p:nvGrpSpPr>
        <p:grpSpPr>
          <a:xfrm>
            <a:off x="1598793" y="3290527"/>
            <a:ext cx="1762338" cy="597479"/>
            <a:chOff x="2061936" y="5263650"/>
            <a:chExt cx="2349784" cy="796639"/>
          </a:xfrm>
        </p:grpSpPr>
        <p:sp>
          <p:nvSpPr>
            <p:cNvPr id="12" name="文本框 11"/>
            <p:cNvSpPr txBox="1"/>
            <p:nvPr/>
          </p:nvSpPr>
          <p:spPr bwMode="auto">
            <a:xfrm>
              <a:off x="2217364" y="5498597"/>
              <a:ext cx="2038928" cy="561692"/>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Lato Light" charset="0"/>
                  <a:sym typeface="Lato Light" charset="0"/>
                </a:rPr>
                <a:t>此处添加详细文本描述，建议与标题相关并符合</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Lato Light" charset="0"/>
                <a:sym typeface="Lato Light" charset="0"/>
              </a:endParaRPr>
            </a:p>
          </p:txBody>
        </p:sp>
        <p:sp>
          <p:nvSpPr>
            <p:cNvPr id="13" name="文本框 12"/>
            <p:cNvSpPr txBox="1"/>
            <p:nvPr/>
          </p:nvSpPr>
          <p:spPr bwMode="auto">
            <a:xfrm>
              <a:off x="2061936" y="5263650"/>
              <a:ext cx="2349784"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75" normalizeH="0" baseline="0" noProof="0" dirty="0">
                  <a:ln>
                    <a:noFill/>
                  </a:ln>
                  <a:solidFill>
                    <a:srgbClr val="C00002"/>
                  </a:solidFill>
                  <a:effectLst/>
                  <a:uLnTx/>
                  <a:uFillTx/>
                  <a:latin typeface="微软雅黑" panose="020B0503020204020204" charset="-122"/>
                  <a:ea typeface="微软雅黑" panose="020B0503020204020204" charset="-122"/>
                  <a:cs typeface="+mn-cs"/>
                </a:rPr>
                <a:t>在此添加标题</a:t>
              </a:r>
              <a:endParaRPr kumimoji="0" lang="zh-CN" altLang="en-US" sz="1200" b="0" i="0" u="none" strike="noStrike" kern="1200" cap="none" spc="75" normalizeH="0" baseline="0" noProof="0" dirty="0">
                <a:ln>
                  <a:noFill/>
                </a:ln>
                <a:solidFill>
                  <a:srgbClr val="C00002"/>
                </a:solidFill>
                <a:effectLst/>
                <a:uLnTx/>
                <a:uFillTx/>
                <a:latin typeface="微软雅黑" panose="020B0503020204020204" charset="-122"/>
                <a:ea typeface="微软雅黑" panose="020B0503020204020204" charset="-122"/>
                <a:cs typeface="+mn-cs"/>
              </a:endParaRPr>
            </a:p>
          </p:txBody>
        </p:sp>
      </p:grpSp>
      <p:cxnSp>
        <p:nvCxnSpPr>
          <p:cNvPr id="14" name="直接连接符 13"/>
          <p:cNvCxnSpPr/>
          <p:nvPr/>
        </p:nvCxnSpPr>
        <p:spPr>
          <a:xfrm>
            <a:off x="1867748" y="3081738"/>
            <a:ext cx="1224429"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5789200" y="1208043"/>
            <a:ext cx="1747199" cy="1747199"/>
            <a:chOff x="4184106" y="2952206"/>
            <a:chExt cx="3823790" cy="3823790"/>
          </a:xfrm>
        </p:grpSpPr>
        <p:sp>
          <p:nvSpPr>
            <p:cNvPr id="16" name="椭圆 15"/>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grpSp>
          <p:nvGrpSpPr>
            <p:cNvPr id="17" name="组合 16"/>
            <p:cNvGrpSpPr/>
            <p:nvPr/>
          </p:nvGrpSpPr>
          <p:grpSpPr>
            <a:xfrm>
              <a:off x="4710169" y="3478269"/>
              <a:ext cx="2771663" cy="2771663"/>
              <a:chOff x="2193191" y="1899415"/>
              <a:chExt cx="2421376" cy="2421376"/>
            </a:xfrm>
            <a:effectLst/>
          </p:grpSpPr>
          <p:sp>
            <p:nvSpPr>
              <p:cNvPr id="18" name="椭圆 17"/>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19" name="椭圆 18"/>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grpSp>
      </p:grpSp>
      <p:grpSp>
        <p:nvGrpSpPr>
          <p:cNvPr id="20" name="组合 19"/>
          <p:cNvGrpSpPr/>
          <p:nvPr/>
        </p:nvGrpSpPr>
        <p:grpSpPr>
          <a:xfrm>
            <a:off x="5781631" y="3290528"/>
            <a:ext cx="1762338" cy="597477"/>
            <a:chOff x="2061936" y="5263650"/>
            <a:chExt cx="2349784" cy="796636"/>
          </a:xfrm>
        </p:grpSpPr>
        <p:sp>
          <p:nvSpPr>
            <p:cNvPr id="21" name="文本框 20"/>
            <p:cNvSpPr txBox="1"/>
            <p:nvPr/>
          </p:nvSpPr>
          <p:spPr bwMode="auto">
            <a:xfrm>
              <a:off x="2217364" y="5498594"/>
              <a:ext cx="2038928" cy="561692"/>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Lato Light" charset="0"/>
                  <a:sym typeface="Lato Light" charset="0"/>
                </a:rPr>
                <a:t>此处添加详细文本描述，建议与标题相关并符合</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Lato Light" charset="0"/>
                <a:sym typeface="Lato Light" charset="0"/>
              </a:endParaRPr>
            </a:p>
          </p:txBody>
        </p:sp>
        <p:sp>
          <p:nvSpPr>
            <p:cNvPr id="22" name="文本框 21"/>
            <p:cNvSpPr txBox="1"/>
            <p:nvPr/>
          </p:nvSpPr>
          <p:spPr bwMode="auto">
            <a:xfrm>
              <a:off x="2061936" y="5263650"/>
              <a:ext cx="2349784"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75" normalizeH="0" baseline="0" noProof="0" dirty="0">
                  <a:ln>
                    <a:noFill/>
                  </a:ln>
                  <a:solidFill>
                    <a:srgbClr val="C00002"/>
                  </a:solidFill>
                  <a:effectLst/>
                  <a:uLnTx/>
                  <a:uFillTx/>
                  <a:latin typeface="微软雅黑" panose="020B0503020204020204" charset="-122"/>
                  <a:ea typeface="微软雅黑" panose="020B0503020204020204" charset="-122"/>
                  <a:cs typeface="+mn-cs"/>
                </a:rPr>
                <a:t>在此添加标题</a:t>
              </a:r>
              <a:endParaRPr kumimoji="0" lang="zh-CN" altLang="en-US" sz="1200" b="0" i="0" u="none" strike="noStrike" kern="1200" cap="none" spc="75" normalizeH="0" baseline="0" noProof="0" dirty="0">
                <a:ln>
                  <a:noFill/>
                </a:ln>
                <a:solidFill>
                  <a:srgbClr val="C00002"/>
                </a:solidFill>
                <a:effectLst/>
                <a:uLnTx/>
                <a:uFillTx/>
                <a:latin typeface="微软雅黑" panose="020B0503020204020204" charset="-122"/>
                <a:ea typeface="微软雅黑" panose="020B0503020204020204" charset="-122"/>
                <a:cs typeface="+mn-cs"/>
              </a:endParaRPr>
            </a:p>
          </p:txBody>
        </p:sp>
      </p:grpSp>
      <p:cxnSp>
        <p:nvCxnSpPr>
          <p:cNvPr id="23" name="直接连接符 22"/>
          <p:cNvCxnSpPr/>
          <p:nvPr/>
        </p:nvCxnSpPr>
        <p:spPr>
          <a:xfrm>
            <a:off x="6050585" y="3081738"/>
            <a:ext cx="1224429"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右箭头 23"/>
          <p:cNvSpPr/>
          <p:nvPr/>
        </p:nvSpPr>
        <p:spPr>
          <a:xfrm flipH="1">
            <a:off x="3679476" y="1932302"/>
            <a:ext cx="1785049" cy="255944"/>
          </a:xfrm>
          <a:prstGeom prst="rightArrow">
            <a:avLst>
              <a:gd name="adj1" fmla="val 55075"/>
              <a:gd name="adj2" fmla="val 6184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5" name="右箭头 24"/>
          <p:cNvSpPr/>
          <p:nvPr/>
        </p:nvSpPr>
        <p:spPr>
          <a:xfrm>
            <a:off x="3679476" y="3434971"/>
            <a:ext cx="1785049" cy="255944"/>
          </a:xfrm>
          <a:prstGeom prst="rightArrow">
            <a:avLst>
              <a:gd name="adj1" fmla="val 55075"/>
              <a:gd name="adj2" fmla="val 618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26" name="组合 25"/>
          <p:cNvGrpSpPr/>
          <p:nvPr/>
        </p:nvGrpSpPr>
        <p:grpSpPr>
          <a:xfrm>
            <a:off x="3718963" y="2515806"/>
            <a:ext cx="1706075" cy="705029"/>
            <a:chOff x="1502659" y="4629752"/>
            <a:chExt cx="2067969" cy="940037"/>
          </a:xfrm>
        </p:grpSpPr>
        <p:sp>
          <p:nvSpPr>
            <p:cNvPr id="27" name="文本框 26"/>
            <p:cNvSpPr txBox="1"/>
            <p:nvPr/>
          </p:nvSpPr>
          <p:spPr bwMode="auto">
            <a:xfrm>
              <a:off x="1502659" y="5008098"/>
              <a:ext cx="2067969" cy="561691"/>
            </a:xfrm>
            <a:prstGeom prst="rect">
              <a:avLst/>
            </a:prstGeom>
            <a:noFill/>
          </p:spPr>
          <p:txBody>
            <a:bodyPr wrap="square">
              <a:spAutoFit/>
            </a:bodyPr>
            <a:lstStyle/>
            <a:p>
              <a:pPr marL="0" marR="0" lvl="0" indent="0" algn="ctr"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Lato Light" charset="0"/>
                  <a:sym typeface="Lato Light" charset="0"/>
                </a:rPr>
                <a:t>此处添加详细文本描述，建议与标题相关并符合</a:t>
              </a:r>
              <a:endParaRPr kumimoji="0" lang="en-US" altLang="zh-CN" sz="9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Lato Light" charset="0"/>
                <a:sym typeface="Lato Light" charset="0"/>
              </a:endParaRPr>
            </a:p>
          </p:txBody>
        </p:sp>
        <p:sp>
          <p:nvSpPr>
            <p:cNvPr id="28" name="文本框 27"/>
            <p:cNvSpPr txBox="1"/>
            <p:nvPr/>
          </p:nvSpPr>
          <p:spPr bwMode="auto">
            <a:xfrm>
              <a:off x="1555947" y="4629752"/>
              <a:ext cx="1961390" cy="49244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75"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在此添加标题</a:t>
              </a:r>
              <a:endParaRPr kumimoji="0" lang="zh-CN" altLang="en-US" sz="1800" b="0" i="0" u="none" strike="noStrike" kern="1200" cap="none" spc="75"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grpSp>
      <p:grpSp>
        <p:nvGrpSpPr>
          <p:cNvPr id="29" name="组合 28"/>
          <p:cNvGrpSpPr/>
          <p:nvPr/>
        </p:nvGrpSpPr>
        <p:grpSpPr>
          <a:xfrm>
            <a:off x="6421995" y="1854435"/>
            <a:ext cx="481610" cy="454415"/>
            <a:chOff x="3098700" y="5569159"/>
            <a:chExt cx="642147" cy="605886"/>
          </a:xfrm>
          <a:solidFill>
            <a:schemeClr val="accent3"/>
          </a:solidFill>
        </p:grpSpPr>
        <p:sp>
          <p:nvSpPr>
            <p:cNvPr id="30" name="Freeform 349"/>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31" name="Freeform 350"/>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32" name="Freeform 351"/>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33" name="Freeform 352"/>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34" name="Oval 353"/>
            <p:cNvSpPr>
              <a:spLocks noChangeArrowheads="1"/>
            </p:cNvSpPr>
            <p:nvPr/>
          </p:nvSpPr>
          <p:spPr bwMode="auto">
            <a:xfrm>
              <a:off x="3375945" y="5844406"/>
              <a:ext cx="62530" cy="608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grpSp>
      <p:grpSp>
        <p:nvGrpSpPr>
          <p:cNvPr id="35" name="组合 34"/>
          <p:cNvGrpSpPr/>
          <p:nvPr/>
        </p:nvGrpSpPr>
        <p:grpSpPr>
          <a:xfrm>
            <a:off x="2306391" y="1863987"/>
            <a:ext cx="387965" cy="435313"/>
            <a:chOff x="3199776" y="780891"/>
            <a:chExt cx="470261" cy="527652"/>
          </a:xfrm>
          <a:solidFill>
            <a:schemeClr val="accent1"/>
          </a:solidFill>
        </p:grpSpPr>
        <p:sp>
          <p:nvSpPr>
            <p:cNvPr id="36" name="Freeform 433"/>
            <p:cNvSpPr>
              <a:spLocks noEditPoints="1"/>
            </p:cNvSpPr>
            <p:nvPr/>
          </p:nvSpPr>
          <p:spPr bwMode="auto">
            <a:xfrm>
              <a:off x="3262591" y="927080"/>
              <a:ext cx="64814" cy="65671"/>
            </a:xfrm>
            <a:custGeom>
              <a:avLst/>
              <a:gdLst>
                <a:gd name="T0" fmla="*/ 96 w 96"/>
                <a:gd name="T1" fmla="*/ 48 h 97"/>
                <a:gd name="T2" fmla="*/ 48 w 96"/>
                <a:gd name="T3" fmla="*/ 0 h 97"/>
                <a:gd name="T4" fmla="*/ 0 w 96"/>
                <a:gd name="T5" fmla="*/ 48 h 97"/>
                <a:gd name="T6" fmla="*/ 48 w 96"/>
                <a:gd name="T7" fmla="*/ 97 h 97"/>
                <a:gd name="T8" fmla="*/ 96 w 96"/>
                <a:gd name="T9" fmla="*/ 48 h 97"/>
                <a:gd name="T10" fmla="*/ 28 w 96"/>
                <a:gd name="T11" fmla="*/ 71 h 97"/>
                <a:gd name="T12" fmla="*/ 31 w 96"/>
                <a:gd name="T13" fmla="*/ 61 h 97"/>
                <a:gd name="T14" fmla="*/ 45 w 96"/>
                <a:gd name="T15" fmla="*/ 65 h 97"/>
                <a:gd name="T16" fmla="*/ 53 w 96"/>
                <a:gd name="T17" fmla="*/ 60 h 97"/>
                <a:gd name="T18" fmla="*/ 44 w 96"/>
                <a:gd name="T19" fmla="*/ 52 h 97"/>
                <a:gd name="T20" fmla="*/ 29 w 96"/>
                <a:gd name="T21" fmla="*/ 37 h 97"/>
                <a:gd name="T22" fmla="*/ 43 w 96"/>
                <a:gd name="T23" fmla="*/ 21 h 97"/>
                <a:gd name="T24" fmla="*/ 43 w 96"/>
                <a:gd name="T25" fmla="*/ 13 h 97"/>
                <a:gd name="T26" fmla="*/ 52 w 96"/>
                <a:gd name="T27" fmla="*/ 13 h 97"/>
                <a:gd name="T28" fmla="*/ 52 w 96"/>
                <a:gd name="T29" fmla="*/ 21 h 97"/>
                <a:gd name="T30" fmla="*/ 64 w 96"/>
                <a:gd name="T31" fmla="*/ 24 h 97"/>
                <a:gd name="T32" fmla="*/ 62 w 96"/>
                <a:gd name="T33" fmla="*/ 33 h 97"/>
                <a:gd name="T34" fmla="*/ 49 w 96"/>
                <a:gd name="T35" fmla="*/ 30 h 97"/>
                <a:gd name="T36" fmla="*/ 42 w 96"/>
                <a:gd name="T37" fmla="*/ 35 h 97"/>
                <a:gd name="T38" fmla="*/ 52 w 96"/>
                <a:gd name="T39" fmla="*/ 42 h 97"/>
                <a:gd name="T40" fmla="*/ 66 w 96"/>
                <a:gd name="T41" fmla="*/ 58 h 97"/>
                <a:gd name="T42" fmla="*/ 51 w 96"/>
                <a:gd name="T43" fmla="*/ 74 h 97"/>
                <a:gd name="T44" fmla="*/ 51 w 96"/>
                <a:gd name="T45" fmla="*/ 83 h 97"/>
                <a:gd name="T46" fmla="*/ 43 w 96"/>
                <a:gd name="T47" fmla="*/ 83 h 97"/>
                <a:gd name="T48" fmla="*/ 43 w 96"/>
                <a:gd name="T49" fmla="*/ 75 h 97"/>
                <a:gd name="T50" fmla="*/ 28 w 96"/>
                <a:gd name="T51" fmla="*/ 7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97">
                  <a:moveTo>
                    <a:pt x="96" y="48"/>
                  </a:moveTo>
                  <a:cubicBezTo>
                    <a:pt x="96" y="21"/>
                    <a:pt x="75" y="0"/>
                    <a:pt x="48" y="0"/>
                  </a:cubicBezTo>
                  <a:cubicBezTo>
                    <a:pt x="22" y="0"/>
                    <a:pt x="0" y="21"/>
                    <a:pt x="0" y="48"/>
                  </a:cubicBezTo>
                  <a:cubicBezTo>
                    <a:pt x="0" y="75"/>
                    <a:pt x="22" y="97"/>
                    <a:pt x="48" y="97"/>
                  </a:cubicBezTo>
                  <a:cubicBezTo>
                    <a:pt x="75" y="97"/>
                    <a:pt x="96" y="75"/>
                    <a:pt x="96" y="48"/>
                  </a:cubicBezTo>
                  <a:close/>
                  <a:moveTo>
                    <a:pt x="28" y="71"/>
                  </a:moveTo>
                  <a:cubicBezTo>
                    <a:pt x="31" y="61"/>
                    <a:pt x="31" y="61"/>
                    <a:pt x="31" y="61"/>
                  </a:cubicBezTo>
                  <a:cubicBezTo>
                    <a:pt x="34" y="63"/>
                    <a:pt x="39" y="65"/>
                    <a:pt x="45" y="65"/>
                  </a:cubicBezTo>
                  <a:cubicBezTo>
                    <a:pt x="50" y="65"/>
                    <a:pt x="53" y="63"/>
                    <a:pt x="53" y="60"/>
                  </a:cubicBezTo>
                  <a:cubicBezTo>
                    <a:pt x="53" y="56"/>
                    <a:pt x="51" y="54"/>
                    <a:pt x="44" y="52"/>
                  </a:cubicBezTo>
                  <a:cubicBezTo>
                    <a:pt x="35" y="49"/>
                    <a:pt x="29" y="45"/>
                    <a:pt x="29" y="37"/>
                  </a:cubicBezTo>
                  <a:cubicBezTo>
                    <a:pt x="29" y="29"/>
                    <a:pt x="34" y="23"/>
                    <a:pt x="43" y="21"/>
                  </a:cubicBezTo>
                  <a:cubicBezTo>
                    <a:pt x="43" y="13"/>
                    <a:pt x="43" y="13"/>
                    <a:pt x="43" y="13"/>
                  </a:cubicBezTo>
                  <a:cubicBezTo>
                    <a:pt x="52" y="13"/>
                    <a:pt x="52" y="13"/>
                    <a:pt x="52" y="13"/>
                  </a:cubicBezTo>
                  <a:cubicBezTo>
                    <a:pt x="52" y="21"/>
                    <a:pt x="52" y="21"/>
                    <a:pt x="52" y="21"/>
                  </a:cubicBezTo>
                  <a:cubicBezTo>
                    <a:pt x="57" y="21"/>
                    <a:pt x="61" y="22"/>
                    <a:pt x="64" y="24"/>
                  </a:cubicBezTo>
                  <a:cubicBezTo>
                    <a:pt x="62" y="33"/>
                    <a:pt x="62" y="33"/>
                    <a:pt x="62" y="33"/>
                  </a:cubicBezTo>
                  <a:cubicBezTo>
                    <a:pt x="59" y="32"/>
                    <a:pt x="55" y="30"/>
                    <a:pt x="49" y="30"/>
                  </a:cubicBezTo>
                  <a:cubicBezTo>
                    <a:pt x="44" y="30"/>
                    <a:pt x="42" y="33"/>
                    <a:pt x="42" y="35"/>
                  </a:cubicBezTo>
                  <a:cubicBezTo>
                    <a:pt x="42" y="38"/>
                    <a:pt x="45" y="40"/>
                    <a:pt x="52" y="42"/>
                  </a:cubicBezTo>
                  <a:cubicBezTo>
                    <a:pt x="62" y="46"/>
                    <a:pt x="66" y="51"/>
                    <a:pt x="66" y="58"/>
                  </a:cubicBezTo>
                  <a:cubicBezTo>
                    <a:pt x="66" y="66"/>
                    <a:pt x="61" y="73"/>
                    <a:pt x="51" y="74"/>
                  </a:cubicBezTo>
                  <a:cubicBezTo>
                    <a:pt x="51" y="83"/>
                    <a:pt x="51" y="83"/>
                    <a:pt x="51" y="83"/>
                  </a:cubicBezTo>
                  <a:cubicBezTo>
                    <a:pt x="43" y="83"/>
                    <a:pt x="43" y="83"/>
                    <a:pt x="43" y="83"/>
                  </a:cubicBezTo>
                  <a:cubicBezTo>
                    <a:pt x="43" y="75"/>
                    <a:pt x="43" y="75"/>
                    <a:pt x="43" y="75"/>
                  </a:cubicBezTo>
                  <a:cubicBezTo>
                    <a:pt x="37" y="75"/>
                    <a:pt x="32" y="73"/>
                    <a:pt x="28"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37" name="Freeform 434"/>
            <p:cNvSpPr>
              <a:spLocks noEditPoints="1"/>
            </p:cNvSpPr>
            <p:nvPr/>
          </p:nvSpPr>
          <p:spPr bwMode="auto">
            <a:xfrm>
              <a:off x="3367094" y="867120"/>
              <a:ext cx="140479" cy="141621"/>
            </a:xfrm>
            <a:custGeom>
              <a:avLst/>
              <a:gdLst>
                <a:gd name="T0" fmla="*/ 104 w 208"/>
                <a:gd name="T1" fmla="*/ 0 h 210"/>
                <a:gd name="T2" fmla="*/ 0 w 208"/>
                <a:gd name="T3" fmla="*/ 105 h 210"/>
                <a:gd name="T4" fmla="*/ 104 w 208"/>
                <a:gd name="T5" fmla="*/ 210 h 210"/>
                <a:gd name="T6" fmla="*/ 208 w 208"/>
                <a:gd name="T7" fmla="*/ 105 h 210"/>
                <a:gd name="T8" fmla="*/ 104 w 208"/>
                <a:gd name="T9" fmla="*/ 0 h 210"/>
                <a:gd name="T10" fmla="*/ 111 w 208"/>
                <a:gd name="T11" fmla="*/ 161 h 210"/>
                <a:gd name="T12" fmla="*/ 111 w 208"/>
                <a:gd name="T13" fmla="*/ 180 h 210"/>
                <a:gd name="T14" fmla="*/ 92 w 208"/>
                <a:gd name="T15" fmla="*/ 180 h 210"/>
                <a:gd name="T16" fmla="*/ 92 w 208"/>
                <a:gd name="T17" fmla="*/ 163 h 210"/>
                <a:gd name="T18" fmla="*/ 61 w 208"/>
                <a:gd name="T19" fmla="*/ 155 h 210"/>
                <a:gd name="T20" fmla="*/ 66 w 208"/>
                <a:gd name="T21" fmla="*/ 133 h 210"/>
                <a:gd name="T22" fmla="*/ 97 w 208"/>
                <a:gd name="T23" fmla="*/ 141 h 210"/>
                <a:gd name="T24" fmla="*/ 115 w 208"/>
                <a:gd name="T25" fmla="*/ 130 h 210"/>
                <a:gd name="T26" fmla="*/ 95 w 208"/>
                <a:gd name="T27" fmla="*/ 114 h 210"/>
                <a:gd name="T28" fmla="*/ 62 w 208"/>
                <a:gd name="T29" fmla="*/ 80 h 210"/>
                <a:gd name="T30" fmla="*/ 93 w 208"/>
                <a:gd name="T31" fmla="*/ 47 h 210"/>
                <a:gd name="T32" fmla="*/ 93 w 208"/>
                <a:gd name="T33" fmla="*/ 30 h 210"/>
                <a:gd name="T34" fmla="*/ 111 w 208"/>
                <a:gd name="T35" fmla="*/ 30 h 210"/>
                <a:gd name="T36" fmla="*/ 111 w 208"/>
                <a:gd name="T37" fmla="*/ 46 h 210"/>
                <a:gd name="T38" fmla="*/ 138 w 208"/>
                <a:gd name="T39" fmla="*/ 52 h 210"/>
                <a:gd name="T40" fmla="*/ 133 w 208"/>
                <a:gd name="T41" fmla="*/ 73 h 210"/>
                <a:gd name="T42" fmla="*/ 106 w 208"/>
                <a:gd name="T43" fmla="*/ 66 h 210"/>
                <a:gd name="T44" fmla="*/ 90 w 208"/>
                <a:gd name="T45" fmla="*/ 77 h 210"/>
                <a:gd name="T46" fmla="*/ 113 w 208"/>
                <a:gd name="T47" fmla="*/ 93 h 210"/>
                <a:gd name="T48" fmla="*/ 143 w 208"/>
                <a:gd name="T49" fmla="*/ 127 h 210"/>
                <a:gd name="T50" fmla="*/ 111 w 208"/>
                <a:gd name="T51" fmla="*/ 16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210">
                  <a:moveTo>
                    <a:pt x="104" y="0"/>
                  </a:moveTo>
                  <a:cubicBezTo>
                    <a:pt x="47" y="0"/>
                    <a:pt x="0" y="47"/>
                    <a:pt x="0" y="105"/>
                  </a:cubicBezTo>
                  <a:cubicBezTo>
                    <a:pt x="0" y="163"/>
                    <a:pt x="47" y="210"/>
                    <a:pt x="104" y="210"/>
                  </a:cubicBezTo>
                  <a:cubicBezTo>
                    <a:pt x="162" y="210"/>
                    <a:pt x="208" y="163"/>
                    <a:pt x="208" y="105"/>
                  </a:cubicBezTo>
                  <a:cubicBezTo>
                    <a:pt x="208" y="47"/>
                    <a:pt x="162" y="0"/>
                    <a:pt x="104" y="0"/>
                  </a:cubicBezTo>
                  <a:close/>
                  <a:moveTo>
                    <a:pt x="111" y="161"/>
                  </a:moveTo>
                  <a:cubicBezTo>
                    <a:pt x="111" y="180"/>
                    <a:pt x="111" y="180"/>
                    <a:pt x="111" y="180"/>
                  </a:cubicBezTo>
                  <a:cubicBezTo>
                    <a:pt x="92" y="180"/>
                    <a:pt x="92" y="180"/>
                    <a:pt x="92" y="180"/>
                  </a:cubicBezTo>
                  <a:cubicBezTo>
                    <a:pt x="92" y="163"/>
                    <a:pt x="92" y="163"/>
                    <a:pt x="92" y="163"/>
                  </a:cubicBezTo>
                  <a:cubicBezTo>
                    <a:pt x="80" y="162"/>
                    <a:pt x="68" y="159"/>
                    <a:pt x="61" y="155"/>
                  </a:cubicBezTo>
                  <a:cubicBezTo>
                    <a:pt x="66" y="133"/>
                    <a:pt x="66" y="133"/>
                    <a:pt x="66" y="133"/>
                  </a:cubicBezTo>
                  <a:cubicBezTo>
                    <a:pt x="74" y="138"/>
                    <a:pt x="85" y="141"/>
                    <a:pt x="97" y="141"/>
                  </a:cubicBezTo>
                  <a:cubicBezTo>
                    <a:pt x="108" y="141"/>
                    <a:pt x="115" y="137"/>
                    <a:pt x="115" y="130"/>
                  </a:cubicBezTo>
                  <a:cubicBezTo>
                    <a:pt x="115" y="123"/>
                    <a:pt x="109" y="118"/>
                    <a:pt x="95" y="114"/>
                  </a:cubicBezTo>
                  <a:cubicBezTo>
                    <a:pt x="76" y="107"/>
                    <a:pt x="62" y="98"/>
                    <a:pt x="62" y="80"/>
                  </a:cubicBezTo>
                  <a:cubicBezTo>
                    <a:pt x="62" y="64"/>
                    <a:pt x="74" y="51"/>
                    <a:pt x="93" y="47"/>
                  </a:cubicBezTo>
                  <a:cubicBezTo>
                    <a:pt x="93" y="30"/>
                    <a:pt x="93" y="30"/>
                    <a:pt x="93" y="30"/>
                  </a:cubicBezTo>
                  <a:cubicBezTo>
                    <a:pt x="111" y="30"/>
                    <a:pt x="111" y="30"/>
                    <a:pt x="111" y="30"/>
                  </a:cubicBezTo>
                  <a:cubicBezTo>
                    <a:pt x="111" y="46"/>
                    <a:pt x="111" y="46"/>
                    <a:pt x="111" y="46"/>
                  </a:cubicBezTo>
                  <a:cubicBezTo>
                    <a:pt x="124" y="46"/>
                    <a:pt x="132" y="49"/>
                    <a:pt x="138" y="52"/>
                  </a:cubicBezTo>
                  <a:cubicBezTo>
                    <a:pt x="133" y="73"/>
                    <a:pt x="133" y="73"/>
                    <a:pt x="133" y="73"/>
                  </a:cubicBezTo>
                  <a:cubicBezTo>
                    <a:pt x="128" y="71"/>
                    <a:pt x="120" y="66"/>
                    <a:pt x="106" y="66"/>
                  </a:cubicBezTo>
                  <a:cubicBezTo>
                    <a:pt x="94" y="66"/>
                    <a:pt x="90" y="72"/>
                    <a:pt x="90" y="77"/>
                  </a:cubicBezTo>
                  <a:cubicBezTo>
                    <a:pt x="90" y="83"/>
                    <a:pt x="97" y="87"/>
                    <a:pt x="113" y="93"/>
                  </a:cubicBezTo>
                  <a:cubicBezTo>
                    <a:pt x="135" y="100"/>
                    <a:pt x="143" y="111"/>
                    <a:pt x="143" y="127"/>
                  </a:cubicBezTo>
                  <a:cubicBezTo>
                    <a:pt x="143" y="144"/>
                    <a:pt x="132" y="158"/>
                    <a:pt x="111"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38" name="Freeform 435"/>
            <p:cNvSpPr>
              <a:spLocks noEditPoints="1"/>
            </p:cNvSpPr>
            <p:nvPr/>
          </p:nvSpPr>
          <p:spPr bwMode="auto">
            <a:xfrm>
              <a:off x="3282007" y="1022446"/>
              <a:ext cx="89941" cy="91083"/>
            </a:xfrm>
            <a:custGeom>
              <a:avLst/>
              <a:gdLst>
                <a:gd name="T0" fmla="*/ 67 w 133"/>
                <a:gd name="T1" fmla="*/ 0 h 135"/>
                <a:gd name="T2" fmla="*/ 0 w 133"/>
                <a:gd name="T3" fmla="*/ 68 h 135"/>
                <a:gd name="T4" fmla="*/ 67 w 133"/>
                <a:gd name="T5" fmla="*/ 135 h 135"/>
                <a:gd name="T6" fmla="*/ 133 w 133"/>
                <a:gd name="T7" fmla="*/ 68 h 135"/>
                <a:gd name="T8" fmla="*/ 67 w 133"/>
                <a:gd name="T9" fmla="*/ 0 h 135"/>
                <a:gd name="T10" fmla="*/ 71 w 133"/>
                <a:gd name="T11" fmla="*/ 104 h 135"/>
                <a:gd name="T12" fmla="*/ 71 w 133"/>
                <a:gd name="T13" fmla="*/ 116 h 135"/>
                <a:gd name="T14" fmla="*/ 59 w 133"/>
                <a:gd name="T15" fmla="*/ 116 h 135"/>
                <a:gd name="T16" fmla="*/ 59 w 133"/>
                <a:gd name="T17" fmla="*/ 105 h 135"/>
                <a:gd name="T18" fmla="*/ 39 w 133"/>
                <a:gd name="T19" fmla="*/ 100 h 135"/>
                <a:gd name="T20" fmla="*/ 43 w 133"/>
                <a:gd name="T21" fmla="*/ 86 h 135"/>
                <a:gd name="T22" fmla="*/ 62 w 133"/>
                <a:gd name="T23" fmla="*/ 91 h 135"/>
                <a:gd name="T24" fmla="*/ 74 w 133"/>
                <a:gd name="T25" fmla="*/ 84 h 135"/>
                <a:gd name="T26" fmla="*/ 61 w 133"/>
                <a:gd name="T27" fmla="*/ 73 h 135"/>
                <a:gd name="T28" fmla="*/ 40 w 133"/>
                <a:gd name="T29" fmla="*/ 52 h 135"/>
                <a:gd name="T30" fmla="*/ 60 w 133"/>
                <a:gd name="T31" fmla="*/ 31 h 135"/>
                <a:gd name="T32" fmla="*/ 60 w 133"/>
                <a:gd name="T33" fmla="*/ 20 h 135"/>
                <a:gd name="T34" fmla="*/ 72 w 133"/>
                <a:gd name="T35" fmla="*/ 20 h 135"/>
                <a:gd name="T36" fmla="*/ 72 w 133"/>
                <a:gd name="T37" fmla="*/ 30 h 135"/>
                <a:gd name="T38" fmla="*/ 89 w 133"/>
                <a:gd name="T39" fmla="*/ 34 h 135"/>
                <a:gd name="T40" fmla="*/ 85 w 133"/>
                <a:gd name="T41" fmla="*/ 47 h 135"/>
                <a:gd name="T42" fmla="*/ 68 w 133"/>
                <a:gd name="T43" fmla="*/ 43 h 135"/>
                <a:gd name="T44" fmla="*/ 58 w 133"/>
                <a:gd name="T45" fmla="*/ 50 h 135"/>
                <a:gd name="T46" fmla="*/ 72 w 133"/>
                <a:gd name="T47" fmla="*/ 60 h 135"/>
                <a:gd name="T48" fmla="*/ 92 w 133"/>
                <a:gd name="T49" fmla="*/ 82 h 135"/>
                <a:gd name="T50" fmla="*/ 71 w 133"/>
                <a:gd name="T51" fmla="*/ 10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35">
                  <a:moveTo>
                    <a:pt x="67" y="0"/>
                  </a:moveTo>
                  <a:cubicBezTo>
                    <a:pt x="30" y="0"/>
                    <a:pt x="0" y="31"/>
                    <a:pt x="0" y="68"/>
                  </a:cubicBezTo>
                  <a:cubicBezTo>
                    <a:pt x="0" y="105"/>
                    <a:pt x="30" y="135"/>
                    <a:pt x="67" y="135"/>
                  </a:cubicBezTo>
                  <a:cubicBezTo>
                    <a:pt x="104" y="135"/>
                    <a:pt x="133" y="105"/>
                    <a:pt x="133" y="68"/>
                  </a:cubicBezTo>
                  <a:cubicBezTo>
                    <a:pt x="133" y="31"/>
                    <a:pt x="104" y="0"/>
                    <a:pt x="67" y="0"/>
                  </a:cubicBezTo>
                  <a:close/>
                  <a:moveTo>
                    <a:pt x="71" y="104"/>
                  </a:moveTo>
                  <a:cubicBezTo>
                    <a:pt x="71" y="116"/>
                    <a:pt x="71" y="116"/>
                    <a:pt x="71" y="116"/>
                  </a:cubicBezTo>
                  <a:cubicBezTo>
                    <a:pt x="59" y="116"/>
                    <a:pt x="59" y="116"/>
                    <a:pt x="59" y="116"/>
                  </a:cubicBezTo>
                  <a:cubicBezTo>
                    <a:pt x="59" y="105"/>
                    <a:pt x="59" y="105"/>
                    <a:pt x="59" y="105"/>
                  </a:cubicBezTo>
                  <a:cubicBezTo>
                    <a:pt x="51" y="104"/>
                    <a:pt x="44" y="102"/>
                    <a:pt x="39" y="100"/>
                  </a:cubicBezTo>
                  <a:cubicBezTo>
                    <a:pt x="43" y="86"/>
                    <a:pt x="43" y="86"/>
                    <a:pt x="43" y="86"/>
                  </a:cubicBezTo>
                  <a:cubicBezTo>
                    <a:pt x="48" y="88"/>
                    <a:pt x="55" y="91"/>
                    <a:pt x="62" y="91"/>
                  </a:cubicBezTo>
                  <a:cubicBezTo>
                    <a:pt x="69" y="91"/>
                    <a:pt x="74" y="88"/>
                    <a:pt x="74" y="84"/>
                  </a:cubicBezTo>
                  <a:cubicBezTo>
                    <a:pt x="74" y="79"/>
                    <a:pt x="70" y="76"/>
                    <a:pt x="61" y="73"/>
                  </a:cubicBezTo>
                  <a:cubicBezTo>
                    <a:pt x="49" y="69"/>
                    <a:pt x="40" y="63"/>
                    <a:pt x="40" y="52"/>
                  </a:cubicBezTo>
                  <a:cubicBezTo>
                    <a:pt x="40" y="41"/>
                    <a:pt x="47" y="33"/>
                    <a:pt x="60" y="31"/>
                  </a:cubicBezTo>
                  <a:cubicBezTo>
                    <a:pt x="60" y="20"/>
                    <a:pt x="60" y="20"/>
                    <a:pt x="60" y="20"/>
                  </a:cubicBezTo>
                  <a:cubicBezTo>
                    <a:pt x="72" y="20"/>
                    <a:pt x="72" y="20"/>
                    <a:pt x="72" y="20"/>
                  </a:cubicBezTo>
                  <a:cubicBezTo>
                    <a:pt x="72" y="30"/>
                    <a:pt x="72" y="30"/>
                    <a:pt x="72" y="30"/>
                  </a:cubicBezTo>
                  <a:cubicBezTo>
                    <a:pt x="79" y="30"/>
                    <a:pt x="85" y="32"/>
                    <a:pt x="89" y="34"/>
                  </a:cubicBezTo>
                  <a:cubicBezTo>
                    <a:pt x="85" y="47"/>
                    <a:pt x="85" y="47"/>
                    <a:pt x="85" y="47"/>
                  </a:cubicBezTo>
                  <a:cubicBezTo>
                    <a:pt x="82" y="46"/>
                    <a:pt x="77" y="43"/>
                    <a:pt x="68" y="43"/>
                  </a:cubicBezTo>
                  <a:cubicBezTo>
                    <a:pt x="61" y="43"/>
                    <a:pt x="58" y="46"/>
                    <a:pt x="58" y="50"/>
                  </a:cubicBezTo>
                  <a:cubicBezTo>
                    <a:pt x="58" y="54"/>
                    <a:pt x="62" y="56"/>
                    <a:pt x="72" y="60"/>
                  </a:cubicBezTo>
                  <a:cubicBezTo>
                    <a:pt x="86" y="65"/>
                    <a:pt x="92" y="71"/>
                    <a:pt x="92" y="82"/>
                  </a:cubicBezTo>
                  <a:cubicBezTo>
                    <a:pt x="92" y="93"/>
                    <a:pt x="85" y="101"/>
                    <a:pt x="71"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39" name="Freeform 436"/>
            <p:cNvSpPr>
              <a:spLocks noEditPoints="1"/>
            </p:cNvSpPr>
            <p:nvPr/>
          </p:nvSpPr>
          <p:spPr bwMode="auto">
            <a:xfrm>
              <a:off x="3199776" y="780891"/>
              <a:ext cx="470261" cy="527652"/>
            </a:xfrm>
            <a:custGeom>
              <a:avLst/>
              <a:gdLst>
                <a:gd name="T0" fmla="*/ 652 w 697"/>
                <a:gd name="T1" fmla="*/ 426 h 782"/>
                <a:gd name="T2" fmla="*/ 601 w 697"/>
                <a:gd name="T3" fmla="*/ 366 h 782"/>
                <a:gd name="T4" fmla="*/ 603 w 697"/>
                <a:gd name="T5" fmla="*/ 267 h 782"/>
                <a:gd name="T6" fmla="*/ 585 w 697"/>
                <a:gd name="T7" fmla="*/ 182 h 782"/>
                <a:gd name="T8" fmla="*/ 509 w 697"/>
                <a:gd name="T9" fmla="*/ 80 h 782"/>
                <a:gd name="T10" fmla="*/ 298 w 697"/>
                <a:gd name="T11" fmla="*/ 0 h 782"/>
                <a:gd name="T12" fmla="*/ 0 w 697"/>
                <a:gd name="T13" fmla="*/ 273 h 782"/>
                <a:gd name="T14" fmla="*/ 2 w 697"/>
                <a:gd name="T15" fmla="*/ 302 h 782"/>
                <a:gd name="T16" fmla="*/ 82 w 697"/>
                <a:gd name="T17" fmla="*/ 533 h 782"/>
                <a:gd name="T18" fmla="*/ 0 w 697"/>
                <a:gd name="T19" fmla="*/ 781 h 782"/>
                <a:gd name="T20" fmla="*/ 362 w 697"/>
                <a:gd name="T21" fmla="*/ 782 h 782"/>
                <a:gd name="T22" fmla="*/ 433 w 697"/>
                <a:gd name="T23" fmla="*/ 674 h 782"/>
                <a:gd name="T24" fmla="*/ 545 w 697"/>
                <a:gd name="T25" fmla="*/ 675 h 782"/>
                <a:gd name="T26" fmla="*/ 563 w 697"/>
                <a:gd name="T27" fmla="*/ 673 h 782"/>
                <a:gd name="T28" fmla="*/ 564 w 697"/>
                <a:gd name="T29" fmla="*/ 673 h 782"/>
                <a:gd name="T30" fmla="*/ 564 w 697"/>
                <a:gd name="T31" fmla="*/ 673 h 782"/>
                <a:gd name="T32" fmla="*/ 571 w 697"/>
                <a:gd name="T33" fmla="*/ 601 h 782"/>
                <a:gd name="T34" fmla="*/ 595 w 697"/>
                <a:gd name="T35" fmla="*/ 577 h 782"/>
                <a:gd name="T36" fmla="*/ 595 w 697"/>
                <a:gd name="T37" fmla="*/ 575 h 782"/>
                <a:gd name="T38" fmla="*/ 561 w 697"/>
                <a:gd name="T39" fmla="*/ 554 h 782"/>
                <a:gd name="T40" fmla="*/ 570 w 697"/>
                <a:gd name="T41" fmla="*/ 554 h 782"/>
                <a:gd name="T42" fmla="*/ 598 w 697"/>
                <a:gd name="T43" fmla="*/ 536 h 782"/>
                <a:gd name="T44" fmla="*/ 598 w 697"/>
                <a:gd name="T45" fmla="*/ 535 h 782"/>
                <a:gd name="T46" fmla="*/ 595 w 697"/>
                <a:gd name="T47" fmla="*/ 527 h 782"/>
                <a:gd name="T48" fmla="*/ 611 w 697"/>
                <a:gd name="T49" fmla="*/ 461 h 782"/>
                <a:gd name="T50" fmla="*/ 652 w 697"/>
                <a:gd name="T51" fmla="*/ 426 h 782"/>
                <a:gd name="T52" fmla="*/ 78 w 697"/>
                <a:gd name="T53" fmla="*/ 265 h 782"/>
                <a:gd name="T54" fmla="*/ 141 w 697"/>
                <a:gd name="T55" fmla="*/ 201 h 782"/>
                <a:gd name="T56" fmla="*/ 205 w 697"/>
                <a:gd name="T57" fmla="*/ 265 h 782"/>
                <a:gd name="T58" fmla="*/ 141 w 697"/>
                <a:gd name="T59" fmla="*/ 329 h 782"/>
                <a:gd name="T60" fmla="*/ 78 w 697"/>
                <a:gd name="T61" fmla="*/ 265 h 782"/>
                <a:gd name="T62" fmla="*/ 189 w 697"/>
                <a:gd name="T63" fmla="*/ 514 h 782"/>
                <a:gd name="T64" fmla="*/ 101 w 697"/>
                <a:gd name="T65" fmla="*/ 426 h 782"/>
                <a:gd name="T66" fmla="*/ 189 w 697"/>
                <a:gd name="T67" fmla="*/ 337 h 782"/>
                <a:gd name="T68" fmla="*/ 276 w 697"/>
                <a:gd name="T69" fmla="*/ 426 h 782"/>
                <a:gd name="T70" fmla="*/ 189 w 697"/>
                <a:gd name="T71" fmla="*/ 514 h 782"/>
                <a:gd name="T72" fmla="*/ 352 w 697"/>
                <a:gd name="T73" fmla="*/ 371 h 782"/>
                <a:gd name="T74" fmla="*/ 215 w 697"/>
                <a:gd name="T75" fmla="*/ 233 h 782"/>
                <a:gd name="T76" fmla="*/ 352 w 697"/>
                <a:gd name="T77" fmla="*/ 95 h 782"/>
                <a:gd name="T78" fmla="*/ 489 w 697"/>
                <a:gd name="T79" fmla="*/ 233 h 782"/>
                <a:gd name="T80" fmla="*/ 352 w 697"/>
                <a:gd name="T81" fmla="*/ 37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7" h="782">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4" y="673"/>
                    <a:pt x="564"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close/>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close/>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close/>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grpSp>
    </p:spTree>
  </p:cSld>
  <p:clrMapOvr>
    <a:masterClrMapping/>
  </p:clrMapOvr>
  <p:transition spd="med" advClick="0" advTm="0">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grpId="0" nodeType="after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accel="60000" fill="hold" grpId="0" nodeType="withEffect" p14:presetBounceEnd="40000">
                                      <p:stCondLst>
                                        <p:cond delay="300"/>
                                      </p:stCondLst>
                                      <p:childTnLst>
                                        <p:set>
                                          <p:cBhvr>
                                            <p:cTn id="10" dur="1" fill="hold">
                                              <p:stCondLst>
                                                <p:cond delay="0"/>
                                              </p:stCondLst>
                                            </p:cTn>
                                            <p:tgtEl>
                                              <p:spTgt spid="5"/>
                                            </p:tgtEl>
                                            <p:attrNameLst>
                                              <p:attrName>style.visibility</p:attrName>
                                            </p:attrNameLst>
                                          </p:cBhvr>
                                          <p:to>
                                            <p:strVal val="visible"/>
                                          </p:to>
                                        </p:set>
                                        <p:anim calcmode="lin" valueType="num" p14:bounceEnd="40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000"/>
                                </p:stCondLst>
                                <p:childTnLst>
                                  <p:par>
                                    <p:cTn id="20" presetID="45" presetClass="entr" presetSubtype="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anim calcmode="lin" valueType="num">
                                          <p:cBhvr>
                                            <p:cTn id="23" dur="500" fill="hold"/>
                                            <p:tgtEl>
                                              <p:spTgt spid="35"/>
                                            </p:tgtEl>
                                            <p:attrNameLst>
                                              <p:attrName>ppt_w</p:attrName>
                                            </p:attrNameLst>
                                          </p:cBhvr>
                                          <p:tavLst>
                                            <p:tav tm="0" fmla="#ppt_w*sin(2.5*pi*$)">
                                              <p:val>
                                                <p:fltVal val="0"/>
                                              </p:val>
                                            </p:tav>
                                            <p:tav tm="100000">
                                              <p:val>
                                                <p:fltVal val="1"/>
                                              </p:val>
                                            </p:tav>
                                          </p:tavLst>
                                        </p:anim>
                                        <p:anim calcmode="lin" valueType="num">
                                          <p:cBhvr>
                                            <p:cTn id="24" dur="500" fill="hold"/>
                                            <p:tgtEl>
                                              <p:spTgt spid="35"/>
                                            </p:tgtEl>
                                            <p:attrNameLst>
                                              <p:attrName>ppt_h</p:attrName>
                                            </p:attrNameLst>
                                          </p:cBhvr>
                                          <p:tavLst>
                                            <p:tav tm="0">
                                              <p:val>
                                                <p:strVal val="#ppt_h"/>
                                              </p:val>
                                            </p:tav>
                                            <p:tav tm="100000">
                                              <p:val>
                                                <p:strVal val="#ppt_h"/>
                                              </p:val>
                                            </p:tav>
                                          </p:tavLst>
                                        </p:anim>
                                      </p:childTnLst>
                                    </p:cTn>
                                  </p:par>
                                  <p:par>
                                    <p:cTn id="25" presetID="2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1500"/>
                                </p:stCondLst>
                                <p:childTnLst>
                                  <p:par>
                                    <p:cTn id="29" presetID="16" presetClass="entr" presetSubtype="37"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outVertical)">
                                          <p:cBhvr>
                                            <p:cTn id="31" dur="500"/>
                                            <p:tgtEl>
                                              <p:spTgt spid="11"/>
                                            </p:tgtEl>
                                          </p:cBhvr>
                                        </p:animEffect>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2500"/>
                                </p:stCondLst>
                                <p:childTnLst>
                                  <p:par>
                                    <p:cTn id="39" presetID="45" presetClass="entr" presetSubtype="0"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anim calcmode="lin" valueType="num">
                                          <p:cBhvr>
                                            <p:cTn id="42" dur="500" fill="hold"/>
                                            <p:tgtEl>
                                              <p:spTgt spid="29"/>
                                            </p:tgtEl>
                                            <p:attrNameLst>
                                              <p:attrName>ppt_w</p:attrName>
                                            </p:attrNameLst>
                                          </p:cBhvr>
                                          <p:tavLst>
                                            <p:tav tm="0" fmla="#ppt_w*sin(2.5*pi*$)">
                                              <p:val>
                                                <p:fltVal val="0"/>
                                              </p:val>
                                            </p:tav>
                                            <p:tav tm="100000">
                                              <p:val>
                                                <p:fltVal val="1"/>
                                              </p:val>
                                            </p:tav>
                                          </p:tavLst>
                                        </p:anim>
                                        <p:anim calcmode="lin" valueType="num">
                                          <p:cBhvr>
                                            <p:cTn id="43" dur="500" fill="hold"/>
                                            <p:tgtEl>
                                              <p:spTgt spid="29"/>
                                            </p:tgtEl>
                                            <p:attrNameLst>
                                              <p:attrName>ppt_h</p:attrName>
                                            </p:attrNameLst>
                                          </p:cBhvr>
                                          <p:tavLst>
                                            <p:tav tm="0">
                                              <p:val>
                                                <p:strVal val="#ppt_h"/>
                                              </p:val>
                                            </p:tav>
                                            <p:tav tm="100000">
                                              <p:val>
                                                <p:strVal val="#ppt_h"/>
                                              </p:val>
                                            </p:tav>
                                          </p:tavLst>
                                        </p:anim>
                                      </p:childTnLst>
                                    </p:cTn>
                                  </p:par>
                                  <p:par>
                                    <p:cTn id="44" presetID="22" presetClass="entr" presetSubtype="8"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par>
                              <p:cTn id="47" fill="hold">
                                <p:stCondLst>
                                  <p:cond delay="3000"/>
                                </p:stCondLst>
                                <p:childTnLst>
                                  <p:par>
                                    <p:cTn id="48" presetID="16" presetClass="entr" presetSubtype="37"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arn(outVertical)">
                                          <p:cBhvr>
                                            <p:cTn id="50" dur="500"/>
                                            <p:tgtEl>
                                              <p:spTgt spid="20"/>
                                            </p:tgtEl>
                                          </p:cBhvr>
                                        </p:animEffect>
                                      </p:childTnLst>
                                    </p:cTn>
                                  </p:par>
                                </p:childTnLst>
                              </p:cTn>
                            </p:par>
                            <p:par>
                              <p:cTn id="51" fill="hold">
                                <p:stCondLst>
                                  <p:cond delay="3500"/>
                                </p:stCondLst>
                                <p:childTnLst>
                                  <p:par>
                                    <p:cTn id="52" presetID="22" presetClass="entr" presetSubtype="2"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right)">
                                          <p:cBhvr>
                                            <p:cTn id="54" dur="500"/>
                                            <p:tgtEl>
                                              <p:spTgt spid="24"/>
                                            </p:tgtEl>
                                          </p:cBhvr>
                                        </p:animEffect>
                                      </p:childTnLst>
                                    </p:cTn>
                                  </p:par>
                                  <p:par>
                                    <p:cTn id="55" presetID="22" presetClass="entr" presetSubtype="8" fill="hold" grpId="0" nodeType="withEffect">
                                      <p:stCondLst>
                                        <p:cond delay="30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4000"/>
                                </p:stCondLst>
                                <p:childTnLst>
                                  <p:par>
                                    <p:cTn id="59" presetID="22" presetClass="entr" presetSubtype="1" fill="hold"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up)">
                                          <p:cBhvr>
                                            <p:cTn id="6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4" grpId="0" animBg="1"/>
          <p:bldP spid="2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accel="60000" fill="hold" grpId="0" nodeType="withEffect">
                                      <p:stCondLst>
                                        <p:cond delay="3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000"/>
                                </p:stCondLst>
                                <p:childTnLst>
                                  <p:par>
                                    <p:cTn id="20" presetID="45" presetClass="entr" presetSubtype="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anim calcmode="lin" valueType="num">
                                          <p:cBhvr>
                                            <p:cTn id="23" dur="500" fill="hold"/>
                                            <p:tgtEl>
                                              <p:spTgt spid="35"/>
                                            </p:tgtEl>
                                            <p:attrNameLst>
                                              <p:attrName>ppt_w</p:attrName>
                                            </p:attrNameLst>
                                          </p:cBhvr>
                                          <p:tavLst>
                                            <p:tav tm="0" fmla="#ppt_w*sin(2.5*pi*$)">
                                              <p:val>
                                                <p:fltVal val="0"/>
                                              </p:val>
                                            </p:tav>
                                            <p:tav tm="100000">
                                              <p:val>
                                                <p:fltVal val="1"/>
                                              </p:val>
                                            </p:tav>
                                          </p:tavLst>
                                        </p:anim>
                                        <p:anim calcmode="lin" valueType="num">
                                          <p:cBhvr>
                                            <p:cTn id="24" dur="500" fill="hold"/>
                                            <p:tgtEl>
                                              <p:spTgt spid="35"/>
                                            </p:tgtEl>
                                            <p:attrNameLst>
                                              <p:attrName>ppt_h</p:attrName>
                                            </p:attrNameLst>
                                          </p:cBhvr>
                                          <p:tavLst>
                                            <p:tav tm="0">
                                              <p:val>
                                                <p:strVal val="#ppt_h"/>
                                              </p:val>
                                            </p:tav>
                                            <p:tav tm="100000">
                                              <p:val>
                                                <p:strVal val="#ppt_h"/>
                                              </p:val>
                                            </p:tav>
                                          </p:tavLst>
                                        </p:anim>
                                      </p:childTnLst>
                                    </p:cTn>
                                  </p:par>
                                  <p:par>
                                    <p:cTn id="25" presetID="2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1500"/>
                                </p:stCondLst>
                                <p:childTnLst>
                                  <p:par>
                                    <p:cTn id="29" presetID="16" presetClass="entr" presetSubtype="37"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outVertical)">
                                          <p:cBhvr>
                                            <p:cTn id="31" dur="500"/>
                                            <p:tgtEl>
                                              <p:spTgt spid="11"/>
                                            </p:tgtEl>
                                          </p:cBhvr>
                                        </p:animEffect>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2500"/>
                                </p:stCondLst>
                                <p:childTnLst>
                                  <p:par>
                                    <p:cTn id="39" presetID="45" presetClass="entr" presetSubtype="0"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anim calcmode="lin" valueType="num">
                                          <p:cBhvr>
                                            <p:cTn id="42" dur="500" fill="hold"/>
                                            <p:tgtEl>
                                              <p:spTgt spid="29"/>
                                            </p:tgtEl>
                                            <p:attrNameLst>
                                              <p:attrName>ppt_w</p:attrName>
                                            </p:attrNameLst>
                                          </p:cBhvr>
                                          <p:tavLst>
                                            <p:tav tm="0" fmla="#ppt_w*sin(2.5*pi*$)">
                                              <p:val>
                                                <p:fltVal val="0"/>
                                              </p:val>
                                            </p:tav>
                                            <p:tav tm="100000">
                                              <p:val>
                                                <p:fltVal val="1"/>
                                              </p:val>
                                            </p:tav>
                                          </p:tavLst>
                                        </p:anim>
                                        <p:anim calcmode="lin" valueType="num">
                                          <p:cBhvr>
                                            <p:cTn id="43" dur="500" fill="hold"/>
                                            <p:tgtEl>
                                              <p:spTgt spid="29"/>
                                            </p:tgtEl>
                                            <p:attrNameLst>
                                              <p:attrName>ppt_h</p:attrName>
                                            </p:attrNameLst>
                                          </p:cBhvr>
                                          <p:tavLst>
                                            <p:tav tm="0">
                                              <p:val>
                                                <p:strVal val="#ppt_h"/>
                                              </p:val>
                                            </p:tav>
                                            <p:tav tm="100000">
                                              <p:val>
                                                <p:strVal val="#ppt_h"/>
                                              </p:val>
                                            </p:tav>
                                          </p:tavLst>
                                        </p:anim>
                                      </p:childTnLst>
                                    </p:cTn>
                                  </p:par>
                                  <p:par>
                                    <p:cTn id="44" presetID="22" presetClass="entr" presetSubtype="8"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par>
                              <p:cTn id="47" fill="hold">
                                <p:stCondLst>
                                  <p:cond delay="3000"/>
                                </p:stCondLst>
                                <p:childTnLst>
                                  <p:par>
                                    <p:cTn id="48" presetID="16" presetClass="entr" presetSubtype="37"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arn(outVertical)">
                                          <p:cBhvr>
                                            <p:cTn id="50" dur="500"/>
                                            <p:tgtEl>
                                              <p:spTgt spid="20"/>
                                            </p:tgtEl>
                                          </p:cBhvr>
                                        </p:animEffect>
                                      </p:childTnLst>
                                    </p:cTn>
                                  </p:par>
                                </p:childTnLst>
                              </p:cTn>
                            </p:par>
                            <p:par>
                              <p:cTn id="51" fill="hold">
                                <p:stCondLst>
                                  <p:cond delay="3500"/>
                                </p:stCondLst>
                                <p:childTnLst>
                                  <p:par>
                                    <p:cTn id="52" presetID="22" presetClass="entr" presetSubtype="2"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right)">
                                          <p:cBhvr>
                                            <p:cTn id="54" dur="500"/>
                                            <p:tgtEl>
                                              <p:spTgt spid="24"/>
                                            </p:tgtEl>
                                          </p:cBhvr>
                                        </p:animEffect>
                                      </p:childTnLst>
                                    </p:cTn>
                                  </p:par>
                                  <p:par>
                                    <p:cTn id="55" presetID="22" presetClass="entr" presetSubtype="8" fill="hold" grpId="0" nodeType="withEffect">
                                      <p:stCondLst>
                                        <p:cond delay="30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4000"/>
                                </p:stCondLst>
                                <p:childTnLst>
                                  <p:par>
                                    <p:cTn id="59" presetID="22" presetClass="entr" presetSubtype="1" fill="hold"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up)">
                                          <p:cBhvr>
                                            <p:cTn id="6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4" grpId="0" animBg="1"/>
          <p:bldP spid="25"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555375" y="1365456"/>
            <a:ext cx="630230" cy="630230"/>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grpSp>
        <p:nvGrpSpPr>
          <p:cNvPr id="7" name="组合 6"/>
          <p:cNvGrpSpPr/>
          <p:nvPr/>
        </p:nvGrpSpPr>
        <p:grpSpPr>
          <a:xfrm>
            <a:off x="5456848" y="1816596"/>
            <a:ext cx="769476" cy="769476"/>
            <a:chOff x="1695226" y="3321784"/>
            <a:chExt cx="1250759" cy="1250759"/>
          </a:xfrm>
        </p:grpSpPr>
        <p:sp>
          <p:nvSpPr>
            <p:cNvPr id="8" name="椭圆 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charset="-122"/>
                <a:ea typeface="微软雅黑" panose="020B0503020204020204" charset="-122"/>
                <a:cs typeface="+mn-cs"/>
              </a:endParaRPr>
            </a:p>
          </p:txBody>
        </p:sp>
        <p:sp>
          <p:nvSpPr>
            <p:cNvPr id="9" name="椭圆 8"/>
            <p:cNvSpPr/>
            <p:nvPr/>
          </p:nvSpPr>
          <p:spPr>
            <a:xfrm>
              <a:off x="1826937" y="3453495"/>
              <a:ext cx="987336" cy="987336"/>
            </a:xfrm>
            <a:prstGeom prst="ellipse">
              <a:avLst/>
            </a:pr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10" name="组合 9"/>
          <p:cNvGrpSpPr/>
          <p:nvPr/>
        </p:nvGrpSpPr>
        <p:grpSpPr>
          <a:xfrm>
            <a:off x="5098505" y="2421766"/>
            <a:ext cx="890519" cy="89051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3" name="TextBox 13"/>
          <p:cNvSpPr txBox="1"/>
          <p:nvPr/>
        </p:nvSpPr>
        <p:spPr>
          <a:xfrm>
            <a:off x="6601640" y="1539146"/>
            <a:ext cx="10310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484848"/>
                </a:solidFill>
                <a:effectLst/>
                <a:uLnTx/>
                <a:uFillTx/>
                <a:latin typeface="微软雅黑" panose="020B0503020204020204" charset="-122"/>
                <a:ea typeface="微软雅黑" panose="020B0503020204020204" charset="-122"/>
                <a:cs typeface="+mn-cs"/>
              </a:rPr>
              <a:t>标题内容文字</a:t>
            </a:r>
            <a:endParaRPr kumimoji="0" lang="en-US" altLang="zh-CN" sz="1100" b="0" i="0" u="none" strike="noStrike" kern="1200" cap="none" spc="0" normalizeH="0" baseline="0" noProof="0" dirty="0">
              <a:ln>
                <a:noFill/>
              </a:ln>
              <a:solidFill>
                <a:srgbClr val="484848"/>
              </a:solidFill>
              <a:effectLst/>
              <a:uLnTx/>
              <a:uFillTx/>
              <a:latin typeface="微软雅黑" panose="020B0503020204020204" charset="-122"/>
              <a:ea typeface="微软雅黑" panose="020B0503020204020204" charset="-122"/>
              <a:cs typeface="+mn-cs"/>
            </a:endParaRPr>
          </a:p>
        </p:txBody>
      </p:sp>
      <p:sp>
        <p:nvSpPr>
          <p:cNvPr id="14" name="TextBox 14"/>
          <p:cNvSpPr txBox="1"/>
          <p:nvPr/>
        </p:nvSpPr>
        <p:spPr>
          <a:xfrm>
            <a:off x="6571569" y="1255861"/>
            <a:ext cx="1096775"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2013</a:t>
            </a:r>
            <a:r>
              <a:rPr kumimoji="0" lang="zh-CN" altLang="en-US" sz="1400" b="1"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年</a:t>
            </a:r>
            <a:r>
              <a:rPr kumimoji="0" lang="en-US" altLang="zh-CN" sz="1400" b="1"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5</a:t>
            </a:r>
            <a:r>
              <a:rPr kumimoji="0" lang="zh-CN" altLang="en-US" sz="1400" b="1"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月</a:t>
            </a:r>
            <a:endParaRPr kumimoji="0" lang="en-US" altLang="zh-CN" sz="1400" b="1"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15" name="TextBox 15"/>
          <p:cNvSpPr txBox="1"/>
          <p:nvPr/>
        </p:nvSpPr>
        <p:spPr>
          <a:xfrm>
            <a:off x="6499180" y="2454156"/>
            <a:ext cx="10310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484848"/>
                </a:solidFill>
                <a:effectLst/>
                <a:uLnTx/>
                <a:uFillTx/>
                <a:latin typeface="微软雅黑" panose="020B0503020204020204" charset="-122"/>
                <a:ea typeface="微软雅黑" panose="020B0503020204020204" charset="-122"/>
                <a:cs typeface="+mn-cs"/>
              </a:rPr>
              <a:t>标题内容文字</a:t>
            </a:r>
            <a:endParaRPr kumimoji="0" lang="en-US" altLang="zh-CN" sz="1100" b="0" i="0" u="none" strike="noStrike" kern="1200" cap="none" spc="0" normalizeH="0" baseline="0" noProof="0" dirty="0">
              <a:ln>
                <a:noFill/>
              </a:ln>
              <a:solidFill>
                <a:srgbClr val="484848"/>
              </a:solidFill>
              <a:effectLst/>
              <a:uLnTx/>
              <a:uFillTx/>
              <a:latin typeface="微软雅黑" panose="020B0503020204020204" charset="-122"/>
              <a:ea typeface="微软雅黑" panose="020B0503020204020204" charset="-122"/>
              <a:cs typeface="+mn-cs"/>
            </a:endParaRPr>
          </a:p>
        </p:txBody>
      </p:sp>
      <p:sp>
        <p:nvSpPr>
          <p:cNvPr id="16" name="TextBox 16"/>
          <p:cNvSpPr txBox="1"/>
          <p:nvPr/>
        </p:nvSpPr>
        <p:spPr>
          <a:xfrm>
            <a:off x="6501974" y="2167305"/>
            <a:ext cx="1096775"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2013</a:t>
            </a:r>
            <a:r>
              <a:rPr kumimoji="0" lang="zh-CN" altLang="en-US" sz="1400" b="1"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年</a:t>
            </a:r>
            <a:r>
              <a:rPr kumimoji="0" lang="en-US" altLang="zh-CN" sz="1400" b="1"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8</a:t>
            </a:r>
            <a:r>
              <a:rPr kumimoji="0" lang="zh-CN" altLang="en-US" sz="1400" b="1"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月</a:t>
            </a:r>
            <a:endParaRPr kumimoji="0" lang="en-US" altLang="zh-CN" sz="1400" b="1"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17" name="TextBox 17"/>
          <p:cNvSpPr txBox="1"/>
          <p:nvPr/>
        </p:nvSpPr>
        <p:spPr>
          <a:xfrm>
            <a:off x="6145043" y="3421886"/>
            <a:ext cx="10310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484848"/>
                </a:solidFill>
                <a:effectLst/>
                <a:uLnTx/>
                <a:uFillTx/>
                <a:latin typeface="微软雅黑" panose="020B0503020204020204" charset="-122"/>
                <a:ea typeface="微软雅黑" panose="020B0503020204020204" charset="-122"/>
                <a:cs typeface="+mn-cs"/>
              </a:rPr>
              <a:t>标题内容文字</a:t>
            </a:r>
            <a:endParaRPr kumimoji="0" lang="en-US" altLang="zh-CN" sz="1100" b="0" i="0" u="none" strike="noStrike" kern="1200" cap="none" spc="0" normalizeH="0" baseline="0" noProof="0" dirty="0">
              <a:ln>
                <a:noFill/>
              </a:ln>
              <a:solidFill>
                <a:srgbClr val="484848"/>
              </a:solidFill>
              <a:effectLst/>
              <a:uLnTx/>
              <a:uFillTx/>
              <a:latin typeface="微软雅黑" panose="020B0503020204020204" charset="-122"/>
              <a:ea typeface="微软雅黑" panose="020B0503020204020204" charset="-122"/>
              <a:cs typeface="+mn-cs"/>
            </a:endParaRPr>
          </a:p>
        </p:txBody>
      </p:sp>
      <p:sp>
        <p:nvSpPr>
          <p:cNvPr id="18" name="TextBox 18"/>
          <p:cNvSpPr txBox="1"/>
          <p:nvPr/>
        </p:nvSpPr>
        <p:spPr>
          <a:xfrm>
            <a:off x="6124367" y="3104121"/>
            <a:ext cx="1096775"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2014</a:t>
            </a:r>
            <a:r>
              <a:rPr kumimoji="0" lang="zh-CN" altLang="en-US" sz="1400" b="1"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年</a:t>
            </a:r>
            <a:r>
              <a:rPr kumimoji="0" lang="en-US" altLang="zh-CN" sz="1400" b="1"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4</a:t>
            </a:r>
            <a:r>
              <a:rPr kumimoji="0" lang="zh-CN" altLang="en-US" sz="1400" b="1"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月</a:t>
            </a:r>
            <a:endParaRPr kumimoji="0" lang="en-US" altLang="zh-CN" sz="1400" b="1"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19" name="TextBox 19"/>
          <p:cNvSpPr txBox="1"/>
          <p:nvPr/>
        </p:nvSpPr>
        <p:spPr>
          <a:xfrm>
            <a:off x="4842996" y="4371950"/>
            <a:ext cx="10310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484848"/>
                </a:solidFill>
                <a:effectLst/>
                <a:uLnTx/>
                <a:uFillTx/>
                <a:latin typeface="微软雅黑" panose="020B0503020204020204" charset="-122"/>
                <a:ea typeface="微软雅黑" panose="020B0503020204020204" charset="-122"/>
                <a:cs typeface="+mn-cs"/>
              </a:rPr>
              <a:t>标题内容文字</a:t>
            </a:r>
            <a:endParaRPr kumimoji="0" lang="en-US" altLang="zh-CN" sz="1100" b="0" i="0" u="none" strike="noStrike" kern="1200" cap="none" spc="0" normalizeH="0" baseline="0" noProof="0" dirty="0">
              <a:ln>
                <a:noFill/>
              </a:ln>
              <a:solidFill>
                <a:srgbClr val="484848"/>
              </a:solidFill>
              <a:effectLst/>
              <a:uLnTx/>
              <a:uFillTx/>
              <a:latin typeface="微软雅黑" panose="020B0503020204020204" charset="-122"/>
              <a:ea typeface="微软雅黑" panose="020B0503020204020204" charset="-122"/>
              <a:cs typeface="+mn-cs"/>
            </a:endParaRPr>
          </a:p>
        </p:txBody>
      </p:sp>
      <p:sp>
        <p:nvSpPr>
          <p:cNvPr id="20" name="TextBox 20"/>
          <p:cNvSpPr txBox="1"/>
          <p:nvPr/>
        </p:nvSpPr>
        <p:spPr>
          <a:xfrm>
            <a:off x="4846613" y="3999040"/>
            <a:ext cx="1096775"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2014</a:t>
            </a:r>
            <a:r>
              <a:rPr kumimoji="0" lang="zh-CN" altLang="en-US" sz="1400" b="1"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年</a:t>
            </a:r>
            <a:r>
              <a:rPr kumimoji="0" lang="en-US" altLang="zh-CN" sz="1400" b="1"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5</a:t>
            </a:r>
            <a:r>
              <a:rPr kumimoji="0" lang="zh-CN" altLang="en-US" sz="1400" b="1"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月</a:t>
            </a:r>
            <a:endParaRPr kumimoji="0" lang="en-US" altLang="zh-CN" sz="1400" b="1"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21" name="TextBox 21"/>
          <p:cNvSpPr txBox="1"/>
          <p:nvPr/>
        </p:nvSpPr>
        <p:spPr>
          <a:xfrm>
            <a:off x="1721463" y="3867629"/>
            <a:ext cx="10310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484848"/>
                </a:solidFill>
                <a:effectLst/>
                <a:uLnTx/>
                <a:uFillTx/>
                <a:latin typeface="微软雅黑" panose="020B0503020204020204" charset="-122"/>
                <a:ea typeface="微软雅黑" panose="020B0503020204020204" charset="-122"/>
                <a:cs typeface="+mn-cs"/>
              </a:rPr>
              <a:t>标题内容文字</a:t>
            </a:r>
            <a:endParaRPr kumimoji="0" lang="en-US" altLang="zh-CN" sz="1100" b="0" i="0" u="none" strike="noStrike" kern="1200" cap="none" spc="0" normalizeH="0" baseline="0" noProof="0" dirty="0">
              <a:ln>
                <a:noFill/>
              </a:ln>
              <a:solidFill>
                <a:srgbClr val="484848"/>
              </a:solidFill>
              <a:effectLst/>
              <a:uLnTx/>
              <a:uFillTx/>
              <a:latin typeface="微软雅黑" panose="020B0503020204020204" charset="-122"/>
              <a:ea typeface="微软雅黑" panose="020B0503020204020204" charset="-122"/>
              <a:cs typeface="+mn-cs"/>
            </a:endParaRPr>
          </a:p>
        </p:txBody>
      </p:sp>
      <p:sp>
        <p:nvSpPr>
          <p:cNvPr id="22" name="TextBox 22"/>
          <p:cNvSpPr txBox="1"/>
          <p:nvPr/>
        </p:nvSpPr>
        <p:spPr>
          <a:xfrm>
            <a:off x="1680237" y="3481167"/>
            <a:ext cx="120738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2014</a:t>
            </a:r>
            <a:r>
              <a:rPr kumimoji="0" lang="zh-CN" altLang="en-US" sz="1400" b="1"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年</a:t>
            </a:r>
            <a:r>
              <a:rPr kumimoji="0" lang="en-US" altLang="zh-CN" sz="1400" b="1"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12</a:t>
            </a:r>
            <a:r>
              <a:rPr kumimoji="0" lang="zh-CN" altLang="en-US" sz="1400" b="1"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月</a:t>
            </a:r>
            <a:endParaRPr kumimoji="0" lang="en-US" altLang="zh-CN" sz="1400" b="1"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endParaRPr>
          </a:p>
        </p:txBody>
      </p:sp>
      <p:sp>
        <p:nvSpPr>
          <p:cNvPr id="23" name="TextBox 23"/>
          <p:cNvSpPr txBox="1"/>
          <p:nvPr/>
        </p:nvSpPr>
        <p:spPr>
          <a:xfrm>
            <a:off x="1199319" y="1924839"/>
            <a:ext cx="10310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484848"/>
                </a:solidFill>
                <a:effectLst/>
                <a:uLnTx/>
                <a:uFillTx/>
                <a:latin typeface="微软雅黑" panose="020B0503020204020204" charset="-122"/>
                <a:ea typeface="微软雅黑" panose="020B0503020204020204" charset="-122"/>
                <a:cs typeface="+mn-cs"/>
              </a:rPr>
              <a:t>标题内容文字</a:t>
            </a:r>
            <a:endParaRPr kumimoji="0" lang="en-US" altLang="zh-CN" sz="1100" b="0" i="0" u="none" strike="noStrike" kern="1200" cap="none" spc="0" normalizeH="0" baseline="0" noProof="0" dirty="0">
              <a:ln>
                <a:noFill/>
              </a:ln>
              <a:solidFill>
                <a:srgbClr val="484848"/>
              </a:solidFill>
              <a:effectLst/>
              <a:uLnTx/>
              <a:uFillTx/>
              <a:latin typeface="微软雅黑" panose="020B0503020204020204" charset="-122"/>
              <a:ea typeface="微软雅黑" panose="020B0503020204020204" charset="-122"/>
              <a:cs typeface="+mn-cs"/>
            </a:endParaRPr>
          </a:p>
        </p:txBody>
      </p:sp>
      <p:sp>
        <p:nvSpPr>
          <p:cNvPr id="24" name="TextBox 24"/>
          <p:cNvSpPr txBox="1"/>
          <p:nvPr/>
        </p:nvSpPr>
        <p:spPr>
          <a:xfrm>
            <a:off x="1194320" y="1571802"/>
            <a:ext cx="1096775"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2015</a:t>
            </a:r>
            <a:r>
              <a:rPr kumimoji="0" lang="zh-CN" altLang="en-US" sz="1400" b="1"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年</a:t>
            </a:r>
            <a:r>
              <a:rPr kumimoji="0" lang="en-US" altLang="zh-CN" sz="1400" b="1"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2</a:t>
            </a:r>
            <a:r>
              <a:rPr kumimoji="0" lang="zh-CN" altLang="en-US" sz="1400" b="1"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月</a:t>
            </a:r>
            <a:endParaRPr kumimoji="0" lang="en-US" altLang="zh-CN" sz="1400" b="1"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endParaRPr>
          </a:p>
        </p:txBody>
      </p:sp>
      <p:cxnSp>
        <p:nvCxnSpPr>
          <p:cNvPr id="25" name="直接连接符 24"/>
          <p:cNvCxnSpPr/>
          <p:nvPr/>
        </p:nvCxnSpPr>
        <p:spPr>
          <a:xfrm flipV="1">
            <a:off x="6568909" y="1255862"/>
            <a:ext cx="0" cy="5448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flipV="1">
            <a:off x="6119428" y="3104121"/>
            <a:ext cx="4076" cy="6197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6499180" y="2239313"/>
            <a:ext cx="3324" cy="6204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4842996" y="3999040"/>
            <a:ext cx="8518" cy="66095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1675336" y="3421886"/>
            <a:ext cx="4901" cy="7340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1187624" y="1539146"/>
            <a:ext cx="0" cy="7820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4400031" y="2859782"/>
            <a:ext cx="984394" cy="984394"/>
            <a:chOff x="1695226" y="3321784"/>
            <a:chExt cx="1250759" cy="1250759"/>
          </a:xfrm>
        </p:grpSpPr>
        <p:sp>
          <p:nvSpPr>
            <p:cNvPr id="32" name="椭圆 31"/>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charset="-122"/>
                <a:ea typeface="微软雅黑" panose="020B0503020204020204" charset="-122"/>
                <a:cs typeface="+mn-cs"/>
              </a:endParaRPr>
            </a:p>
          </p:txBody>
        </p:sp>
        <p:sp>
          <p:nvSpPr>
            <p:cNvPr id="33" name="椭圆 32"/>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34" name="组合 33"/>
          <p:cNvGrpSpPr/>
          <p:nvPr/>
        </p:nvGrpSpPr>
        <p:grpSpPr>
          <a:xfrm>
            <a:off x="3305964" y="2499742"/>
            <a:ext cx="1360493" cy="1360493"/>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6" name="椭圆 3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37" name="组合 36"/>
          <p:cNvGrpSpPr/>
          <p:nvPr/>
        </p:nvGrpSpPr>
        <p:grpSpPr>
          <a:xfrm>
            <a:off x="2777577" y="1317475"/>
            <a:ext cx="1625118" cy="1625118"/>
            <a:chOff x="1695226" y="3321784"/>
            <a:chExt cx="1250759" cy="1250759"/>
          </a:xfrm>
        </p:grpSpPr>
        <p:sp>
          <p:nvSpPr>
            <p:cNvPr id="38" name="椭圆 3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BC1DC"/>
                </a:solidFill>
                <a:effectLst/>
                <a:uLnTx/>
                <a:uFillTx/>
                <a:latin typeface="微软雅黑" panose="020B0503020204020204" charset="-122"/>
                <a:ea typeface="微软雅黑" panose="020B0503020204020204" charset="-122"/>
                <a:cs typeface="+mn-cs"/>
              </a:endParaRPr>
            </a:p>
          </p:txBody>
        </p:sp>
        <p:sp>
          <p:nvSpPr>
            <p:cNvPr id="39" name="椭圆 38"/>
            <p:cNvSpPr/>
            <p:nvPr/>
          </p:nvSpPr>
          <p:spPr>
            <a:xfrm>
              <a:off x="1826937" y="3453495"/>
              <a:ext cx="987336" cy="987336"/>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Tree>
  </p:cSld>
  <p:clrMapOvr>
    <a:masterClrMapping/>
  </p:clrMapOvr>
  <p:transition spd="med" advClick="0" advTm="0">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ppt_x</p:attrName>
                                            </p:attrNameLst>
                                          </p:cBhvr>
                                          <p:tavLst>
                                            <p:tav tm="0">
                                              <p:val>
                                                <p:strVal val="#ppt_x-#ppt_w*1.125000"/>
                                              </p:val>
                                            </p:tav>
                                            <p:tav tm="100000">
                                              <p:val>
                                                <p:strVal val="#ppt_x"/>
                                              </p:val>
                                            </p:tav>
                                          </p:tavLst>
                                        </p:anim>
                                        <p:animEffect transition="in" filter="wipe(right)">
                                          <p:cBhvr>
                                            <p:cTn id="13" dur="500"/>
                                            <p:tgtEl>
                                              <p:spTgt spid="13"/>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ppt_x</p:attrName>
                                            </p:attrNameLst>
                                          </p:cBhvr>
                                          <p:tavLst>
                                            <p:tav tm="0">
                                              <p:val>
                                                <p:strVal val="#ppt_x-#ppt_w*1.125000"/>
                                              </p:val>
                                            </p:tav>
                                            <p:tav tm="100000">
                                              <p:val>
                                                <p:strVal val="#ppt_x"/>
                                              </p:val>
                                            </p:tav>
                                          </p:tavLst>
                                        </p:anim>
                                        <p:animEffect transition="in" filter="wipe(right)">
                                          <p:cBhvr>
                                            <p:cTn id="17" dur="500"/>
                                            <p:tgtEl>
                                              <p:spTgt spid="14"/>
                                            </p:tgtEl>
                                          </p:cBhvr>
                                        </p:animEffect>
                                      </p:childTnLst>
                                    </p:cTn>
                                  </p:par>
                                  <p:par>
                                    <p:cTn id="18" presetID="12" presetClass="entr" presetSubtype="8"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p:tgtEl>
                                              <p:spTgt spid="25"/>
                                            </p:tgtEl>
                                            <p:attrNameLst>
                                              <p:attrName>ppt_x</p:attrName>
                                            </p:attrNameLst>
                                          </p:cBhvr>
                                          <p:tavLst>
                                            <p:tav tm="0">
                                              <p:val>
                                                <p:strVal val="#ppt_x-#ppt_w*1.125000"/>
                                              </p:val>
                                            </p:tav>
                                            <p:tav tm="100000">
                                              <p:val>
                                                <p:strVal val="#ppt_x"/>
                                              </p:val>
                                            </p:tav>
                                          </p:tavLst>
                                        </p:anim>
                                        <p:animEffect transition="in" filter="wipe(right)">
                                          <p:cBhvr>
                                            <p:cTn id="21" dur="500"/>
                                            <p:tgtEl>
                                              <p:spTgt spid="25"/>
                                            </p:tgtEl>
                                          </p:cBhvr>
                                        </p:animEffect>
                                      </p:childTnLst>
                                    </p:cTn>
                                  </p:par>
                                </p:childTnLst>
                              </p:cTn>
                            </p:par>
                            <p:par>
                              <p:cTn id="22" fill="hold">
                                <p:stCondLst>
                                  <p:cond delay="1000"/>
                                </p:stCondLst>
                                <p:childTnLst>
                                  <p:par>
                                    <p:cTn id="23" presetID="2" presetClass="entr" presetSubtype="4" fill="hold" nodeType="afterEffect" p14:presetBounceEnd="40000">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14:bounceEnd="40000">
                                          <p:cBhvr additive="base">
                                            <p:cTn id="25" dur="5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p:tgtEl>
                                              <p:spTgt spid="16"/>
                                            </p:tgtEl>
                                            <p:attrNameLst>
                                              <p:attrName>ppt_x</p:attrName>
                                            </p:attrNameLst>
                                          </p:cBhvr>
                                          <p:tavLst>
                                            <p:tav tm="0">
                                              <p:val>
                                                <p:strVal val="#ppt_x-#ppt_w*1.125000"/>
                                              </p:val>
                                            </p:tav>
                                            <p:tav tm="100000">
                                              <p:val>
                                                <p:strVal val="#ppt_x"/>
                                              </p:val>
                                            </p:tav>
                                          </p:tavLst>
                                        </p:anim>
                                        <p:animEffect transition="in" filter="wipe(right)">
                                          <p:cBhvr>
                                            <p:cTn id="31" dur="500"/>
                                            <p:tgtEl>
                                              <p:spTgt spid="16"/>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ppt_x</p:attrName>
                                            </p:attrNameLst>
                                          </p:cBhvr>
                                          <p:tavLst>
                                            <p:tav tm="0">
                                              <p:val>
                                                <p:strVal val="#ppt_x-#ppt_w*1.125000"/>
                                              </p:val>
                                            </p:tav>
                                            <p:tav tm="100000">
                                              <p:val>
                                                <p:strVal val="#ppt_x"/>
                                              </p:val>
                                            </p:tav>
                                          </p:tavLst>
                                        </p:anim>
                                        <p:animEffect transition="in" filter="wipe(right)">
                                          <p:cBhvr>
                                            <p:cTn id="35" dur="500"/>
                                            <p:tgtEl>
                                              <p:spTgt spid="15"/>
                                            </p:tgtEl>
                                          </p:cBhvr>
                                        </p:animEffect>
                                      </p:childTnLst>
                                    </p:cTn>
                                  </p:par>
                                  <p:par>
                                    <p:cTn id="36" presetID="12" presetClass="entr" presetSubtype="8"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p:tgtEl>
                                              <p:spTgt spid="27"/>
                                            </p:tgtEl>
                                            <p:attrNameLst>
                                              <p:attrName>ppt_x</p:attrName>
                                            </p:attrNameLst>
                                          </p:cBhvr>
                                          <p:tavLst>
                                            <p:tav tm="0">
                                              <p:val>
                                                <p:strVal val="#ppt_x-#ppt_w*1.125000"/>
                                              </p:val>
                                            </p:tav>
                                            <p:tav tm="100000">
                                              <p:val>
                                                <p:strVal val="#ppt_x"/>
                                              </p:val>
                                            </p:tav>
                                          </p:tavLst>
                                        </p:anim>
                                        <p:animEffect transition="in" filter="wipe(right)">
                                          <p:cBhvr>
                                            <p:cTn id="39" dur="500"/>
                                            <p:tgtEl>
                                              <p:spTgt spid="27"/>
                                            </p:tgtEl>
                                          </p:cBhvr>
                                        </p:animEffect>
                                      </p:childTnLst>
                                    </p:cTn>
                                  </p:par>
                                </p:childTnLst>
                              </p:cTn>
                            </p:par>
                            <p:par>
                              <p:cTn id="40" fill="hold">
                                <p:stCondLst>
                                  <p:cond delay="2000"/>
                                </p:stCondLst>
                                <p:childTnLst>
                                  <p:par>
                                    <p:cTn id="41" presetID="2" presetClass="entr" presetSubtype="4" fill="hold" nodeType="afterEffect" p14:presetBounceEnd="40000">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14:bounceEnd="40000">
                                          <p:cBhvr additive="base">
                                            <p:cTn id="43"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1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p:tgtEl>
                                              <p:spTgt spid="17"/>
                                            </p:tgtEl>
                                            <p:attrNameLst>
                                              <p:attrName>ppt_x</p:attrName>
                                            </p:attrNameLst>
                                          </p:cBhvr>
                                          <p:tavLst>
                                            <p:tav tm="0">
                                              <p:val>
                                                <p:strVal val="#ppt_x-#ppt_w*1.125000"/>
                                              </p:val>
                                            </p:tav>
                                            <p:tav tm="100000">
                                              <p:val>
                                                <p:strVal val="#ppt_x"/>
                                              </p:val>
                                            </p:tav>
                                          </p:tavLst>
                                        </p:anim>
                                        <p:animEffect transition="in" filter="wipe(right)">
                                          <p:cBhvr>
                                            <p:cTn id="49" dur="500"/>
                                            <p:tgtEl>
                                              <p:spTgt spid="17"/>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p:tgtEl>
                                              <p:spTgt spid="18"/>
                                            </p:tgtEl>
                                            <p:attrNameLst>
                                              <p:attrName>ppt_x</p:attrName>
                                            </p:attrNameLst>
                                          </p:cBhvr>
                                          <p:tavLst>
                                            <p:tav tm="0">
                                              <p:val>
                                                <p:strVal val="#ppt_x-#ppt_w*1.125000"/>
                                              </p:val>
                                            </p:tav>
                                            <p:tav tm="100000">
                                              <p:val>
                                                <p:strVal val="#ppt_x"/>
                                              </p:val>
                                            </p:tav>
                                          </p:tavLst>
                                        </p:anim>
                                        <p:animEffect transition="in" filter="wipe(right)">
                                          <p:cBhvr>
                                            <p:cTn id="53" dur="500"/>
                                            <p:tgtEl>
                                              <p:spTgt spid="18"/>
                                            </p:tgtEl>
                                          </p:cBhvr>
                                        </p:animEffect>
                                      </p:childTnLst>
                                    </p:cTn>
                                  </p:par>
                                  <p:par>
                                    <p:cTn id="54" presetID="12" presetClass="entr" presetSubtype="8"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p:tgtEl>
                                              <p:spTgt spid="26"/>
                                            </p:tgtEl>
                                            <p:attrNameLst>
                                              <p:attrName>ppt_x</p:attrName>
                                            </p:attrNameLst>
                                          </p:cBhvr>
                                          <p:tavLst>
                                            <p:tav tm="0">
                                              <p:val>
                                                <p:strVal val="#ppt_x-#ppt_w*1.125000"/>
                                              </p:val>
                                            </p:tav>
                                            <p:tav tm="100000">
                                              <p:val>
                                                <p:strVal val="#ppt_x"/>
                                              </p:val>
                                            </p:tav>
                                          </p:tavLst>
                                        </p:anim>
                                        <p:animEffect transition="in" filter="wipe(right)">
                                          <p:cBhvr>
                                            <p:cTn id="57" dur="500"/>
                                            <p:tgtEl>
                                              <p:spTgt spid="26"/>
                                            </p:tgtEl>
                                          </p:cBhvr>
                                        </p:animEffect>
                                      </p:childTnLst>
                                    </p:cTn>
                                  </p:par>
                                </p:childTnLst>
                              </p:cTn>
                            </p:par>
                            <p:par>
                              <p:cTn id="58" fill="hold">
                                <p:stCondLst>
                                  <p:cond delay="3000"/>
                                </p:stCondLst>
                                <p:childTnLst>
                                  <p:par>
                                    <p:cTn id="59" presetID="2" presetClass="entr" presetSubtype="4" fill="hold" nodeType="afterEffect" p14:presetBounceEnd="40000">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14:bounceEnd="40000">
                                          <p:cBhvr additive="base">
                                            <p:cTn id="61" dur="500" fill="hold"/>
                                            <p:tgtEl>
                                              <p:spTgt spid="31"/>
                                            </p:tgtEl>
                                            <p:attrNameLst>
                                              <p:attrName>ppt_x</p:attrName>
                                            </p:attrNameLst>
                                          </p:cBhvr>
                                          <p:tavLst>
                                            <p:tav tm="0">
                                              <p:val>
                                                <p:strVal val="#ppt_x"/>
                                              </p:val>
                                            </p:tav>
                                            <p:tav tm="100000">
                                              <p:val>
                                                <p:strVal val="#ppt_x"/>
                                              </p:val>
                                            </p:tav>
                                          </p:tavLst>
                                        </p:anim>
                                        <p:anim calcmode="lin" valueType="num" p14:bounceEnd="40000">
                                          <p:cBhvr additive="base">
                                            <p:cTn id="62" dur="500" fill="hold"/>
                                            <p:tgtEl>
                                              <p:spTgt spid="3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12" presetClass="entr" presetSubtype="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p:tgtEl>
                                              <p:spTgt spid="19"/>
                                            </p:tgtEl>
                                            <p:attrNameLst>
                                              <p:attrName>ppt_x</p:attrName>
                                            </p:attrNameLst>
                                          </p:cBhvr>
                                          <p:tavLst>
                                            <p:tav tm="0">
                                              <p:val>
                                                <p:strVal val="#ppt_x-#ppt_w*1.125000"/>
                                              </p:val>
                                            </p:tav>
                                            <p:tav tm="100000">
                                              <p:val>
                                                <p:strVal val="#ppt_x"/>
                                              </p:val>
                                            </p:tav>
                                          </p:tavLst>
                                        </p:anim>
                                        <p:animEffect transition="in" filter="wipe(right)">
                                          <p:cBhvr>
                                            <p:cTn id="67" dur="500"/>
                                            <p:tgtEl>
                                              <p:spTgt spid="19"/>
                                            </p:tgtEl>
                                          </p:cBhvr>
                                        </p:animEffect>
                                      </p:childTnLst>
                                    </p:cTn>
                                  </p:par>
                                  <p:par>
                                    <p:cTn id="68" presetID="12" presetClass="entr" presetSubtype="8"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p:tgtEl>
                                              <p:spTgt spid="28"/>
                                            </p:tgtEl>
                                            <p:attrNameLst>
                                              <p:attrName>ppt_x</p:attrName>
                                            </p:attrNameLst>
                                          </p:cBhvr>
                                          <p:tavLst>
                                            <p:tav tm="0">
                                              <p:val>
                                                <p:strVal val="#ppt_x-#ppt_w*1.125000"/>
                                              </p:val>
                                            </p:tav>
                                            <p:tav tm="100000">
                                              <p:val>
                                                <p:strVal val="#ppt_x"/>
                                              </p:val>
                                            </p:tav>
                                          </p:tavLst>
                                        </p:anim>
                                        <p:animEffect transition="in" filter="wipe(right)">
                                          <p:cBhvr>
                                            <p:cTn id="71" dur="500"/>
                                            <p:tgtEl>
                                              <p:spTgt spid="28"/>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p:tgtEl>
                                              <p:spTgt spid="20"/>
                                            </p:tgtEl>
                                            <p:attrNameLst>
                                              <p:attrName>ppt_x</p:attrName>
                                            </p:attrNameLst>
                                          </p:cBhvr>
                                          <p:tavLst>
                                            <p:tav tm="0">
                                              <p:val>
                                                <p:strVal val="#ppt_x-#ppt_w*1.125000"/>
                                              </p:val>
                                            </p:tav>
                                            <p:tav tm="100000">
                                              <p:val>
                                                <p:strVal val="#ppt_x"/>
                                              </p:val>
                                            </p:tav>
                                          </p:tavLst>
                                        </p:anim>
                                        <p:animEffect transition="in" filter="wipe(right)">
                                          <p:cBhvr>
                                            <p:cTn id="75" dur="500"/>
                                            <p:tgtEl>
                                              <p:spTgt spid="20"/>
                                            </p:tgtEl>
                                          </p:cBhvr>
                                        </p:animEffect>
                                      </p:childTnLst>
                                    </p:cTn>
                                  </p:par>
                                </p:childTnLst>
                              </p:cTn>
                            </p:par>
                            <p:par>
                              <p:cTn id="76" fill="hold">
                                <p:stCondLst>
                                  <p:cond delay="4000"/>
                                </p:stCondLst>
                                <p:childTnLst>
                                  <p:par>
                                    <p:cTn id="77" presetID="2" presetClass="entr" presetSubtype="4" fill="hold" nodeType="afterEffect" p14:presetBounceEnd="40000">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14:bounceEnd="40000">
                                          <p:cBhvr additive="base">
                                            <p:cTn id="79" dur="500" fill="hold"/>
                                            <p:tgtEl>
                                              <p:spTgt spid="34"/>
                                            </p:tgtEl>
                                            <p:attrNameLst>
                                              <p:attrName>ppt_x</p:attrName>
                                            </p:attrNameLst>
                                          </p:cBhvr>
                                          <p:tavLst>
                                            <p:tav tm="0">
                                              <p:val>
                                                <p:strVal val="#ppt_x"/>
                                              </p:val>
                                            </p:tav>
                                            <p:tav tm="100000">
                                              <p:val>
                                                <p:strVal val="#ppt_x"/>
                                              </p:val>
                                            </p:tav>
                                          </p:tavLst>
                                        </p:anim>
                                        <p:anim calcmode="lin" valueType="num" p14:bounceEnd="40000">
                                          <p:cBhvr additive="base">
                                            <p:cTn id="80" dur="500" fill="hold"/>
                                            <p:tgtEl>
                                              <p:spTgt spid="34"/>
                                            </p:tgtEl>
                                            <p:attrNameLst>
                                              <p:attrName>ppt_y</p:attrName>
                                            </p:attrNameLst>
                                          </p:cBhvr>
                                          <p:tavLst>
                                            <p:tav tm="0">
                                              <p:val>
                                                <p:strVal val="1+#ppt_h/2"/>
                                              </p:val>
                                            </p:tav>
                                            <p:tav tm="100000">
                                              <p:val>
                                                <p:strVal val="#ppt_y"/>
                                              </p:val>
                                            </p:tav>
                                          </p:tavLst>
                                        </p:anim>
                                      </p:childTnLst>
                                    </p:cTn>
                                  </p:par>
                                </p:childTnLst>
                              </p:cTn>
                            </p:par>
                            <p:par>
                              <p:cTn id="81" fill="hold">
                                <p:stCondLst>
                                  <p:cond delay="4500"/>
                                </p:stCondLst>
                                <p:childTnLst>
                                  <p:par>
                                    <p:cTn id="82" presetID="12" presetClass="entr" presetSubtype="8"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additive="base">
                                            <p:cTn id="84" dur="500"/>
                                            <p:tgtEl>
                                              <p:spTgt spid="21"/>
                                            </p:tgtEl>
                                            <p:attrNameLst>
                                              <p:attrName>ppt_x</p:attrName>
                                            </p:attrNameLst>
                                          </p:cBhvr>
                                          <p:tavLst>
                                            <p:tav tm="0">
                                              <p:val>
                                                <p:strVal val="#ppt_x-#ppt_w*1.125000"/>
                                              </p:val>
                                            </p:tav>
                                            <p:tav tm="100000">
                                              <p:val>
                                                <p:strVal val="#ppt_x"/>
                                              </p:val>
                                            </p:tav>
                                          </p:tavLst>
                                        </p:anim>
                                        <p:animEffect transition="in" filter="wipe(right)">
                                          <p:cBhvr>
                                            <p:cTn id="85" dur="500"/>
                                            <p:tgtEl>
                                              <p:spTgt spid="21"/>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additive="base">
                                            <p:cTn id="88" dur="500"/>
                                            <p:tgtEl>
                                              <p:spTgt spid="22"/>
                                            </p:tgtEl>
                                            <p:attrNameLst>
                                              <p:attrName>ppt_x</p:attrName>
                                            </p:attrNameLst>
                                          </p:cBhvr>
                                          <p:tavLst>
                                            <p:tav tm="0">
                                              <p:val>
                                                <p:strVal val="#ppt_x-#ppt_w*1.125000"/>
                                              </p:val>
                                            </p:tav>
                                            <p:tav tm="100000">
                                              <p:val>
                                                <p:strVal val="#ppt_x"/>
                                              </p:val>
                                            </p:tav>
                                          </p:tavLst>
                                        </p:anim>
                                        <p:animEffect transition="in" filter="wipe(right)">
                                          <p:cBhvr>
                                            <p:cTn id="89" dur="500"/>
                                            <p:tgtEl>
                                              <p:spTgt spid="22"/>
                                            </p:tgtEl>
                                          </p:cBhvr>
                                        </p:animEffect>
                                      </p:childTnLst>
                                    </p:cTn>
                                  </p:par>
                                  <p:par>
                                    <p:cTn id="90" presetID="12" presetClass="entr" presetSubtype="2" fill="hold"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p:tgtEl>
                                              <p:spTgt spid="29"/>
                                            </p:tgtEl>
                                            <p:attrNameLst>
                                              <p:attrName>ppt_x</p:attrName>
                                            </p:attrNameLst>
                                          </p:cBhvr>
                                          <p:tavLst>
                                            <p:tav tm="0">
                                              <p:val>
                                                <p:strVal val="#ppt_x+#ppt_w*1.125000"/>
                                              </p:val>
                                            </p:tav>
                                            <p:tav tm="100000">
                                              <p:val>
                                                <p:strVal val="#ppt_x"/>
                                              </p:val>
                                            </p:tav>
                                          </p:tavLst>
                                        </p:anim>
                                        <p:animEffect transition="in" filter="wipe(left)">
                                          <p:cBhvr>
                                            <p:cTn id="93" dur="500"/>
                                            <p:tgtEl>
                                              <p:spTgt spid="29"/>
                                            </p:tgtEl>
                                          </p:cBhvr>
                                        </p:animEffect>
                                      </p:childTnLst>
                                    </p:cTn>
                                  </p:par>
                                </p:childTnLst>
                              </p:cTn>
                            </p:par>
                            <p:par>
                              <p:cTn id="94" fill="hold">
                                <p:stCondLst>
                                  <p:cond delay="5000"/>
                                </p:stCondLst>
                                <p:childTnLst>
                                  <p:par>
                                    <p:cTn id="95" presetID="2" presetClass="entr" presetSubtype="4" fill="hold" nodeType="afterEffect" p14:presetBounceEnd="40000">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14:bounceEnd="40000">
                                          <p:cBhvr additive="base">
                                            <p:cTn id="97" dur="500" fill="hold"/>
                                            <p:tgtEl>
                                              <p:spTgt spid="37"/>
                                            </p:tgtEl>
                                            <p:attrNameLst>
                                              <p:attrName>ppt_x</p:attrName>
                                            </p:attrNameLst>
                                          </p:cBhvr>
                                          <p:tavLst>
                                            <p:tav tm="0">
                                              <p:val>
                                                <p:strVal val="#ppt_x"/>
                                              </p:val>
                                            </p:tav>
                                            <p:tav tm="100000">
                                              <p:val>
                                                <p:strVal val="#ppt_x"/>
                                              </p:val>
                                            </p:tav>
                                          </p:tavLst>
                                        </p:anim>
                                        <p:anim calcmode="lin" valueType="num" p14:bounceEnd="40000">
                                          <p:cBhvr additive="base">
                                            <p:cTn id="98" dur="500" fill="hold"/>
                                            <p:tgtEl>
                                              <p:spTgt spid="37"/>
                                            </p:tgtEl>
                                            <p:attrNameLst>
                                              <p:attrName>ppt_y</p:attrName>
                                            </p:attrNameLst>
                                          </p:cBhvr>
                                          <p:tavLst>
                                            <p:tav tm="0">
                                              <p:val>
                                                <p:strVal val="1+#ppt_h/2"/>
                                              </p:val>
                                            </p:tav>
                                            <p:tav tm="100000">
                                              <p:val>
                                                <p:strVal val="#ppt_y"/>
                                              </p:val>
                                            </p:tav>
                                          </p:tavLst>
                                        </p:anim>
                                      </p:childTnLst>
                                    </p:cTn>
                                  </p:par>
                                </p:childTnLst>
                              </p:cTn>
                            </p:par>
                            <p:par>
                              <p:cTn id="99" fill="hold">
                                <p:stCondLst>
                                  <p:cond delay="5500"/>
                                </p:stCondLst>
                                <p:childTnLst>
                                  <p:par>
                                    <p:cTn id="100" presetID="12" presetClass="entr" presetSubtype="8"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 calcmode="lin" valueType="num">
                                          <p:cBhvr additive="base">
                                            <p:cTn id="102" dur="500"/>
                                            <p:tgtEl>
                                              <p:spTgt spid="23"/>
                                            </p:tgtEl>
                                            <p:attrNameLst>
                                              <p:attrName>ppt_x</p:attrName>
                                            </p:attrNameLst>
                                          </p:cBhvr>
                                          <p:tavLst>
                                            <p:tav tm="0">
                                              <p:val>
                                                <p:strVal val="#ppt_x-#ppt_w*1.125000"/>
                                              </p:val>
                                            </p:tav>
                                            <p:tav tm="100000">
                                              <p:val>
                                                <p:strVal val="#ppt_x"/>
                                              </p:val>
                                            </p:tav>
                                          </p:tavLst>
                                        </p:anim>
                                        <p:animEffect transition="in" filter="wipe(right)">
                                          <p:cBhvr>
                                            <p:cTn id="103" dur="500"/>
                                            <p:tgtEl>
                                              <p:spTgt spid="23"/>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24"/>
                                            </p:tgtEl>
                                            <p:attrNameLst>
                                              <p:attrName>style.visibility</p:attrName>
                                            </p:attrNameLst>
                                          </p:cBhvr>
                                          <p:to>
                                            <p:strVal val="visible"/>
                                          </p:to>
                                        </p:set>
                                        <p:anim calcmode="lin" valueType="num">
                                          <p:cBhvr additive="base">
                                            <p:cTn id="106" dur="500"/>
                                            <p:tgtEl>
                                              <p:spTgt spid="24"/>
                                            </p:tgtEl>
                                            <p:attrNameLst>
                                              <p:attrName>ppt_x</p:attrName>
                                            </p:attrNameLst>
                                          </p:cBhvr>
                                          <p:tavLst>
                                            <p:tav tm="0">
                                              <p:val>
                                                <p:strVal val="#ppt_x-#ppt_w*1.125000"/>
                                              </p:val>
                                            </p:tav>
                                            <p:tav tm="100000">
                                              <p:val>
                                                <p:strVal val="#ppt_x"/>
                                              </p:val>
                                            </p:tav>
                                          </p:tavLst>
                                        </p:anim>
                                        <p:animEffect transition="in" filter="wipe(right)">
                                          <p:cBhvr>
                                            <p:cTn id="107" dur="500"/>
                                            <p:tgtEl>
                                              <p:spTgt spid="24"/>
                                            </p:tgtEl>
                                          </p:cBhvr>
                                        </p:animEffect>
                                      </p:childTnLst>
                                    </p:cTn>
                                  </p:par>
                                  <p:par>
                                    <p:cTn id="108" presetID="12" presetClass="entr" presetSubtype="2" fill="hold" nodeType="withEffect">
                                      <p:stCondLst>
                                        <p:cond delay="0"/>
                                      </p:stCondLst>
                                      <p:childTnLst>
                                        <p:set>
                                          <p:cBhvr>
                                            <p:cTn id="109" dur="1" fill="hold">
                                              <p:stCondLst>
                                                <p:cond delay="0"/>
                                              </p:stCondLst>
                                            </p:cTn>
                                            <p:tgtEl>
                                              <p:spTgt spid="30"/>
                                            </p:tgtEl>
                                            <p:attrNameLst>
                                              <p:attrName>style.visibility</p:attrName>
                                            </p:attrNameLst>
                                          </p:cBhvr>
                                          <p:to>
                                            <p:strVal val="visible"/>
                                          </p:to>
                                        </p:set>
                                        <p:anim calcmode="lin" valueType="num">
                                          <p:cBhvr additive="base">
                                            <p:cTn id="110" dur="500"/>
                                            <p:tgtEl>
                                              <p:spTgt spid="30"/>
                                            </p:tgtEl>
                                            <p:attrNameLst>
                                              <p:attrName>ppt_x</p:attrName>
                                            </p:attrNameLst>
                                          </p:cBhvr>
                                          <p:tavLst>
                                            <p:tav tm="0">
                                              <p:val>
                                                <p:strVal val="#ppt_x+#ppt_w*1.125000"/>
                                              </p:val>
                                            </p:tav>
                                            <p:tav tm="100000">
                                              <p:val>
                                                <p:strVal val="#ppt_x"/>
                                              </p:val>
                                            </p:tav>
                                          </p:tavLst>
                                        </p:anim>
                                        <p:animEffect transition="in" filter="wipe(left)">
                                          <p:cBhvr>
                                            <p:cTn id="1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ppt_x</p:attrName>
                                            </p:attrNameLst>
                                          </p:cBhvr>
                                          <p:tavLst>
                                            <p:tav tm="0">
                                              <p:val>
                                                <p:strVal val="#ppt_x-#ppt_w*1.125000"/>
                                              </p:val>
                                            </p:tav>
                                            <p:tav tm="100000">
                                              <p:val>
                                                <p:strVal val="#ppt_x"/>
                                              </p:val>
                                            </p:tav>
                                          </p:tavLst>
                                        </p:anim>
                                        <p:animEffect transition="in" filter="wipe(right)">
                                          <p:cBhvr>
                                            <p:cTn id="13" dur="500"/>
                                            <p:tgtEl>
                                              <p:spTgt spid="13"/>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ppt_x</p:attrName>
                                            </p:attrNameLst>
                                          </p:cBhvr>
                                          <p:tavLst>
                                            <p:tav tm="0">
                                              <p:val>
                                                <p:strVal val="#ppt_x-#ppt_w*1.125000"/>
                                              </p:val>
                                            </p:tav>
                                            <p:tav tm="100000">
                                              <p:val>
                                                <p:strVal val="#ppt_x"/>
                                              </p:val>
                                            </p:tav>
                                          </p:tavLst>
                                        </p:anim>
                                        <p:animEffect transition="in" filter="wipe(right)">
                                          <p:cBhvr>
                                            <p:cTn id="17" dur="500"/>
                                            <p:tgtEl>
                                              <p:spTgt spid="14"/>
                                            </p:tgtEl>
                                          </p:cBhvr>
                                        </p:animEffect>
                                      </p:childTnLst>
                                    </p:cTn>
                                  </p:par>
                                  <p:par>
                                    <p:cTn id="18" presetID="12" presetClass="entr" presetSubtype="8"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p:tgtEl>
                                              <p:spTgt spid="25"/>
                                            </p:tgtEl>
                                            <p:attrNameLst>
                                              <p:attrName>ppt_x</p:attrName>
                                            </p:attrNameLst>
                                          </p:cBhvr>
                                          <p:tavLst>
                                            <p:tav tm="0">
                                              <p:val>
                                                <p:strVal val="#ppt_x-#ppt_w*1.125000"/>
                                              </p:val>
                                            </p:tav>
                                            <p:tav tm="100000">
                                              <p:val>
                                                <p:strVal val="#ppt_x"/>
                                              </p:val>
                                            </p:tav>
                                          </p:tavLst>
                                        </p:anim>
                                        <p:animEffect transition="in" filter="wipe(right)">
                                          <p:cBhvr>
                                            <p:cTn id="21" dur="500"/>
                                            <p:tgtEl>
                                              <p:spTgt spid="25"/>
                                            </p:tgtEl>
                                          </p:cBhvr>
                                        </p:animEffect>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p:tgtEl>
                                              <p:spTgt spid="16"/>
                                            </p:tgtEl>
                                            <p:attrNameLst>
                                              <p:attrName>ppt_x</p:attrName>
                                            </p:attrNameLst>
                                          </p:cBhvr>
                                          <p:tavLst>
                                            <p:tav tm="0">
                                              <p:val>
                                                <p:strVal val="#ppt_x-#ppt_w*1.125000"/>
                                              </p:val>
                                            </p:tav>
                                            <p:tav tm="100000">
                                              <p:val>
                                                <p:strVal val="#ppt_x"/>
                                              </p:val>
                                            </p:tav>
                                          </p:tavLst>
                                        </p:anim>
                                        <p:animEffect transition="in" filter="wipe(right)">
                                          <p:cBhvr>
                                            <p:cTn id="31" dur="500"/>
                                            <p:tgtEl>
                                              <p:spTgt spid="16"/>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ppt_x</p:attrName>
                                            </p:attrNameLst>
                                          </p:cBhvr>
                                          <p:tavLst>
                                            <p:tav tm="0">
                                              <p:val>
                                                <p:strVal val="#ppt_x-#ppt_w*1.125000"/>
                                              </p:val>
                                            </p:tav>
                                            <p:tav tm="100000">
                                              <p:val>
                                                <p:strVal val="#ppt_x"/>
                                              </p:val>
                                            </p:tav>
                                          </p:tavLst>
                                        </p:anim>
                                        <p:animEffect transition="in" filter="wipe(right)">
                                          <p:cBhvr>
                                            <p:cTn id="35" dur="500"/>
                                            <p:tgtEl>
                                              <p:spTgt spid="15"/>
                                            </p:tgtEl>
                                          </p:cBhvr>
                                        </p:animEffect>
                                      </p:childTnLst>
                                    </p:cTn>
                                  </p:par>
                                  <p:par>
                                    <p:cTn id="36" presetID="12" presetClass="entr" presetSubtype="8"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p:tgtEl>
                                              <p:spTgt spid="27"/>
                                            </p:tgtEl>
                                            <p:attrNameLst>
                                              <p:attrName>ppt_x</p:attrName>
                                            </p:attrNameLst>
                                          </p:cBhvr>
                                          <p:tavLst>
                                            <p:tav tm="0">
                                              <p:val>
                                                <p:strVal val="#ppt_x-#ppt_w*1.125000"/>
                                              </p:val>
                                            </p:tav>
                                            <p:tav tm="100000">
                                              <p:val>
                                                <p:strVal val="#ppt_x"/>
                                              </p:val>
                                            </p:tav>
                                          </p:tavLst>
                                        </p:anim>
                                        <p:animEffect transition="in" filter="wipe(right)">
                                          <p:cBhvr>
                                            <p:cTn id="39" dur="500"/>
                                            <p:tgtEl>
                                              <p:spTgt spid="27"/>
                                            </p:tgtEl>
                                          </p:cBhvr>
                                        </p:animEffect>
                                      </p:childTnLst>
                                    </p:cTn>
                                  </p:par>
                                </p:childTnLst>
                              </p:cTn>
                            </p:par>
                            <p:par>
                              <p:cTn id="40" fill="hold">
                                <p:stCondLst>
                                  <p:cond delay="2000"/>
                                </p:stCondLst>
                                <p:childTnLst>
                                  <p:par>
                                    <p:cTn id="41" presetID="2" presetClass="entr" presetSubtype="4"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1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p:tgtEl>
                                              <p:spTgt spid="17"/>
                                            </p:tgtEl>
                                            <p:attrNameLst>
                                              <p:attrName>ppt_x</p:attrName>
                                            </p:attrNameLst>
                                          </p:cBhvr>
                                          <p:tavLst>
                                            <p:tav tm="0">
                                              <p:val>
                                                <p:strVal val="#ppt_x-#ppt_w*1.125000"/>
                                              </p:val>
                                            </p:tav>
                                            <p:tav tm="100000">
                                              <p:val>
                                                <p:strVal val="#ppt_x"/>
                                              </p:val>
                                            </p:tav>
                                          </p:tavLst>
                                        </p:anim>
                                        <p:animEffect transition="in" filter="wipe(right)">
                                          <p:cBhvr>
                                            <p:cTn id="49" dur="500"/>
                                            <p:tgtEl>
                                              <p:spTgt spid="17"/>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p:tgtEl>
                                              <p:spTgt spid="18"/>
                                            </p:tgtEl>
                                            <p:attrNameLst>
                                              <p:attrName>ppt_x</p:attrName>
                                            </p:attrNameLst>
                                          </p:cBhvr>
                                          <p:tavLst>
                                            <p:tav tm="0">
                                              <p:val>
                                                <p:strVal val="#ppt_x-#ppt_w*1.125000"/>
                                              </p:val>
                                            </p:tav>
                                            <p:tav tm="100000">
                                              <p:val>
                                                <p:strVal val="#ppt_x"/>
                                              </p:val>
                                            </p:tav>
                                          </p:tavLst>
                                        </p:anim>
                                        <p:animEffect transition="in" filter="wipe(right)">
                                          <p:cBhvr>
                                            <p:cTn id="53" dur="500"/>
                                            <p:tgtEl>
                                              <p:spTgt spid="18"/>
                                            </p:tgtEl>
                                          </p:cBhvr>
                                        </p:animEffect>
                                      </p:childTnLst>
                                    </p:cTn>
                                  </p:par>
                                  <p:par>
                                    <p:cTn id="54" presetID="12" presetClass="entr" presetSubtype="8"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p:tgtEl>
                                              <p:spTgt spid="26"/>
                                            </p:tgtEl>
                                            <p:attrNameLst>
                                              <p:attrName>ppt_x</p:attrName>
                                            </p:attrNameLst>
                                          </p:cBhvr>
                                          <p:tavLst>
                                            <p:tav tm="0">
                                              <p:val>
                                                <p:strVal val="#ppt_x-#ppt_w*1.125000"/>
                                              </p:val>
                                            </p:tav>
                                            <p:tav tm="100000">
                                              <p:val>
                                                <p:strVal val="#ppt_x"/>
                                              </p:val>
                                            </p:tav>
                                          </p:tavLst>
                                        </p:anim>
                                        <p:animEffect transition="in" filter="wipe(right)">
                                          <p:cBhvr>
                                            <p:cTn id="57" dur="500"/>
                                            <p:tgtEl>
                                              <p:spTgt spid="26"/>
                                            </p:tgtEl>
                                          </p:cBhvr>
                                        </p:animEffect>
                                      </p:childTnLst>
                                    </p:cTn>
                                  </p:par>
                                </p:childTnLst>
                              </p:cTn>
                            </p:par>
                            <p:par>
                              <p:cTn id="58" fill="hold">
                                <p:stCondLst>
                                  <p:cond delay="3000"/>
                                </p:stCondLst>
                                <p:childTnLst>
                                  <p:par>
                                    <p:cTn id="59" presetID="2" presetClass="entr" presetSubtype="4" fill="hold" nodeType="after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ppt_x"/>
                                              </p:val>
                                            </p:tav>
                                            <p:tav tm="100000">
                                              <p:val>
                                                <p:strVal val="#ppt_x"/>
                                              </p:val>
                                            </p:tav>
                                          </p:tavLst>
                                        </p:anim>
                                        <p:anim calcmode="lin" valueType="num">
                                          <p:cBhvr additive="base">
                                            <p:cTn id="62" dur="500" fill="hold"/>
                                            <p:tgtEl>
                                              <p:spTgt spid="3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12" presetClass="entr" presetSubtype="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p:tgtEl>
                                              <p:spTgt spid="19"/>
                                            </p:tgtEl>
                                            <p:attrNameLst>
                                              <p:attrName>ppt_x</p:attrName>
                                            </p:attrNameLst>
                                          </p:cBhvr>
                                          <p:tavLst>
                                            <p:tav tm="0">
                                              <p:val>
                                                <p:strVal val="#ppt_x-#ppt_w*1.125000"/>
                                              </p:val>
                                            </p:tav>
                                            <p:tav tm="100000">
                                              <p:val>
                                                <p:strVal val="#ppt_x"/>
                                              </p:val>
                                            </p:tav>
                                          </p:tavLst>
                                        </p:anim>
                                        <p:animEffect transition="in" filter="wipe(right)">
                                          <p:cBhvr>
                                            <p:cTn id="67" dur="500"/>
                                            <p:tgtEl>
                                              <p:spTgt spid="19"/>
                                            </p:tgtEl>
                                          </p:cBhvr>
                                        </p:animEffect>
                                      </p:childTnLst>
                                    </p:cTn>
                                  </p:par>
                                  <p:par>
                                    <p:cTn id="68" presetID="12" presetClass="entr" presetSubtype="8"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p:tgtEl>
                                              <p:spTgt spid="28"/>
                                            </p:tgtEl>
                                            <p:attrNameLst>
                                              <p:attrName>ppt_x</p:attrName>
                                            </p:attrNameLst>
                                          </p:cBhvr>
                                          <p:tavLst>
                                            <p:tav tm="0">
                                              <p:val>
                                                <p:strVal val="#ppt_x-#ppt_w*1.125000"/>
                                              </p:val>
                                            </p:tav>
                                            <p:tav tm="100000">
                                              <p:val>
                                                <p:strVal val="#ppt_x"/>
                                              </p:val>
                                            </p:tav>
                                          </p:tavLst>
                                        </p:anim>
                                        <p:animEffect transition="in" filter="wipe(right)">
                                          <p:cBhvr>
                                            <p:cTn id="71" dur="500"/>
                                            <p:tgtEl>
                                              <p:spTgt spid="28"/>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p:tgtEl>
                                              <p:spTgt spid="20"/>
                                            </p:tgtEl>
                                            <p:attrNameLst>
                                              <p:attrName>ppt_x</p:attrName>
                                            </p:attrNameLst>
                                          </p:cBhvr>
                                          <p:tavLst>
                                            <p:tav tm="0">
                                              <p:val>
                                                <p:strVal val="#ppt_x-#ppt_w*1.125000"/>
                                              </p:val>
                                            </p:tav>
                                            <p:tav tm="100000">
                                              <p:val>
                                                <p:strVal val="#ppt_x"/>
                                              </p:val>
                                            </p:tav>
                                          </p:tavLst>
                                        </p:anim>
                                        <p:animEffect transition="in" filter="wipe(right)">
                                          <p:cBhvr>
                                            <p:cTn id="75" dur="500"/>
                                            <p:tgtEl>
                                              <p:spTgt spid="20"/>
                                            </p:tgtEl>
                                          </p:cBhvr>
                                        </p:animEffect>
                                      </p:childTnLst>
                                    </p:cTn>
                                  </p:par>
                                </p:childTnLst>
                              </p:cTn>
                            </p:par>
                            <p:par>
                              <p:cTn id="76" fill="hold">
                                <p:stCondLst>
                                  <p:cond delay="4000"/>
                                </p:stCondLst>
                                <p:childTnLst>
                                  <p:par>
                                    <p:cTn id="77" presetID="2" presetClass="entr" presetSubtype="4"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500" fill="hold"/>
                                            <p:tgtEl>
                                              <p:spTgt spid="34"/>
                                            </p:tgtEl>
                                            <p:attrNameLst>
                                              <p:attrName>ppt_x</p:attrName>
                                            </p:attrNameLst>
                                          </p:cBhvr>
                                          <p:tavLst>
                                            <p:tav tm="0">
                                              <p:val>
                                                <p:strVal val="#ppt_x"/>
                                              </p:val>
                                            </p:tav>
                                            <p:tav tm="100000">
                                              <p:val>
                                                <p:strVal val="#ppt_x"/>
                                              </p:val>
                                            </p:tav>
                                          </p:tavLst>
                                        </p:anim>
                                        <p:anim calcmode="lin" valueType="num">
                                          <p:cBhvr additive="base">
                                            <p:cTn id="80" dur="500" fill="hold"/>
                                            <p:tgtEl>
                                              <p:spTgt spid="34"/>
                                            </p:tgtEl>
                                            <p:attrNameLst>
                                              <p:attrName>ppt_y</p:attrName>
                                            </p:attrNameLst>
                                          </p:cBhvr>
                                          <p:tavLst>
                                            <p:tav tm="0">
                                              <p:val>
                                                <p:strVal val="1+#ppt_h/2"/>
                                              </p:val>
                                            </p:tav>
                                            <p:tav tm="100000">
                                              <p:val>
                                                <p:strVal val="#ppt_y"/>
                                              </p:val>
                                            </p:tav>
                                          </p:tavLst>
                                        </p:anim>
                                      </p:childTnLst>
                                    </p:cTn>
                                  </p:par>
                                </p:childTnLst>
                              </p:cTn>
                            </p:par>
                            <p:par>
                              <p:cTn id="81" fill="hold">
                                <p:stCondLst>
                                  <p:cond delay="4500"/>
                                </p:stCondLst>
                                <p:childTnLst>
                                  <p:par>
                                    <p:cTn id="82" presetID="12" presetClass="entr" presetSubtype="8"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additive="base">
                                            <p:cTn id="84" dur="500"/>
                                            <p:tgtEl>
                                              <p:spTgt spid="21"/>
                                            </p:tgtEl>
                                            <p:attrNameLst>
                                              <p:attrName>ppt_x</p:attrName>
                                            </p:attrNameLst>
                                          </p:cBhvr>
                                          <p:tavLst>
                                            <p:tav tm="0">
                                              <p:val>
                                                <p:strVal val="#ppt_x-#ppt_w*1.125000"/>
                                              </p:val>
                                            </p:tav>
                                            <p:tav tm="100000">
                                              <p:val>
                                                <p:strVal val="#ppt_x"/>
                                              </p:val>
                                            </p:tav>
                                          </p:tavLst>
                                        </p:anim>
                                        <p:animEffect transition="in" filter="wipe(right)">
                                          <p:cBhvr>
                                            <p:cTn id="85" dur="500"/>
                                            <p:tgtEl>
                                              <p:spTgt spid="21"/>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additive="base">
                                            <p:cTn id="88" dur="500"/>
                                            <p:tgtEl>
                                              <p:spTgt spid="22"/>
                                            </p:tgtEl>
                                            <p:attrNameLst>
                                              <p:attrName>ppt_x</p:attrName>
                                            </p:attrNameLst>
                                          </p:cBhvr>
                                          <p:tavLst>
                                            <p:tav tm="0">
                                              <p:val>
                                                <p:strVal val="#ppt_x-#ppt_w*1.125000"/>
                                              </p:val>
                                            </p:tav>
                                            <p:tav tm="100000">
                                              <p:val>
                                                <p:strVal val="#ppt_x"/>
                                              </p:val>
                                            </p:tav>
                                          </p:tavLst>
                                        </p:anim>
                                        <p:animEffect transition="in" filter="wipe(right)">
                                          <p:cBhvr>
                                            <p:cTn id="89" dur="500"/>
                                            <p:tgtEl>
                                              <p:spTgt spid="22"/>
                                            </p:tgtEl>
                                          </p:cBhvr>
                                        </p:animEffect>
                                      </p:childTnLst>
                                    </p:cTn>
                                  </p:par>
                                  <p:par>
                                    <p:cTn id="90" presetID="12" presetClass="entr" presetSubtype="2" fill="hold"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p:tgtEl>
                                              <p:spTgt spid="29"/>
                                            </p:tgtEl>
                                            <p:attrNameLst>
                                              <p:attrName>ppt_x</p:attrName>
                                            </p:attrNameLst>
                                          </p:cBhvr>
                                          <p:tavLst>
                                            <p:tav tm="0">
                                              <p:val>
                                                <p:strVal val="#ppt_x+#ppt_w*1.125000"/>
                                              </p:val>
                                            </p:tav>
                                            <p:tav tm="100000">
                                              <p:val>
                                                <p:strVal val="#ppt_x"/>
                                              </p:val>
                                            </p:tav>
                                          </p:tavLst>
                                        </p:anim>
                                        <p:animEffect transition="in" filter="wipe(left)">
                                          <p:cBhvr>
                                            <p:cTn id="93" dur="500"/>
                                            <p:tgtEl>
                                              <p:spTgt spid="29"/>
                                            </p:tgtEl>
                                          </p:cBhvr>
                                        </p:animEffect>
                                      </p:childTnLst>
                                    </p:cTn>
                                  </p:par>
                                </p:childTnLst>
                              </p:cTn>
                            </p:par>
                            <p:par>
                              <p:cTn id="94" fill="hold">
                                <p:stCondLst>
                                  <p:cond delay="5000"/>
                                </p:stCondLst>
                                <p:childTnLst>
                                  <p:par>
                                    <p:cTn id="95" presetID="2" presetClass="entr" presetSubtype="4" fill="hold" nodeType="afterEffect">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cBhvr additive="base">
                                            <p:cTn id="97" dur="500" fill="hold"/>
                                            <p:tgtEl>
                                              <p:spTgt spid="37"/>
                                            </p:tgtEl>
                                            <p:attrNameLst>
                                              <p:attrName>ppt_x</p:attrName>
                                            </p:attrNameLst>
                                          </p:cBhvr>
                                          <p:tavLst>
                                            <p:tav tm="0">
                                              <p:val>
                                                <p:strVal val="#ppt_x"/>
                                              </p:val>
                                            </p:tav>
                                            <p:tav tm="100000">
                                              <p:val>
                                                <p:strVal val="#ppt_x"/>
                                              </p:val>
                                            </p:tav>
                                          </p:tavLst>
                                        </p:anim>
                                        <p:anim calcmode="lin" valueType="num">
                                          <p:cBhvr additive="base">
                                            <p:cTn id="98" dur="500" fill="hold"/>
                                            <p:tgtEl>
                                              <p:spTgt spid="37"/>
                                            </p:tgtEl>
                                            <p:attrNameLst>
                                              <p:attrName>ppt_y</p:attrName>
                                            </p:attrNameLst>
                                          </p:cBhvr>
                                          <p:tavLst>
                                            <p:tav tm="0">
                                              <p:val>
                                                <p:strVal val="1+#ppt_h/2"/>
                                              </p:val>
                                            </p:tav>
                                            <p:tav tm="100000">
                                              <p:val>
                                                <p:strVal val="#ppt_y"/>
                                              </p:val>
                                            </p:tav>
                                          </p:tavLst>
                                        </p:anim>
                                      </p:childTnLst>
                                    </p:cTn>
                                  </p:par>
                                </p:childTnLst>
                              </p:cTn>
                            </p:par>
                            <p:par>
                              <p:cTn id="99" fill="hold">
                                <p:stCondLst>
                                  <p:cond delay="5500"/>
                                </p:stCondLst>
                                <p:childTnLst>
                                  <p:par>
                                    <p:cTn id="100" presetID="12" presetClass="entr" presetSubtype="8"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 calcmode="lin" valueType="num">
                                          <p:cBhvr additive="base">
                                            <p:cTn id="102" dur="500"/>
                                            <p:tgtEl>
                                              <p:spTgt spid="23"/>
                                            </p:tgtEl>
                                            <p:attrNameLst>
                                              <p:attrName>ppt_x</p:attrName>
                                            </p:attrNameLst>
                                          </p:cBhvr>
                                          <p:tavLst>
                                            <p:tav tm="0">
                                              <p:val>
                                                <p:strVal val="#ppt_x-#ppt_w*1.125000"/>
                                              </p:val>
                                            </p:tav>
                                            <p:tav tm="100000">
                                              <p:val>
                                                <p:strVal val="#ppt_x"/>
                                              </p:val>
                                            </p:tav>
                                          </p:tavLst>
                                        </p:anim>
                                        <p:animEffect transition="in" filter="wipe(right)">
                                          <p:cBhvr>
                                            <p:cTn id="103" dur="500"/>
                                            <p:tgtEl>
                                              <p:spTgt spid="23"/>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24"/>
                                            </p:tgtEl>
                                            <p:attrNameLst>
                                              <p:attrName>style.visibility</p:attrName>
                                            </p:attrNameLst>
                                          </p:cBhvr>
                                          <p:to>
                                            <p:strVal val="visible"/>
                                          </p:to>
                                        </p:set>
                                        <p:anim calcmode="lin" valueType="num">
                                          <p:cBhvr additive="base">
                                            <p:cTn id="106" dur="500"/>
                                            <p:tgtEl>
                                              <p:spTgt spid="24"/>
                                            </p:tgtEl>
                                            <p:attrNameLst>
                                              <p:attrName>ppt_x</p:attrName>
                                            </p:attrNameLst>
                                          </p:cBhvr>
                                          <p:tavLst>
                                            <p:tav tm="0">
                                              <p:val>
                                                <p:strVal val="#ppt_x-#ppt_w*1.125000"/>
                                              </p:val>
                                            </p:tav>
                                            <p:tav tm="100000">
                                              <p:val>
                                                <p:strVal val="#ppt_x"/>
                                              </p:val>
                                            </p:tav>
                                          </p:tavLst>
                                        </p:anim>
                                        <p:animEffect transition="in" filter="wipe(right)">
                                          <p:cBhvr>
                                            <p:cTn id="107" dur="500"/>
                                            <p:tgtEl>
                                              <p:spTgt spid="24"/>
                                            </p:tgtEl>
                                          </p:cBhvr>
                                        </p:animEffect>
                                      </p:childTnLst>
                                    </p:cTn>
                                  </p:par>
                                  <p:par>
                                    <p:cTn id="108" presetID="12" presetClass="entr" presetSubtype="2" fill="hold" nodeType="withEffect">
                                      <p:stCondLst>
                                        <p:cond delay="0"/>
                                      </p:stCondLst>
                                      <p:childTnLst>
                                        <p:set>
                                          <p:cBhvr>
                                            <p:cTn id="109" dur="1" fill="hold">
                                              <p:stCondLst>
                                                <p:cond delay="0"/>
                                              </p:stCondLst>
                                            </p:cTn>
                                            <p:tgtEl>
                                              <p:spTgt spid="30"/>
                                            </p:tgtEl>
                                            <p:attrNameLst>
                                              <p:attrName>style.visibility</p:attrName>
                                            </p:attrNameLst>
                                          </p:cBhvr>
                                          <p:to>
                                            <p:strVal val="visible"/>
                                          </p:to>
                                        </p:set>
                                        <p:anim calcmode="lin" valueType="num">
                                          <p:cBhvr additive="base">
                                            <p:cTn id="110" dur="500"/>
                                            <p:tgtEl>
                                              <p:spTgt spid="30"/>
                                            </p:tgtEl>
                                            <p:attrNameLst>
                                              <p:attrName>ppt_x</p:attrName>
                                            </p:attrNameLst>
                                          </p:cBhvr>
                                          <p:tavLst>
                                            <p:tav tm="0">
                                              <p:val>
                                                <p:strVal val="#ppt_x+#ppt_w*1.125000"/>
                                              </p:val>
                                            </p:tav>
                                            <p:tav tm="100000">
                                              <p:val>
                                                <p:strVal val="#ppt_x"/>
                                              </p:val>
                                            </p:tav>
                                          </p:tavLst>
                                        </p:anim>
                                        <p:animEffect transition="in" filter="wipe(left)">
                                          <p:cBhvr>
                                            <p:cTn id="1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873" y="1657126"/>
            <a:ext cx="2054182" cy="3017270"/>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4997" y="2347607"/>
            <a:ext cx="2377243" cy="2523535"/>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836" y="4282299"/>
            <a:ext cx="6138164" cy="883847"/>
          </a:xfrm>
          <a:prstGeom prst="rect">
            <a:avLst/>
          </a:prstGeom>
        </p:spPr>
      </p:pic>
      <p:sp>
        <p:nvSpPr>
          <p:cNvPr id="6" name="文本框 5"/>
          <p:cNvSpPr txBox="1"/>
          <p:nvPr/>
        </p:nvSpPr>
        <p:spPr>
          <a:xfrm>
            <a:off x="739851" y="972873"/>
            <a:ext cx="5258171"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感谢观看 </a:t>
            </a:r>
            <a:r>
              <a:rPr kumimoji="0" lang="en-US" altLang="zh-CN" sz="4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THANKS!</a:t>
            </a:r>
            <a:endParaRPr kumimoji="0" lang="zh-CN" altLang="en-US" sz="44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endParaRPr>
          </a:p>
        </p:txBody>
      </p:sp>
      <p:sp>
        <p:nvSpPr>
          <p:cNvPr id="7" name="TextBox 11"/>
          <p:cNvSpPr txBox="1"/>
          <p:nvPr/>
        </p:nvSpPr>
        <p:spPr>
          <a:xfrm>
            <a:off x="1435552" y="1771534"/>
            <a:ext cx="3771900" cy="4603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charset="-122"/>
                <a:cs typeface="+mn-cs"/>
                <a:sym typeface="Arial" panose="020B0604020202020204" pitchFamily="34" charset="0"/>
              </a:rPr>
              <a:t>汇报：</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charset="-122"/>
                <a:cs typeface="+mn-cs"/>
                <a:sym typeface="Arial" panose="020B0604020202020204" pitchFamily="34" charset="0"/>
              </a:rPr>
              <a:t>PPT</a:t>
            </a: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charset="-122"/>
                <a:cs typeface="+mn-cs"/>
                <a:sym typeface="Arial" panose="020B0604020202020204" pitchFamily="34" charset="0"/>
              </a:rPr>
              <a:t>汇</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charset="-122"/>
                <a:cs typeface="+mn-cs"/>
                <a:sym typeface="Arial" panose="020B0604020202020204" pitchFamily="34" charset="0"/>
              </a:rPr>
              <a:t>   </a:t>
            </a: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charset="-122"/>
                <a:cs typeface="+mn-cs"/>
                <a:sym typeface="Arial" panose="020B0604020202020204" pitchFamily="34" charset="0"/>
              </a:rPr>
              <a:t>导师：</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charset="-122"/>
                <a:cs typeface="+mn-cs"/>
                <a:sym typeface="Arial" panose="020B0604020202020204" pitchFamily="34" charset="0"/>
              </a:rPr>
              <a:t>XXX</a:t>
            </a:r>
            <a:endPar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4*#ppt_w"/>
                                          </p:val>
                                        </p:tav>
                                        <p:tav tm="100000">
                                          <p:val>
                                            <p:strVal val="#ppt_w"/>
                                          </p:val>
                                        </p:tav>
                                      </p:tavLst>
                                    </p:anim>
                                    <p:anim calcmode="lin" valueType="num">
                                      <p:cBhvr>
                                        <p:cTn id="8" dur="1000" fill="hold"/>
                                        <p:tgtEl>
                                          <p:spTgt spid="5"/>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2" presetClass="entr" presetSubtype="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1000"/>
                                        <p:tgtEl>
                                          <p:spTgt spid="2"/>
                                        </p:tgtEl>
                                      </p:cBhvr>
                                    </p:animEffect>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42"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4000"/>
                            </p:stCondLst>
                            <p:childTnLst>
                              <p:par>
                                <p:cTn id="26" presetID="2" presetClass="entr" presetSubtype="1" decel="42000" fill="hold" grpId="0" nodeType="afterEffect">
                                  <p:stCondLst>
                                    <p:cond delay="0"/>
                                  </p:stCondLst>
                                  <p:iterate type="lt">
                                    <p:tmPct val="10000"/>
                                  </p:iterate>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par>
                                <p:cTn id="30" presetID="2" presetClass="entr" presetSubtype="4" decel="42000" fill="hold" grpId="0" nodeType="withEffect">
                                  <p:stCondLst>
                                    <p:cond delay="0"/>
                                  </p:stCondLst>
                                  <p:iterate type="lt">
                                    <p:tmPct val="10000"/>
                                  </p:iterate>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2405000" y="2300317"/>
            <a:ext cx="335720" cy="369650"/>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4" name="矩形 3"/>
          <p:cNvSpPr/>
          <p:nvPr/>
        </p:nvSpPr>
        <p:spPr>
          <a:xfrm>
            <a:off x="2736254" y="2302103"/>
            <a:ext cx="5264375" cy="369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35" tIns="0" rIns="10123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208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208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208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1143371" y="1870846"/>
            <a:ext cx="5237589" cy="4357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42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nvSpPr>
        <p:spPr>
          <a:xfrm>
            <a:off x="6380959" y="1868167"/>
            <a:ext cx="480365" cy="43840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38917" name="矩形 11"/>
          <p:cNvSpPr/>
          <p:nvPr/>
        </p:nvSpPr>
        <p:spPr>
          <a:xfrm>
            <a:off x="2186246" y="2848541"/>
            <a:ext cx="4702759" cy="951803"/>
          </a:xfrm>
          <a:prstGeom prst="rect">
            <a:avLst/>
          </a:prstGeom>
          <a:noFill/>
          <a:ln w="25400">
            <a:noFill/>
          </a:ln>
        </p:spPr>
        <p:txBody>
          <a:bodyPr lIns="68569" tIns="34284" rIns="68569" bIns="34284" anchor="ctr"/>
          <a:p>
            <a:pPr eaLnBrk="0" hangingPunct="0">
              <a:lnSpc>
                <a:spcPts val="2400"/>
              </a:lnSpc>
            </a:pPr>
            <a:r>
              <a:rPr lang="en-US" altLang="zh-CN" sz="790" b="1" dirty="0">
                <a:solidFill>
                  <a:srgbClr val="4A452A"/>
                </a:solidFill>
                <a:latin typeface="微软雅黑" panose="020B0503020204020204" charset="-122"/>
                <a:ea typeface="微软雅黑" panose="020B0503020204020204" charset="-122"/>
              </a:rPr>
              <a:t>PPT</a:t>
            </a:r>
            <a:r>
              <a:rPr lang="zh-CN" altLang="en-US" sz="790" b="1" dirty="0">
                <a:solidFill>
                  <a:srgbClr val="4A452A"/>
                </a:solidFill>
                <a:latin typeface="微软雅黑" panose="020B0503020204020204" charset="-122"/>
                <a:ea typeface="微软雅黑" panose="020B0503020204020204" charset="-122"/>
              </a:rPr>
              <a:t>模板下载：</a:t>
            </a:r>
            <a:r>
              <a:rPr lang="en-US" altLang="zh-CN" sz="790" b="1" dirty="0">
                <a:solidFill>
                  <a:srgbClr val="FFC000"/>
                </a:solidFill>
                <a:latin typeface="微软雅黑" panose="020B0503020204020204" charset="-122"/>
                <a:ea typeface="微软雅黑" panose="020B0503020204020204" charset="-122"/>
                <a:hlinkClick r:id="rId1"/>
              </a:rPr>
              <a:t>www.ppthui.com/muban/</a:t>
            </a:r>
            <a:r>
              <a:rPr lang="en-US" altLang="zh-CN" sz="790" b="1" dirty="0">
                <a:solidFill>
                  <a:srgbClr val="FFC000"/>
                </a:solidFill>
                <a:latin typeface="微软雅黑" panose="020B0503020204020204" charset="-122"/>
                <a:ea typeface="微软雅黑" panose="020B0503020204020204" charset="-122"/>
              </a:rPr>
              <a:t>            </a:t>
            </a:r>
            <a:r>
              <a:rPr lang="zh-CN" altLang="en-US" sz="790" b="1" dirty="0">
                <a:solidFill>
                  <a:srgbClr val="4A452A"/>
                </a:solidFill>
                <a:latin typeface="微软雅黑" panose="020B0503020204020204" charset="-122"/>
                <a:ea typeface="微软雅黑" panose="020B0503020204020204" charset="-122"/>
              </a:rPr>
              <a:t>行业</a:t>
            </a:r>
            <a:r>
              <a:rPr lang="en-US" altLang="zh-CN" sz="790" b="1" dirty="0">
                <a:solidFill>
                  <a:srgbClr val="4A452A"/>
                </a:solidFill>
                <a:latin typeface="微软雅黑" panose="020B0503020204020204" charset="-122"/>
                <a:ea typeface="微软雅黑" panose="020B0503020204020204" charset="-122"/>
              </a:rPr>
              <a:t>PPT</a:t>
            </a:r>
            <a:r>
              <a:rPr lang="zh-CN" altLang="en-US" sz="790" b="1" dirty="0">
                <a:solidFill>
                  <a:srgbClr val="4A452A"/>
                </a:solidFill>
                <a:latin typeface="微软雅黑" panose="020B0503020204020204" charset="-122"/>
                <a:ea typeface="微软雅黑" panose="020B0503020204020204" charset="-122"/>
              </a:rPr>
              <a:t>模板：</a:t>
            </a:r>
            <a:r>
              <a:rPr lang="en-US" altLang="zh-CN" sz="790" b="1" dirty="0">
                <a:solidFill>
                  <a:srgbClr val="4A452A"/>
                </a:solidFill>
                <a:latin typeface="微软雅黑" panose="020B0503020204020204" charset="-122"/>
                <a:ea typeface="微软雅黑" panose="020B0503020204020204" charset="-122"/>
                <a:hlinkClick r:id="rId2"/>
              </a:rPr>
              <a:t>www.ppthui.com/hangye/</a:t>
            </a:r>
            <a:endParaRPr lang="en-US" altLang="zh-CN" sz="790" b="1" dirty="0">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790" b="1" dirty="0">
                <a:solidFill>
                  <a:srgbClr val="4A452A"/>
                </a:solidFill>
                <a:latin typeface="微软雅黑" panose="020B0503020204020204" charset="-122"/>
                <a:ea typeface="微软雅黑" panose="020B0503020204020204" charset="-122"/>
              </a:rPr>
              <a:t>工作</a:t>
            </a:r>
            <a:r>
              <a:rPr lang="en-US" altLang="zh-CN" sz="790" b="1" dirty="0">
                <a:solidFill>
                  <a:srgbClr val="4A452A"/>
                </a:solidFill>
                <a:latin typeface="微软雅黑" panose="020B0503020204020204" charset="-122"/>
                <a:ea typeface="微软雅黑" panose="020B0503020204020204" charset="-122"/>
              </a:rPr>
              <a:t>PPT</a:t>
            </a:r>
            <a:r>
              <a:rPr lang="zh-CN" altLang="en-US" sz="790" b="1" dirty="0">
                <a:solidFill>
                  <a:srgbClr val="4A452A"/>
                </a:solidFill>
                <a:latin typeface="微软雅黑" panose="020B0503020204020204" charset="-122"/>
                <a:ea typeface="微软雅黑" panose="020B0503020204020204" charset="-122"/>
              </a:rPr>
              <a:t>模板：</a:t>
            </a:r>
            <a:r>
              <a:rPr lang="en-US" altLang="zh-CN" sz="790" b="1" dirty="0">
                <a:solidFill>
                  <a:srgbClr val="4A452A"/>
                </a:solidFill>
                <a:latin typeface="微软雅黑" panose="020B0503020204020204" charset="-122"/>
                <a:ea typeface="微软雅黑" panose="020B0503020204020204" charset="-122"/>
                <a:hlinkClick r:id="rId3"/>
              </a:rPr>
              <a:t>www.ppthui.com/gongzuo/</a:t>
            </a:r>
            <a:r>
              <a:rPr lang="en-US" altLang="zh-CN" sz="790" b="1" dirty="0">
                <a:solidFill>
                  <a:srgbClr val="4A452A"/>
                </a:solidFill>
                <a:latin typeface="微软雅黑" panose="020B0503020204020204" charset="-122"/>
                <a:ea typeface="微软雅黑" panose="020B0503020204020204" charset="-122"/>
              </a:rPr>
              <a:t>         </a:t>
            </a:r>
            <a:r>
              <a:rPr lang="zh-CN" altLang="en-US" sz="790" b="1" dirty="0">
                <a:solidFill>
                  <a:srgbClr val="4A452A"/>
                </a:solidFill>
                <a:latin typeface="微软雅黑" panose="020B0503020204020204" charset="-122"/>
                <a:ea typeface="微软雅黑" panose="020B0503020204020204" charset="-122"/>
              </a:rPr>
              <a:t>节日</a:t>
            </a:r>
            <a:r>
              <a:rPr lang="en-US" altLang="zh-CN" sz="790" b="1" dirty="0">
                <a:solidFill>
                  <a:srgbClr val="4A452A"/>
                </a:solidFill>
                <a:latin typeface="微软雅黑" panose="020B0503020204020204" charset="-122"/>
                <a:ea typeface="微软雅黑" panose="020B0503020204020204" charset="-122"/>
              </a:rPr>
              <a:t>PPT</a:t>
            </a:r>
            <a:r>
              <a:rPr lang="zh-CN" altLang="en-US" sz="790" b="1" dirty="0">
                <a:solidFill>
                  <a:srgbClr val="4A452A"/>
                </a:solidFill>
                <a:latin typeface="微软雅黑" panose="020B0503020204020204" charset="-122"/>
                <a:ea typeface="微软雅黑" panose="020B0503020204020204" charset="-122"/>
              </a:rPr>
              <a:t>模板：</a:t>
            </a:r>
            <a:r>
              <a:rPr lang="en-US" altLang="zh-CN" sz="790" b="1" dirty="0">
                <a:solidFill>
                  <a:srgbClr val="4A452A"/>
                </a:solidFill>
                <a:latin typeface="微软雅黑" panose="020B0503020204020204" charset="-122"/>
                <a:ea typeface="微软雅黑" panose="020B0503020204020204" charset="-122"/>
                <a:hlinkClick r:id="rId4"/>
              </a:rPr>
              <a:t>www.ppthui.com/jieri/</a:t>
            </a:r>
            <a:endParaRPr lang="en-US" altLang="zh-CN" sz="790" b="1" dirty="0">
              <a:solidFill>
                <a:srgbClr val="4A452A"/>
              </a:solidFill>
              <a:latin typeface="微软雅黑" panose="020B0503020204020204" charset="-122"/>
              <a:ea typeface="微软雅黑" panose="020B0503020204020204" charset="-122"/>
            </a:endParaRPr>
          </a:p>
          <a:p>
            <a:pPr eaLnBrk="0" hangingPunct="0">
              <a:lnSpc>
                <a:spcPts val="2400"/>
              </a:lnSpc>
            </a:pPr>
            <a:r>
              <a:rPr lang="en-US" altLang="zh-CN" sz="790" b="1" dirty="0">
                <a:solidFill>
                  <a:srgbClr val="4A452A"/>
                </a:solidFill>
                <a:latin typeface="微软雅黑" panose="020B0503020204020204" charset="-122"/>
                <a:ea typeface="微软雅黑" panose="020B0503020204020204" charset="-122"/>
              </a:rPr>
              <a:t>PPT</a:t>
            </a:r>
            <a:r>
              <a:rPr lang="zh-CN" altLang="en-US" sz="790" b="1" dirty="0">
                <a:solidFill>
                  <a:srgbClr val="4A452A"/>
                </a:solidFill>
                <a:latin typeface="微软雅黑" panose="020B0503020204020204" charset="-122"/>
                <a:ea typeface="微软雅黑" panose="020B0503020204020204" charset="-122"/>
              </a:rPr>
              <a:t>背景图片：</a:t>
            </a:r>
            <a:r>
              <a:rPr lang="en-US" altLang="zh-CN" sz="790" b="1" dirty="0">
                <a:solidFill>
                  <a:srgbClr val="4A452A"/>
                </a:solidFill>
                <a:latin typeface="微软雅黑" panose="020B0503020204020204" charset="-122"/>
                <a:ea typeface="微软雅黑" panose="020B0503020204020204" charset="-122"/>
              </a:rPr>
              <a:t> </a:t>
            </a:r>
            <a:r>
              <a:rPr lang="en-US" altLang="zh-CN" sz="790" b="1" dirty="0">
                <a:solidFill>
                  <a:srgbClr val="4A452A"/>
                </a:solidFill>
                <a:latin typeface="微软雅黑" panose="020B0503020204020204" charset="-122"/>
                <a:ea typeface="微软雅黑" panose="020B0503020204020204" charset="-122"/>
                <a:hlinkClick r:id="rId5"/>
              </a:rPr>
              <a:t>www.ppthui.com/beijing/</a:t>
            </a:r>
            <a:r>
              <a:rPr lang="en-US" altLang="zh-CN" sz="790" b="1" dirty="0">
                <a:solidFill>
                  <a:srgbClr val="4A452A"/>
                </a:solidFill>
                <a:latin typeface="微软雅黑" panose="020B0503020204020204" charset="-122"/>
                <a:ea typeface="微软雅黑" panose="020B0503020204020204" charset="-122"/>
              </a:rPr>
              <a:t>            PPT</a:t>
            </a:r>
            <a:r>
              <a:rPr lang="zh-CN" altLang="en-US" sz="790" b="1" dirty="0">
                <a:solidFill>
                  <a:srgbClr val="4A452A"/>
                </a:solidFill>
                <a:latin typeface="微软雅黑" panose="020B0503020204020204" charset="-122"/>
                <a:ea typeface="微软雅黑" panose="020B0503020204020204" charset="-122"/>
              </a:rPr>
              <a:t>课件模板：</a:t>
            </a:r>
            <a:r>
              <a:rPr lang="en-US" altLang="zh-CN" sz="790" b="1" dirty="0">
                <a:solidFill>
                  <a:srgbClr val="4A452A"/>
                </a:solidFill>
                <a:latin typeface="微软雅黑" panose="020B0503020204020204" charset="-122"/>
                <a:ea typeface="微软雅黑" panose="020B0503020204020204" charset="-122"/>
                <a:hlinkClick r:id="rId6"/>
              </a:rPr>
              <a:t>www.ppthui.com/kejian/</a:t>
            </a:r>
            <a:endParaRPr lang="en-US" altLang="zh-CN" sz="790" b="1" dirty="0">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nvPicPr>
        <p:blipFill>
          <a:blip r:embed="rId7"/>
          <a:stretch>
            <a:fillRect/>
          </a:stretch>
        </p:blipFill>
        <p:spPr>
          <a:xfrm>
            <a:off x="3466625" y="730647"/>
            <a:ext cx="2142894" cy="1071447"/>
          </a:xfrm>
          <a:prstGeom prst="rect">
            <a:avLst/>
          </a:prstGeom>
          <a:noFill/>
          <a:ln w="9525">
            <a:noFill/>
          </a:ln>
        </p:spPr>
      </p:pic>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0"/>
            <a:ext cx="9144000" cy="5166146"/>
            <a:chOff x="0" y="0"/>
            <a:chExt cx="9144000" cy="5166146"/>
          </a:xfrm>
        </p:grpSpPr>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873" y="1657126"/>
              <a:ext cx="2054182" cy="3017270"/>
            </a:xfrm>
            <a:prstGeom prst="rect">
              <a:avLst/>
            </a:prstGeom>
          </p:spPr>
        </p:pic>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4997" y="2347607"/>
              <a:ext cx="2377243" cy="2523535"/>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836" y="4282299"/>
              <a:ext cx="6138164" cy="883847"/>
            </a:xfrm>
            <a:prstGeom prst="rect">
              <a:avLst/>
            </a:prstGeom>
          </p:spPr>
        </p:pic>
      </p:grpSp>
      <p:sp>
        <p:nvSpPr>
          <p:cNvPr id="17" name="Freeform 5"/>
          <p:cNvSpPr/>
          <p:nvPr/>
        </p:nvSpPr>
        <p:spPr bwMode="auto">
          <a:xfrm>
            <a:off x="2317534" y="741502"/>
            <a:ext cx="1376603" cy="124116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w="9525" cap="flat">
            <a:noFill/>
            <a:prstDash val="solid"/>
            <a:miter lim="800000"/>
          </a:ln>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18" name="TextBox 21"/>
          <p:cNvSpPr txBox="1"/>
          <p:nvPr/>
        </p:nvSpPr>
        <p:spPr>
          <a:xfrm>
            <a:off x="2468915" y="1005310"/>
            <a:ext cx="1073839"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charset="-122"/>
                <a:ea typeface="微软雅黑" panose="020B0503020204020204" charset="-122"/>
              </a:defRPr>
            </a:lvl1pPr>
          </a:lstStyle>
          <a:p>
            <a:pPr marL="0" marR="0" lvl="0" indent="0" algn="ctr" defTabSz="342900" rtl="0" eaLnBrk="1" fontAlgn="auto" latinLnBrk="0" hangingPunct="1">
              <a:lnSpc>
                <a:spcPct val="100000"/>
              </a:lnSpc>
              <a:spcBef>
                <a:spcPts val="0"/>
              </a:spcBef>
              <a:spcAft>
                <a:spcPts val="0"/>
              </a:spcAft>
              <a:buClrTx/>
              <a:buSzTx/>
              <a:buFontTx/>
              <a:buNone/>
              <a:defRPr/>
            </a:pPr>
            <a:r>
              <a:rPr kumimoji="0" lang="en-US" altLang="zh-CN" sz="48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01</a:t>
            </a:r>
            <a:endParaRPr kumimoji="0" lang="zh-CN" altLang="en-US" sz="36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9" name="TextBox 27"/>
          <p:cNvSpPr txBox="1"/>
          <p:nvPr/>
        </p:nvSpPr>
        <p:spPr>
          <a:xfrm>
            <a:off x="797928" y="2543393"/>
            <a:ext cx="5588000" cy="23487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342900" rtl="0" eaLnBrk="1" fontAlgn="auto" latinLnBrk="0" hangingPunct="1">
              <a:lnSpc>
                <a:spcPts val="1300"/>
              </a:lnSpc>
              <a:spcBef>
                <a:spcPts val="0"/>
              </a:spcBef>
              <a:spcAft>
                <a:spcPts val="0"/>
              </a:spcAft>
              <a:buClrTx/>
              <a:buSzTx/>
              <a:buFontTx/>
              <a:buNone/>
              <a:defRPr/>
            </a:pPr>
            <a:r>
              <a:rPr kumimoji="0" lang="zh-CN" altLang="en-US" sz="36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单击此处添加</a:t>
            </a:r>
            <a:r>
              <a:rPr lang="zh-CN" altLang="en-US" sz="3600" b="1" kern="0" dirty="0">
                <a:solidFill>
                  <a:srgbClr val="C00000"/>
                </a:solidFill>
              </a:rPr>
              <a:t>标题</a:t>
            </a:r>
            <a:r>
              <a:rPr kumimoji="0" lang="zh-CN" altLang="en-US" sz="36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文字</a:t>
            </a:r>
            <a:endParaRPr kumimoji="0" lang="en-US" altLang="zh-CN" sz="36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20" name="文本框 19"/>
          <p:cNvSpPr txBox="1"/>
          <p:nvPr/>
        </p:nvSpPr>
        <p:spPr>
          <a:xfrm>
            <a:off x="985083" y="2853288"/>
            <a:ext cx="2031325" cy="461665"/>
          </a:xfrm>
          <a:prstGeom prst="rect">
            <a:avLst/>
          </a:prstGeom>
          <a:noFill/>
        </p:spPr>
        <p:txBody>
          <a:bodyPr vert="horz"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单击添加内容</a:t>
            </a:r>
            <a:endParaRPr kumimoji="0" lang="zh-CN" altLang="en-US" sz="2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1" name="文本框 20"/>
          <p:cNvSpPr txBox="1"/>
          <p:nvPr/>
        </p:nvSpPr>
        <p:spPr>
          <a:xfrm>
            <a:off x="3203848" y="2853288"/>
            <a:ext cx="2031325" cy="461665"/>
          </a:xfrm>
          <a:prstGeom prst="rect">
            <a:avLst/>
          </a:prstGeom>
          <a:noFill/>
        </p:spPr>
        <p:txBody>
          <a:bodyPr vert="horz"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单击添加内容</a:t>
            </a:r>
            <a:endParaRPr kumimoji="0" lang="zh-CN" altLang="en-US" sz="2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anim calcmode="lin" valueType="num">
                                      <p:cBhvr>
                                        <p:cTn id="13" dur="2000" fill="hold"/>
                                        <p:tgtEl>
                                          <p:spTgt spid="17"/>
                                        </p:tgtEl>
                                        <p:attrNameLst>
                                          <p:attrName>ppt_w</p:attrName>
                                        </p:attrNameLst>
                                      </p:cBhvr>
                                      <p:tavLst>
                                        <p:tav tm="0" fmla="#ppt_w*sin(2.5*pi*$)">
                                          <p:val>
                                            <p:fltVal val="0"/>
                                          </p:val>
                                        </p:tav>
                                        <p:tav tm="100000">
                                          <p:val>
                                            <p:fltVal val="1"/>
                                          </p:val>
                                        </p:tav>
                                      </p:tavLst>
                                    </p:anim>
                                    <p:anim calcmode="lin" valueType="num">
                                      <p:cBhvr>
                                        <p:cTn id="14" dur="2000" fill="hold"/>
                                        <p:tgtEl>
                                          <p:spTgt spid="17"/>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p:nvPr/>
        </p:nvSpPr>
        <p:spPr>
          <a:xfrm>
            <a:off x="1547665" y="1009640"/>
            <a:ext cx="468052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点击输入简要文字内容，文字内容需概括精炼，不用多余的文字修饰。点击输入简要文字内容，文字内容需概括精炼，不用多余的文字修饰。</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5" name="椭圆 4"/>
          <p:cNvSpPr/>
          <p:nvPr/>
        </p:nvSpPr>
        <p:spPr>
          <a:xfrm>
            <a:off x="683569" y="911533"/>
            <a:ext cx="687215" cy="687215"/>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rgbClr val="FCFCFC"/>
                </a:solidFill>
                <a:effectLst/>
                <a:uLnTx/>
                <a:uFillTx/>
                <a:latin typeface="微软雅黑" panose="020B0503020204020204" charset="-122"/>
                <a:ea typeface="微软雅黑" panose="020B0503020204020204" charset="-122"/>
                <a:cs typeface="+mn-cs"/>
              </a:rPr>
              <a:t>1</a:t>
            </a:r>
            <a:endParaRPr kumimoji="0" lang="zh-CN" altLang="en-US" sz="3200" b="0" i="0" u="none" strike="noStrike" kern="1200" cap="none" spc="0" normalizeH="0" baseline="0" noProof="0" dirty="0">
              <a:ln>
                <a:noFill/>
              </a:ln>
              <a:solidFill>
                <a:srgbClr val="FCFCFC"/>
              </a:solidFill>
              <a:effectLst/>
              <a:uLnTx/>
              <a:uFillTx/>
              <a:latin typeface="微软雅黑" panose="020B0503020204020204" charset="-122"/>
              <a:ea typeface="微软雅黑" panose="020B0503020204020204" charset="-122"/>
              <a:cs typeface="+mn-cs"/>
            </a:endParaRPr>
          </a:p>
        </p:txBody>
      </p:sp>
      <p:grpSp>
        <p:nvGrpSpPr>
          <p:cNvPr id="6" name="组合 5"/>
          <p:cNvGrpSpPr/>
          <p:nvPr/>
        </p:nvGrpSpPr>
        <p:grpSpPr>
          <a:xfrm>
            <a:off x="971600" y="1635646"/>
            <a:ext cx="677033" cy="677033"/>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8" name="椭圆 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2</a:t>
              </a:r>
              <a:endParaRPr kumimoji="0" lang="zh-CN" altLang="en-US" sz="32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endParaRPr>
            </a:p>
          </p:txBody>
        </p:sp>
      </p:grpSp>
      <p:sp>
        <p:nvSpPr>
          <p:cNvPr id="9" name="椭圆 8"/>
          <p:cNvSpPr/>
          <p:nvPr/>
        </p:nvSpPr>
        <p:spPr>
          <a:xfrm>
            <a:off x="1259632" y="2355726"/>
            <a:ext cx="687215" cy="687215"/>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rgbClr val="FCFCFC"/>
                </a:solidFill>
                <a:effectLst/>
                <a:uLnTx/>
                <a:uFillTx/>
                <a:latin typeface="微软雅黑" panose="020B0503020204020204" charset="-122"/>
                <a:ea typeface="微软雅黑" panose="020B0503020204020204" charset="-122"/>
                <a:cs typeface="+mn-cs"/>
              </a:rPr>
              <a:t>3</a:t>
            </a:r>
            <a:endParaRPr kumimoji="0" lang="zh-CN" altLang="en-US" sz="3200" b="0" i="0" u="none" strike="noStrike" kern="1200" cap="none" spc="0" normalizeH="0" baseline="0" noProof="0" dirty="0">
              <a:ln>
                <a:noFill/>
              </a:ln>
              <a:solidFill>
                <a:srgbClr val="FCFCFC"/>
              </a:solidFill>
              <a:effectLst/>
              <a:uLnTx/>
              <a:uFillTx/>
              <a:latin typeface="微软雅黑" panose="020B0503020204020204" charset="-122"/>
              <a:ea typeface="微软雅黑" panose="020B0503020204020204" charset="-122"/>
              <a:cs typeface="+mn-cs"/>
            </a:endParaRPr>
          </a:p>
        </p:txBody>
      </p:sp>
      <p:grpSp>
        <p:nvGrpSpPr>
          <p:cNvPr id="10" name="组合 9"/>
          <p:cNvGrpSpPr/>
          <p:nvPr/>
        </p:nvGrpSpPr>
        <p:grpSpPr>
          <a:xfrm>
            <a:off x="1547664" y="3075806"/>
            <a:ext cx="677033" cy="677033"/>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rPr>
                <a:t>4</a:t>
              </a:r>
              <a:endParaRPr kumimoji="0" lang="zh-CN" altLang="en-US" sz="3200" b="0" i="0" u="none" strike="noStrike" kern="1200" cap="none" spc="0" normalizeH="0" baseline="0" noProof="0" dirty="0">
                <a:ln>
                  <a:noFill/>
                </a:ln>
                <a:solidFill>
                  <a:srgbClr val="080808"/>
                </a:solidFill>
                <a:effectLst/>
                <a:uLnTx/>
                <a:uFillTx/>
                <a:latin typeface="微软雅黑" panose="020B0503020204020204" charset="-122"/>
                <a:ea typeface="微软雅黑" panose="020B0503020204020204" charset="-122"/>
                <a:cs typeface="+mn-cs"/>
              </a:endParaRPr>
            </a:p>
          </p:txBody>
        </p:sp>
      </p:grpSp>
      <p:sp>
        <p:nvSpPr>
          <p:cNvPr id="13" name="椭圆 12"/>
          <p:cNvSpPr/>
          <p:nvPr/>
        </p:nvSpPr>
        <p:spPr>
          <a:xfrm>
            <a:off x="1835696" y="3806685"/>
            <a:ext cx="687215" cy="687215"/>
          </a:xfrm>
          <a:prstGeom prst="ellipse">
            <a:avLst/>
          </a:pr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rgbClr val="FCFCFC"/>
                </a:solidFill>
                <a:effectLst/>
                <a:uLnTx/>
                <a:uFillTx/>
                <a:latin typeface="微软雅黑" panose="020B0503020204020204" charset="-122"/>
                <a:ea typeface="微软雅黑" panose="020B0503020204020204" charset="-122"/>
                <a:cs typeface="+mn-cs"/>
              </a:rPr>
              <a:t>5</a:t>
            </a:r>
            <a:endParaRPr kumimoji="0" lang="zh-CN" altLang="en-US" sz="3200" b="0" i="0" u="none" strike="noStrike" kern="1200" cap="none" spc="0" normalizeH="0" baseline="0" noProof="0" dirty="0">
              <a:ln>
                <a:noFill/>
              </a:ln>
              <a:solidFill>
                <a:srgbClr val="FCFCFC"/>
              </a:solidFill>
              <a:effectLst/>
              <a:uLnTx/>
              <a:uFillTx/>
              <a:latin typeface="微软雅黑" panose="020B0503020204020204" charset="-122"/>
              <a:ea typeface="微软雅黑" panose="020B0503020204020204" charset="-122"/>
              <a:cs typeface="+mn-cs"/>
            </a:endParaRPr>
          </a:p>
        </p:txBody>
      </p:sp>
      <p:sp>
        <p:nvSpPr>
          <p:cNvPr id="14" name="TextBox 21"/>
          <p:cNvSpPr txBox="1"/>
          <p:nvPr/>
        </p:nvSpPr>
        <p:spPr>
          <a:xfrm>
            <a:off x="1763688" y="1724086"/>
            <a:ext cx="5472608"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点击输入简要文字内容，文字内容需概括精炼，不用多余的文字修饰。点击输入简要文字内容，文字内容需概括精炼，不用多余的文字修饰。</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 name="TextBox 22"/>
          <p:cNvSpPr txBox="1"/>
          <p:nvPr/>
        </p:nvSpPr>
        <p:spPr>
          <a:xfrm>
            <a:off x="2051720" y="2449662"/>
            <a:ext cx="554461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点击输入简要文字内容，文字内容需概括精炼，不用多余的文字修饰。点击输入简要文字内容，文字内容需概括精炼，不用多余的文字修饰。</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 name="TextBox 23"/>
          <p:cNvSpPr txBox="1"/>
          <p:nvPr/>
        </p:nvSpPr>
        <p:spPr>
          <a:xfrm>
            <a:off x="2411760" y="3147814"/>
            <a:ext cx="568863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点击输入简要文字内容，文字内容需概括精炼，不用多余的文字修饰。点击输入简要文字内容，文字内容需概括精炼，不用多余的文字修饰。</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 name="TextBox 24"/>
          <p:cNvSpPr txBox="1"/>
          <p:nvPr/>
        </p:nvSpPr>
        <p:spPr>
          <a:xfrm>
            <a:off x="2699791" y="3939902"/>
            <a:ext cx="5832649"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点击输入简要文字内容，文字内容需概括精炼，不用多余的文字修饰。点击输入简要文字内容，文字内容需概括精炼，不用多余的文字修饰。</a:t>
            </a:r>
            <a:endParaRPr kumimoji="0" lang="en-US" altLang="zh-CN" sz="1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advClick="0" advTm="0">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5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66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66000">
                                          <p:cBhvr additive="base">
                                            <p:cTn id="12"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14:presetBounceEnd="66000">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14:bounceEnd="66000">
                                          <p:cBhvr additive="base">
                                            <p:cTn id="17" dur="500" fill="hold"/>
                                            <p:tgtEl>
                                              <p:spTgt spid="9"/>
                                            </p:tgtEl>
                                            <p:attrNameLst>
                                              <p:attrName>ppt_x</p:attrName>
                                            </p:attrNameLst>
                                          </p:cBhvr>
                                          <p:tavLst>
                                            <p:tav tm="0">
                                              <p:val>
                                                <p:strVal val="#ppt_x"/>
                                              </p:val>
                                            </p:tav>
                                            <p:tav tm="100000">
                                              <p:val>
                                                <p:strVal val="#ppt_x"/>
                                              </p:val>
                                            </p:tav>
                                          </p:tavLst>
                                        </p:anim>
                                        <p:anim calcmode="lin" valueType="num" p14:bounceEnd="66000">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14:presetBounceEnd="66000">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14:bounceEnd="66000">
                                          <p:cBhvr additive="base">
                                            <p:cTn id="22" dur="500" fill="hold"/>
                                            <p:tgtEl>
                                              <p:spTgt spid="10"/>
                                            </p:tgtEl>
                                            <p:attrNameLst>
                                              <p:attrName>ppt_x</p:attrName>
                                            </p:attrNameLst>
                                          </p:cBhvr>
                                          <p:tavLst>
                                            <p:tav tm="0">
                                              <p:val>
                                                <p:strVal val="#ppt_x"/>
                                              </p:val>
                                            </p:tav>
                                            <p:tav tm="100000">
                                              <p:val>
                                                <p:strVal val="#ppt_x"/>
                                              </p:val>
                                            </p:tav>
                                          </p:tavLst>
                                        </p:anim>
                                        <p:anim calcmode="lin" valueType="num" p14:bounceEnd="66000">
                                          <p:cBhvr additive="base">
                                            <p:cTn id="23" dur="500" fill="hold"/>
                                            <p:tgtEl>
                                              <p:spTgt spid="10"/>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14:presetBounceEnd="66000">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14:bounceEnd="66000">
                                          <p:cBhvr additive="base">
                                            <p:cTn id="27" dur="5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p:tgtEl>
                                              <p:spTgt spid="4"/>
                                            </p:tgtEl>
                                            <p:attrNameLst>
                                              <p:attrName>ppt_x</p:attrName>
                                            </p:attrNameLst>
                                          </p:cBhvr>
                                          <p:tavLst>
                                            <p:tav tm="0">
                                              <p:val>
                                                <p:strVal val="#ppt_x-#ppt_w*1.125000"/>
                                              </p:val>
                                            </p:tav>
                                            <p:tav tm="100000">
                                              <p:val>
                                                <p:strVal val="#ppt_x"/>
                                              </p:val>
                                            </p:tav>
                                          </p:tavLst>
                                        </p:anim>
                                        <p:animEffect transition="in" filter="wipe(right)">
                                          <p:cBhvr>
                                            <p:cTn id="33" dur="500"/>
                                            <p:tgtEl>
                                              <p:spTgt spid="4"/>
                                            </p:tgtEl>
                                          </p:cBhvr>
                                        </p:animEffect>
                                      </p:childTnLst>
                                    </p:cTn>
                                  </p:par>
                                  <p:par>
                                    <p:cTn id="34" presetID="12" presetClass="entr" presetSubtype="8" fill="hold" grpId="0" nodeType="withEffect">
                                      <p:stCondLst>
                                        <p:cond delay="10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p:tgtEl>
                                              <p:spTgt spid="14"/>
                                            </p:tgtEl>
                                            <p:attrNameLst>
                                              <p:attrName>ppt_x</p:attrName>
                                            </p:attrNameLst>
                                          </p:cBhvr>
                                          <p:tavLst>
                                            <p:tav tm="0">
                                              <p:val>
                                                <p:strVal val="#ppt_x-#ppt_w*1.125000"/>
                                              </p:val>
                                            </p:tav>
                                            <p:tav tm="100000">
                                              <p:val>
                                                <p:strVal val="#ppt_x"/>
                                              </p:val>
                                            </p:tav>
                                          </p:tavLst>
                                        </p:anim>
                                        <p:animEffect transition="in" filter="wipe(right)">
                                          <p:cBhvr>
                                            <p:cTn id="37" dur="500"/>
                                            <p:tgtEl>
                                              <p:spTgt spid="14"/>
                                            </p:tgtEl>
                                          </p:cBhvr>
                                        </p:animEffect>
                                      </p:childTnLst>
                                    </p:cTn>
                                  </p:par>
                                  <p:par>
                                    <p:cTn id="38" presetID="12" presetClass="entr" presetSubtype="8" fill="hold" grpId="0" nodeType="withEffect">
                                      <p:stCondLst>
                                        <p:cond delay="20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p:tgtEl>
                                              <p:spTgt spid="15"/>
                                            </p:tgtEl>
                                            <p:attrNameLst>
                                              <p:attrName>ppt_x</p:attrName>
                                            </p:attrNameLst>
                                          </p:cBhvr>
                                          <p:tavLst>
                                            <p:tav tm="0">
                                              <p:val>
                                                <p:strVal val="#ppt_x-#ppt_w*1.125000"/>
                                              </p:val>
                                            </p:tav>
                                            <p:tav tm="100000">
                                              <p:val>
                                                <p:strVal val="#ppt_x"/>
                                              </p:val>
                                            </p:tav>
                                          </p:tavLst>
                                        </p:anim>
                                        <p:animEffect transition="in" filter="wipe(right)">
                                          <p:cBhvr>
                                            <p:cTn id="41" dur="500"/>
                                            <p:tgtEl>
                                              <p:spTgt spid="15"/>
                                            </p:tgtEl>
                                          </p:cBhvr>
                                        </p:animEffect>
                                      </p:childTnLst>
                                    </p:cTn>
                                  </p:par>
                                  <p:par>
                                    <p:cTn id="42" presetID="12" presetClass="entr" presetSubtype="8" fill="hold" grpId="0" nodeType="withEffect">
                                      <p:stCondLst>
                                        <p:cond delay="40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p:tgtEl>
                                              <p:spTgt spid="16"/>
                                            </p:tgtEl>
                                            <p:attrNameLst>
                                              <p:attrName>ppt_x</p:attrName>
                                            </p:attrNameLst>
                                          </p:cBhvr>
                                          <p:tavLst>
                                            <p:tav tm="0">
                                              <p:val>
                                                <p:strVal val="#ppt_x-#ppt_w*1.125000"/>
                                              </p:val>
                                            </p:tav>
                                            <p:tav tm="100000">
                                              <p:val>
                                                <p:strVal val="#ppt_x"/>
                                              </p:val>
                                            </p:tav>
                                          </p:tavLst>
                                        </p:anim>
                                        <p:animEffect transition="in" filter="wipe(right)">
                                          <p:cBhvr>
                                            <p:cTn id="45" dur="500"/>
                                            <p:tgtEl>
                                              <p:spTgt spid="16"/>
                                            </p:tgtEl>
                                          </p:cBhvr>
                                        </p:animEffect>
                                      </p:childTnLst>
                                    </p:cTn>
                                  </p:par>
                                  <p:par>
                                    <p:cTn id="46" presetID="12" presetClass="entr" presetSubtype="8" fill="hold" grpId="0" nodeType="withEffect">
                                      <p:stCondLst>
                                        <p:cond delay="50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p:tgtEl>
                                              <p:spTgt spid="17"/>
                                            </p:tgtEl>
                                            <p:attrNameLst>
                                              <p:attrName>ppt_x</p:attrName>
                                            </p:attrNameLst>
                                          </p:cBhvr>
                                          <p:tavLst>
                                            <p:tav tm="0">
                                              <p:val>
                                                <p:strVal val="#ppt_x-#ppt_w*1.125000"/>
                                              </p:val>
                                            </p:tav>
                                            <p:tav tm="100000">
                                              <p:val>
                                                <p:strVal val="#ppt_x"/>
                                              </p:val>
                                            </p:tav>
                                          </p:tavLst>
                                        </p:anim>
                                        <p:animEffect transition="in" filter="wipe(right)">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animBg="1"/>
          <p:bldP spid="13" grpId="0" animBg="1"/>
          <p:bldP spid="14" grpId="0"/>
          <p:bldP spid="15" grpId="0"/>
          <p:bldP spid="16" grpId="0"/>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p:tgtEl>
                                              <p:spTgt spid="4"/>
                                            </p:tgtEl>
                                            <p:attrNameLst>
                                              <p:attrName>ppt_x</p:attrName>
                                            </p:attrNameLst>
                                          </p:cBhvr>
                                          <p:tavLst>
                                            <p:tav tm="0">
                                              <p:val>
                                                <p:strVal val="#ppt_x-#ppt_w*1.125000"/>
                                              </p:val>
                                            </p:tav>
                                            <p:tav tm="100000">
                                              <p:val>
                                                <p:strVal val="#ppt_x"/>
                                              </p:val>
                                            </p:tav>
                                          </p:tavLst>
                                        </p:anim>
                                        <p:animEffect transition="in" filter="wipe(right)">
                                          <p:cBhvr>
                                            <p:cTn id="33" dur="500"/>
                                            <p:tgtEl>
                                              <p:spTgt spid="4"/>
                                            </p:tgtEl>
                                          </p:cBhvr>
                                        </p:animEffect>
                                      </p:childTnLst>
                                    </p:cTn>
                                  </p:par>
                                  <p:par>
                                    <p:cTn id="34" presetID="12" presetClass="entr" presetSubtype="8" fill="hold" grpId="0" nodeType="withEffect">
                                      <p:stCondLst>
                                        <p:cond delay="10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p:tgtEl>
                                              <p:spTgt spid="14"/>
                                            </p:tgtEl>
                                            <p:attrNameLst>
                                              <p:attrName>ppt_x</p:attrName>
                                            </p:attrNameLst>
                                          </p:cBhvr>
                                          <p:tavLst>
                                            <p:tav tm="0">
                                              <p:val>
                                                <p:strVal val="#ppt_x-#ppt_w*1.125000"/>
                                              </p:val>
                                            </p:tav>
                                            <p:tav tm="100000">
                                              <p:val>
                                                <p:strVal val="#ppt_x"/>
                                              </p:val>
                                            </p:tav>
                                          </p:tavLst>
                                        </p:anim>
                                        <p:animEffect transition="in" filter="wipe(right)">
                                          <p:cBhvr>
                                            <p:cTn id="37" dur="500"/>
                                            <p:tgtEl>
                                              <p:spTgt spid="14"/>
                                            </p:tgtEl>
                                          </p:cBhvr>
                                        </p:animEffect>
                                      </p:childTnLst>
                                    </p:cTn>
                                  </p:par>
                                  <p:par>
                                    <p:cTn id="38" presetID="12" presetClass="entr" presetSubtype="8" fill="hold" grpId="0" nodeType="withEffect">
                                      <p:stCondLst>
                                        <p:cond delay="20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p:tgtEl>
                                              <p:spTgt spid="15"/>
                                            </p:tgtEl>
                                            <p:attrNameLst>
                                              <p:attrName>ppt_x</p:attrName>
                                            </p:attrNameLst>
                                          </p:cBhvr>
                                          <p:tavLst>
                                            <p:tav tm="0">
                                              <p:val>
                                                <p:strVal val="#ppt_x-#ppt_w*1.125000"/>
                                              </p:val>
                                            </p:tav>
                                            <p:tav tm="100000">
                                              <p:val>
                                                <p:strVal val="#ppt_x"/>
                                              </p:val>
                                            </p:tav>
                                          </p:tavLst>
                                        </p:anim>
                                        <p:animEffect transition="in" filter="wipe(right)">
                                          <p:cBhvr>
                                            <p:cTn id="41" dur="500"/>
                                            <p:tgtEl>
                                              <p:spTgt spid="15"/>
                                            </p:tgtEl>
                                          </p:cBhvr>
                                        </p:animEffect>
                                      </p:childTnLst>
                                    </p:cTn>
                                  </p:par>
                                  <p:par>
                                    <p:cTn id="42" presetID="12" presetClass="entr" presetSubtype="8" fill="hold" grpId="0" nodeType="withEffect">
                                      <p:stCondLst>
                                        <p:cond delay="40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p:tgtEl>
                                              <p:spTgt spid="16"/>
                                            </p:tgtEl>
                                            <p:attrNameLst>
                                              <p:attrName>ppt_x</p:attrName>
                                            </p:attrNameLst>
                                          </p:cBhvr>
                                          <p:tavLst>
                                            <p:tav tm="0">
                                              <p:val>
                                                <p:strVal val="#ppt_x-#ppt_w*1.125000"/>
                                              </p:val>
                                            </p:tav>
                                            <p:tav tm="100000">
                                              <p:val>
                                                <p:strVal val="#ppt_x"/>
                                              </p:val>
                                            </p:tav>
                                          </p:tavLst>
                                        </p:anim>
                                        <p:animEffect transition="in" filter="wipe(right)">
                                          <p:cBhvr>
                                            <p:cTn id="45" dur="500"/>
                                            <p:tgtEl>
                                              <p:spTgt spid="16"/>
                                            </p:tgtEl>
                                          </p:cBhvr>
                                        </p:animEffect>
                                      </p:childTnLst>
                                    </p:cTn>
                                  </p:par>
                                  <p:par>
                                    <p:cTn id="46" presetID="12" presetClass="entr" presetSubtype="8" fill="hold" grpId="0" nodeType="withEffect">
                                      <p:stCondLst>
                                        <p:cond delay="50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p:tgtEl>
                                              <p:spTgt spid="17"/>
                                            </p:tgtEl>
                                            <p:attrNameLst>
                                              <p:attrName>ppt_x</p:attrName>
                                            </p:attrNameLst>
                                          </p:cBhvr>
                                          <p:tavLst>
                                            <p:tav tm="0">
                                              <p:val>
                                                <p:strVal val="#ppt_x-#ppt_w*1.125000"/>
                                              </p:val>
                                            </p:tav>
                                            <p:tav tm="100000">
                                              <p:val>
                                                <p:strVal val="#ppt_x"/>
                                              </p:val>
                                            </p:tav>
                                          </p:tavLst>
                                        </p:anim>
                                        <p:animEffect transition="in" filter="wipe(right)">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animBg="1"/>
          <p:bldP spid="13" grpId="0" animBg="1"/>
          <p:bldP spid="14" grpId="0"/>
          <p:bldP spid="15" grpId="0"/>
          <p:bldP spid="16" grpId="0"/>
          <p:bldP spid="17"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istrator\Desktop\787637.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884488" y="896144"/>
            <a:ext cx="2907506" cy="409307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 name="组合 4"/>
          <p:cNvGrpSpPr/>
          <p:nvPr/>
        </p:nvGrpSpPr>
        <p:grpSpPr>
          <a:xfrm>
            <a:off x="3955844" y="4115594"/>
            <a:ext cx="764793" cy="764793"/>
            <a:chOff x="3832873" y="2297208"/>
            <a:chExt cx="1516550" cy="1516550"/>
          </a:xfrm>
        </p:grpSpPr>
        <p:grpSp>
          <p:nvGrpSpPr>
            <p:cNvPr id="6" name="组合 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cs typeface="+mn-cs"/>
                </a:endParaRPr>
              </a:p>
            </p:txBody>
          </p:sp>
          <p:sp>
            <p:nvSpPr>
              <p:cNvPr id="9" name="椭圆 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charset="-122"/>
                  <a:ea typeface="微软雅黑" panose="020B0503020204020204" charset="-122"/>
                  <a:cs typeface="+mn-cs"/>
                </a:endParaRPr>
              </a:p>
            </p:txBody>
          </p:sp>
        </p:grpSp>
        <p:sp>
          <p:nvSpPr>
            <p:cNvPr id="7" name="椭圆 6"/>
            <p:cNvSpPr/>
            <p:nvPr/>
          </p:nvSpPr>
          <p:spPr>
            <a:xfrm>
              <a:off x="3983164" y="2466913"/>
              <a:ext cx="1185736" cy="1185736"/>
            </a:xfrm>
            <a:prstGeom prst="ellipse">
              <a:avLst/>
            </a:prstGeom>
            <a:solidFill>
              <a:schemeClr val="accent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10" name="组合 9"/>
          <p:cNvGrpSpPr/>
          <p:nvPr/>
        </p:nvGrpSpPr>
        <p:grpSpPr>
          <a:xfrm>
            <a:off x="3198401" y="3299758"/>
            <a:ext cx="764793" cy="764793"/>
            <a:chOff x="3832873" y="2297208"/>
            <a:chExt cx="1516550" cy="1516550"/>
          </a:xfrm>
        </p:grpSpPr>
        <p:grpSp>
          <p:nvGrpSpPr>
            <p:cNvPr id="11" name="组合 1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cs typeface="+mn-cs"/>
                </a:endParaRPr>
              </a:p>
            </p:txBody>
          </p:sp>
          <p:sp>
            <p:nvSpPr>
              <p:cNvPr id="14" name="椭圆 1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charset="-122"/>
                  <a:ea typeface="微软雅黑" panose="020B0503020204020204" charset="-122"/>
                  <a:cs typeface="+mn-cs"/>
                </a:endParaRPr>
              </a:p>
            </p:txBody>
          </p:sp>
        </p:grpSp>
        <p:sp>
          <p:nvSpPr>
            <p:cNvPr id="12" name="椭圆 11"/>
            <p:cNvSpPr/>
            <p:nvPr/>
          </p:nvSpPr>
          <p:spPr>
            <a:xfrm>
              <a:off x="3983164" y="2466913"/>
              <a:ext cx="1185736" cy="1185736"/>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15" name="组合 14"/>
          <p:cNvGrpSpPr/>
          <p:nvPr/>
        </p:nvGrpSpPr>
        <p:grpSpPr>
          <a:xfrm>
            <a:off x="4725194" y="2801144"/>
            <a:ext cx="764793" cy="764793"/>
            <a:chOff x="3832873" y="2297208"/>
            <a:chExt cx="1516550" cy="1516550"/>
          </a:xfrm>
        </p:grpSpPr>
        <p:grpSp>
          <p:nvGrpSpPr>
            <p:cNvPr id="16" name="组合 1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cs typeface="+mn-cs"/>
                </a:endParaRPr>
              </a:p>
            </p:txBody>
          </p:sp>
          <p:sp>
            <p:nvSpPr>
              <p:cNvPr id="19" name="椭圆 1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charset="-122"/>
                  <a:ea typeface="微软雅黑" panose="020B0503020204020204" charset="-122"/>
                  <a:cs typeface="+mn-cs"/>
                </a:endParaRPr>
              </a:p>
            </p:txBody>
          </p:sp>
        </p:grpSp>
        <p:sp>
          <p:nvSpPr>
            <p:cNvPr id="17" name="椭圆 16"/>
            <p:cNvSpPr/>
            <p:nvPr/>
          </p:nvSpPr>
          <p:spPr>
            <a:xfrm>
              <a:off x="3983164" y="2466913"/>
              <a:ext cx="1185736" cy="1185736"/>
            </a:xfrm>
            <a:prstGeom prst="ellipse">
              <a:avLst/>
            </a:prstGeom>
            <a:solidFill>
              <a:schemeClr val="accent4"/>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20" name="组合 19"/>
          <p:cNvGrpSpPr/>
          <p:nvPr/>
        </p:nvGrpSpPr>
        <p:grpSpPr>
          <a:xfrm>
            <a:off x="3198401" y="2328208"/>
            <a:ext cx="764793" cy="764793"/>
            <a:chOff x="3832873" y="2297208"/>
            <a:chExt cx="1516550" cy="1516550"/>
          </a:xfrm>
        </p:grpSpPr>
        <p:grpSp>
          <p:nvGrpSpPr>
            <p:cNvPr id="21" name="组合 2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cs typeface="+mn-cs"/>
                </a:endParaRPr>
              </a:p>
            </p:txBody>
          </p:sp>
          <p:sp>
            <p:nvSpPr>
              <p:cNvPr id="24" name="椭圆 2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charset="-122"/>
                  <a:ea typeface="微软雅黑" panose="020B0503020204020204" charset="-122"/>
                  <a:cs typeface="+mn-cs"/>
                </a:endParaRPr>
              </a:p>
            </p:txBody>
          </p:sp>
        </p:grpSp>
        <p:sp>
          <p:nvSpPr>
            <p:cNvPr id="22" name="椭圆 21"/>
            <p:cNvSpPr/>
            <p:nvPr/>
          </p:nvSpPr>
          <p:spPr>
            <a:xfrm>
              <a:off x="3983164" y="2466913"/>
              <a:ext cx="1185736" cy="1185736"/>
            </a:xfrm>
            <a:prstGeom prst="ellipse">
              <a:avLst/>
            </a:prstGeom>
            <a:solidFill>
              <a:schemeClr val="accent3"/>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25" name="组合 24"/>
          <p:cNvGrpSpPr/>
          <p:nvPr/>
        </p:nvGrpSpPr>
        <p:grpSpPr>
          <a:xfrm>
            <a:off x="4725194" y="1818164"/>
            <a:ext cx="764793" cy="764793"/>
            <a:chOff x="3832873" y="2297208"/>
            <a:chExt cx="1516550" cy="1516550"/>
          </a:xfrm>
        </p:grpSpPr>
        <p:grpSp>
          <p:nvGrpSpPr>
            <p:cNvPr id="26" name="组合 2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cs typeface="+mn-cs"/>
                </a:endParaRPr>
              </a:p>
            </p:txBody>
          </p:sp>
          <p:sp>
            <p:nvSpPr>
              <p:cNvPr id="29" name="椭圆 2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charset="-122"/>
                  <a:ea typeface="微软雅黑" panose="020B0503020204020204" charset="-122"/>
                  <a:cs typeface="+mn-cs"/>
                </a:endParaRPr>
              </a:p>
            </p:txBody>
          </p:sp>
        </p:grpSp>
        <p:sp>
          <p:nvSpPr>
            <p:cNvPr id="27" name="椭圆 26"/>
            <p:cNvSpPr/>
            <p:nvPr/>
          </p:nvSpPr>
          <p:spPr>
            <a:xfrm>
              <a:off x="3983164" y="2466913"/>
              <a:ext cx="1185736" cy="1185736"/>
            </a:xfrm>
            <a:prstGeom prst="ellipse">
              <a:avLst/>
            </a:prstGeom>
            <a:solidFill>
              <a:schemeClr val="accent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30" name="组合 29"/>
          <p:cNvGrpSpPr/>
          <p:nvPr/>
        </p:nvGrpSpPr>
        <p:grpSpPr>
          <a:xfrm>
            <a:off x="3955844" y="972344"/>
            <a:ext cx="764793" cy="764793"/>
            <a:chOff x="3832873" y="2297208"/>
            <a:chExt cx="1516550" cy="1516550"/>
          </a:xfrm>
        </p:grpSpPr>
        <p:grpSp>
          <p:nvGrpSpPr>
            <p:cNvPr id="31" name="组合 3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cs typeface="+mn-cs"/>
                </a:endParaRPr>
              </a:p>
            </p:txBody>
          </p:sp>
          <p:sp>
            <p:nvSpPr>
              <p:cNvPr id="34" name="椭圆 3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charset="-122"/>
                  <a:ea typeface="微软雅黑" panose="020B0503020204020204" charset="-122"/>
                  <a:cs typeface="+mn-cs"/>
                </a:endParaRPr>
              </a:p>
            </p:txBody>
          </p:sp>
        </p:grpSp>
        <p:sp>
          <p:nvSpPr>
            <p:cNvPr id="32" name="椭圆 31"/>
            <p:cNvSpPr/>
            <p:nvPr/>
          </p:nvSpPr>
          <p:spPr>
            <a:xfrm>
              <a:off x="3983164" y="2466913"/>
              <a:ext cx="1185736" cy="1185736"/>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35" name="Group 34"/>
          <p:cNvGrpSpPr/>
          <p:nvPr/>
        </p:nvGrpSpPr>
        <p:grpSpPr>
          <a:xfrm>
            <a:off x="4197100" y="1185095"/>
            <a:ext cx="299494" cy="243706"/>
            <a:chOff x="1550139" y="1314466"/>
            <a:chExt cx="509139" cy="414300"/>
          </a:xfrm>
          <a:solidFill>
            <a:schemeClr val="bg1"/>
          </a:solidFill>
        </p:grpSpPr>
        <p:sp>
          <p:nvSpPr>
            <p:cNvPr id="36"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7"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8"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39" name="矩形 3"/>
          <p:cNvSpPr>
            <a:spLocks noChangeArrowheads="1"/>
          </p:cNvSpPr>
          <p:nvPr/>
        </p:nvSpPr>
        <p:spPr bwMode="auto">
          <a:xfrm>
            <a:off x="4864801" y="1205658"/>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sym typeface="Arial" panose="020B0604020202020204" pitchFamily="34" charset="0"/>
              </a:rPr>
              <a:t>阶段一</a:t>
            </a:r>
            <a:endParaRPr kumimoji="0" lang="zh-CN" altLang="en-US" sz="1500" b="0"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40" name="文本框 13"/>
          <p:cNvSpPr txBox="1"/>
          <p:nvPr/>
        </p:nvSpPr>
        <p:spPr>
          <a:xfrm>
            <a:off x="5715795" y="1057926"/>
            <a:ext cx="2438400" cy="565063"/>
          </a:xfrm>
          <a:prstGeom prst="rect">
            <a:avLst/>
          </a:prstGeom>
          <a:noFill/>
        </p:spPr>
        <p:txBody>
          <a:bodyPr wrap="square" lIns="65824" tIns="32911" rIns="65824" bIns="32911" rtlCol="0">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微软雅黑" panose="020B0503020204020204" charset="-122"/>
              </a:rPr>
              <a:t>在此录入上述图表的综合描述说明，在此录入上述图表的综合描述说明，在此录入上述图表的综合描述说明。</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41" name="矩形 3"/>
          <p:cNvSpPr>
            <a:spLocks noChangeArrowheads="1"/>
          </p:cNvSpPr>
          <p:nvPr/>
        </p:nvSpPr>
        <p:spPr bwMode="auto">
          <a:xfrm>
            <a:off x="5722249" y="181054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sym typeface="Arial" panose="020B0604020202020204" pitchFamily="34" charset="0"/>
              </a:rPr>
              <a:t>阶段二</a:t>
            </a:r>
            <a:endParaRPr kumimoji="0" lang="zh-CN" altLang="en-US" sz="1500" b="0"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42" name="文本框 13"/>
          <p:cNvSpPr txBox="1"/>
          <p:nvPr/>
        </p:nvSpPr>
        <p:spPr>
          <a:xfrm>
            <a:off x="5715795" y="2115344"/>
            <a:ext cx="2438400" cy="565063"/>
          </a:xfrm>
          <a:prstGeom prst="rect">
            <a:avLst/>
          </a:prstGeom>
          <a:noFill/>
        </p:spPr>
        <p:txBody>
          <a:bodyPr wrap="square" lIns="65824" tIns="32911" rIns="65824" bIns="32911" rtlCol="0">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微软雅黑" panose="020B0503020204020204" charset="-122"/>
              </a:rPr>
              <a:t>在此录入上述图表的综合描述说明，在此录入上述图表的综合描述说明，在此录入上述图表的综合描述说明。</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43" name="Freeform 20"/>
          <p:cNvSpPr>
            <a:spLocks noEditPoints="1"/>
          </p:cNvSpPr>
          <p:nvPr/>
        </p:nvSpPr>
        <p:spPr bwMode="auto">
          <a:xfrm>
            <a:off x="4950770" y="2090159"/>
            <a:ext cx="298394" cy="20277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4" name="矩形 3"/>
          <p:cNvSpPr>
            <a:spLocks noChangeArrowheads="1"/>
          </p:cNvSpPr>
          <p:nvPr/>
        </p:nvSpPr>
        <p:spPr bwMode="auto">
          <a:xfrm>
            <a:off x="2200231" y="219154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sym typeface="Arial" panose="020B0604020202020204" pitchFamily="34" charset="0"/>
              </a:rPr>
              <a:t>阶段三</a:t>
            </a:r>
            <a:endParaRPr kumimoji="0" lang="zh-CN" altLang="en-US" sz="1500" b="0"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45" name="文本框 13"/>
          <p:cNvSpPr txBox="1"/>
          <p:nvPr/>
        </p:nvSpPr>
        <p:spPr>
          <a:xfrm>
            <a:off x="686593" y="2485481"/>
            <a:ext cx="2333658" cy="565063"/>
          </a:xfrm>
          <a:prstGeom prst="rect">
            <a:avLst/>
          </a:prstGeom>
          <a:noFill/>
        </p:spPr>
        <p:txBody>
          <a:bodyPr wrap="square" lIns="65824" tIns="32911" rIns="65824" bIns="32911" rtlCol="0">
            <a:spAutoFit/>
          </a:bodyPr>
          <a:lstStyle/>
          <a:p>
            <a:pPr marL="0" marR="0" lvl="0" indent="0" algn="r" defTabSz="914400" rtl="0" eaLnBrk="1" fontAlgn="base" latinLnBrk="0" hangingPunct="1">
              <a:lnSpc>
                <a:spcPct val="12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微软雅黑" panose="020B0503020204020204" charset="-122"/>
              </a:rPr>
              <a:t>在此录入上述图表的综合描述说明，在此录入上述图表的综合描述说明，在此录入上述图表的综合描述说明。</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微软雅黑" panose="020B0503020204020204" charset="-122"/>
            </a:endParaRPr>
          </a:p>
        </p:txBody>
      </p:sp>
      <p:grpSp>
        <p:nvGrpSpPr>
          <p:cNvPr id="46" name="Group 20"/>
          <p:cNvGrpSpPr/>
          <p:nvPr/>
        </p:nvGrpSpPr>
        <p:grpSpPr>
          <a:xfrm>
            <a:off x="3418467" y="2587291"/>
            <a:ext cx="309413" cy="214312"/>
            <a:chOff x="7416800" y="1122363"/>
            <a:chExt cx="366713" cy="254000"/>
          </a:xfrm>
          <a:solidFill>
            <a:schemeClr val="bg1"/>
          </a:solidFill>
        </p:grpSpPr>
        <p:sp>
          <p:nvSpPr>
            <p:cNvPr id="47"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8"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49" name="矩形 3"/>
          <p:cNvSpPr>
            <a:spLocks noChangeArrowheads="1"/>
          </p:cNvSpPr>
          <p:nvPr/>
        </p:nvSpPr>
        <p:spPr bwMode="auto">
          <a:xfrm>
            <a:off x="5715794" y="280114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sym typeface="Arial" panose="020B0604020202020204" pitchFamily="34" charset="0"/>
              </a:rPr>
              <a:t>阶段四</a:t>
            </a:r>
            <a:endParaRPr kumimoji="0" lang="zh-CN" altLang="en-US" sz="1500" b="0"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50" name="文本框 13"/>
          <p:cNvSpPr txBox="1"/>
          <p:nvPr/>
        </p:nvSpPr>
        <p:spPr>
          <a:xfrm>
            <a:off x="5715795" y="3093244"/>
            <a:ext cx="2438400" cy="565063"/>
          </a:xfrm>
          <a:prstGeom prst="rect">
            <a:avLst/>
          </a:prstGeom>
          <a:noFill/>
        </p:spPr>
        <p:txBody>
          <a:bodyPr wrap="square" lIns="65824" tIns="32911" rIns="65824" bIns="32911" rtlCol="0">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微软雅黑" panose="020B0503020204020204" charset="-122"/>
              </a:rPr>
              <a:t>在此录入上述图表的综合描述说明，在此录入上述图表的综合描述说明，在此录入上述图表的综合描述说明。</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微软雅黑" panose="020B0503020204020204" charset="-122"/>
            </a:endParaRPr>
          </a:p>
        </p:txBody>
      </p:sp>
      <p:grpSp>
        <p:nvGrpSpPr>
          <p:cNvPr id="51" name="组合 50"/>
          <p:cNvGrpSpPr/>
          <p:nvPr/>
        </p:nvGrpSpPr>
        <p:grpSpPr>
          <a:xfrm>
            <a:off x="4952251" y="2999765"/>
            <a:ext cx="316718" cy="302754"/>
            <a:chOff x="3294063" y="754063"/>
            <a:chExt cx="5600701" cy="5353051"/>
          </a:xfrm>
          <a:solidFill>
            <a:schemeClr val="bg1"/>
          </a:solidFill>
        </p:grpSpPr>
        <p:sp>
          <p:nvSpPr>
            <p:cNvPr id="52"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53"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54"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55"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56"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57"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58"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59"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60"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61"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62"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63" name="矩形 3"/>
          <p:cNvSpPr>
            <a:spLocks noChangeArrowheads="1"/>
          </p:cNvSpPr>
          <p:nvPr/>
        </p:nvSpPr>
        <p:spPr bwMode="auto">
          <a:xfrm>
            <a:off x="2200231" y="335359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sym typeface="Arial" panose="020B0604020202020204" pitchFamily="34" charset="0"/>
              </a:rPr>
              <a:t>阶段五</a:t>
            </a:r>
            <a:endParaRPr kumimoji="0" lang="zh-CN" altLang="en-US" sz="1500" b="0"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64" name="文本框 13"/>
          <p:cNvSpPr txBox="1"/>
          <p:nvPr/>
        </p:nvSpPr>
        <p:spPr>
          <a:xfrm>
            <a:off x="686593" y="3618956"/>
            <a:ext cx="2333658" cy="565063"/>
          </a:xfrm>
          <a:prstGeom prst="rect">
            <a:avLst/>
          </a:prstGeom>
          <a:noFill/>
        </p:spPr>
        <p:txBody>
          <a:bodyPr wrap="square" lIns="65824" tIns="32911" rIns="65824" bIns="32911" rtlCol="0">
            <a:spAutoFit/>
          </a:bodyPr>
          <a:lstStyle/>
          <a:p>
            <a:pPr marL="0" marR="0" lvl="0" indent="0" algn="r" defTabSz="914400" rtl="0" eaLnBrk="1" fontAlgn="base" latinLnBrk="0" hangingPunct="1">
              <a:lnSpc>
                <a:spcPct val="12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微软雅黑" panose="020B0503020204020204" charset="-122"/>
              </a:rPr>
              <a:t>在此录入上述图表的综合描述说明，在此录入上述图表的综合描述说明，在此录入上述图表的综合描述说明。</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微软雅黑" panose="020B0503020204020204" charset="-122"/>
            </a:endParaRPr>
          </a:p>
        </p:txBody>
      </p:sp>
      <p:grpSp>
        <p:nvGrpSpPr>
          <p:cNvPr id="65" name="Group 23"/>
          <p:cNvGrpSpPr/>
          <p:nvPr/>
        </p:nvGrpSpPr>
        <p:grpSpPr>
          <a:xfrm>
            <a:off x="3477649" y="3563144"/>
            <a:ext cx="256945" cy="224003"/>
            <a:chOff x="7540014" y="4306907"/>
            <a:chExt cx="389342" cy="339426"/>
          </a:xfrm>
          <a:solidFill>
            <a:schemeClr val="bg1"/>
          </a:solidFill>
        </p:grpSpPr>
        <p:sp>
          <p:nvSpPr>
            <p:cNvPr id="66"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67"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68"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69"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70"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71"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72"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73"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74"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75"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76"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77" name="矩形 3"/>
          <p:cNvSpPr>
            <a:spLocks noChangeArrowheads="1"/>
          </p:cNvSpPr>
          <p:nvPr/>
        </p:nvSpPr>
        <p:spPr bwMode="auto">
          <a:xfrm>
            <a:off x="4864801" y="4322345"/>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sym typeface="Arial" panose="020B0604020202020204" pitchFamily="34" charset="0"/>
              </a:rPr>
              <a:t>阶段六</a:t>
            </a:r>
            <a:endParaRPr kumimoji="0" lang="zh-CN" altLang="en-US" sz="1500" b="0"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78" name="文本框 13"/>
          <p:cNvSpPr txBox="1"/>
          <p:nvPr/>
        </p:nvSpPr>
        <p:spPr>
          <a:xfrm>
            <a:off x="5715795" y="4174613"/>
            <a:ext cx="2438400" cy="565063"/>
          </a:xfrm>
          <a:prstGeom prst="rect">
            <a:avLst/>
          </a:prstGeom>
          <a:noFill/>
        </p:spPr>
        <p:txBody>
          <a:bodyPr wrap="square" lIns="65824" tIns="32911" rIns="65824" bIns="32911" rtlCol="0">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微软雅黑" panose="020B0503020204020204" charset="-122"/>
              </a:rPr>
              <a:t>在此录入上述图表的综合描述说明，在此录入上述图表的综合描述说明，在此录入上述图表的综合描述说明。</a:t>
            </a:r>
            <a:endParaRPr kumimoji="0" lang="zh-CN" altLang="en-US" sz="9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微软雅黑" panose="020B0503020204020204" charset="-122"/>
            </a:endParaRPr>
          </a:p>
        </p:txBody>
      </p:sp>
      <p:grpSp>
        <p:nvGrpSpPr>
          <p:cNvPr id="79" name="Group 9"/>
          <p:cNvGrpSpPr/>
          <p:nvPr/>
        </p:nvGrpSpPr>
        <p:grpSpPr>
          <a:xfrm>
            <a:off x="4193937" y="4408421"/>
            <a:ext cx="288608" cy="214010"/>
            <a:chOff x="4572000" y="3414713"/>
            <a:chExt cx="374651" cy="277813"/>
          </a:xfrm>
          <a:solidFill>
            <a:schemeClr val="bg1"/>
          </a:solidFill>
        </p:grpSpPr>
        <p:sp>
          <p:nvSpPr>
            <p:cNvPr id="80"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81"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spTree>
  </p:cSld>
  <p:clrMapOvr>
    <a:masterClrMapping/>
  </p:clrMapOvr>
  <p:transition spd="med" advClick="0" advTm="0">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12" accel="61000" fill="hold" nodeType="afterEffect" p14:presetBounceEnd="58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8000">
                                          <p:cBhvr additive="base">
                                            <p:cTn id="11" dur="1400" fill="hold"/>
                                            <p:tgtEl>
                                              <p:spTgt spid="5"/>
                                            </p:tgtEl>
                                            <p:attrNameLst>
                                              <p:attrName>ppt_x</p:attrName>
                                            </p:attrNameLst>
                                          </p:cBhvr>
                                          <p:tavLst>
                                            <p:tav tm="0">
                                              <p:val>
                                                <p:strVal val="0-#ppt_w/2"/>
                                              </p:val>
                                            </p:tav>
                                            <p:tav tm="100000">
                                              <p:val>
                                                <p:strVal val="#ppt_x"/>
                                              </p:val>
                                            </p:tav>
                                          </p:tavLst>
                                        </p:anim>
                                        <p:anim calcmode="lin" valueType="num" p14:bounceEnd="58000">
                                          <p:cBhvr additive="base">
                                            <p:cTn id="12" dur="14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3" accel="61000" fill="hold" nodeType="withEffect" p14:presetBounceEnd="58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58000">
                                          <p:cBhvr additive="base">
                                            <p:cTn id="15" dur="1400" fill="hold"/>
                                            <p:tgtEl>
                                              <p:spTgt spid="10"/>
                                            </p:tgtEl>
                                            <p:attrNameLst>
                                              <p:attrName>ppt_x</p:attrName>
                                            </p:attrNameLst>
                                          </p:cBhvr>
                                          <p:tavLst>
                                            <p:tav tm="0">
                                              <p:val>
                                                <p:strVal val="1+#ppt_w/2"/>
                                              </p:val>
                                            </p:tav>
                                            <p:tav tm="100000">
                                              <p:val>
                                                <p:strVal val="#ppt_x"/>
                                              </p:val>
                                            </p:tav>
                                          </p:tavLst>
                                        </p:anim>
                                        <p:anim calcmode="lin" valueType="num" p14:bounceEnd="58000">
                                          <p:cBhvr additive="base">
                                            <p:cTn id="16" dur="14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3" accel="61000" fill="hold" nodeType="withEffect" p14:presetBounceEnd="58000">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14:bounceEnd="58000">
                                          <p:cBhvr additive="base">
                                            <p:cTn id="19" dur="1400" fill="hold"/>
                                            <p:tgtEl>
                                              <p:spTgt spid="20"/>
                                            </p:tgtEl>
                                            <p:attrNameLst>
                                              <p:attrName>ppt_x</p:attrName>
                                            </p:attrNameLst>
                                          </p:cBhvr>
                                          <p:tavLst>
                                            <p:tav tm="0">
                                              <p:val>
                                                <p:strVal val="1+#ppt_w/2"/>
                                              </p:val>
                                            </p:tav>
                                            <p:tav tm="100000">
                                              <p:val>
                                                <p:strVal val="#ppt_x"/>
                                              </p:val>
                                            </p:tav>
                                          </p:tavLst>
                                        </p:anim>
                                        <p:anim calcmode="lin" valueType="num" p14:bounceEnd="58000">
                                          <p:cBhvr additive="base">
                                            <p:cTn id="20" dur="14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2" accel="61000" fill="hold" nodeType="withEffect" p14:presetBounceEnd="58000">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14:bounceEnd="58000">
                                          <p:cBhvr additive="base">
                                            <p:cTn id="23" dur="1400" fill="hold"/>
                                            <p:tgtEl>
                                              <p:spTgt spid="25"/>
                                            </p:tgtEl>
                                            <p:attrNameLst>
                                              <p:attrName>ppt_x</p:attrName>
                                            </p:attrNameLst>
                                          </p:cBhvr>
                                          <p:tavLst>
                                            <p:tav tm="0">
                                              <p:val>
                                                <p:strVal val="0-#ppt_w/2"/>
                                              </p:val>
                                            </p:tav>
                                            <p:tav tm="100000">
                                              <p:val>
                                                <p:strVal val="#ppt_x"/>
                                              </p:val>
                                            </p:tav>
                                          </p:tavLst>
                                        </p:anim>
                                        <p:anim calcmode="lin" valueType="num" p14:bounceEnd="58000">
                                          <p:cBhvr additive="base">
                                            <p:cTn id="24" dur="14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accel="61000" fill="hold" nodeType="withEffect" p14:presetBounceEnd="58000">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14:bounceEnd="58000">
                                          <p:cBhvr additive="base">
                                            <p:cTn id="27" dur="1400" fill="hold"/>
                                            <p:tgtEl>
                                              <p:spTgt spid="30"/>
                                            </p:tgtEl>
                                            <p:attrNameLst>
                                              <p:attrName>ppt_x</p:attrName>
                                            </p:attrNameLst>
                                          </p:cBhvr>
                                          <p:tavLst>
                                            <p:tav tm="0">
                                              <p:val>
                                                <p:strVal val="1+#ppt_w/2"/>
                                              </p:val>
                                            </p:tav>
                                            <p:tav tm="100000">
                                              <p:val>
                                                <p:strVal val="#ppt_x"/>
                                              </p:val>
                                            </p:tav>
                                          </p:tavLst>
                                        </p:anim>
                                        <p:anim calcmode="lin" valueType="num" p14:bounceEnd="58000">
                                          <p:cBhvr additive="base">
                                            <p:cTn id="28" dur="1400" fill="hold"/>
                                            <p:tgtEl>
                                              <p:spTgt spid="30"/>
                                            </p:tgtEl>
                                            <p:attrNameLst>
                                              <p:attrName>ppt_y</p:attrName>
                                            </p:attrNameLst>
                                          </p:cBhvr>
                                          <p:tavLst>
                                            <p:tav tm="0">
                                              <p:val>
                                                <p:strVal val="0-#ppt_h/2"/>
                                              </p:val>
                                            </p:tav>
                                            <p:tav tm="100000">
                                              <p:val>
                                                <p:strVal val="#ppt_y"/>
                                              </p:val>
                                            </p:tav>
                                          </p:tavLst>
                                        </p:anim>
                                      </p:childTnLst>
                                    </p:cTn>
                                  </p:par>
                                  <p:par>
                                    <p:cTn id="29" presetID="2" presetClass="entr" presetSubtype="12" accel="61000" fill="hold" nodeType="withEffect" p14:presetBounceEnd="58000">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14:bounceEnd="58000">
                                          <p:cBhvr additive="base">
                                            <p:cTn id="31" dur="1400" fill="hold"/>
                                            <p:tgtEl>
                                              <p:spTgt spid="15"/>
                                            </p:tgtEl>
                                            <p:attrNameLst>
                                              <p:attrName>ppt_x</p:attrName>
                                            </p:attrNameLst>
                                          </p:cBhvr>
                                          <p:tavLst>
                                            <p:tav tm="0">
                                              <p:val>
                                                <p:strVal val="0-#ppt_w/2"/>
                                              </p:val>
                                            </p:tav>
                                            <p:tav tm="100000">
                                              <p:val>
                                                <p:strVal val="#ppt_x"/>
                                              </p:val>
                                            </p:tav>
                                          </p:tavLst>
                                        </p:anim>
                                        <p:anim calcmode="lin" valueType="num" p14:bounceEnd="58000">
                                          <p:cBhvr additive="base">
                                            <p:cTn id="32" dur="1400" fill="hold"/>
                                            <p:tgtEl>
                                              <p:spTgt spid="15"/>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31" presetClass="entr" presetSubtype="0"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 calcmode="lin" valueType="num">
                                          <p:cBhvr>
                                            <p:cTn id="38" dur="500" fill="hold"/>
                                            <p:tgtEl>
                                              <p:spTgt spid="35"/>
                                            </p:tgtEl>
                                            <p:attrNameLst>
                                              <p:attrName>style.rotation</p:attrName>
                                            </p:attrNameLst>
                                          </p:cBhvr>
                                          <p:tavLst>
                                            <p:tav tm="0">
                                              <p:val>
                                                <p:fltVal val="90"/>
                                              </p:val>
                                            </p:tav>
                                            <p:tav tm="100000">
                                              <p:val>
                                                <p:fltVal val="0"/>
                                              </p:val>
                                            </p:tav>
                                          </p:tavLst>
                                        </p:anim>
                                        <p:animEffect transition="in" filter="fade">
                                          <p:cBhvr>
                                            <p:cTn id="39" dur="500"/>
                                            <p:tgtEl>
                                              <p:spTgt spid="35"/>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500"/>
                                            <p:tgtEl>
                                              <p:spTgt spid="39"/>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right)">
                                          <p:cBhvr>
                                            <p:cTn id="46" dur="750"/>
                                            <p:tgtEl>
                                              <p:spTgt spid="40"/>
                                            </p:tgtEl>
                                          </p:cBhvr>
                                        </p:animEffect>
                                      </p:childTnLst>
                                    </p:cTn>
                                  </p:par>
                                </p:childTnLst>
                              </p:cTn>
                            </p:par>
                            <p:par>
                              <p:cTn id="47" fill="hold">
                                <p:stCondLst>
                                  <p:cond delay="3000"/>
                                </p:stCondLst>
                                <p:childTnLst>
                                  <p:par>
                                    <p:cTn id="48" presetID="31"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 calcmode="lin" valueType="num">
                                          <p:cBhvr>
                                            <p:cTn id="50" dur="500" fill="hold"/>
                                            <p:tgtEl>
                                              <p:spTgt spid="43"/>
                                            </p:tgtEl>
                                            <p:attrNameLst>
                                              <p:attrName>ppt_w</p:attrName>
                                            </p:attrNameLst>
                                          </p:cBhvr>
                                          <p:tavLst>
                                            <p:tav tm="0">
                                              <p:val>
                                                <p:fltVal val="0"/>
                                              </p:val>
                                            </p:tav>
                                            <p:tav tm="100000">
                                              <p:val>
                                                <p:strVal val="#ppt_w"/>
                                              </p:val>
                                            </p:tav>
                                          </p:tavLst>
                                        </p:anim>
                                        <p:anim calcmode="lin" valueType="num">
                                          <p:cBhvr>
                                            <p:cTn id="51" dur="500" fill="hold"/>
                                            <p:tgtEl>
                                              <p:spTgt spid="43"/>
                                            </p:tgtEl>
                                            <p:attrNameLst>
                                              <p:attrName>ppt_h</p:attrName>
                                            </p:attrNameLst>
                                          </p:cBhvr>
                                          <p:tavLst>
                                            <p:tav tm="0">
                                              <p:val>
                                                <p:fltVal val="0"/>
                                              </p:val>
                                            </p:tav>
                                            <p:tav tm="100000">
                                              <p:val>
                                                <p:strVal val="#ppt_h"/>
                                              </p:val>
                                            </p:tav>
                                          </p:tavLst>
                                        </p:anim>
                                        <p:anim calcmode="lin" valueType="num">
                                          <p:cBhvr>
                                            <p:cTn id="52" dur="500" fill="hold"/>
                                            <p:tgtEl>
                                              <p:spTgt spid="43"/>
                                            </p:tgtEl>
                                            <p:attrNameLst>
                                              <p:attrName>style.rotation</p:attrName>
                                            </p:attrNameLst>
                                          </p:cBhvr>
                                          <p:tavLst>
                                            <p:tav tm="0">
                                              <p:val>
                                                <p:fltVal val="90"/>
                                              </p:val>
                                            </p:tav>
                                            <p:tav tm="100000">
                                              <p:val>
                                                <p:fltVal val="0"/>
                                              </p:val>
                                            </p:tav>
                                          </p:tavLst>
                                        </p:anim>
                                        <p:animEffect transition="in" filter="fade">
                                          <p:cBhvr>
                                            <p:cTn id="53" dur="500"/>
                                            <p:tgtEl>
                                              <p:spTgt spid="43"/>
                                            </p:tgtEl>
                                          </p:cBhvr>
                                        </p:animEffect>
                                      </p:childTnLst>
                                    </p:cTn>
                                  </p:par>
                                </p:childTnLst>
                              </p:cTn>
                            </p:par>
                            <p:par>
                              <p:cTn id="54" fill="hold">
                                <p:stCondLst>
                                  <p:cond delay="3500"/>
                                </p:stCondLst>
                                <p:childTnLst>
                                  <p:par>
                                    <p:cTn id="55" presetID="22" presetClass="entr" presetSubtype="8"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left)">
                                          <p:cBhvr>
                                            <p:cTn id="57" dur="500"/>
                                            <p:tgtEl>
                                              <p:spTgt spid="41"/>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right)">
                                          <p:cBhvr>
                                            <p:cTn id="60" dur="750"/>
                                            <p:tgtEl>
                                              <p:spTgt spid="42"/>
                                            </p:tgtEl>
                                          </p:cBhvr>
                                        </p:animEffect>
                                      </p:childTnLst>
                                    </p:cTn>
                                  </p:par>
                                </p:childTnLst>
                              </p:cTn>
                            </p:par>
                            <p:par>
                              <p:cTn id="61" fill="hold">
                                <p:stCondLst>
                                  <p:cond delay="4000"/>
                                </p:stCondLst>
                                <p:childTnLst>
                                  <p:par>
                                    <p:cTn id="62" presetID="31" presetClass="entr" presetSubtype="0" fill="hold" nodeType="afterEffect">
                                      <p:stCondLst>
                                        <p:cond delay="0"/>
                                      </p:stCondLst>
                                      <p:childTnLst>
                                        <p:set>
                                          <p:cBhvr>
                                            <p:cTn id="63" dur="1" fill="hold">
                                              <p:stCondLst>
                                                <p:cond delay="0"/>
                                              </p:stCondLst>
                                            </p:cTn>
                                            <p:tgtEl>
                                              <p:spTgt spid="46"/>
                                            </p:tgtEl>
                                            <p:attrNameLst>
                                              <p:attrName>style.visibility</p:attrName>
                                            </p:attrNameLst>
                                          </p:cBhvr>
                                          <p:to>
                                            <p:strVal val="visible"/>
                                          </p:to>
                                        </p:set>
                                        <p:anim calcmode="lin" valueType="num">
                                          <p:cBhvr>
                                            <p:cTn id="64" dur="500" fill="hold"/>
                                            <p:tgtEl>
                                              <p:spTgt spid="46"/>
                                            </p:tgtEl>
                                            <p:attrNameLst>
                                              <p:attrName>ppt_w</p:attrName>
                                            </p:attrNameLst>
                                          </p:cBhvr>
                                          <p:tavLst>
                                            <p:tav tm="0">
                                              <p:val>
                                                <p:fltVal val="0"/>
                                              </p:val>
                                            </p:tav>
                                            <p:tav tm="100000">
                                              <p:val>
                                                <p:strVal val="#ppt_w"/>
                                              </p:val>
                                            </p:tav>
                                          </p:tavLst>
                                        </p:anim>
                                        <p:anim calcmode="lin" valueType="num">
                                          <p:cBhvr>
                                            <p:cTn id="65" dur="500" fill="hold"/>
                                            <p:tgtEl>
                                              <p:spTgt spid="46"/>
                                            </p:tgtEl>
                                            <p:attrNameLst>
                                              <p:attrName>ppt_h</p:attrName>
                                            </p:attrNameLst>
                                          </p:cBhvr>
                                          <p:tavLst>
                                            <p:tav tm="0">
                                              <p:val>
                                                <p:fltVal val="0"/>
                                              </p:val>
                                            </p:tav>
                                            <p:tav tm="100000">
                                              <p:val>
                                                <p:strVal val="#ppt_h"/>
                                              </p:val>
                                            </p:tav>
                                          </p:tavLst>
                                        </p:anim>
                                        <p:anim calcmode="lin" valueType="num">
                                          <p:cBhvr>
                                            <p:cTn id="66" dur="500" fill="hold"/>
                                            <p:tgtEl>
                                              <p:spTgt spid="46"/>
                                            </p:tgtEl>
                                            <p:attrNameLst>
                                              <p:attrName>style.rotation</p:attrName>
                                            </p:attrNameLst>
                                          </p:cBhvr>
                                          <p:tavLst>
                                            <p:tav tm="0">
                                              <p:val>
                                                <p:fltVal val="90"/>
                                              </p:val>
                                            </p:tav>
                                            <p:tav tm="100000">
                                              <p:val>
                                                <p:fltVal val="0"/>
                                              </p:val>
                                            </p:tav>
                                          </p:tavLst>
                                        </p:anim>
                                        <p:animEffect transition="in" filter="fade">
                                          <p:cBhvr>
                                            <p:cTn id="67" dur="500"/>
                                            <p:tgtEl>
                                              <p:spTgt spid="46"/>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left)">
                                          <p:cBhvr>
                                            <p:cTn id="71" dur="500"/>
                                            <p:tgtEl>
                                              <p:spTgt spid="44"/>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wipe(right)">
                                          <p:cBhvr>
                                            <p:cTn id="74" dur="750"/>
                                            <p:tgtEl>
                                              <p:spTgt spid="45"/>
                                            </p:tgtEl>
                                          </p:cBhvr>
                                        </p:animEffect>
                                      </p:childTnLst>
                                    </p:cTn>
                                  </p:par>
                                </p:childTnLst>
                              </p:cTn>
                            </p:par>
                            <p:par>
                              <p:cTn id="75" fill="hold">
                                <p:stCondLst>
                                  <p:cond delay="5000"/>
                                </p:stCondLst>
                                <p:childTnLst>
                                  <p:par>
                                    <p:cTn id="76" presetID="31" presetClass="entr" presetSubtype="0" fill="hold" nodeType="afterEffect">
                                      <p:stCondLst>
                                        <p:cond delay="0"/>
                                      </p:stCondLst>
                                      <p:childTnLst>
                                        <p:set>
                                          <p:cBhvr>
                                            <p:cTn id="77" dur="1" fill="hold">
                                              <p:stCondLst>
                                                <p:cond delay="0"/>
                                              </p:stCondLst>
                                            </p:cTn>
                                            <p:tgtEl>
                                              <p:spTgt spid="51"/>
                                            </p:tgtEl>
                                            <p:attrNameLst>
                                              <p:attrName>style.visibility</p:attrName>
                                            </p:attrNameLst>
                                          </p:cBhvr>
                                          <p:to>
                                            <p:strVal val="visible"/>
                                          </p:to>
                                        </p:set>
                                        <p:anim calcmode="lin" valueType="num">
                                          <p:cBhvr>
                                            <p:cTn id="78" dur="500" fill="hold"/>
                                            <p:tgtEl>
                                              <p:spTgt spid="51"/>
                                            </p:tgtEl>
                                            <p:attrNameLst>
                                              <p:attrName>ppt_w</p:attrName>
                                            </p:attrNameLst>
                                          </p:cBhvr>
                                          <p:tavLst>
                                            <p:tav tm="0">
                                              <p:val>
                                                <p:fltVal val="0"/>
                                              </p:val>
                                            </p:tav>
                                            <p:tav tm="100000">
                                              <p:val>
                                                <p:strVal val="#ppt_w"/>
                                              </p:val>
                                            </p:tav>
                                          </p:tavLst>
                                        </p:anim>
                                        <p:anim calcmode="lin" valueType="num">
                                          <p:cBhvr>
                                            <p:cTn id="79" dur="500" fill="hold"/>
                                            <p:tgtEl>
                                              <p:spTgt spid="51"/>
                                            </p:tgtEl>
                                            <p:attrNameLst>
                                              <p:attrName>ppt_h</p:attrName>
                                            </p:attrNameLst>
                                          </p:cBhvr>
                                          <p:tavLst>
                                            <p:tav tm="0">
                                              <p:val>
                                                <p:fltVal val="0"/>
                                              </p:val>
                                            </p:tav>
                                            <p:tav tm="100000">
                                              <p:val>
                                                <p:strVal val="#ppt_h"/>
                                              </p:val>
                                            </p:tav>
                                          </p:tavLst>
                                        </p:anim>
                                        <p:anim calcmode="lin" valueType="num">
                                          <p:cBhvr>
                                            <p:cTn id="80" dur="500" fill="hold"/>
                                            <p:tgtEl>
                                              <p:spTgt spid="51"/>
                                            </p:tgtEl>
                                            <p:attrNameLst>
                                              <p:attrName>style.rotation</p:attrName>
                                            </p:attrNameLst>
                                          </p:cBhvr>
                                          <p:tavLst>
                                            <p:tav tm="0">
                                              <p:val>
                                                <p:fltVal val="90"/>
                                              </p:val>
                                            </p:tav>
                                            <p:tav tm="100000">
                                              <p:val>
                                                <p:fltVal val="0"/>
                                              </p:val>
                                            </p:tav>
                                          </p:tavLst>
                                        </p:anim>
                                        <p:animEffect transition="in" filter="fade">
                                          <p:cBhvr>
                                            <p:cTn id="81" dur="500"/>
                                            <p:tgtEl>
                                              <p:spTgt spid="51"/>
                                            </p:tgtEl>
                                          </p:cBhvr>
                                        </p:animEffect>
                                      </p:childTnLst>
                                    </p:cTn>
                                  </p:par>
                                </p:childTnLst>
                              </p:cTn>
                            </p:par>
                            <p:par>
                              <p:cTn id="82" fill="hold">
                                <p:stCondLst>
                                  <p:cond delay="5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wipe(right)">
                                          <p:cBhvr>
                                            <p:cTn id="88" dur="750"/>
                                            <p:tgtEl>
                                              <p:spTgt spid="50"/>
                                            </p:tgtEl>
                                          </p:cBhvr>
                                        </p:animEffect>
                                      </p:childTnLst>
                                    </p:cTn>
                                  </p:par>
                                </p:childTnLst>
                              </p:cTn>
                            </p:par>
                            <p:par>
                              <p:cTn id="89" fill="hold">
                                <p:stCondLst>
                                  <p:cond delay="6000"/>
                                </p:stCondLst>
                                <p:childTnLst>
                                  <p:par>
                                    <p:cTn id="90" presetID="31" presetClass="entr" presetSubtype="0" fill="hold" nodeType="afterEffect">
                                      <p:stCondLst>
                                        <p:cond delay="0"/>
                                      </p:stCondLst>
                                      <p:childTnLst>
                                        <p:set>
                                          <p:cBhvr>
                                            <p:cTn id="91" dur="1" fill="hold">
                                              <p:stCondLst>
                                                <p:cond delay="0"/>
                                              </p:stCondLst>
                                            </p:cTn>
                                            <p:tgtEl>
                                              <p:spTgt spid="65"/>
                                            </p:tgtEl>
                                            <p:attrNameLst>
                                              <p:attrName>style.visibility</p:attrName>
                                            </p:attrNameLst>
                                          </p:cBhvr>
                                          <p:to>
                                            <p:strVal val="visible"/>
                                          </p:to>
                                        </p:set>
                                        <p:anim calcmode="lin" valueType="num">
                                          <p:cBhvr>
                                            <p:cTn id="92" dur="500" fill="hold"/>
                                            <p:tgtEl>
                                              <p:spTgt spid="65"/>
                                            </p:tgtEl>
                                            <p:attrNameLst>
                                              <p:attrName>ppt_w</p:attrName>
                                            </p:attrNameLst>
                                          </p:cBhvr>
                                          <p:tavLst>
                                            <p:tav tm="0">
                                              <p:val>
                                                <p:fltVal val="0"/>
                                              </p:val>
                                            </p:tav>
                                            <p:tav tm="100000">
                                              <p:val>
                                                <p:strVal val="#ppt_w"/>
                                              </p:val>
                                            </p:tav>
                                          </p:tavLst>
                                        </p:anim>
                                        <p:anim calcmode="lin" valueType="num">
                                          <p:cBhvr>
                                            <p:cTn id="93" dur="500" fill="hold"/>
                                            <p:tgtEl>
                                              <p:spTgt spid="65"/>
                                            </p:tgtEl>
                                            <p:attrNameLst>
                                              <p:attrName>ppt_h</p:attrName>
                                            </p:attrNameLst>
                                          </p:cBhvr>
                                          <p:tavLst>
                                            <p:tav tm="0">
                                              <p:val>
                                                <p:fltVal val="0"/>
                                              </p:val>
                                            </p:tav>
                                            <p:tav tm="100000">
                                              <p:val>
                                                <p:strVal val="#ppt_h"/>
                                              </p:val>
                                            </p:tav>
                                          </p:tavLst>
                                        </p:anim>
                                        <p:anim calcmode="lin" valueType="num">
                                          <p:cBhvr>
                                            <p:cTn id="94" dur="500" fill="hold"/>
                                            <p:tgtEl>
                                              <p:spTgt spid="65"/>
                                            </p:tgtEl>
                                            <p:attrNameLst>
                                              <p:attrName>style.rotation</p:attrName>
                                            </p:attrNameLst>
                                          </p:cBhvr>
                                          <p:tavLst>
                                            <p:tav tm="0">
                                              <p:val>
                                                <p:fltVal val="90"/>
                                              </p:val>
                                            </p:tav>
                                            <p:tav tm="100000">
                                              <p:val>
                                                <p:fltVal val="0"/>
                                              </p:val>
                                            </p:tav>
                                          </p:tavLst>
                                        </p:anim>
                                        <p:animEffect transition="in" filter="fade">
                                          <p:cBhvr>
                                            <p:cTn id="95" dur="500"/>
                                            <p:tgtEl>
                                              <p:spTgt spid="65"/>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wipe(left)">
                                          <p:cBhvr>
                                            <p:cTn id="99" dur="500"/>
                                            <p:tgtEl>
                                              <p:spTgt spid="63"/>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right)">
                                          <p:cBhvr>
                                            <p:cTn id="102" dur="750"/>
                                            <p:tgtEl>
                                              <p:spTgt spid="64"/>
                                            </p:tgtEl>
                                          </p:cBhvr>
                                        </p:animEffect>
                                      </p:childTnLst>
                                    </p:cTn>
                                  </p:par>
                                </p:childTnLst>
                              </p:cTn>
                            </p:par>
                            <p:par>
                              <p:cTn id="103" fill="hold">
                                <p:stCondLst>
                                  <p:cond delay="7000"/>
                                </p:stCondLst>
                                <p:childTnLst>
                                  <p:par>
                                    <p:cTn id="104" presetID="31" presetClass="entr" presetSubtype="0" fill="hold"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p:cTn id="106" dur="500" fill="hold"/>
                                            <p:tgtEl>
                                              <p:spTgt spid="79"/>
                                            </p:tgtEl>
                                            <p:attrNameLst>
                                              <p:attrName>ppt_w</p:attrName>
                                            </p:attrNameLst>
                                          </p:cBhvr>
                                          <p:tavLst>
                                            <p:tav tm="0">
                                              <p:val>
                                                <p:fltVal val="0"/>
                                              </p:val>
                                            </p:tav>
                                            <p:tav tm="100000">
                                              <p:val>
                                                <p:strVal val="#ppt_w"/>
                                              </p:val>
                                            </p:tav>
                                          </p:tavLst>
                                        </p:anim>
                                        <p:anim calcmode="lin" valueType="num">
                                          <p:cBhvr>
                                            <p:cTn id="107" dur="500" fill="hold"/>
                                            <p:tgtEl>
                                              <p:spTgt spid="79"/>
                                            </p:tgtEl>
                                            <p:attrNameLst>
                                              <p:attrName>ppt_h</p:attrName>
                                            </p:attrNameLst>
                                          </p:cBhvr>
                                          <p:tavLst>
                                            <p:tav tm="0">
                                              <p:val>
                                                <p:fltVal val="0"/>
                                              </p:val>
                                            </p:tav>
                                            <p:tav tm="100000">
                                              <p:val>
                                                <p:strVal val="#ppt_h"/>
                                              </p:val>
                                            </p:tav>
                                          </p:tavLst>
                                        </p:anim>
                                        <p:anim calcmode="lin" valueType="num">
                                          <p:cBhvr>
                                            <p:cTn id="108" dur="500" fill="hold"/>
                                            <p:tgtEl>
                                              <p:spTgt spid="79"/>
                                            </p:tgtEl>
                                            <p:attrNameLst>
                                              <p:attrName>style.rotation</p:attrName>
                                            </p:attrNameLst>
                                          </p:cBhvr>
                                          <p:tavLst>
                                            <p:tav tm="0">
                                              <p:val>
                                                <p:fltVal val="90"/>
                                              </p:val>
                                            </p:tav>
                                            <p:tav tm="100000">
                                              <p:val>
                                                <p:fltVal val="0"/>
                                              </p:val>
                                            </p:tav>
                                          </p:tavLst>
                                        </p:anim>
                                        <p:animEffect transition="in" filter="fade">
                                          <p:cBhvr>
                                            <p:cTn id="109" dur="500"/>
                                            <p:tgtEl>
                                              <p:spTgt spid="79"/>
                                            </p:tgtEl>
                                          </p:cBhvr>
                                        </p:animEffect>
                                      </p:childTnLst>
                                    </p:cTn>
                                  </p:par>
                                </p:childTnLst>
                              </p:cTn>
                            </p:par>
                            <p:par>
                              <p:cTn id="110" fill="hold">
                                <p:stCondLst>
                                  <p:cond delay="7500"/>
                                </p:stCondLst>
                                <p:childTnLst>
                                  <p:par>
                                    <p:cTn id="111" presetID="22" presetClass="entr" presetSubtype="8" fill="hold" grpId="0"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wipe(left)">
                                          <p:cBhvr>
                                            <p:cTn id="113" dur="500"/>
                                            <p:tgtEl>
                                              <p:spTgt spid="77"/>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78"/>
                                            </p:tgtEl>
                                            <p:attrNameLst>
                                              <p:attrName>style.visibility</p:attrName>
                                            </p:attrNameLst>
                                          </p:cBhvr>
                                          <p:to>
                                            <p:strVal val="visible"/>
                                          </p:to>
                                        </p:set>
                                        <p:animEffect transition="in" filter="wipe(right)">
                                          <p:cBhvr>
                                            <p:cTn id="116" dur="75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animBg="1"/>
          <p:bldP spid="44" grpId="0"/>
          <p:bldP spid="45" grpId="0"/>
          <p:bldP spid="49" grpId="0"/>
          <p:bldP spid="50" grpId="0"/>
          <p:bldP spid="63" grpId="0"/>
          <p:bldP spid="64" grpId="0"/>
          <p:bldP spid="77" grpId="0"/>
          <p:bldP spid="7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12" accel="6100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400" fill="hold"/>
                                            <p:tgtEl>
                                              <p:spTgt spid="5"/>
                                            </p:tgtEl>
                                            <p:attrNameLst>
                                              <p:attrName>ppt_x</p:attrName>
                                            </p:attrNameLst>
                                          </p:cBhvr>
                                          <p:tavLst>
                                            <p:tav tm="0">
                                              <p:val>
                                                <p:strVal val="0-#ppt_w/2"/>
                                              </p:val>
                                            </p:tav>
                                            <p:tav tm="100000">
                                              <p:val>
                                                <p:strVal val="#ppt_x"/>
                                              </p:val>
                                            </p:tav>
                                          </p:tavLst>
                                        </p:anim>
                                        <p:anim calcmode="lin" valueType="num">
                                          <p:cBhvr additive="base">
                                            <p:cTn id="12" dur="14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3" accel="6100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400" fill="hold"/>
                                            <p:tgtEl>
                                              <p:spTgt spid="10"/>
                                            </p:tgtEl>
                                            <p:attrNameLst>
                                              <p:attrName>ppt_x</p:attrName>
                                            </p:attrNameLst>
                                          </p:cBhvr>
                                          <p:tavLst>
                                            <p:tav tm="0">
                                              <p:val>
                                                <p:strVal val="1+#ppt_w/2"/>
                                              </p:val>
                                            </p:tav>
                                            <p:tav tm="100000">
                                              <p:val>
                                                <p:strVal val="#ppt_x"/>
                                              </p:val>
                                            </p:tav>
                                          </p:tavLst>
                                        </p:anim>
                                        <p:anim calcmode="lin" valueType="num">
                                          <p:cBhvr additive="base">
                                            <p:cTn id="16" dur="14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3" accel="6100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400" fill="hold"/>
                                            <p:tgtEl>
                                              <p:spTgt spid="20"/>
                                            </p:tgtEl>
                                            <p:attrNameLst>
                                              <p:attrName>ppt_x</p:attrName>
                                            </p:attrNameLst>
                                          </p:cBhvr>
                                          <p:tavLst>
                                            <p:tav tm="0">
                                              <p:val>
                                                <p:strVal val="1+#ppt_w/2"/>
                                              </p:val>
                                            </p:tav>
                                            <p:tav tm="100000">
                                              <p:val>
                                                <p:strVal val="#ppt_x"/>
                                              </p:val>
                                            </p:tav>
                                          </p:tavLst>
                                        </p:anim>
                                        <p:anim calcmode="lin" valueType="num">
                                          <p:cBhvr additive="base">
                                            <p:cTn id="20" dur="14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2" accel="6100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1400" fill="hold"/>
                                            <p:tgtEl>
                                              <p:spTgt spid="25"/>
                                            </p:tgtEl>
                                            <p:attrNameLst>
                                              <p:attrName>ppt_x</p:attrName>
                                            </p:attrNameLst>
                                          </p:cBhvr>
                                          <p:tavLst>
                                            <p:tav tm="0">
                                              <p:val>
                                                <p:strVal val="0-#ppt_w/2"/>
                                              </p:val>
                                            </p:tav>
                                            <p:tav tm="100000">
                                              <p:val>
                                                <p:strVal val="#ppt_x"/>
                                              </p:val>
                                            </p:tav>
                                          </p:tavLst>
                                        </p:anim>
                                        <p:anim calcmode="lin" valueType="num">
                                          <p:cBhvr additive="base">
                                            <p:cTn id="24" dur="14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accel="6100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1400" fill="hold"/>
                                            <p:tgtEl>
                                              <p:spTgt spid="30"/>
                                            </p:tgtEl>
                                            <p:attrNameLst>
                                              <p:attrName>ppt_x</p:attrName>
                                            </p:attrNameLst>
                                          </p:cBhvr>
                                          <p:tavLst>
                                            <p:tav tm="0">
                                              <p:val>
                                                <p:strVal val="1+#ppt_w/2"/>
                                              </p:val>
                                            </p:tav>
                                            <p:tav tm="100000">
                                              <p:val>
                                                <p:strVal val="#ppt_x"/>
                                              </p:val>
                                            </p:tav>
                                          </p:tavLst>
                                        </p:anim>
                                        <p:anim calcmode="lin" valueType="num">
                                          <p:cBhvr additive="base">
                                            <p:cTn id="28" dur="1400" fill="hold"/>
                                            <p:tgtEl>
                                              <p:spTgt spid="30"/>
                                            </p:tgtEl>
                                            <p:attrNameLst>
                                              <p:attrName>ppt_y</p:attrName>
                                            </p:attrNameLst>
                                          </p:cBhvr>
                                          <p:tavLst>
                                            <p:tav tm="0">
                                              <p:val>
                                                <p:strVal val="0-#ppt_h/2"/>
                                              </p:val>
                                            </p:tav>
                                            <p:tav tm="100000">
                                              <p:val>
                                                <p:strVal val="#ppt_y"/>
                                              </p:val>
                                            </p:tav>
                                          </p:tavLst>
                                        </p:anim>
                                      </p:childTnLst>
                                    </p:cTn>
                                  </p:par>
                                  <p:par>
                                    <p:cTn id="29" presetID="2" presetClass="entr" presetSubtype="12" accel="6100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400" fill="hold"/>
                                            <p:tgtEl>
                                              <p:spTgt spid="15"/>
                                            </p:tgtEl>
                                            <p:attrNameLst>
                                              <p:attrName>ppt_x</p:attrName>
                                            </p:attrNameLst>
                                          </p:cBhvr>
                                          <p:tavLst>
                                            <p:tav tm="0">
                                              <p:val>
                                                <p:strVal val="0-#ppt_w/2"/>
                                              </p:val>
                                            </p:tav>
                                            <p:tav tm="100000">
                                              <p:val>
                                                <p:strVal val="#ppt_x"/>
                                              </p:val>
                                            </p:tav>
                                          </p:tavLst>
                                        </p:anim>
                                        <p:anim calcmode="lin" valueType="num">
                                          <p:cBhvr additive="base">
                                            <p:cTn id="32" dur="1400" fill="hold"/>
                                            <p:tgtEl>
                                              <p:spTgt spid="15"/>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31" presetClass="entr" presetSubtype="0"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 calcmode="lin" valueType="num">
                                          <p:cBhvr>
                                            <p:cTn id="38" dur="500" fill="hold"/>
                                            <p:tgtEl>
                                              <p:spTgt spid="35"/>
                                            </p:tgtEl>
                                            <p:attrNameLst>
                                              <p:attrName>style.rotation</p:attrName>
                                            </p:attrNameLst>
                                          </p:cBhvr>
                                          <p:tavLst>
                                            <p:tav tm="0">
                                              <p:val>
                                                <p:fltVal val="90"/>
                                              </p:val>
                                            </p:tav>
                                            <p:tav tm="100000">
                                              <p:val>
                                                <p:fltVal val="0"/>
                                              </p:val>
                                            </p:tav>
                                          </p:tavLst>
                                        </p:anim>
                                        <p:animEffect transition="in" filter="fade">
                                          <p:cBhvr>
                                            <p:cTn id="39" dur="500"/>
                                            <p:tgtEl>
                                              <p:spTgt spid="35"/>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500"/>
                                            <p:tgtEl>
                                              <p:spTgt spid="39"/>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right)">
                                          <p:cBhvr>
                                            <p:cTn id="46" dur="750"/>
                                            <p:tgtEl>
                                              <p:spTgt spid="40"/>
                                            </p:tgtEl>
                                          </p:cBhvr>
                                        </p:animEffect>
                                      </p:childTnLst>
                                    </p:cTn>
                                  </p:par>
                                </p:childTnLst>
                              </p:cTn>
                            </p:par>
                            <p:par>
                              <p:cTn id="47" fill="hold">
                                <p:stCondLst>
                                  <p:cond delay="3000"/>
                                </p:stCondLst>
                                <p:childTnLst>
                                  <p:par>
                                    <p:cTn id="48" presetID="31"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 calcmode="lin" valueType="num">
                                          <p:cBhvr>
                                            <p:cTn id="50" dur="500" fill="hold"/>
                                            <p:tgtEl>
                                              <p:spTgt spid="43"/>
                                            </p:tgtEl>
                                            <p:attrNameLst>
                                              <p:attrName>ppt_w</p:attrName>
                                            </p:attrNameLst>
                                          </p:cBhvr>
                                          <p:tavLst>
                                            <p:tav tm="0">
                                              <p:val>
                                                <p:fltVal val="0"/>
                                              </p:val>
                                            </p:tav>
                                            <p:tav tm="100000">
                                              <p:val>
                                                <p:strVal val="#ppt_w"/>
                                              </p:val>
                                            </p:tav>
                                          </p:tavLst>
                                        </p:anim>
                                        <p:anim calcmode="lin" valueType="num">
                                          <p:cBhvr>
                                            <p:cTn id="51" dur="500" fill="hold"/>
                                            <p:tgtEl>
                                              <p:spTgt spid="43"/>
                                            </p:tgtEl>
                                            <p:attrNameLst>
                                              <p:attrName>ppt_h</p:attrName>
                                            </p:attrNameLst>
                                          </p:cBhvr>
                                          <p:tavLst>
                                            <p:tav tm="0">
                                              <p:val>
                                                <p:fltVal val="0"/>
                                              </p:val>
                                            </p:tav>
                                            <p:tav tm="100000">
                                              <p:val>
                                                <p:strVal val="#ppt_h"/>
                                              </p:val>
                                            </p:tav>
                                          </p:tavLst>
                                        </p:anim>
                                        <p:anim calcmode="lin" valueType="num">
                                          <p:cBhvr>
                                            <p:cTn id="52" dur="500" fill="hold"/>
                                            <p:tgtEl>
                                              <p:spTgt spid="43"/>
                                            </p:tgtEl>
                                            <p:attrNameLst>
                                              <p:attrName>style.rotation</p:attrName>
                                            </p:attrNameLst>
                                          </p:cBhvr>
                                          <p:tavLst>
                                            <p:tav tm="0">
                                              <p:val>
                                                <p:fltVal val="90"/>
                                              </p:val>
                                            </p:tav>
                                            <p:tav tm="100000">
                                              <p:val>
                                                <p:fltVal val="0"/>
                                              </p:val>
                                            </p:tav>
                                          </p:tavLst>
                                        </p:anim>
                                        <p:animEffect transition="in" filter="fade">
                                          <p:cBhvr>
                                            <p:cTn id="53" dur="500"/>
                                            <p:tgtEl>
                                              <p:spTgt spid="43"/>
                                            </p:tgtEl>
                                          </p:cBhvr>
                                        </p:animEffect>
                                      </p:childTnLst>
                                    </p:cTn>
                                  </p:par>
                                </p:childTnLst>
                              </p:cTn>
                            </p:par>
                            <p:par>
                              <p:cTn id="54" fill="hold">
                                <p:stCondLst>
                                  <p:cond delay="3500"/>
                                </p:stCondLst>
                                <p:childTnLst>
                                  <p:par>
                                    <p:cTn id="55" presetID="22" presetClass="entr" presetSubtype="8"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left)">
                                          <p:cBhvr>
                                            <p:cTn id="57" dur="500"/>
                                            <p:tgtEl>
                                              <p:spTgt spid="41"/>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right)">
                                          <p:cBhvr>
                                            <p:cTn id="60" dur="750"/>
                                            <p:tgtEl>
                                              <p:spTgt spid="42"/>
                                            </p:tgtEl>
                                          </p:cBhvr>
                                        </p:animEffect>
                                      </p:childTnLst>
                                    </p:cTn>
                                  </p:par>
                                </p:childTnLst>
                              </p:cTn>
                            </p:par>
                            <p:par>
                              <p:cTn id="61" fill="hold">
                                <p:stCondLst>
                                  <p:cond delay="4000"/>
                                </p:stCondLst>
                                <p:childTnLst>
                                  <p:par>
                                    <p:cTn id="62" presetID="31" presetClass="entr" presetSubtype="0" fill="hold" nodeType="afterEffect">
                                      <p:stCondLst>
                                        <p:cond delay="0"/>
                                      </p:stCondLst>
                                      <p:childTnLst>
                                        <p:set>
                                          <p:cBhvr>
                                            <p:cTn id="63" dur="1" fill="hold">
                                              <p:stCondLst>
                                                <p:cond delay="0"/>
                                              </p:stCondLst>
                                            </p:cTn>
                                            <p:tgtEl>
                                              <p:spTgt spid="46"/>
                                            </p:tgtEl>
                                            <p:attrNameLst>
                                              <p:attrName>style.visibility</p:attrName>
                                            </p:attrNameLst>
                                          </p:cBhvr>
                                          <p:to>
                                            <p:strVal val="visible"/>
                                          </p:to>
                                        </p:set>
                                        <p:anim calcmode="lin" valueType="num">
                                          <p:cBhvr>
                                            <p:cTn id="64" dur="500" fill="hold"/>
                                            <p:tgtEl>
                                              <p:spTgt spid="46"/>
                                            </p:tgtEl>
                                            <p:attrNameLst>
                                              <p:attrName>ppt_w</p:attrName>
                                            </p:attrNameLst>
                                          </p:cBhvr>
                                          <p:tavLst>
                                            <p:tav tm="0">
                                              <p:val>
                                                <p:fltVal val="0"/>
                                              </p:val>
                                            </p:tav>
                                            <p:tav tm="100000">
                                              <p:val>
                                                <p:strVal val="#ppt_w"/>
                                              </p:val>
                                            </p:tav>
                                          </p:tavLst>
                                        </p:anim>
                                        <p:anim calcmode="lin" valueType="num">
                                          <p:cBhvr>
                                            <p:cTn id="65" dur="500" fill="hold"/>
                                            <p:tgtEl>
                                              <p:spTgt spid="46"/>
                                            </p:tgtEl>
                                            <p:attrNameLst>
                                              <p:attrName>ppt_h</p:attrName>
                                            </p:attrNameLst>
                                          </p:cBhvr>
                                          <p:tavLst>
                                            <p:tav tm="0">
                                              <p:val>
                                                <p:fltVal val="0"/>
                                              </p:val>
                                            </p:tav>
                                            <p:tav tm="100000">
                                              <p:val>
                                                <p:strVal val="#ppt_h"/>
                                              </p:val>
                                            </p:tav>
                                          </p:tavLst>
                                        </p:anim>
                                        <p:anim calcmode="lin" valueType="num">
                                          <p:cBhvr>
                                            <p:cTn id="66" dur="500" fill="hold"/>
                                            <p:tgtEl>
                                              <p:spTgt spid="46"/>
                                            </p:tgtEl>
                                            <p:attrNameLst>
                                              <p:attrName>style.rotation</p:attrName>
                                            </p:attrNameLst>
                                          </p:cBhvr>
                                          <p:tavLst>
                                            <p:tav tm="0">
                                              <p:val>
                                                <p:fltVal val="90"/>
                                              </p:val>
                                            </p:tav>
                                            <p:tav tm="100000">
                                              <p:val>
                                                <p:fltVal val="0"/>
                                              </p:val>
                                            </p:tav>
                                          </p:tavLst>
                                        </p:anim>
                                        <p:animEffect transition="in" filter="fade">
                                          <p:cBhvr>
                                            <p:cTn id="67" dur="500"/>
                                            <p:tgtEl>
                                              <p:spTgt spid="46"/>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left)">
                                          <p:cBhvr>
                                            <p:cTn id="71" dur="500"/>
                                            <p:tgtEl>
                                              <p:spTgt spid="44"/>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wipe(right)">
                                          <p:cBhvr>
                                            <p:cTn id="74" dur="750"/>
                                            <p:tgtEl>
                                              <p:spTgt spid="45"/>
                                            </p:tgtEl>
                                          </p:cBhvr>
                                        </p:animEffect>
                                      </p:childTnLst>
                                    </p:cTn>
                                  </p:par>
                                </p:childTnLst>
                              </p:cTn>
                            </p:par>
                            <p:par>
                              <p:cTn id="75" fill="hold">
                                <p:stCondLst>
                                  <p:cond delay="5000"/>
                                </p:stCondLst>
                                <p:childTnLst>
                                  <p:par>
                                    <p:cTn id="76" presetID="31" presetClass="entr" presetSubtype="0" fill="hold" nodeType="afterEffect">
                                      <p:stCondLst>
                                        <p:cond delay="0"/>
                                      </p:stCondLst>
                                      <p:childTnLst>
                                        <p:set>
                                          <p:cBhvr>
                                            <p:cTn id="77" dur="1" fill="hold">
                                              <p:stCondLst>
                                                <p:cond delay="0"/>
                                              </p:stCondLst>
                                            </p:cTn>
                                            <p:tgtEl>
                                              <p:spTgt spid="51"/>
                                            </p:tgtEl>
                                            <p:attrNameLst>
                                              <p:attrName>style.visibility</p:attrName>
                                            </p:attrNameLst>
                                          </p:cBhvr>
                                          <p:to>
                                            <p:strVal val="visible"/>
                                          </p:to>
                                        </p:set>
                                        <p:anim calcmode="lin" valueType="num">
                                          <p:cBhvr>
                                            <p:cTn id="78" dur="500" fill="hold"/>
                                            <p:tgtEl>
                                              <p:spTgt spid="51"/>
                                            </p:tgtEl>
                                            <p:attrNameLst>
                                              <p:attrName>ppt_w</p:attrName>
                                            </p:attrNameLst>
                                          </p:cBhvr>
                                          <p:tavLst>
                                            <p:tav tm="0">
                                              <p:val>
                                                <p:fltVal val="0"/>
                                              </p:val>
                                            </p:tav>
                                            <p:tav tm="100000">
                                              <p:val>
                                                <p:strVal val="#ppt_w"/>
                                              </p:val>
                                            </p:tav>
                                          </p:tavLst>
                                        </p:anim>
                                        <p:anim calcmode="lin" valueType="num">
                                          <p:cBhvr>
                                            <p:cTn id="79" dur="500" fill="hold"/>
                                            <p:tgtEl>
                                              <p:spTgt spid="51"/>
                                            </p:tgtEl>
                                            <p:attrNameLst>
                                              <p:attrName>ppt_h</p:attrName>
                                            </p:attrNameLst>
                                          </p:cBhvr>
                                          <p:tavLst>
                                            <p:tav tm="0">
                                              <p:val>
                                                <p:fltVal val="0"/>
                                              </p:val>
                                            </p:tav>
                                            <p:tav tm="100000">
                                              <p:val>
                                                <p:strVal val="#ppt_h"/>
                                              </p:val>
                                            </p:tav>
                                          </p:tavLst>
                                        </p:anim>
                                        <p:anim calcmode="lin" valueType="num">
                                          <p:cBhvr>
                                            <p:cTn id="80" dur="500" fill="hold"/>
                                            <p:tgtEl>
                                              <p:spTgt spid="51"/>
                                            </p:tgtEl>
                                            <p:attrNameLst>
                                              <p:attrName>style.rotation</p:attrName>
                                            </p:attrNameLst>
                                          </p:cBhvr>
                                          <p:tavLst>
                                            <p:tav tm="0">
                                              <p:val>
                                                <p:fltVal val="90"/>
                                              </p:val>
                                            </p:tav>
                                            <p:tav tm="100000">
                                              <p:val>
                                                <p:fltVal val="0"/>
                                              </p:val>
                                            </p:tav>
                                          </p:tavLst>
                                        </p:anim>
                                        <p:animEffect transition="in" filter="fade">
                                          <p:cBhvr>
                                            <p:cTn id="81" dur="500"/>
                                            <p:tgtEl>
                                              <p:spTgt spid="51"/>
                                            </p:tgtEl>
                                          </p:cBhvr>
                                        </p:animEffect>
                                      </p:childTnLst>
                                    </p:cTn>
                                  </p:par>
                                </p:childTnLst>
                              </p:cTn>
                            </p:par>
                            <p:par>
                              <p:cTn id="82" fill="hold">
                                <p:stCondLst>
                                  <p:cond delay="5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wipe(right)">
                                          <p:cBhvr>
                                            <p:cTn id="88" dur="750"/>
                                            <p:tgtEl>
                                              <p:spTgt spid="50"/>
                                            </p:tgtEl>
                                          </p:cBhvr>
                                        </p:animEffect>
                                      </p:childTnLst>
                                    </p:cTn>
                                  </p:par>
                                </p:childTnLst>
                              </p:cTn>
                            </p:par>
                            <p:par>
                              <p:cTn id="89" fill="hold">
                                <p:stCondLst>
                                  <p:cond delay="6000"/>
                                </p:stCondLst>
                                <p:childTnLst>
                                  <p:par>
                                    <p:cTn id="90" presetID="31" presetClass="entr" presetSubtype="0" fill="hold" nodeType="afterEffect">
                                      <p:stCondLst>
                                        <p:cond delay="0"/>
                                      </p:stCondLst>
                                      <p:childTnLst>
                                        <p:set>
                                          <p:cBhvr>
                                            <p:cTn id="91" dur="1" fill="hold">
                                              <p:stCondLst>
                                                <p:cond delay="0"/>
                                              </p:stCondLst>
                                            </p:cTn>
                                            <p:tgtEl>
                                              <p:spTgt spid="65"/>
                                            </p:tgtEl>
                                            <p:attrNameLst>
                                              <p:attrName>style.visibility</p:attrName>
                                            </p:attrNameLst>
                                          </p:cBhvr>
                                          <p:to>
                                            <p:strVal val="visible"/>
                                          </p:to>
                                        </p:set>
                                        <p:anim calcmode="lin" valueType="num">
                                          <p:cBhvr>
                                            <p:cTn id="92" dur="500" fill="hold"/>
                                            <p:tgtEl>
                                              <p:spTgt spid="65"/>
                                            </p:tgtEl>
                                            <p:attrNameLst>
                                              <p:attrName>ppt_w</p:attrName>
                                            </p:attrNameLst>
                                          </p:cBhvr>
                                          <p:tavLst>
                                            <p:tav tm="0">
                                              <p:val>
                                                <p:fltVal val="0"/>
                                              </p:val>
                                            </p:tav>
                                            <p:tav tm="100000">
                                              <p:val>
                                                <p:strVal val="#ppt_w"/>
                                              </p:val>
                                            </p:tav>
                                          </p:tavLst>
                                        </p:anim>
                                        <p:anim calcmode="lin" valueType="num">
                                          <p:cBhvr>
                                            <p:cTn id="93" dur="500" fill="hold"/>
                                            <p:tgtEl>
                                              <p:spTgt spid="65"/>
                                            </p:tgtEl>
                                            <p:attrNameLst>
                                              <p:attrName>ppt_h</p:attrName>
                                            </p:attrNameLst>
                                          </p:cBhvr>
                                          <p:tavLst>
                                            <p:tav tm="0">
                                              <p:val>
                                                <p:fltVal val="0"/>
                                              </p:val>
                                            </p:tav>
                                            <p:tav tm="100000">
                                              <p:val>
                                                <p:strVal val="#ppt_h"/>
                                              </p:val>
                                            </p:tav>
                                          </p:tavLst>
                                        </p:anim>
                                        <p:anim calcmode="lin" valueType="num">
                                          <p:cBhvr>
                                            <p:cTn id="94" dur="500" fill="hold"/>
                                            <p:tgtEl>
                                              <p:spTgt spid="65"/>
                                            </p:tgtEl>
                                            <p:attrNameLst>
                                              <p:attrName>style.rotation</p:attrName>
                                            </p:attrNameLst>
                                          </p:cBhvr>
                                          <p:tavLst>
                                            <p:tav tm="0">
                                              <p:val>
                                                <p:fltVal val="90"/>
                                              </p:val>
                                            </p:tav>
                                            <p:tav tm="100000">
                                              <p:val>
                                                <p:fltVal val="0"/>
                                              </p:val>
                                            </p:tav>
                                          </p:tavLst>
                                        </p:anim>
                                        <p:animEffect transition="in" filter="fade">
                                          <p:cBhvr>
                                            <p:cTn id="95" dur="500"/>
                                            <p:tgtEl>
                                              <p:spTgt spid="65"/>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wipe(left)">
                                          <p:cBhvr>
                                            <p:cTn id="99" dur="500"/>
                                            <p:tgtEl>
                                              <p:spTgt spid="63"/>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right)">
                                          <p:cBhvr>
                                            <p:cTn id="102" dur="750"/>
                                            <p:tgtEl>
                                              <p:spTgt spid="64"/>
                                            </p:tgtEl>
                                          </p:cBhvr>
                                        </p:animEffect>
                                      </p:childTnLst>
                                    </p:cTn>
                                  </p:par>
                                </p:childTnLst>
                              </p:cTn>
                            </p:par>
                            <p:par>
                              <p:cTn id="103" fill="hold">
                                <p:stCondLst>
                                  <p:cond delay="7000"/>
                                </p:stCondLst>
                                <p:childTnLst>
                                  <p:par>
                                    <p:cTn id="104" presetID="31" presetClass="entr" presetSubtype="0" fill="hold"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p:cTn id="106" dur="500" fill="hold"/>
                                            <p:tgtEl>
                                              <p:spTgt spid="79"/>
                                            </p:tgtEl>
                                            <p:attrNameLst>
                                              <p:attrName>ppt_w</p:attrName>
                                            </p:attrNameLst>
                                          </p:cBhvr>
                                          <p:tavLst>
                                            <p:tav tm="0">
                                              <p:val>
                                                <p:fltVal val="0"/>
                                              </p:val>
                                            </p:tav>
                                            <p:tav tm="100000">
                                              <p:val>
                                                <p:strVal val="#ppt_w"/>
                                              </p:val>
                                            </p:tav>
                                          </p:tavLst>
                                        </p:anim>
                                        <p:anim calcmode="lin" valueType="num">
                                          <p:cBhvr>
                                            <p:cTn id="107" dur="500" fill="hold"/>
                                            <p:tgtEl>
                                              <p:spTgt spid="79"/>
                                            </p:tgtEl>
                                            <p:attrNameLst>
                                              <p:attrName>ppt_h</p:attrName>
                                            </p:attrNameLst>
                                          </p:cBhvr>
                                          <p:tavLst>
                                            <p:tav tm="0">
                                              <p:val>
                                                <p:fltVal val="0"/>
                                              </p:val>
                                            </p:tav>
                                            <p:tav tm="100000">
                                              <p:val>
                                                <p:strVal val="#ppt_h"/>
                                              </p:val>
                                            </p:tav>
                                          </p:tavLst>
                                        </p:anim>
                                        <p:anim calcmode="lin" valueType="num">
                                          <p:cBhvr>
                                            <p:cTn id="108" dur="500" fill="hold"/>
                                            <p:tgtEl>
                                              <p:spTgt spid="79"/>
                                            </p:tgtEl>
                                            <p:attrNameLst>
                                              <p:attrName>style.rotation</p:attrName>
                                            </p:attrNameLst>
                                          </p:cBhvr>
                                          <p:tavLst>
                                            <p:tav tm="0">
                                              <p:val>
                                                <p:fltVal val="90"/>
                                              </p:val>
                                            </p:tav>
                                            <p:tav tm="100000">
                                              <p:val>
                                                <p:fltVal val="0"/>
                                              </p:val>
                                            </p:tav>
                                          </p:tavLst>
                                        </p:anim>
                                        <p:animEffect transition="in" filter="fade">
                                          <p:cBhvr>
                                            <p:cTn id="109" dur="500"/>
                                            <p:tgtEl>
                                              <p:spTgt spid="79"/>
                                            </p:tgtEl>
                                          </p:cBhvr>
                                        </p:animEffect>
                                      </p:childTnLst>
                                    </p:cTn>
                                  </p:par>
                                </p:childTnLst>
                              </p:cTn>
                            </p:par>
                            <p:par>
                              <p:cTn id="110" fill="hold">
                                <p:stCondLst>
                                  <p:cond delay="7500"/>
                                </p:stCondLst>
                                <p:childTnLst>
                                  <p:par>
                                    <p:cTn id="111" presetID="22" presetClass="entr" presetSubtype="8" fill="hold" grpId="0"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wipe(left)">
                                          <p:cBhvr>
                                            <p:cTn id="113" dur="500"/>
                                            <p:tgtEl>
                                              <p:spTgt spid="77"/>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78"/>
                                            </p:tgtEl>
                                            <p:attrNameLst>
                                              <p:attrName>style.visibility</p:attrName>
                                            </p:attrNameLst>
                                          </p:cBhvr>
                                          <p:to>
                                            <p:strVal val="visible"/>
                                          </p:to>
                                        </p:set>
                                        <p:animEffect transition="in" filter="wipe(right)">
                                          <p:cBhvr>
                                            <p:cTn id="116" dur="75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animBg="1"/>
          <p:bldP spid="44" grpId="0"/>
          <p:bldP spid="45" grpId="0"/>
          <p:bldP spid="49" grpId="0"/>
          <p:bldP spid="50" grpId="0"/>
          <p:bldP spid="63" grpId="0"/>
          <p:bldP spid="64" grpId="0"/>
          <p:bldP spid="77" grpId="0"/>
          <p:bldP spid="78"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角星 3"/>
          <p:cNvSpPr/>
          <p:nvPr/>
        </p:nvSpPr>
        <p:spPr>
          <a:xfrm>
            <a:off x="2051581" y="1738257"/>
            <a:ext cx="2165350" cy="2165350"/>
          </a:xfrm>
          <a:prstGeom prst="star5">
            <a:avLst/>
          </a:prstGeom>
          <a:noFill/>
          <a:ln w="7620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5" name="组合 4"/>
          <p:cNvGrpSpPr/>
          <p:nvPr/>
        </p:nvGrpSpPr>
        <p:grpSpPr>
          <a:xfrm>
            <a:off x="2524904" y="2354207"/>
            <a:ext cx="1218704" cy="1218704"/>
            <a:chOff x="3962648" y="2819400"/>
            <a:chExt cx="1218704" cy="1218704"/>
          </a:xfrm>
        </p:grpSpPr>
        <p:grpSp>
          <p:nvGrpSpPr>
            <p:cNvPr id="6" name="组合 5"/>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7" name="TextBox 5"/>
            <p:cNvSpPr txBox="1"/>
            <p:nvPr/>
          </p:nvSpPr>
          <p:spPr>
            <a:xfrm>
              <a:off x="4126543" y="3108951"/>
              <a:ext cx="877163"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利益</a:t>
              </a:r>
              <a:endParaRPr kumimoji="0" lang="en-US" altLang="zh-CN" sz="18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最大化</a:t>
              </a:r>
              <a:endParaRPr kumimoji="0" lang="en-US" altLang="zh-CN" sz="18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sp>
        <p:nvSpPr>
          <p:cNvPr id="10" name="椭圆 9"/>
          <p:cNvSpPr/>
          <p:nvPr/>
        </p:nvSpPr>
        <p:spPr>
          <a:xfrm>
            <a:off x="1548834" y="2218743"/>
            <a:ext cx="710139" cy="710139"/>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1" name="椭圆 10"/>
          <p:cNvSpPr/>
          <p:nvPr/>
        </p:nvSpPr>
        <p:spPr>
          <a:xfrm>
            <a:off x="2779187" y="1221793"/>
            <a:ext cx="710139" cy="710139"/>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2" name="椭圆 11"/>
          <p:cNvSpPr/>
          <p:nvPr/>
        </p:nvSpPr>
        <p:spPr>
          <a:xfrm>
            <a:off x="4023786" y="2218743"/>
            <a:ext cx="710139" cy="710139"/>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3" name="椭圆 12"/>
          <p:cNvSpPr/>
          <p:nvPr/>
        </p:nvSpPr>
        <p:spPr>
          <a:xfrm>
            <a:off x="3532192" y="3661811"/>
            <a:ext cx="710139" cy="710139"/>
          </a:xfrm>
          <a:prstGeom prst="ellipse">
            <a:avLst/>
          </a:pr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4" name="椭圆 13"/>
          <p:cNvSpPr/>
          <p:nvPr/>
        </p:nvSpPr>
        <p:spPr>
          <a:xfrm>
            <a:off x="2038835" y="3649111"/>
            <a:ext cx="710139" cy="710139"/>
          </a:xfrm>
          <a:prstGeom prst="ellipse">
            <a:avLst/>
          </a:prstGeom>
          <a:solidFill>
            <a:schemeClr val="accent4"/>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5" name="TextBox 13"/>
          <p:cNvSpPr txBox="1"/>
          <p:nvPr/>
        </p:nvSpPr>
        <p:spPr>
          <a:xfrm>
            <a:off x="1782167" y="1401616"/>
            <a:ext cx="902811"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标题内容</a:t>
            </a:r>
            <a:endPar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16" name="TextBox 14"/>
          <p:cNvSpPr txBox="1"/>
          <p:nvPr/>
        </p:nvSpPr>
        <p:spPr>
          <a:xfrm>
            <a:off x="4844876" y="2418122"/>
            <a:ext cx="902811"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标题内容</a:t>
            </a:r>
            <a:endPar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17" name="TextBox 15"/>
          <p:cNvSpPr txBox="1"/>
          <p:nvPr/>
        </p:nvSpPr>
        <p:spPr>
          <a:xfrm>
            <a:off x="4338218" y="3920157"/>
            <a:ext cx="902811"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标题内容</a:t>
            </a:r>
            <a:endPar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18" name="TextBox 16"/>
          <p:cNvSpPr txBox="1"/>
          <p:nvPr/>
        </p:nvSpPr>
        <p:spPr>
          <a:xfrm>
            <a:off x="499348" y="2451600"/>
            <a:ext cx="902811"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标题内容</a:t>
            </a:r>
            <a:endPar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19" name="TextBox 17"/>
          <p:cNvSpPr txBox="1"/>
          <p:nvPr/>
        </p:nvSpPr>
        <p:spPr>
          <a:xfrm>
            <a:off x="1009878" y="3870314"/>
            <a:ext cx="902811"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标题内容</a:t>
            </a:r>
            <a:endPar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grpSp>
        <p:nvGrpSpPr>
          <p:cNvPr id="20" name="组合 19"/>
          <p:cNvGrpSpPr/>
          <p:nvPr/>
        </p:nvGrpSpPr>
        <p:grpSpPr>
          <a:xfrm>
            <a:off x="6161692" y="1275118"/>
            <a:ext cx="2077200" cy="432536"/>
            <a:chOff x="814328" y="3219334"/>
            <a:chExt cx="2077200" cy="432536"/>
          </a:xfrm>
        </p:grpSpPr>
        <p:grpSp>
          <p:nvGrpSpPr>
            <p:cNvPr id="21" name="组合 20"/>
            <p:cNvGrpSpPr/>
            <p:nvPr/>
          </p:nvGrpSpPr>
          <p:grpSpPr>
            <a:xfrm>
              <a:off x="814328" y="3219334"/>
              <a:ext cx="2077200" cy="432536"/>
              <a:chOff x="4304043" y="1286668"/>
              <a:chExt cx="5877487" cy="2757793"/>
            </a:xfrm>
            <a:effectLst>
              <a:outerShdw blurRad="381000" dist="254000" dir="8100000" algn="tr" rotWithShape="0">
                <a:prstClr val="black">
                  <a:alpha val="40000"/>
                </a:prstClr>
              </a:outerShdw>
            </a:effectLst>
          </p:grpSpPr>
          <p:sp>
            <p:nvSpPr>
              <p:cNvPr id="23" name="圆角矩形 22"/>
              <p:cNvSpPr/>
              <p:nvPr/>
            </p:nvSpPr>
            <p:spPr>
              <a:xfrm>
                <a:off x="4304043" y="1286668"/>
                <a:ext cx="587748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4" name="圆角矩形 23"/>
              <p:cNvSpPr/>
              <p:nvPr/>
            </p:nvSpPr>
            <p:spPr>
              <a:xfrm>
                <a:off x="4351924" y="1373342"/>
                <a:ext cx="5775624"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22" name="TextBox 20"/>
            <p:cNvSpPr txBox="1"/>
            <p:nvPr/>
          </p:nvSpPr>
          <p:spPr>
            <a:xfrm>
              <a:off x="831250" y="3331792"/>
              <a:ext cx="1999302"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rPr>
                <a:t>点击输入标题文本</a:t>
              </a:r>
              <a:endParaRPr kumimoji="0" lang="zh-CN" altLang="en-US" sz="1400" b="1" i="0" u="none" strike="noStrike" kern="1200" cap="none" spc="0" normalizeH="0" baseline="0" noProof="0" dirty="0">
                <a:ln>
                  <a:noFill/>
                </a:ln>
                <a:solidFill>
                  <a:srgbClr val="C00002"/>
                </a:solidFill>
                <a:effectLst/>
                <a:uLnTx/>
                <a:uFillTx/>
                <a:latin typeface="微软雅黑" panose="020B0503020204020204" charset="-122"/>
                <a:ea typeface="微软雅黑" panose="020B0503020204020204" charset="-122"/>
                <a:cs typeface="+mn-cs"/>
              </a:endParaRPr>
            </a:p>
          </p:txBody>
        </p:sp>
      </p:grpSp>
      <p:sp>
        <p:nvSpPr>
          <p:cNvPr id="25" name="TextBox 23"/>
          <p:cNvSpPr txBox="1"/>
          <p:nvPr/>
        </p:nvSpPr>
        <p:spPr>
          <a:xfrm>
            <a:off x="5940152" y="2004549"/>
            <a:ext cx="2520281" cy="752514"/>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01</a:t>
            </a:r>
            <a:r>
              <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、点击输入简要文字内容，文字内容需概括精炼，不用多余的文字修饰，言简意赅的说明分项内容</a:t>
            </a:r>
            <a:r>
              <a:rPr kumimoji="0" lang="en-US" altLang="zh-CN"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6" name="TextBox 24"/>
          <p:cNvSpPr txBox="1"/>
          <p:nvPr/>
        </p:nvSpPr>
        <p:spPr>
          <a:xfrm>
            <a:off x="5940152" y="2827348"/>
            <a:ext cx="2520281" cy="752514"/>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02</a:t>
            </a:r>
            <a:r>
              <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、点击输入简要文字内容，文字内容需概括精炼，不用多余的文字修饰，言简意赅的说明分项内容</a:t>
            </a:r>
            <a:r>
              <a:rPr kumimoji="0" lang="en-US" altLang="zh-CN"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7" name="TextBox 25"/>
          <p:cNvSpPr txBox="1"/>
          <p:nvPr/>
        </p:nvSpPr>
        <p:spPr>
          <a:xfrm>
            <a:off x="5940152" y="3691444"/>
            <a:ext cx="2520281" cy="752514"/>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03</a:t>
            </a:r>
            <a:r>
              <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、点击输入简要文字内容，文字内容需概括精炼，不用多余的文字修饰，言简意赅的说明分项内容</a:t>
            </a:r>
            <a:r>
              <a:rPr kumimoji="0" lang="en-US" altLang="zh-CN"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a:t>
            </a:r>
            <a:endPar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8" name="TextBox 26"/>
          <p:cNvSpPr txBox="1"/>
          <p:nvPr/>
        </p:nvSpPr>
        <p:spPr>
          <a:xfrm>
            <a:off x="2799460" y="1451298"/>
            <a:ext cx="671359" cy="246221"/>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20%</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9" name="TextBox 27"/>
          <p:cNvSpPr txBox="1"/>
          <p:nvPr/>
        </p:nvSpPr>
        <p:spPr>
          <a:xfrm>
            <a:off x="1562212" y="2453379"/>
            <a:ext cx="671359" cy="246221"/>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15%</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0" name="TextBox 28"/>
          <p:cNvSpPr txBox="1"/>
          <p:nvPr/>
        </p:nvSpPr>
        <p:spPr>
          <a:xfrm>
            <a:off x="4043175" y="2453379"/>
            <a:ext cx="671359" cy="246221"/>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10%</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1" name="TextBox 29"/>
          <p:cNvSpPr txBox="1"/>
          <p:nvPr/>
        </p:nvSpPr>
        <p:spPr>
          <a:xfrm>
            <a:off x="2058224" y="3893769"/>
            <a:ext cx="671359" cy="246221"/>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35%</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2" name="TextBox 30"/>
          <p:cNvSpPr txBox="1"/>
          <p:nvPr/>
        </p:nvSpPr>
        <p:spPr>
          <a:xfrm>
            <a:off x="3545572" y="3901091"/>
            <a:ext cx="671359" cy="246221"/>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20%</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advClick="0" advTm="0">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2000" fill="hold" nodeType="afterEffect" p14:presetBounceEnd="4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6000">
                                          <p:cBhvr additive="base">
                                            <p:cTn id="7" dur="1500" fill="hold"/>
                                            <p:tgtEl>
                                              <p:spTgt spid="5"/>
                                            </p:tgtEl>
                                            <p:attrNameLst>
                                              <p:attrName>ppt_x</p:attrName>
                                            </p:attrNameLst>
                                          </p:cBhvr>
                                          <p:tavLst>
                                            <p:tav tm="0">
                                              <p:val>
                                                <p:strVal val="#ppt_x"/>
                                              </p:val>
                                            </p:tav>
                                            <p:tav tm="100000">
                                              <p:val>
                                                <p:strVal val="#ppt_x"/>
                                              </p:val>
                                            </p:tav>
                                          </p:tavLst>
                                        </p:anim>
                                        <p:anim calcmode="lin" valueType="num" p14:bounceEnd="46000">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53" presetClass="entr" presetSubtype="16" fill="hold" grpId="0" nodeType="withEffect">
                                      <p:stCondLst>
                                        <p:cond delay="10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par>
                              <p:cTn id="57" fill="hold">
                                <p:stCondLst>
                                  <p:cond delay="3000"/>
                                </p:stCondLst>
                                <p:childTnLst>
                                  <p:par>
                                    <p:cTn id="58" presetID="12" presetClass="entr" presetSubtype="2"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p:tgtEl>
                                              <p:spTgt spid="15"/>
                                            </p:tgtEl>
                                            <p:attrNameLst>
                                              <p:attrName>ppt_x</p:attrName>
                                            </p:attrNameLst>
                                          </p:cBhvr>
                                          <p:tavLst>
                                            <p:tav tm="0">
                                              <p:val>
                                                <p:strVal val="#ppt_x+#ppt_w*1.125000"/>
                                              </p:val>
                                            </p:tav>
                                            <p:tav tm="100000">
                                              <p:val>
                                                <p:strVal val="#ppt_x"/>
                                              </p:val>
                                            </p:tav>
                                          </p:tavLst>
                                        </p:anim>
                                        <p:animEffect transition="in" filter="wipe(left)">
                                          <p:cBhvr>
                                            <p:cTn id="61" dur="500"/>
                                            <p:tgtEl>
                                              <p:spTgt spid="15"/>
                                            </p:tgtEl>
                                          </p:cBhvr>
                                        </p:animEffect>
                                      </p:childTnLst>
                                    </p:cTn>
                                  </p:par>
                                  <p:par>
                                    <p:cTn id="62" presetID="12" presetClass="entr" presetSubtype="2"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p:tgtEl>
                                              <p:spTgt spid="18"/>
                                            </p:tgtEl>
                                            <p:attrNameLst>
                                              <p:attrName>ppt_x</p:attrName>
                                            </p:attrNameLst>
                                          </p:cBhvr>
                                          <p:tavLst>
                                            <p:tav tm="0">
                                              <p:val>
                                                <p:strVal val="#ppt_x+#ppt_w*1.125000"/>
                                              </p:val>
                                            </p:tav>
                                            <p:tav tm="100000">
                                              <p:val>
                                                <p:strVal val="#ppt_x"/>
                                              </p:val>
                                            </p:tav>
                                          </p:tavLst>
                                        </p:anim>
                                        <p:animEffect transition="in" filter="wipe(left)">
                                          <p:cBhvr>
                                            <p:cTn id="65" dur="500"/>
                                            <p:tgtEl>
                                              <p:spTgt spid="18"/>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p:tgtEl>
                                              <p:spTgt spid="19"/>
                                            </p:tgtEl>
                                            <p:attrNameLst>
                                              <p:attrName>ppt_x</p:attrName>
                                            </p:attrNameLst>
                                          </p:cBhvr>
                                          <p:tavLst>
                                            <p:tav tm="0">
                                              <p:val>
                                                <p:strVal val="#ppt_x+#ppt_w*1.125000"/>
                                              </p:val>
                                            </p:tav>
                                            <p:tav tm="100000">
                                              <p:val>
                                                <p:strVal val="#ppt_x"/>
                                              </p:val>
                                            </p:tav>
                                          </p:tavLst>
                                        </p:anim>
                                        <p:animEffect transition="in" filter="wipe(left)">
                                          <p:cBhvr>
                                            <p:cTn id="69" dur="500"/>
                                            <p:tgtEl>
                                              <p:spTgt spid="19"/>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p:tgtEl>
                                              <p:spTgt spid="16"/>
                                            </p:tgtEl>
                                            <p:attrNameLst>
                                              <p:attrName>ppt_x</p:attrName>
                                            </p:attrNameLst>
                                          </p:cBhvr>
                                          <p:tavLst>
                                            <p:tav tm="0">
                                              <p:val>
                                                <p:strVal val="#ppt_x-#ppt_w*1.125000"/>
                                              </p:val>
                                            </p:tav>
                                            <p:tav tm="100000">
                                              <p:val>
                                                <p:strVal val="#ppt_x"/>
                                              </p:val>
                                            </p:tav>
                                          </p:tavLst>
                                        </p:anim>
                                        <p:animEffect transition="in" filter="wipe(right)">
                                          <p:cBhvr>
                                            <p:cTn id="73" dur="500"/>
                                            <p:tgtEl>
                                              <p:spTgt spid="16"/>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p:tgtEl>
                                              <p:spTgt spid="17"/>
                                            </p:tgtEl>
                                            <p:attrNameLst>
                                              <p:attrName>ppt_x</p:attrName>
                                            </p:attrNameLst>
                                          </p:cBhvr>
                                          <p:tavLst>
                                            <p:tav tm="0">
                                              <p:val>
                                                <p:strVal val="#ppt_x-#ppt_w*1.125000"/>
                                              </p:val>
                                            </p:tav>
                                            <p:tav tm="100000">
                                              <p:val>
                                                <p:strVal val="#ppt_x"/>
                                              </p:val>
                                            </p:tav>
                                          </p:tavLst>
                                        </p:anim>
                                        <p:animEffect transition="in" filter="wipe(right)">
                                          <p:cBhvr>
                                            <p:cTn id="77" dur="500"/>
                                            <p:tgtEl>
                                              <p:spTgt spid="17"/>
                                            </p:tgtEl>
                                          </p:cBhvr>
                                        </p:animEffect>
                                      </p:childTnLst>
                                    </p:cTn>
                                  </p:par>
                                </p:childTnLst>
                              </p:cTn>
                            </p:par>
                            <p:par>
                              <p:cTn id="78" fill="hold">
                                <p:stCondLst>
                                  <p:cond delay="3500"/>
                                </p:stCondLst>
                                <p:childTnLst>
                                  <p:par>
                                    <p:cTn id="79" presetID="42" presetClass="entr" presetSubtype="0"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500"/>
                                            <p:tgtEl>
                                              <p:spTgt spid="20"/>
                                            </p:tgtEl>
                                          </p:cBhvr>
                                        </p:animEffect>
                                        <p:anim calcmode="lin" valueType="num">
                                          <p:cBhvr>
                                            <p:cTn id="82" dur="500" fill="hold"/>
                                            <p:tgtEl>
                                              <p:spTgt spid="20"/>
                                            </p:tgtEl>
                                            <p:attrNameLst>
                                              <p:attrName>ppt_x</p:attrName>
                                            </p:attrNameLst>
                                          </p:cBhvr>
                                          <p:tavLst>
                                            <p:tav tm="0">
                                              <p:val>
                                                <p:strVal val="#ppt_x"/>
                                              </p:val>
                                            </p:tav>
                                            <p:tav tm="100000">
                                              <p:val>
                                                <p:strVal val="#ppt_x"/>
                                              </p:val>
                                            </p:tav>
                                          </p:tavLst>
                                        </p:anim>
                                        <p:anim calcmode="lin" valueType="num">
                                          <p:cBhvr>
                                            <p:cTn id="83" dur="500" fill="hold"/>
                                            <p:tgtEl>
                                              <p:spTgt spid="20"/>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22" presetClass="entr" presetSubtype="1"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up)">
                                          <p:cBhvr>
                                            <p:cTn id="87" dur="500"/>
                                            <p:tgtEl>
                                              <p:spTgt spid="25"/>
                                            </p:tgtEl>
                                          </p:cBhvr>
                                        </p:animEffect>
                                      </p:childTnLst>
                                    </p:cTn>
                                  </p:par>
                                  <p:par>
                                    <p:cTn id="88" presetID="22" presetClass="entr" presetSubtype="1" fill="hold" grpId="0" nodeType="withEffect">
                                      <p:stCondLst>
                                        <p:cond delay="100"/>
                                      </p:stCondLst>
                                      <p:childTnLst>
                                        <p:set>
                                          <p:cBhvr>
                                            <p:cTn id="89" dur="1" fill="hold">
                                              <p:stCondLst>
                                                <p:cond delay="0"/>
                                              </p:stCondLst>
                                            </p:cTn>
                                            <p:tgtEl>
                                              <p:spTgt spid="26"/>
                                            </p:tgtEl>
                                            <p:attrNameLst>
                                              <p:attrName>style.visibility</p:attrName>
                                            </p:attrNameLst>
                                          </p:cBhvr>
                                          <p:to>
                                            <p:strVal val="visible"/>
                                          </p:to>
                                        </p:set>
                                        <p:animEffect transition="in" filter="wipe(up)">
                                          <p:cBhvr>
                                            <p:cTn id="90" dur="500"/>
                                            <p:tgtEl>
                                              <p:spTgt spid="26"/>
                                            </p:tgtEl>
                                          </p:cBhvr>
                                        </p:animEffect>
                                      </p:childTnLst>
                                    </p:cTn>
                                  </p:par>
                                  <p:par>
                                    <p:cTn id="91" presetID="22" presetClass="entr" presetSubtype="1" fill="hold" grpId="0" nodeType="withEffect">
                                      <p:stCondLst>
                                        <p:cond delay="200"/>
                                      </p:stCondLst>
                                      <p:childTnLst>
                                        <p:set>
                                          <p:cBhvr>
                                            <p:cTn id="92" dur="1" fill="hold">
                                              <p:stCondLst>
                                                <p:cond delay="0"/>
                                              </p:stCondLst>
                                            </p:cTn>
                                            <p:tgtEl>
                                              <p:spTgt spid="27"/>
                                            </p:tgtEl>
                                            <p:attrNameLst>
                                              <p:attrName>style.visibility</p:attrName>
                                            </p:attrNameLst>
                                          </p:cBhvr>
                                          <p:to>
                                            <p:strVal val="visible"/>
                                          </p:to>
                                        </p:set>
                                        <p:animEffect transition="in" filter="wipe(up)">
                                          <p:cBhvr>
                                            <p:cTn id="9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P spid="14" grpId="0" animBg="1"/>
          <p:bldP spid="15" grpId="0"/>
          <p:bldP spid="16" grpId="0"/>
          <p:bldP spid="17" grpId="0"/>
          <p:bldP spid="18" grpId="0"/>
          <p:bldP spid="19" grpId="0"/>
          <p:bldP spid="25" grpId="0"/>
          <p:bldP spid="26" grpId="0"/>
          <p:bldP spid="27" grpId="0"/>
          <p:bldP spid="28" grpId="0"/>
          <p:bldP spid="29" grpId="0"/>
          <p:bldP spid="30" grpId="0"/>
          <p:bldP spid="31" grpId="0"/>
          <p:bldP spid="3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2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53" presetClass="entr" presetSubtype="16" fill="hold" grpId="0" nodeType="withEffect">
                                      <p:stCondLst>
                                        <p:cond delay="10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par>
                              <p:cTn id="57" fill="hold">
                                <p:stCondLst>
                                  <p:cond delay="3000"/>
                                </p:stCondLst>
                                <p:childTnLst>
                                  <p:par>
                                    <p:cTn id="58" presetID="12" presetClass="entr" presetSubtype="2"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p:tgtEl>
                                              <p:spTgt spid="15"/>
                                            </p:tgtEl>
                                            <p:attrNameLst>
                                              <p:attrName>ppt_x</p:attrName>
                                            </p:attrNameLst>
                                          </p:cBhvr>
                                          <p:tavLst>
                                            <p:tav tm="0">
                                              <p:val>
                                                <p:strVal val="#ppt_x+#ppt_w*1.125000"/>
                                              </p:val>
                                            </p:tav>
                                            <p:tav tm="100000">
                                              <p:val>
                                                <p:strVal val="#ppt_x"/>
                                              </p:val>
                                            </p:tav>
                                          </p:tavLst>
                                        </p:anim>
                                        <p:animEffect transition="in" filter="wipe(left)">
                                          <p:cBhvr>
                                            <p:cTn id="61" dur="500"/>
                                            <p:tgtEl>
                                              <p:spTgt spid="15"/>
                                            </p:tgtEl>
                                          </p:cBhvr>
                                        </p:animEffect>
                                      </p:childTnLst>
                                    </p:cTn>
                                  </p:par>
                                  <p:par>
                                    <p:cTn id="62" presetID="12" presetClass="entr" presetSubtype="2"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p:tgtEl>
                                              <p:spTgt spid="18"/>
                                            </p:tgtEl>
                                            <p:attrNameLst>
                                              <p:attrName>ppt_x</p:attrName>
                                            </p:attrNameLst>
                                          </p:cBhvr>
                                          <p:tavLst>
                                            <p:tav tm="0">
                                              <p:val>
                                                <p:strVal val="#ppt_x+#ppt_w*1.125000"/>
                                              </p:val>
                                            </p:tav>
                                            <p:tav tm="100000">
                                              <p:val>
                                                <p:strVal val="#ppt_x"/>
                                              </p:val>
                                            </p:tav>
                                          </p:tavLst>
                                        </p:anim>
                                        <p:animEffect transition="in" filter="wipe(left)">
                                          <p:cBhvr>
                                            <p:cTn id="65" dur="500"/>
                                            <p:tgtEl>
                                              <p:spTgt spid="18"/>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p:tgtEl>
                                              <p:spTgt spid="19"/>
                                            </p:tgtEl>
                                            <p:attrNameLst>
                                              <p:attrName>ppt_x</p:attrName>
                                            </p:attrNameLst>
                                          </p:cBhvr>
                                          <p:tavLst>
                                            <p:tav tm="0">
                                              <p:val>
                                                <p:strVal val="#ppt_x+#ppt_w*1.125000"/>
                                              </p:val>
                                            </p:tav>
                                            <p:tav tm="100000">
                                              <p:val>
                                                <p:strVal val="#ppt_x"/>
                                              </p:val>
                                            </p:tav>
                                          </p:tavLst>
                                        </p:anim>
                                        <p:animEffect transition="in" filter="wipe(left)">
                                          <p:cBhvr>
                                            <p:cTn id="69" dur="500"/>
                                            <p:tgtEl>
                                              <p:spTgt spid="19"/>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p:tgtEl>
                                              <p:spTgt spid="16"/>
                                            </p:tgtEl>
                                            <p:attrNameLst>
                                              <p:attrName>ppt_x</p:attrName>
                                            </p:attrNameLst>
                                          </p:cBhvr>
                                          <p:tavLst>
                                            <p:tav tm="0">
                                              <p:val>
                                                <p:strVal val="#ppt_x-#ppt_w*1.125000"/>
                                              </p:val>
                                            </p:tav>
                                            <p:tav tm="100000">
                                              <p:val>
                                                <p:strVal val="#ppt_x"/>
                                              </p:val>
                                            </p:tav>
                                          </p:tavLst>
                                        </p:anim>
                                        <p:animEffect transition="in" filter="wipe(right)">
                                          <p:cBhvr>
                                            <p:cTn id="73" dur="500"/>
                                            <p:tgtEl>
                                              <p:spTgt spid="16"/>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p:tgtEl>
                                              <p:spTgt spid="17"/>
                                            </p:tgtEl>
                                            <p:attrNameLst>
                                              <p:attrName>ppt_x</p:attrName>
                                            </p:attrNameLst>
                                          </p:cBhvr>
                                          <p:tavLst>
                                            <p:tav tm="0">
                                              <p:val>
                                                <p:strVal val="#ppt_x-#ppt_w*1.125000"/>
                                              </p:val>
                                            </p:tav>
                                            <p:tav tm="100000">
                                              <p:val>
                                                <p:strVal val="#ppt_x"/>
                                              </p:val>
                                            </p:tav>
                                          </p:tavLst>
                                        </p:anim>
                                        <p:animEffect transition="in" filter="wipe(right)">
                                          <p:cBhvr>
                                            <p:cTn id="77" dur="500"/>
                                            <p:tgtEl>
                                              <p:spTgt spid="17"/>
                                            </p:tgtEl>
                                          </p:cBhvr>
                                        </p:animEffect>
                                      </p:childTnLst>
                                    </p:cTn>
                                  </p:par>
                                </p:childTnLst>
                              </p:cTn>
                            </p:par>
                            <p:par>
                              <p:cTn id="78" fill="hold">
                                <p:stCondLst>
                                  <p:cond delay="3500"/>
                                </p:stCondLst>
                                <p:childTnLst>
                                  <p:par>
                                    <p:cTn id="79" presetID="42" presetClass="entr" presetSubtype="0"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500"/>
                                            <p:tgtEl>
                                              <p:spTgt spid="20"/>
                                            </p:tgtEl>
                                          </p:cBhvr>
                                        </p:animEffect>
                                        <p:anim calcmode="lin" valueType="num">
                                          <p:cBhvr>
                                            <p:cTn id="82" dur="500" fill="hold"/>
                                            <p:tgtEl>
                                              <p:spTgt spid="20"/>
                                            </p:tgtEl>
                                            <p:attrNameLst>
                                              <p:attrName>ppt_x</p:attrName>
                                            </p:attrNameLst>
                                          </p:cBhvr>
                                          <p:tavLst>
                                            <p:tav tm="0">
                                              <p:val>
                                                <p:strVal val="#ppt_x"/>
                                              </p:val>
                                            </p:tav>
                                            <p:tav tm="100000">
                                              <p:val>
                                                <p:strVal val="#ppt_x"/>
                                              </p:val>
                                            </p:tav>
                                          </p:tavLst>
                                        </p:anim>
                                        <p:anim calcmode="lin" valueType="num">
                                          <p:cBhvr>
                                            <p:cTn id="83" dur="500" fill="hold"/>
                                            <p:tgtEl>
                                              <p:spTgt spid="20"/>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22" presetClass="entr" presetSubtype="1"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up)">
                                          <p:cBhvr>
                                            <p:cTn id="87" dur="500"/>
                                            <p:tgtEl>
                                              <p:spTgt spid="25"/>
                                            </p:tgtEl>
                                          </p:cBhvr>
                                        </p:animEffect>
                                      </p:childTnLst>
                                    </p:cTn>
                                  </p:par>
                                  <p:par>
                                    <p:cTn id="88" presetID="22" presetClass="entr" presetSubtype="1" fill="hold" grpId="0" nodeType="withEffect">
                                      <p:stCondLst>
                                        <p:cond delay="100"/>
                                      </p:stCondLst>
                                      <p:childTnLst>
                                        <p:set>
                                          <p:cBhvr>
                                            <p:cTn id="89" dur="1" fill="hold">
                                              <p:stCondLst>
                                                <p:cond delay="0"/>
                                              </p:stCondLst>
                                            </p:cTn>
                                            <p:tgtEl>
                                              <p:spTgt spid="26"/>
                                            </p:tgtEl>
                                            <p:attrNameLst>
                                              <p:attrName>style.visibility</p:attrName>
                                            </p:attrNameLst>
                                          </p:cBhvr>
                                          <p:to>
                                            <p:strVal val="visible"/>
                                          </p:to>
                                        </p:set>
                                        <p:animEffect transition="in" filter="wipe(up)">
                                          <p:cBhvr>
                                            <p:cTn id="90" dur="500"/>
                                            <p:tgtEl>
                                              <p:spTgt spid="26"/>
                                            </p:tgtEl>
                                          </p:cBhvr>
                                        </p:animEffect>
                                      </p:childTnLst>
                                    </p:cTn>
                                  </p:par>
                                  <p:par>
                                    <p:cTn id="91" presetID="22" presetClass="entr" presetSubtype="1" fill="hold" grpId="0" nodeType="withEffect">
                                      <p:stCondLst>
                                        <p:cond delay="200"/>
                                      </p:stCondLst>
                                      <p:childTnLst>
                                        <p:set>
                                          <p:cBhvr>
                                            <p:cTn id="92" dur="1" fill="hold">
                                              <p:stCondLst>
                                                <p:cond delay="0"/>
                                              </p:stCondLst>
                                            </p:cTn>
                                            <p:tgtEl>
                                              <p:spTgt spid="27"/>
                                            </p:tgtEl>
                                            <p:attrNameLst>
                                              <p:attrName>style.visibility</p:attrName>
                                            </p:attrNameLst>
                                          </p:cBhvr>
                                          <p:to>
                                            <p:strVal val="visible"/>
                                          </p:to>
                                        </p:set>
                                        <p:animEffect transition="in" filter="wipe(up)">
                                          <p:cBhvr>
                                            <p:cTn id="9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P spid="14" grpId="0" animBg="1"/>
          <p:bldP spid="15" grpId="0"/>
          <p:bldP spid="16" grpId="0"/>
          <p:bldP spid="17" grpId="0"/>
          <p:bldP spid="18" grpId="0"/>
          <p:bldP spid="19" grpId="0"/>
          <p:bldP spid="25" grpId="0"/>
          <p:bldP spid="26" grpId="0"/>
          <p:bldP spid="27" grpId="0"/>
          <p:bldP spid="28" grpId="0"/>
          <p:bldP spid="29" grpId="0"/>
          <p:bldP spid="30" grpId="0"/>
          <p:bldP spid="31" grpId="0"/>
          <p:bldP spid="32"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955924" y="1347614"/>
            <a:ext cx="2501127" cy="1132494"/>
            <a:chOff x="4304043" y="1286668"/>
            <a:chExt cx="3837944" cy="2757793"/>
          </a:xfrm>
          <a:effectLst>
            <a:outerShdw blurRad="381000" dist="254000" dir="8100000" algn="tr" rotWithShape="0">
              <a:prstClr val="black">
                <a:alpha val="40000"/>
              </a:prstClr>
            </a:outerShdw>
          </a:effectLst>
        </p:grpSpPr>
        <p:sp>
          <p:nvSpPr>
            <p:cNvPr id="5" name="圆角矩形 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 name="圆角矩形 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7" name="组合 6"/>
          <p:cNvGrpSpPr/>
          <p:nvPr/>
        </p:nvGrpSpPr>
        <p:grpSpPr>
          <a:xfrm>
            <a:off x="2106991" y="1566566"/>
            <a:ext cx="621046" cy="621045"/>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cs typeface="+mn-cs"/>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charset="-122"/>
                <a:ea typeface="微软雅黑" panose="020B0503020204020204" charset="-122"/>
                <a:cs typeface="+mn-cs"/>
              </a:endParaRPr>
            </a:p>
          </p:txBody>
        </p:sp>
      </p:grpSp>
      <p:grpSp>
        <p:nvGrpSpPr>
          <p:cNvPr id="10" name="Group 41"/>
          <p:cNvGrpSpPr/>
          <p:nvPr/>
        </p:nvGrpSpPr>
        <p:grpSpPr bwMode="auto">
          <a:xfrm>
            <a:off x="2820179" y="1566565"/>
            <a:ext cx="1458171" cy="799752"/>
            <a:chOff x="0" y="0"/>
            <a:chExt cx="2419" cy="1343"/>
          </a:xfrm>
        </p:grpSpPr>
        <p:sp>
          <p:nvSpPr>
            <p:cNvPr id="11"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0" marR="0" lvl="0" indent="0" algn="l" defTabSz="914400" rtl="0" eaLnBrk="1" fontAlgn="base" latinLnBrk="0" hangingPunct="1">
                <a:lnSpc>
                  <a:spcPct val="7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Bebas Neue" charset="0"/>
                  <a:sym typeface="Bebas Neue" charset="0"/>
                </a:rPr>
                <a:t>单击此处添加标题</a:t>
              </a:r>
              <a:endParaRPr kumimoji="0" lang="en-US"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Bebas Neue" charset="0"/>
                <a:sym typeface="Bebas Neue" charset="0"/>
              </a:endParaRPr>
            </a:p>
          </p:txBody>
        </p:sp>
        <p:sp>
          <p:nvSpPr>
            <p:cNvPr id="12"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此处添加详细文本描述，建议与标题相关并符合整体语言风格，语言描述尽量</a:t>
              </a:r>
              <a:endParaRPr kumimoji="0" lang="en-US" sz="9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Lato Light" charset="0"/>
                <a:sym typeface="Lato Light" charset="0"/>
              </a:endParaRPr>
            </a:p>
          </p:txBody>
        </p:sp>
      </p:grpSp>
      <p:sp>
        <p:nvSpPr>
          <p:cNvPr id="13" name="Freeform 9"/>
          <p:cNvSpPr>
            <a:spLocks noEditPoints="1"/>
          </p:cNvSpPr>
          <p:nvPr/>
        </p:nvSpPr>
        <p:spPr bwMode="auto">
          <a:xfrm>
            <a:off x="2250486" y="1757309"/>
            <a:ext cx="281960" cy="224466"/>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accent1"/>
          </a:solidFill>
          <a:ln>
            <a:noFill/>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2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sym typeface="Gill Sans" charset="0"/>
            </a:endParaRPr>
          </a:p>
        </p:txBody>
      </p:sp>
      <p:grpSp>
        <p:nvGrpSpPr>
          <p:cNvPr id="14" name="组合 13"/>
          <p:cNvGrpSpPr/>
          <p:nvPr/>
        </p:nvGrpSpPr>
        <p:grpSpPr>
          <a:xfrm>
            <a:off x="4788024" y="1347614"/>
            <a:ext cx="2501127" cy="1132494"/>
            <a:chOff x="4304043" y="1286668"/>
            <a:chExt cx="3837944" cy="2757793"/>
          </a:xfrm>
          <a:effectLst>
            <a:outerShdw blurRad="381000" dist="254000" dir="8100000" algn="tr" rotWithShape="0">
              <a:prstClr val="black">
                <a:alpha val="40000"/>
              </a:prstClr>
            </a:outerShdw>
          </a:effectLst>
        </p:grpSpPr>
        <p:sp>
          <p:nvSpPr>
            <p:cNvPr id="15" name="圆角矩形 1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6" name="圆角矩形 1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17" name="组合 16"/>
          <p:cNvGrpSpPr/>
          <p:nvPr/>
        </p:nvGrpSpPr>
        <p:grpSpPr>
          <a:xfrm>
            <a:off x="4939091" y="1566566"/>
            <a:ext cx="621046" cy="621045"/>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cs typeface="+mn-cs"/>
              </a:endParaRPr>
            </a:p>
          </p:txBody>
        </p:sp>
        <p:sp>
          <p:nvSpPr>
            <p:cNvPr id="19" name="椭圆 1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charset="-122"/>
                <a:ea typeface="微软雅黑" panose="020B0503020204020204" charset="-122"/>
                <a:cs typeface="+mn-cs"/>
              </a:endParaRPr>
            </a:p>
          </p:txBody>
        </p:sp>
      </p:grpSp>
      <p:grpSp>
        <p:nvGrpSpPr>
          <p:cNvPr id="20" name="Group 41"/>
          <p:cNvGrpSpPr/>
          <p:nvPr/>
        </p:nvGrpSpPr>
        <p:grpSpPr bwMode="auto">
          <a:xfrm>
            <a:off x="5652279" y="1566565"/>
            <a:ext cx="1458171" cy="799752"/>
            <a:chOff x="0" y="0"/>
            <a:chExt cx="2419" cy="1343"/>
          </a:xfrm>
        </p:grpSpPr>
        <p:sp>
          <p:nvSpPr>
            <p:cNvPr id="21"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0" marR="0" lvl="0" indent="0" algn="l" defTabSz="914400" rtl="0" eaLnBrk="1" fontAlgn="base" latinLnBrk="0" hangingPunct="1">
                <a:lnSpc>
                  <a:spcPct val="7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Bebas Neue" charset="0"/>
                  <a:sym typeface="Bebas Neue" charset="0"/>
                </a:rPr>
                <a:t>单击此处添加标题</a:t>
              </a:r>
              <a:endParaRPr kumimoji="0" lang="en-US"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Bebas Neue" charset="0"/>
                <a:sym typeface="Bebas Neue" charset="0"/>
              </a:endParaRPr>
            </a:p>
          </p:txBody>
        </p:sp>
        <p:sp>
          <p:nvSpPr>
            <p:cNvPr id="22"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此处添加详细文本描述，建议与标题相关并符合整体语言风格，语言描述尽量</a:t>
              </a:r>
              <a:endParaRPr kumimoji="0" lang="en-US" sz="9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Lato Light" charset="0"/>
                <a:sym typeface="Lato Light" charset="0"/>
              </a:endParaRPr>
            </a:p>
          </p:txBody>
        </p:sp>
      </p:grpSp>
      <p:sp>
        <p:nvSpPr>
          <p:cNvPr id="23" name="Freeform 8"/>
          <p:cNvSpPr>
            <a:spLocks noEditPoints="1"/>
          </p:cNvSpPr>
          <p:nvPr/>
        </p:nvSpPr>
        <p:spPr bwMode="auto">
          <a:xfrm>
            <a:off x="5127381" y="1797571"/>
            <a:ext cx="244466" cy="242244"/>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chemeClr val="accent2"/>
          </a:solidFill>
          <a:ln>
            <a:noFill/>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2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sym typeface="Gill Sans" charset="0"/>
            </a:endParaRPr>
          </a:p>
        </p:txBody>
      </p:sp>
      <p:grpSp>
        <p:nvGrpSpPr>
          <p:cNvPr id="24" name="组合 23"/>
          <p:cNvGrpSpPr/>
          <p:nvPr/>
        </p:nvGrpSpPr>
        <p:grpSpPr>
          <a:xfrm>
            <a:off x="1955924" y="2808114"/>
            <a:ext cx="2501127" cy="1132494"/>
            <a:chOff x="4304043" y="1286668"/>
            <a:chExt cx="3837944" cy="2757793"/>
          </a:xfrm>
          <a:effectLst>
            <a:outerShdw blurRad="381000" dist="254000" dir="8100000" algn="tr" rotWithShape="0">
              <a:prstClr val="black">
                <a:alpha val="40000"/>
              </a:prstClr>
            </a:outerShdw>
          </a:effectLst>
        </p:grpSpPr>
        <p:sp>
          <p:nvSpPr>
            <p:cNvPr id="25" name="圆角矩形 2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6" name="圆角矩形 2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27" name="组合 26"/>
          <p:cNvGrpSpPr/>
          <p:nvPr/>
        </p:nvGrpSpPr>
        <p:grpSpPr>
          <a:xfrm>
            <a:off x="2106991" y="3027066"/>
            <a:ext cx="621046" cy="621045"/>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cs typeface="+mn-cs"/>
              </a:endParaRPr>
            </a:p>
          </p:txBody>
        </p:sp>
        <p:sp>
          <p:nvSpPr>
            <p:cNvPr id="29" name="椭圆 2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charset="-122"/>
                <a:ea typeface="微软雅黑" panose="020B0503020204020204" charset="-122"/>
                <a:cs typeface="+mn-cs"/>
              </a:endParaRPr>
            </a:p>
          </p:txBody>
        </p:sp>
      </p:grpSp>
      <p:grpSp>
        <p:nvGrpSpPr>
          <p:cNvPr id="30" name="Group 41"/>
          <p:cNvGrpSpPr/>
          <p:nvPr/>
        </p:nvGrpSpPr>
        <p:grpSpPr bwMode="auto">
          <a:xfrm>
            <a:off x="2820179" y="3027065"/>
            <a:ext cx="1458171" cy="799752"/>
            <a:chOff x="0" y="0"/>
            <a:chExt cx="2419" cy="1343"/>
          </a:xfrm>
        </p:grpSpPr>
        <p:sp>
          <p:nvSpPr>
            <p:cNvPr id="31"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0" marR="0" lvl="0" indent="0" algn="l" defTabSz="914400" rtl="0" eaLnBrk="1" fontAlgn="base" latinLnBrk="0" hangingPunct="1">
                <a:lnSpc>
                  <a:spcPct val="7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Bebas Neue" charset="0"/>
                  <a:sym typeface="Bebas Neue" charset="0"/>
                </a:rPr>
                <a:t>单击此处添加标题</a:t>
              </a:r>
              <a:endParaRPr kumimoji="0" lang="en-US"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Bebas Neue" charset="0"/>
                <a:sym typeface="Bebas Neue" charset="0"/>
              </a:endParaRPr>
            </a:p>
          </p:txBody>
        </p:sp>
        <p:sp>
          <p:nvSpPr>
            <p:cNvPr id="32"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此处添加详细文本描述，建议与标题相关并符合整体语言风格，语言描述尽量</a:t>
              </a:r>
              <a:endParaRPr kumimoji="0" lang="en-US" sz="9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Lato Light" charset="0"/>
                <a:sym typeface="Lato Light" charset="0"/>
              </a:endParaRPr>
            </a:p>
          </p:txBody>
        </p:sp>
      </p:grpSp>
      <p:sp>
        <p:nvSpPr>
          <p:cNvPr id="33" name="Freeform 7"/>
          <p:cNvSpPr/>
          <p:nvPr/>
        </p:nvSpPr>
        <p:spPr bwMode="auto">
          <a:xfrm>
            <a:off x="2242485" y="3188685"/>
            <a:ext cx="296209" cy="297806"/>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chemeClr val="accent3"/>
          </a:solidFill>
          <a:ln>
            <a:noFill/>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2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sym typeface="Gill Sans" charset="0"/>
            </a:endParaRPr>
          </a:p>
        </p:txBody>
      </p:sp>
      <p:grpSp>
        <p:nvGrpSpPr>
          <p:cNvPr id="34" name="组合 33"/>
          <p:cNvGrpSpPr/>
          <p:nvPr/>
        </p:nvGrpSpPr>
        <p:grpSpPr>
          <a:xfrm>
            <a:off x="4789276" y="2808114"/>
            <a:ext cx="2501127" cy="1132494"/>
            <a:chOff x="4304043" y="1286668"/>
            <a:chExt cx="3837944" cy="2757793"/>
          </a:xfrm>
          <a:effectLst>
            <a:outerShdw blurRad="381000" dist="254000" dir="8100000" algn="tr" rotWithShape="0">
              <a:prstClr val="black">
                <a:alpha val="40000"/>
              </a:prstClr>
            </a:outerShdw>
          </a:effectLst>
        </p:grpSpPr>
        <p:sp>
          <p:nvSpPr>
            <p:cNvPr id="35" name="圆角矩形 3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6" name="圆角矩形 3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37" name="组合 36"/>
          <p:cNvGrpSpPr/>
          <p:nvPr/>
        </p:nvGrpSpPr>
        <p:grpSpPr>
          <a:xfrm>
            <a:off x="4940343" y="3027066"/>
            <a:ext cx="621046" cy="621045"/>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cs typeface="+mn-cs"/>
              </a:endParaRPr>
            </a:p>
          </p:txBody>
        </p:sp>
        <p:sp>
          <p:nvSpPr>
            <p:cNvPr id="39" name="椭圆 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charset="-122"/>
                <a:ea typeface="微软雅黑" panose="020B0503020204020204" charset="-122"/>
                <a:cs typeface="+mn-cs"/>
              </a:endParaRPr>
            </a:p>
          </p:txBody>
        </p:sp>
      </p:grpSp>
      <p:grpSp>
        <p:nvGrpSpPr>
          <p:cNvPr id="40" name="Group 41"/>
          <p:cNvGrpSpPr/>
          <p:nvPr/>
        </p:nvGrpSpPr>
        <p:grpSpPr bwMode="auto">
          <a:xfrm>
            <a:off x="5653531" y="3027065"/>
            <a:ext cx="1458171" cy="799752"/>
            <a:chOff x="0" y="0"/>
            <a:chExt cx="2419" cy="1343"/>
          </a:xfrm>
        </p:grpSpPr>
        <p:sp>
          <p:nvSpPr>
            <p:cNvPr id="41"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0" marR="0" lvl="0" indent="0" algn="l" defTabSz="914400" rtl="0" eaLnBrk="1" fontAlgn="base" latinLnBrk="0" hangingPunct="1">
                <a:lnSpc>
                  <a:spcPct val="7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Bebas Neue" charset="0"/>
                  <a:sym typeface="Bebas Neue" charset="0"/>
                </a:rPr>
                <a:t>单击此处添加标题</a:t>
              </a:r>
              <a:endParaRPr kumimoji="0" lang="en-US"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Bebas Neue" charset="0"/>
                <a:sym typeface="Bebas Neue" charset="0"/>
              </a:endParaRPr>
            </a:p>
          </p:txBody>
        </p:sp>
        <p:sp>
          <p:nvSpPr>
            <p:cNvPr id="42"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此处添加详细文本描述，建议与标题相关并符合整体语言风格，语言描述尽量</a:t>
              </a:r>
              <a:endParaRPr kumimoji="0" lang="en-US" sz="9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Lato Light" charset="0"/>
                <a:sym typeface="Lato Light" charset="0"/>
              </a:endParaRPr>
            </a:p>
          </p:txBody>
        </p:sp>
      </p:grpSp>
      <p:sp>
        <p:nvSpPr>
          <p:cNvPr id="43" name="Freeform 6"/>
          <p:cNvSpPr>
            <a:spLocks noEditPoints="1"/>
          </p:cNvSpPr>
          <p:nvPr/>
        </p:nvSpPr>
        <p:spPr bwMode="auto">
          <a:xfrm>
            <a:off x="5130695" y="3210169"/>
            <a:ext cx="272212" cy="276322"/>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chemeClr val="accent4"/>
          </a:solidFill>
          <a:ln>
            <a:noFill/>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2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sym typeface="Gill Sans" charset="0"/>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anim calcmode="lin" valueType="num">
                                      <p:cBhvr>
                                        <p:cTn id="34" dur="500" fill="hold"/>
                                        <p:tgtEl>
                                          <p:spTgt spid="23"/>
                                        </p:tgtEl>
                                        <p:attrNameLst>
                                          <p:attrName>ppt_x</p:attrName>
                                        </p:attrNameLst>
                                      </p:cBhvr>
                                      <p:tavLst>
                                        <p:tav tm="0">
                                          <p:val>
                                            <p:strVal val="#ppt_x"/>
                                          </p:val>
                                        </p:tav>
                                        <p:tav tm="100000">
                                          <p:val>
                                            <p:strVal val="#ppt_x"/>
                                          </p:val>
                                        </p:tav>
                                      </p:tavLst>
                                    </p:anim>
                                    <p:anim calcmode="lin" valueType="num">
                                      <p:cBhvr>
                                        <p:cTn id="35" dur="500" fill="hold"/>
                                        <p:tgtEl>
                                          <p:spTgt spid="23"/>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right)">
                                      <p:cBhvr>
                                        <p:cTn id="39" dur="500"/>
                                        <p:tgtEl>
                                          <p:spTgt spid="14"/>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anim calcmode="lin" valueType="num">
                                      <p:cBhvr>
                                        <p:cTn id="54" dur="500" fill="hold"/>
                                        <p:tgtEl>
                                          <p:spTgt spid="33"/>
                                        </p:tgtEl>
                                        <p:attrNameLst>
                                          <p:attrName>ppt_x</p:attrName>
                                        </p:attrNameLst>
                                      </p:cBhvr>
                                      <p:tavLst>
                                        <p:tav tm="0">
                                          <p:val>
                                            <p:strVal val="#ppt_x"/>
                                          </p:val>
                                        </p:tav>
                                        <p:tav tm="100000">
                                          <p:val>
                                            <p:strVal val="#ppt_x"/>
                                          </p:val>
                                        </p:tav>
                                      </p:tavLst>
                                    </p:anim>
                                    <p:anim calcmode="lin" valueType="num">
                                      <p:cBhvr>
                                        <p:cTn id="55" dur="500" fill="hold"/>
                                        <p:tgtEl>
                                          <p:spTgt spid="33"/>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22" presetClass="entr" presetSubtype="2"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right)">
                                      <p:cBhvr>
                                        <p:cTn id="59" dur="500"/>
                                        <p:tgtEl>
                                          <p:spTgt spid="24"/>
                                        </p:tgtEl>
                                      </p:cBhvr>
                                    </p:animEffect>
                                  </p:childTnLst>
                                </p:cTn>
                              </p:par>
                            </p:childTnLst>
                          </p:cTn>
                        </p:par>
                        <p:par>
                          <p:cTn id="60" fill="hold">
                            <p:stCondLst>
                              <p:cond delay="5500"/>
                            </p:stCondLst>
                            <p:childTnLst>
                              <p:par>
                                <p:cTn id="61" presetID="22" presetClass="entr" presetSubtype="8"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left)">
                                      <p:cBhvr>
                                        <p:cTn id="63" dur="500"/>
                                        <p:tgtEl>
                                          <p:spTgt spid="30"/>
                                        </p:tgtEl>
                                      </p:cBhvr>
                                    </p:animEffect>
                                  </p:childTnLst>
                                </p:cTn>
                              </p:par>
                            </p:childTnLst>
                          </p:cTn>
                        </p:par>
                        <p:par>
                          <p:cTn id="64" fill="hold">
                            <p:stCondLst>
                              <p:cond delay="6000"/>
                            </p:stCondLst>
                            <p:childTnLst>
                              <p:par>
                                <p:cTn id="65" presetID="53" presetClass="entr" presetSubtype="16"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500"/>
                                        <p:tgtEl>
                                          <p:spTgt spid="43"/>
                                        </p:tgtEl>
                                      </p:cBhvr>
                                    </p:animEffect>
                                    <p:anim calcmode="lin" valueType="num">
                                      <p:cBhvr>
                                        <p:cTn id="74" dur="500" fill="hold"/>
                                        <p:tgtEl>
                                          <p:spTgt spid="43"/>
                                        </p:tgtEl>
                                        <p:attrNameLst>
                                          <p:attrName>ppt_x</p:attrName>
                                        </p:attrNameLst>
                                      </p:cBhvr>
                                      <p:tavLst>
                                        <p:tav tm="0">
                                          <p:val>
                                            <p:strVal val="#ppt_x"/>
                                          </p:val>
                                        </p:tav>
                                        <p:tav tm="100000">
                                          <p:val>
                                            <p:strVal val="#ppt_x"/>
                                          </p:val>
                                        </p:tav>
                                      </p:tavLst>
                                    </p:anim>
                                    <p:anim calcmode="lin" valueType="num">
                                      <p:cBhvr>
                                        <p:cTn id="75" dur="500" fill="hold"/>
                                        <p:tgtEl>
                                          <p:spTgt spid="43"/>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22" presetClass="entr" presetSubtype="2"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ipe(right)">
                                      <p:cBhvr>
                                        <p:cTn id="79" dur="500"/>
                                        <p:tgtEl>
                                          <p:spTgt spid="34"/>
                                        </p:tgtEl>
                                      </p:cBhvr>
                                    </p:animEffect>
                                  </p:childTnLst>
                                </p:cTn>
                              </p:par>
                            </p:childTnLst>
                          </p:cTn>
                        </p:par>
                        <p:par>
                          <p:cTn id="80" fill="hold">
                            <p:stCondLst>
                              <p:cond delay="7500"/>
                            </p:stCondLst>
                            <p:childTnLst>
                              <p:par>
                                <p:cTn id="81" presetID="22" presetClass="entr" presetSubtype="8" fill="hold" nodeType="after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wipe(left)">
                                      <p:cBhvr>
                                        <p:cTn id="8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animBg="1"/>
      <p:bldP spid="33"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797960" y="1545103"/>
            <a:ext cx="1860245" cy="339072"/>
          </a:xfrm>
          <a:prstGeom prst="roundRect">
            <a:avLst/>
          </a:prstGeom>
          <a:solidFill>
            <a:schemeClr val="accent1"/>
          </a:solidFill>
          <a:ln>
            <a:noFill/>
          </a:ln>
          <a:effectLst>
            <a:outerShdw blurRad="152400" dist="152400" dir="5400000" sx="94000" sy="94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109" tIns="30555" rIns="61109" bIns="30555"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 name="圆角矩形 4"/>
          <p:cNvSpPr/>
          <p:nvPr/>
        </p:nvSpPr>
        <p:spPr>
          <a:xfrm>
            <a:off x="5391110" y="1533052"/>
            <a:ext cx="1860245" cy="339072"/>
          </a:xfrm>
          <a:prstGeom prst="roundRect">
            <a:avLst/>
          </a:prstGeom>
          <a:solidFill>
            <a:schemeClr val="accent2"/>
          </a:solidFill>
          <a:ln>
            <a:noFill/>
          </a:ln>
          <a:effectLst>
            <a:outerShdw blurRad="152400" dist="152400" dir="5400000" sx="94000" sy="94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109" tIns="30555" rIns="61109" bIns="30555"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cxnSp>
        <p:nvCxnSpPr>
          <p:cNvPr id="6" name="直接连接符 5"/>
          <p:cNvCxnSpPr/>
          <p:nvPr/>
        </p:nvCxnSpPr>
        <p:spPr bwMode="auto">
          <a:xfrm>
            <a:off x="4582020" y="1154916"/>
            <a:ext cx="0" cy="1458519"/>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直接连接符 6"/>
          <p:cNvCxnSpPr/>
          <p:nvPr/>
        </p:nvCxnSpPr>
        <p:spPr bwMode="auto">
          <a:xfrm>
            <a:off x="4582020" y="3298566"/>
            <a:ext cx="0" cy="1458519"/>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椭圆 7"/>
          <p:cNvSpPr/>
          <p:nvPr/>
        </p:nvSpPr>
        <p:spPr bwMode="auto">
          <a:xfrm>
            <a:off x="4172463" y="2479215"/>
            <a:ext cx="819114" cy="819351"/>
          </a:xfrm>
          <a:prstGeom prst="ellipse">
            <a:avLst/>
          </a:prstGeom>
          <a:solidFill>
            <a:schemeClr val="accent2"/>
          </a:solidFill>
          <a:ln w="9525" cap="flat" cmpd="sng" algn="ctr">
            <a:solidFill>
              <a:srgbClr val="F8F8F8"/>
            </a:solidFill>
            <a:prstDash val="solid"/>
            <a:round/>
            <a:headEnd type="none" w="med" len="med"/>
            <a:tailEnd type="none" w="med" len="med"/>
          </a:ln>
          <a:effectLst/>
        </p:spPr>
        <p:txBody>
          <a:bodyPr vert="horz" wrap="square" lIns="91438" tIns="45719" rIns="91438" bIns="45719"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9" name="TextBox 26"/>
          <p:cNvSpPr txBox="1"/>
          <p:nvPr/>
        </p:nvSpPr>
        <p:spPr>
          <a:xfrm>
            <a:off x="1746515" y="1536364"/>
            <a:ext cx="1922318" cy="338552"/>
          </a:xfrm>
          <a:prstGeom prst="rect">
            <a:avLst/>
          </a:prstGeom>
          <a:noFill/>
        </p:spPr>
        <p:txBody>
          <a:bodyPr wrap="none" lIns="91438" tIns="45719" rIns="91438" bIns="45719"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2015</a:t>
            </a: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年上半年情况</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0" name="TextBox 27"/>
          <p:cNvSpPr txBox="1"/>
          <p:nvPr/>
        </p:nvSpPr>
        <p:spPr>
          <a:xfrm>
            <a:off x="5392020" y="1536364"/>
            <a:ext cx="1922317" cy="338552"/>
          </a:xfrm>
          <a:prstGeom prst="rect">
            <a:avLst/>
          </a:prstGeom>
          <a:noFill/>
        </p:spPr>
        <p:txBody>
          <a:bodyPr wrap="none" lIns="91438" tIns="45719" rIns="91438" bIns="45719"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2016</a:t>
            </a: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年上半年情况</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1" name="TextBox 28"/>
          <p:cNvSpPr txBox="1"/>
          <p:nvPr/>
        </p:nvSpPr>
        <p:spPr>
          <a:xfrm>
            <a:off x="1010712" y="1964303"/>
            <a:ext cx="2728459" cy="600162"/>
          </a:xfrm>
          <a:prstGeom prst="rect">
            <a:avLst/>
          </a:prstGeom>
          <a:noFill/>
        </p:spPr>
        <p:txBody>
          <a:bodyPr wrap="square" lIns="91438" tIns="45719" rIns="91438" bIns="45719"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7F7F7F"/>
                </a:solidFill>
                <a:effectLst/>
                <a:uLnTx/>
                <a:uFillTx/>
                <a:latin typeface="微软雅黑" panose="020B0503020204020204" charset="-122"/>
                <a:ea typeface="微软雅黑" panose="020B0503020204020204" charset="-122"/>
                <a:cs typeface="+mn-cs"/>
              </a:rPr>
              <a:t>这里输入简要文字说明这里输入简要文字说明这里输入简要文字说明</a:t>
            </a:r>
            <a:endParaRPr kumimoji="0" lang="zh-CN" altLang="en-US" sz="1100" b="0" i="0" u="none" strike="noStrike" kern="1200" cap="none" spc="0" normalizeH="0" baseline="0" noProof="0" dirty="0">
              <a:ln>
                <a:noFill/>
              </a:ln>
              <a:solidFill>
                <a:srgbClr val="7F7F7F"/>
              </a:solidFill>
              <a:effectLst/>
              <a:uLnTx/>
              <a:uFillTx/>
              <a:latin typeface="微软雅黑" panose="020B0503020204020204" charset="-122"/>
              <a:ea typeface="微软雅黑" panose="020B0503020204020204" charset="-122"/>
              <a:cs typeface="+mn-cs"/>
            </a:endParaRPr>
          </a:p>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7F7F7F"/>
                </a:solidFill>
                <a:effectLst/>
                <a:uLnTx/>
                <a:uFillTx/>
                <a:latin typeface="微软雅黑" panose="020B0503020204020204" charset="-122"/>
                <a:ea typeface="微软雅黑" panose="020B0503020204020204" charset="-122"/>
                <a:cs typeface="+mn-cs"/>
              </a:rPr>
              <a:t>这里输入简要文字说明</a:t>
            </a:r>
            <a:endParaRPr kumimoji="0" lang="zh-CN" altLang="en-US" sz="1100" b="0" i="0" u="none" strike="noStrike" kern="1200" cap="none" spc="0" normalizeH="0" baseline="0" noProof="0" dirty="0">
              <a:ln>
                <a:noFill/>
              </a:ln>
              <a:solidFill>
                <a:srgbClr val="7F7F7F"/>
              </a:solidFill>
              <a:effectLst/>
              <a:uLnTx/>
              <a:uFillTx/>
              <a:latin typeface="微软雅黑" panose="020B0503020204020204" charset="-122"/>
              <a:ea typeface="微软雅黑" panose="020B0503020204020204" charset="-122"/>
              <a:cs typeface="+mn-cs"/>
            </a:endParaRPr>
          </a:p>
        </p:txBody>
      </p:sp>
      <p:sp>
        <p:nvSpPr>
          <p:cNvPr id="12" name="TextBox 29"/>
          <p:cNvSpPr txBox="1"/>
          <p:nvPr/>
        </p:nvSpPr>
        <p:spPr>
          <a:xfrm>
            <a:off x="5294837" y="1964303"/>
            <a:ext cx="2728459" cy="600162"/>
          </a:xfrm>
          <a:prstGeom prst="rect">
            <a:avLst/>
          </a:prstGeom>
          <a:noFill/>
        </p:spPr>
        <p:txBody>
          <a:bodyPr wrap="square" lIns="91438" tIns="45719" rIns="91438" bIns="45719"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7F7F7F"/>
                </a:solidFill>
                <a:effectLst/>
                <a:uLnTx/>
                <a:uFillTx/>
                <a:latin typeface="微软雅黑" panose="020B0503020204020204" charset="-122"/>
                <a:ea typeface="微软雅黑" panose="020B0503020204020204" charset="-122"/>
                <a:cs typeface="+mn-cs"/>
              </a:rPr>
              <a:t>这里输入简要文字说明这里输入简要文字说明这里输入简要文字说明</a:t>
            </a:r>
            <a:endParaRPr kumimoji="0" lang="zh-CN" altLang="en-US" sz="1100" b="0" i="0" u="none" strike="noStrike" kern="1200" cap="none" spc="0" normalizeH="0" baseline="0" noProof="0" dirty="0">
              <a:ln>
                <a:noFill/>
              </a:ln>
              <a:solidFill>
                <a:srgbClr val="7F7F7F"/>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7F7F7F"/>
                </a:solidFill>
                <a:effectLst/>
                <a:uLnTx/>
                <a:uFillTx/>
                <a:latin typeface="微软雅黑" panose="020B0503020204020204" charset="-122"/>
                <a:ea typeface="微软雅黑" panose="020B0503020204020204" charset="-122"/>
                <a:cs typeface="+mn-cs"/>
              </a:rPr>
              <a:t>这里输入简要文字说明</a:t>
            </a:r>
            <a:endParaRPr kumimoji="0" lang="zh-CN" altLang="en-US" sz="1100" b="0" i="0" u="none" strike="noStrike" kern="1200" cap="none" spc="0" normalizeH="0" baseline="0" noProof="0" dirty="0">
              <a:ln>
                <a:noFill/>
              </a:ln>
              <a:solidFill>
                <a:srgbClr val="7F7F7F"/>
              </a:solidFill>
              <a:effectLst/>
              <a:uLnTx/>
              <a:uFillTx/>
              <a:latin typeface="微软雅黑" panose="020B0503020204020204" charset="-122"/>
              <a:ea typeface="微软雅黑" panose="020B0503020204020204" charset="-122"/>
              <a:cs typeface="+mn-cs"/>
            </a:endParaRPr>
          </a:p>
        </p:txBody>
      </p:sp>
      <p:sp>
        <p:nvSpPr>
          <p:cNvPr id="13" name="矩形 12"/>
          <p:cNvSpPr/>
          <p:nvPr/>
        </p:nvSpPr>
        <p:spPr bwMode="auto">
          <a:xfrm>
            <a:off x="2015365" y="2888890"/>
            <a:ext cx="1612294" cy="264737"/>
          </a:xfrm>
          <a:prstGeom prst="rect">
            <a:avLst/>
          </a:prstGeom>
          <a:solidFill>
            <a:schemeClr val="accent1"/>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计划完成：</a:t>
            </a:r>
            <a:r>
              <a:rPr kumimoji="0" lang="en-US" altLang="zh-CN" sz="13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60%</a:t>
            </a:r>
            <a:endParaRPr kumimoji="0" lang="zh-CN" altLang="en-US" sz="13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4" name="矩形 13"/>
          <p:cNvSpPr/>
          <p:nvPr/>
        </p:nvSpPr>
        <p:spPr bwMode="auto">
          <a:xfrm>
            <a:off x="1363008" y="3222347"/>
            <a:ext cx="2264651" cy="264737"/>
          </a:xfrm>
          <a:prstGeom prst="rect">
            <a:avLst/>
          </a:prstGeom>
          <a:solidFill>
            <a:schemeClr val="accent2"/>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实际完成数：</a:t>
            </a:r>
            <a:r>
              <a:rPr kumimoji="0" lang="en-US" altLang="zh-CN" sz="13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555</a:t>
            </a:r>
            <a:r>
              <a:rPr kumimoji="0" lang="zh-CN" altLang="en-US" sz="13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万</a:t>
            </a:r>
            <a:endParaRPr kumimoji="0" lang="zh-CN" altLang="en-US" sz="13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5" name="矩形 14"/>
          <p:cNvSpPr/>
          <p:nvPr/>
        </p:nvSpPr>
        <p:spPr bwMode="auto">
          <a:xfrm>
            <a:off x="1687032" y="3593912"/>
            <a:ext cx="1940630" cy="264737"/>
          </a:xfrm>
          <a:prstGeom prst="rect">
            <a:avLst/>
          </a:prstGeom>
          <a:solidFill>
            <a:schemeClr val="accent1"/>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回款数：</a:t>
            </a:r>
            <a:r>
              <a:rPr kumimoji="0" lang="en-US" altLang="zh-CN" sz="13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400</a:t>
            </a:r>
            <a:r>
              <a:rPr kumimoji="0" lang="zh-CN" altLang="en-US" sz="13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万</a:t>
            </a:r>
            <a:endParaRPr kumimoji="0" lang="zh-CN" altLang="en-US" sz="13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6" name="矩形 15"/>
          <p:cNvSpPr/>
          <p:nvPr/>
        </p:nvSpPr>
        <p:spPr bwMode="auto">
          <a:xfrm>
            <a:off x="2065057" y="3963916"/>
            <a:ext cx="1562604" cy="264737"/>
          </a:xfrm>
          <a:prstGeom prst="rect">
            <a:avLst/>
          </a:prstGeom>
          <a:solidFill>
            <a:schemeClr val="accent2"/>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您的文字</a:t>
            </a:r>
            <a:endParaRPr kumimoji="0" lang="zh-CN" altLang="en-US" sz="13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7" name="矩形 16"/>
          <p:cNvSpPr/>
          <p:nvPr/>
        </p:nvSpPr>
        <p:spPr bwMode="auto">
          <a:xfrm>
            <a:off x="5497171" y="2888890"/>
            <a:ext cx="1752237" cy="264737"/>
          </a:xfrm>
          <a:prstGeom prst="rect">
            <a:avLst/>
          </a:prstGeom>
          <a:solidFill>
            <a:schemeClr val="accent1"/>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计划完成：</a:t>
            </a:r>
            <a:r>
              <a:rPr kumimoji="0" lang="en-US" altLang="zh-CN" sz="13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80%</a:t>
            </a:r>
            <a:endParaRPr kumimoji="0" lang="zh-CN" altLang="en-US" sz="13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8" name="矩形 17"/>
          <p:cNvSpPr/>
          <p:nvPr/>
        </p:nvSpPr>
        <p:spPr bwMode="auto">
          <a:xfrm>
            <a:off x="5506204" y="3222347"/>
            <a:ext cx="2614276" cy="264737"/>
          </a:xfrm>
          <a:prstGeom prst="rect">
            <a:avLst/>
          </a:prstGeom>
          <a:solidFill>
            <a:schemeClr val="accent2"/>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实际完成数：</a:t>
            </a:r>
            <a:r>
              <a:rPr kumimoji="0" lang="en-US" altLang="zh-CN" sz="13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800</a:t>
            </a:r>
            <a:r>
              <a:rPr kumimoji="0" lang="zh-CN" altLang="en-US" sz="13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万</a:t>
            </a:r>
            <a:endParaRPr kumimoji="0" lang="zh-CN" altLang="en-US" sz="13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9" name="矩形 18"/>
          <p:cNvSpPr/>
          <p:nvPr/>
        </p:nvSpPr>
        <p:spPr bwMode="auto">
          <a:xfrm>
            <a:off x="5506205" y="3593912"/>
            <a:ext cx="1365178" cy="264737"/>
          </a:xfrm>
          <a:prstGeom prst="rect">
            <a:avLst/>
          </a:prstGeom>
          <a:solidFill>
            <a:schemeClr val="accent1"/>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回款数：</a:t>
            </a:r>
            <a:r>
              <a:rPr kumimoji="0" lang="en-US" altLang="zh-CN" sz="13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500</a:t>
            </a:r>
            <a:r>
              <a:rPr kumimoji="0" lang="zh-CN" altLang="en-US" sz="13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万</a:t>
            </a:r>
            <a:endParaRPr kumimoji="0" lang="zh-CN" altLang="en-US" sz="13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0" name="矩形 19"/>
          <p:cNvSpPr/>
          <p:nvPr/>
        </p:nvSpPr>
        <p:spPr bwMode="auto">
          <a:xfrm>
            <a:off x="5497170" y="3963916"/>
            <a:ext cx="1860245" cy="264737"/>
          </a:xfrm>
          <a:prstGeom prst="rect">
            <a:avLst/>
          </a:prstGeom>
          <a:solidFill>
            <a:schemeClr val="accent2"/>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您的文字</a:t>
            </a:r>
            <a:endParaRPr kumimoji="0" lang="zh-CN" altLang="en-US" sz="13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1" name="TextBox 38"/>
          <p:cNvSpPr txBox="1"/>
          <p:nvPr/>
        </p:nvSpPr>
        <p:spPr>
          <a:xfrm>
            <a:off x="4332113" y="2665019"/>
            <a:ext cx="566626" cy="461663"/>
          </a:xfrm>
          <a:prstGeom prst="rect">
            <a:avLst/>
          </a:prstGeom>
          <a:noFill/>
        </p:spPr>
        <p:txBody>
          <a:bodyPr wrap="none" lIns="91438" tIns="45719" rIns="91438" bIns="45719"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VS</a:t>
            </a:r>
            <a:endParaRPr kumimoji="0" lang="zh-CN" altLang="en-US" sz="2400"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advClick="0" advTm="0">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accel="68000" fill="hold" grpId="0" nodeType="afterEffect" p14:presetBounceEnd="20000">
                                      <p:stCondLst>
                                        <p:cond delay="0"/>
                                      </p:stCondLst>
                                      <p:iterate type="lt">
                                        <p:tmPct val="10000"/>
                                      </p:iterate>
                                      <p:childTnLst>
                                        <p:set>
                                          <p:cBhvr>
                                            <p:cTn id="36" dur="1" fill="hold">
                                              <p:stCondLst>
                                                <p:cond delay="0"/>
                                              </p:stCondLst>
                                            </p:cTn>
                                            <p:tgtEl>
                                              <p:spTgt spid="9"/>
                                            </p:tgtEl>
                                            <p:attrNameLst>
                                              <p:attrName>style.visibility</p:attrName>
                                            </p:attrNameLst>
                                          </p:cBhvr>
                                          <p:to>
                                            <p:strVal val="visible"/>
                                          </p:to>
                                        </p:set>
                                        <p:anim calcmode="lin" valueType="num" p14:bounceEnd="20000">
                                          <p:cBhvr additive="base">
                                            <p:cTn id="37" dur="500" fill="hold"/>
                                            <p:tgtEl>
                                              <p:spTgt spid="9"/>
                                            </p:tgtEl>
                                            <p:attrNameLst>
                                              <p:attrName>ppt_x</p:attrName>
                                            </p:attrNameLst>
                                          </p:cBhvr>
                                          <p:tavLst>
                                            <p:tav tm="0">
                                              <p:val>
                                                <p:strVal val="#ppt_x"/>
                                              </p:val>
                                            </p:tav>
                                            <p:tav tm="100000">
                                              <p:val>
                                                <p:strVal val="#ppt_x"/>
                                              </p:val>
                                            </p:tav>
                                          </p:tavLst>
                                        </p:anim>
                                        <p:anim calcmode="lin" valueType="num" p14:bounceEnd="20000">
                                          <p:cBhvr additive="base">
                                            <p:cTn id="38" dur="500" fill="hold"/>
                                            <p:tgtEl>
                                              <p:spTgt spid="9"/>
                                            </p:tgtEl>
                                            <p:attrNameLst>
                                              <p:attrName>ppt_y</p:attrName>
                                            </p:attrNameLst>
                                          </p:cBhvr>
                                          <p:tavLst>
                                            <p:tav tm="0">
                                              <p:val>
                                                <p:strVal val="0-#ppt_h/2"/>
                                              </p:val>
                                            </p:tav>
                                            <p:tav tm="100000">
                                              <p:val>
                                                <p:strVal val="#ppt_y"/>
                                              </p:val>
                                            </p:tav>
                                          </p:tavLst>
                                        </p:anim>
                                      </p:childTnLst>
                                    </p:cTn>
                                  </p:par>
                                  <p:par>
                                    <p:cTn id="39" presetID="2" presetClass="entr" presetSubtype="1" accel="68000" fill="hold" grpId="0" nodeType="withEffect" p14:presetBounceEnd="20000">
                                      <p:stCondLst>
                                        <p:cond delay="0"/>
                                      </p:stCondLst>
                                      <p:iterate type="lt">
                                        <p:tmPct val="10000"/>
                                      </p:iterate>
                                      <p:childTnLst>
                                        <p:set>
                                          <p:cBhvr>
                                            <p:cTn id="40" dur="1" fill="hold">
                                              <p:stCondLst>
                                                <p:cond delay="0"/>
                                              </p:stCondLst>
                                            </p:cTn>
                                            <p:tgtEl>
                                              <p:spTgt spid="10"/>
                                            </p:tgtEl>
                                            <p:attrNameLst>
                                              <p:attrName>style.visibility</p:attrName>
                                            </p:attrNameLst>
                                          </p:cBhvr>
                                          <p:to>
                                            <p:strVal val="visible"/>
                                          </p:to>
                                        </p:set>
                                        <p:anim calcmode="lin" valueType="num" p14:bounceEnd="20000">
                                          <p:cBhvr additive="base">
                                            <p:cTn id="41" dur="500" fill="hold"/>
                                            <p:tgtEl>
                                              <p:spTgt spid="10"/>
                                            </p:tgtEl>
                                            <p:attrNameLst>
                                              <p:attrName>ppt_x</p:attrName>
                                            </p:attrNameLst>
                                          </p:cBhvr>
                                          <p:tavLst>
                                            <p:tav tm="0">
                                              <p:val>
                                                <p:strVal val="#ppt_x"/>
                                              </p:val>
                                            </p:tav>
                                            <p:tav tm="100000">
                                              <p:val>
                                                <p:strVal val="#ppt_x"/>
                                              </p:val>
                                            </p:tav>
                                          </p:tavLst>
                                        </p:anim>
                                        <p:anim calcmode="lin" valueType="num" p14:bounceEnd="20000">
                                          <p:cBhvr additive="base">
                                            <p:cTn id="42" dur="500" fill="hold"/>
                                            <p:tgtEl>
                                              <p:spTgt spid="10"/>
                                            </p:tgtEl>
                                            <p:attrNameLst>
                                              <p:attrName>ppt_y</p:attrName>
                                            </p:attrNameLst>
                                          </p:cBhvr>
                                          <p:tavLst>
                                            <p:tav tm="0">
                                              <p:val>
                                                <p:strVal val="0-#ppt_h/2"/>
                                              </p:val>
                                            </p:tav>
                                            <p:tav tm="100000">
                                              <p:val>
                                                <p:strVal val="#ppt_y"/>
                                              </p:val>
                                            </p:tav>
                                          </p:tavLst>
                                        </p:anim>
                                      </p:childTnLst>
                                    </p:cTn>
                                  </p:par>
                                </p:childTnLst>
                              </p:cTn>
                            </p:par>
                            <p:par>
                              <p:cTn id="43" fill="hold">
                                <p:stCondLst>
                                  <p:cond delay="3950"/>
                                </p:stCondLst>
                                <p:childTnLst>
                                  <p:par>
                                    <p:cTn id="44" presetID="22" presetClass="entr" presetSubtype="1"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up)">
                                          <p:cBhvr>
                                            <p:cTn id="46" dur="500"/>
                                            <p:tgtEl>
                                              <p:spTgt spid="11"/>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up)">
                                          <p:cBhvr>
                                            <p:cTn id="49" dur="500"/>
                                            <p:tgtEl>
                                              <p:spTgt spid="12"/>
                                            </p:tgtEl>
                                          </p:cBhvr>
                                        </p:animEffect>
                                      </p:childTnLst>
                                    </p:cTn>
                                  </p:par>
                                </p:childTnLst>
                              </p:cTn>
                            </p:par>
                            <p:par>
                              <p:cTn id="50" fill="hold">
                                <p:stCondLst>
                                  <p:cond delay="4450"/>
                                </p:stCondLst>
                                <p:childTnLst>
                                  <p:par>
                                    <p:cTn id="51" presetID="22" presetClass="entr" presetSubtype="2"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right)">
                                          <p:cBhvr>
                                            <p:cTn id="53" dur="500"/>
                                            <p:tgtEl>
                                              <p:spTgt spid="1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500"/>
                                            <p:tgtEl>
                                              <p:spTgt spid="17"/>
                                            </p:tgtEl>
                                          </p:cBhvr>
                                        </p:animEffect>
                                      </p:childTnLst>
                                    </p:cTn>
                                  </p:par>
                                </p:childTnLst>
                              </p:cTn>
                            </p:par>
                            <p:par>
                              <p:cTn id="57" fill="hold">
                                <p:stCondLst>
                                  <p:cond delay="4950"/>
                                </p:stCondLst>
                                <p:childTnLst>
                                  <p:par>
                                    <p:cTn id="58" presetID="22" presetClass="entr" presetSubtype="2"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right)">
                                          <p:cBhvr>
                                            <p:cTn id="60" dur="500"/>
                                            <p:tgtEl>
                                              <p:spTgt spid="14"/>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par>
                              <p:cTn id="64" fill="hold">
                                <p:stCondLst>
                                  <p:cond delay="5450"/>
                                </p:stCondLst>
                                <p:childTnLst>
                                  <p:par>
                                    <p:cTn id="65" presetID="22" presetClass="entr" presetSubtype="2"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right)">
                                          <p:cBhvr>
                                            <p:cTn id="67" dur="500"/>
                                            <p:tgtEl>
                                              <p:spTgt spid="15"/>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5950"/>
                                </p:stCondLst>
                                <p:childTnLst>
                                  <p:par>
                                    <p:cTn id="72" presetID="22" presetClass="entr" presetSubtype="2"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wipe(right)">
                                          <p:cBhvr>
                                            <p:cTn id="74" dur="500"/>
                                            <p:tgtEl>
                                              <p:spTgt spid="16"/>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left)">
                                          <p:cBhvr>
                                            <p:cTn id="7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p:bldP spid="10" grpId="0"/>
          <p:bldP spid="11" grpId="0"/>
          <p:bldP spid="12" grpId="0"/>
          <p:bldP spid="13" grpId="0" animBg="1"/>
          <p:bldP spid="14" grpId="0" animBg="1"/>
          <p:bldP spid="15" grpId="0" animBg="1"/>
          <p:bldP spid="16" grpId="0" animBg="1"/>
          <p:bldP spid="17" grpId="0" animBg="1"/>
          <p:bldP spid="18" grpId="0" animBg="1"/>
          <p:bldP spid="19" grpId="0" animBg="1"/>
          <p:bldP spid="20" grpId="0" animBg="1"/>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accel="68000" fill="hold" grpId="0" nodeType="afterEffect">
                                      <p:stCondLst>
                                        <p:cond delay="0"/>
                                      </p:stCondLst>
                                      <p:iterate type="lt">
                                        <p:tmPct val="10000"/>
                                      </p:iterate>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0-#ppt_h/2"/>
                                              </p:val>
                                            </p:tav>
                                            <p:tav tm="100000">
                                              <p:val>
                                                <p:strVal val="#ppt_y"/>
                                              </p:val>
                                            </p:tav>
                                          </p:tavLst>
                                        </p:anim>
                                      </p:childTnLst>
                                    </p:cTn>
                                  </p:par>
                                  <p:par>
                                    <p:cTn id="39" presetID="2" presetClass="entr" presetSubtype="1" accel="68000" fill="hold" grpId="0" nodeType="withEffect">
                                      <p:stCondLst>
                                        <p:cond delay="0"/>
                                      </p:stCondLst>
                                      <p:iterate type="lt">
                                        <p:tmPct val="10000"/>
                                      </p:iterate>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0-#ppt_h/2"/>
                                              </p:val>
                                            </p:tav>
                                            <p:tav tm="100000">
                                              <p:val>
                                                <p:strVal val="#ppt_y"/>
                                              </p:val>
                                            </p:tav>
                                          </p:tavLst>
                                        </p:anim>
                                      </p:childTnLst>
                                    </p:cTn>
                                  </p:par>
                                </p:childTnLst>
                              </p:cTn>
                            </p:par>
                            <p:par>
                              <p:cTn id="43" fill="hold">
                                <p:stCondLst>
                                  <p:cond delay="3950"/>
                                </p:stCondLst>
                                <p:childTnLst>
                                  <p:par>
                                    <p:cTn id="44" presetID="22" presetClass="entr" presetSubtype="1"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up)">
                                          <p:cBhvr>
                                            <p:cTn id="46" dur="500"/>
                                            <p:tgtEl>
                                              <p:spTgt spid="11"/>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up)">
                                          <p:cBhvr>
                                            <p:cTn id="49" dur="500"/>
                                            <p:tgtEl>
                                              <p:spTgt spid="12"/>
                                            </p:tgtEl>
                                          </p:cBhvr>
                                        </p:animEffect>
                                      </p:childTnLst>
                                    </p:cTn>
                                  </p:par>
                                </p:childTnLst>
                              </p:cTn>
                            </p:par>
                            <p:par>
                              <p:cTn id="50" fill="hold">
                                <p:stCondLst>
                                  <p:cond delay="4450"/>
                                </p:stCondLst>
                                <p:childTnLst>
                                  <p:par>
                                    <p:cTn id="51" presetID="22" presetClass="entr" presetSubtype="2"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right)">
                                          <p:cBhvr>
                                            <p:cTn id="53" dur="500"/>
                                            <p:tgtEl>
                                              <p:spTgt spid="1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500"/>
                                            <p:tgtEl>
                                              <p:spTgt spid="17"/>
                                            </p:tgtEl>
                                          </p:cBhvr>
                                        </p:animEffect>
                                      </p:childTnLst>
                                    </p:cTn>
                                  </p:par>
                                </p:childTnLst>
                              </p:cTn>
                            </p:par>
                            <p:par>
                              <p:cTn id="57" fill="hold">
                                <p:stCondLst>
                                  <p:cond delay="4950"/>
                                </p:stCondLst>
                                <p:childTnLst>
                                  <p:par>
                                    <p:cTn id="58" presetID="22" presetClass="entr" presetSubtype="2"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right)">
                                          <p:cBhvr>
                                            <p:cTn id="60" dur="500"/>
                                            <p:tgtEl>
                                              <p:spTgt spid="14"/>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par>
                              <p:cTn id="64" fill="hold">
                                <p:stCondLst>
                                  <p:cond delay="5450"/>
                                </p:stCondLst>
                                <p:childTnLst>
                                  <p:par>
                                    <p:cTn id="65" presetID="22" presetClass="entr" presetSubtype="2"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right)">
                                          <p:cBhvr>
                                            <p:cTn id="67" dur="500"/>
                                            <p:tgtEl>
                                              <p:spTgt spid="15"/>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5950"/>
                                </p:stCondLst>
                                <p:childTnLst>
                                  <p:par>
                                    <p:cTn id="72" presetID="22" presetClass="entr" presetSubtype="2"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wipe(right)">
                                          <p:cBhvr>
                                            <p:cTn id="74" dur="500"/>
                                            <p:tgtEl>
                                              <p:spTgt spid="16"/>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left)">
                                          <p:cBhvr>
                                            <p:cTn id="7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p:bldP spid="10" grpId="0"/>
          <p:bldP spid="11" grpId="0"/>
          <p:bldP spid="12" grpId="0"/>
          <p:bldP spid="13" grpId="0" animBg="1"/>
          <p:bldP spid="14" grpId="0" animBg="1"/>
          <p:bldP spid="15" grpId="0" animBg="1"/>
          <p:bldP spid="16" grpId="0" animBg="1"/>
          <p:bldP spid="17" grpId="0" animBg="1"/>
          <p:bldP spid="18" grpId="0" animBg="1"/>
          <p:bldP spid="19" grpId="0" animBg="1"/>
          <p:bldP spid="20" grpId="0" animBg="1"/>
          <p:bldP spid="21"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0"/>
            <a:ext cx="9144000" cy="5166146"/>
            <a:chOff x="0" y="0"/>
            <a:chExt cx="9144000" cy="5166146"/>
          </a:xfrm>
        </p:grpSpPr>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873" y="1657126"/>
              <a:ext cx="2054182" cy="3017270"/>
            </a:xfrm>
            <a:prstGeom prst="rect">
              <a:avLst/>
            </a:prstGeom>
          </p:spPr>
        </p:pic>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4997" y="2347607"/>
              <a:ext cx="2377243" cy="2523535"/>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836" y="4282299"/>
              <a:ext cx="6138164" cy="883847"/>
            </a:xfrm>
            <a:prstGeom prst="rect">
              <a:avLst/>
            </a:prstGeom>
          </p:spPr>
        </p:pic>
      </p:grpSp>
      <p:sp>
        <p:nvSpPr>
          <p:cNvPr id="17" name="Freeform 5"/>
          <p:cNvSpPr/>
          <p:nvPr/>
        </p:nvSpPr>
        <p:spPr bwMode="auto">
          <a:xfrm>
            <a:off x="2317534" y="741502"/>
            <a:ext cx="1376603" cy="124116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w="9525" cap="flat">
            <a:noFill/>
            <a:prstDash val="solid"/>
            <a:miter lim="800000"/>
          </a:ln>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18" name="TextBox 21"/>
          <p:cNvSpPr txBox="1"/>
          <p:nvPr/>
        </p:nvSpPr>
        <p:spPr>
          <a:xfrm>
            <a:off x="2468915" y="1005310"/>
            <a:ext cx="1073839"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charset="-122"/>
                <a:ea typeface="微软雅黑" panose="020B0503020204020204" charset="-122"/>
              </a:defRPr>
            </a:lvl1pPr>
          </a:lstStyle>
          <a:p>
            <a:pPr marL="0" marR="0" lvl="0" indent="0" algn="ctr" defTabSz="342900" rtl="0" eaLnBrk="1" fontAlgn="auto" latinLnBrk="0" hangingPunct="1">
              <a:lnSpc>
                <a:spcPct val="100000"/>
              </a:lnSpc>
              <a:spcBef>
                <a:spcPts val="0"/>
              </a:spcBef>
              <a:spcAft>
                <a:spcPts val="0"/>
              </a:spcAft>
              <a:buClrTx/>
              <a:buSzTx/>
              <a:buFontTx/>
              <a:buNone/>
              <a:defRPr/>
            </a:pPr>
            <a:r>
              <a:rPr kumimoji="0" lang="en-US" altLang="zh-CN" sz="48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02</a:t>
            </a:r>
            <a:endParaRPr kumimoji="0" lang="zh-CN" altLang="en-US" sz="36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9" name="TextBox 27"/>
          <p:cNvSpPr txBox="1"/>
          <p:nvPr/>
        </p:nvSpPr>
        <p:spPr>
          <a:xfrm>
            <a:off x="797928" y="2543393"/>
            <a:ext cx="5588000" cy="23487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342900" rtl="0" eaLnBrk="1" fontAlgn="auto" latinLnBrk="0" hangingPunct="1">
              <a:lnSpc>
                <a:spcPts val="1300"/>
              </a:lnSpc>
              <a:spcBef>
                <a:spcPts val="0"/>
              </a:spcBef>
              <a:spcAft>
                <a:spcPts val="0"/>
              </a:spcAft>
              <a:buClrTx/>
              <a:buSzTx/>
              <a:buFontTx/>
              <a:buNone/>
              <a:defRPr/>
            </a:pPr>
            <a:r>
              <a:rPr kumimoji="0" lang="zh-CN" altLang="en-US" sz="36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单击此处添加</a:t>
            </a:r>
            <a:r>
              <a:rPr lang="zh-CN" altLang="en-US" sz="3600" b="1" kern="0" dirty="0">
                <a:solidFill>
                  <a:srgbClr val="C00000"/>
                </a:solidFill>
              </a:rPr>
              <a:t>标题</a:t>
            </a:r>
            <a:r>
              <a:rPr kumimoji="0" lang="zh-CN" altLang="en-US" sz="36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文字</a:t>
            </a:r>
            <a:endParaRPr kumimoji="0" lang="en-US" altLang="zh-CN" sz="3600" b="1" i="0" u="none" strike="noStrike" kern="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20" name="文本框 19"/>
          <p:cNvSpPr txBox="1"/>
          <p:nvPr/>
        </p:nvSpPr>
        <p:spPr>
          <a:xfrm>
            <a:off x="985083" y="2853288"/>
            <a:ext cx="2031325" cy="461665"/>
          </a:xfrm>
          <a:prstGeom prst="rect">
            <a:avLst/>
          </a:prstGeom>
          <a:noFill/>
        </p:spPr>
        <p:txBody>
          <a:bodyPr vert="horz"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单击添加内容</a:t>
            </a:r>
            <a:endParaRPr kumimoji="0" lang="zh-CN" altLang="en-US" sz="2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1" name="文本框 20"/>
          <p:cNvSpPr txBox="1"/>
          <p:nvPr/>
        </p:nvSpPr>
        <p:spPr>
          <a:xfrm>
            <a:off x="3203848" y="2853288"/>
            <a:ext cx="2031325" cy="461665"/>
          </a:xfrm>
          <a:prstGeom prst="rect">
            <a:avLst/>
          </a:prstGeom>
          <a:noFill/>
        </p:spPr>
        <p:txBody>
          <a:bodyPr vert="horz"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单击添加内容</a:t>
            </a:r>
            <a:endParaRPr kumimoji="0" lang="zh-CN" altLang="en-US" sz="2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anim calcmode="lin" valueType="num">
                                      <p:cBhvr>
                                        <p:cTn id="13" dur="2000" fill="hold"/>
                                        <p:tgtEl>
                                          <p:spTgt spid="17"/>
                                        </p:tgtEl>
                                        <p:attrNameLst>
                                          <p:attrName>ppt_w</p:attrName>
                                        </p:attrNameLst>
                                      </p:cBhvr>
                                      <p:tavLst>
                                        <p:tav tm="0" fmla="#ppt_w*sin(2.5*pi*$)">
                                          <p:val>
                                            <p:fltVal val="0"/>
                                          </p:val>
                                        </p:tav>
                                        <p:tav tm="100000">
                                          <p:val>
                                            <p:fltVal val="1"/>
                                          </p:val>
                                        </p:tav>
                                      </p:tavLst>
                                    </p:anim>
                                    <p:anim calcmode="lin" valueType="num">
                                      <p:cBhvr>
                                        <p:cTn id="14" dur="2000" fill="hold"/>
                                        <p:tgtEl>
                                          <p:spTgt spid="17"/>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0" grpId="0"/>
      <p:bldP spid="2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203">
      <a:dk1>
        <a:sysClr val="windowText" lastClr="000000"/>
      </a:dk1>
      <a:lt1>
        <a:sysClr val="window" lastClr="FFFFFF"/>
      </a:lt1>
      <a:dk2>
        <a:srgbClr val="7F7F7F"/>
      </a:dk2>
      <a:lt2>
        <a:srgbClr val="7F7F7F"/>
      </a:lt2>
      <a:accent1>
        <a:srgbClr val="C00002"/>
      </a:accent1>
      <a:accent2>
        <a:srgbClr val="C00002"/>
      </a:accent2>
      <a:accent3>
        <a:srgbClr val="C00002"/>
      </a:accent3>
      <a:accent4>
        <a:srgbClr val="C00002"/>
      </a:accent4>
      <a:accent5>
        <a:srgbClr val="808080"/>
      </a:accent5>
      <a:accent6>
        <a:srgbClr val="808080"/>
      </a:accent6>
      <a:hlink>
        <a:srgbClr val="FFFFFF"/>
      </a:hlink>
      <a:folHlink>
        <a:srgbClr val="FFFFF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charset="-122"/>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3637</Words>
  <Application>WPS 演示</Application>
  <PresentationFormat>全屏显示(16:9)</PresentationFormat>
  <Paragraphs>510</Paragraphs>
  <Slides>28</Slides>
  <Notes>24</Notes>
  <HiddenSlides>0</HiddenSlides>
  <MMClips>1</MMClips>
  <ScaleCrop>false</ScaleCrop>
  <HeadingPairs>
    <vt:vector size="6" baseType="variant">
      <vt:variant>
        <vt:lpstr>已用的字体</vt:lpstr>
      </vt:variant>
      <vt:variant>
        <vt:i4>21</vt:i4>
      </vt:variant>
      <vt:variant>
        <vt:lpstr>主题</vt:lpstr>
      </vt:variant>
      <vt:variant>
        <vt:i4>3</vt:i4>
      </vt:variant>
      <vt:variant>
        <vt:lpstr>幻灯片标题</vt:lpstr>
      </vt:variant>
      <vt:variant>
        <vt:i4>28</vt:i4>
      </vt:variant>
    </vt:vector>
  </HeadingPairs>
  <TitlesOfParts>
    <vt:vector size="52" baseType="lpstr">
      <vt:lpstr>Arial</vt:lpstr>
      <vt:lpstr>宋体</vt:lpstr>
      <vt:lpstr>Wingdings</vt:lpstr>
      <vt:lpstr>等线</vt:lpstr>
      <vt:lpstr>微软雅黑</vt:lpstr>
      <vt:lpstr>Calibri</vt:lpstr>
      <vt:lpstr>Calibri</vt:lpstr>
      <vt:lpstr>Arial</vt:lpstr>
      <vt:lpstr>Bebas Neue</vt:lpstr>
      <vt:lpstr>Segoe Print</vt:lpstr>
      <vt:lpstr>Lato Light</vt:lpstr>
      <vt:lpstr>Gill Sans</vt:lpstr>
      <vt:lpstr>Arial Unicode MS</vt:lpstr>
      <vt:lpstr>Franklin Gothic Medium</vt:lpstr>
      <vt:lpstr>黑体</vt:lpstr>
      <vt:lpstr>Franklin Gothic Book</vt:lpstr>
      <vt:lpstr>方正兰亭细黑_GBK_M</vt:lpstr>
      <vt:lpstr>Roboto condensed</vt:lpstr>
      <vt:lpstr>等线 Light</vt:lpstr>
      <vt:lpstr>Meiryo</vt:lpstr>
      <vt:lpstr>Yu Gothic UI</vt:lpstr>
      <vt:lpstr>Office 主题</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xiaoke</cp:lastModifiedBy>
  <cp:revision>89</cp:revision>
  <dcterms:created xsi:type="dcterms:W3CDTF">2015-10-09T15:15:00Z</dcterms:created>
  <dcterms:modified xsi:type="dcterms:W3CDTF">2020-06-06T07:52:57Z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