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5"/>
  </p:notesMasterIdLst>
  <p:handoutMasterIdLst>
    <p:handoutMasterId r:id="rId36"/>
  </p:handoutMasterIdLst>
  <p:sldIdLst>
    <p:sldId id="260" r:id="rId4"/>
    <p:sldId id="261" r:id="rId6"/>
    <p:sldId id="264" r:id="rId7"/>
    <p:sldId id="268" r:id="rId8"/>
    <p:sldId id="269" r:id="rId9"/>
    <p:sldId id="270" r:id="rId10"/>
    <p:sldId id="271" r:id="rId11"/>
    <p:sldId id="272" r:id="rId12"/>
    <p:sldId id="287" r:id="rId13"/>
    <p:sldId id="273" r:id="rId14"/>
    <p:sldId id="274" r:id="rId15"/>
    <p:sldId id="275" r:id="rId16"/>
    <p:sldId id="276" r:id="rId17"/>
    <p:sldId id="288" r:id="rId18"/>
    <p:sldId id="278" r:id="rId19"/>
    <p:sldId id="279" r:id="rId20"/>
    <p:sldId id="280" r:id="rId21"/>
    <p:sldId id="281" r:id="rId22"/>
    <p:sldId id="283" r:id="rId23"/>
    <p:sldId id="284" r:id="rId24"/>
    <p:sldId id="289" r:id="rId25"/>
    <p:sldId id="291" r:id="rId26"/>
    <p:sldId id="292" r:id="rId27"/>
    <p:sldId id="293" r:id="rId28"/>
    <p:sldId id="294" r:id="rId29"/>
    <p:sldId id="295" r:id="rId30"/>
    <p:sldId id="296" r:id="rId31"/>
    <p:sldId id="285" r:id="rId32"/>
    <p:sldId id="286" r:id="rId33"/>
    <p:sldId id="290" r:id="rId34"/>
    <p:sldId id="309" r:id="rId35"/>
  </p:sldIdLst>
  <p:sldSz cx="12192000" cy="6858000"/>
  <p:notesSz cx="7103745" cy="10234295"/>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8F8D"/>
    <a:srgbClr val="F5F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0" Type="http://schemas.openxmlformats.org/officeDocument/2006/relationships/tags" Target="tags/tag12.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E90E-5776-4F8A-ACD8-F3C897C8876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E90E-5776-4F8A-ACD8-F3C897C8876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E90E-5776-4F8A-ACD8-F3C897C8876C}"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E90E-5776-4F8A-ACD8-F3C897C8876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DB87A2-5DC4-4564-8D07-00D4A26EE01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BB35DDF-3255-8144-A94F-D75D92313727}"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2CFE39-E4F3-4BD9-A16E-9B3A0A705C4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1448157" y="6382168"/>
            <a:ext cx="547804" cy="365125"/>
          </a:xfrm>
          <a:prstGeom prst="rect">
            <a:avLst/>
          </a:prstGeom>
        </p:spPr>
        <p:txBody>
          <a:bodyPr/>
          <a:lstStyle/>
          <a:p>
            <a:fld id="{ECB62A96-75BD-4D1B-A9DE-49026C62D5F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1"/>
            <a:ext cx="2743200" cy="365125"/>
          </a:xfrm>
          <a:prstGeom prst="rect">
            <a:avLst/>
          </a:prstGeom>
        </p:spPr>
        <p:txBody>
          <a:bodyPr/>
          <a:lstStyle/>
          <a:p>
            <a:fld id="{DD89832E-26A6-4465-8181-DF230988BFFD}" type="datetimeFigureOut">
              <a:rPr lang="en-US" smtClean="0"/>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58A5B2D7-6EFD-446D-831A-7B28045AA251}"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ain Title+ SubTitle+Number ">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image" Target="../media/image2.png"/><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F8F8D"/>
        </a:solidFill>
        <a:effectLst/>
      </p:bgPr>
    </p:bg>
    <p:spTree>
      <p:nvGrpSpPr>
        <p:cNvPr id="1" name=""/>
        <p:cNvGrpSpPr/>
        <p:nvPr/>
      </p:nvGrpSpPr>
      <p:grpSpPr>
        <a:xfrm>
          <a:off x="0" y="0"/>
          <a:ext cx="0" cy="0"/>
          <a:chOff x="0" y="0"/>
          <a:chExt cx="0" cy="0"/>
        </a:xfrm>
      </p:grpSpPr>
      <p:pic>
        <p:nvPicPr>
          <p:cNvPr id="7" name="图片 6" descr="图层 1"/>
          <p:cNvPicPr>
            <a:picLocks noChangeAspect="1"/>
          </p:cNvPicPr>
          <p:nvPr userDrawn="1"/>
        </p:nvPicPr>
        <p:blipFill>
          <a:blip r:embed="rId3"/>
          <a:stretch>
            <a:fillRect/>
          </a:stretch>
        </p:blipFill>
        <p:spPr>
          <a:xfrm rot="5400000">
            <a:off x="3370580" y="-1956435"/>
            <a:ext cx="5464175" cy="10737850"/>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F8F8D"/>
        </a:solidFill>
        <a:effectLst/>
      </p:bgPr>
    </p:bg>
    <p:spTree>
      <p:nvGrpSpPr>
        <p:cNvPr id="1" name=""/>
        <p:cNvGrpSpPr/>
        <p:nvPr/>
      </p:nvGrpSpPr>
      <p:grpSpPr>
        <a:xfrm>
          <a:off x="0" y="0"/>
          <a:ext cx="0" cy="0"/>
          <a:chOff x="0" y="0"/>
          <a:chExt cx="0" cy="0"/>
        </a:xfrm>
      </p:grpSpPr>
      <p:pic>
        <p:nvPicPr>
          <p:cNvPr id="7" name="图片 6" descr="图层 1"/>
          <p:cNvPicPr>
            <a:picLocks noChangeAspect="1"/>
          </p:cNvPicPr>
          <p:nvPr userDrawn="1"/>
        </p:nvPicPr>
        <p:blipFill>
          <a:blip r:embed="rId9"/>
          <a:stretch>
            <a:fillRect/>
          </a:stretch>
        </p:blipFill>
        <p:spPr>
          <a:xfrm rot="5400000">
            <a:off x="3370580" y="-1956435"/>
            <a:ext cx="5464175" cy="10737850"/>
          </a:xfrm>
          <a:prstGeom prst="rect">
            <a:avLst/>
          </a:prstGeom>
          <a:effectLst>
            <a:outerShdw blurRad="50800" dist="38100" dir="2700000" algn="tl" rotWithShape="0">
              <a:prstClr val="black">
                <a:alpha val="40000"/>
              </a:prstClr>
            </a:outerShdw>
          </a:effectLst>
        </p:spPr>
      </p:pic>
      <p:pic>
        <p:nvPicPr>
          <p:cNvPr id="9" name="图片 8" descr="廉政 文化 副本 2"/>
          <p:cNvPicPr>
            <a:picLocks noChangeAspect="1"/>
          </p:cNvPicPr>
          <p:nvPr userDrawn="1"/>
        </p:nvPicPr>
        <p:blipFill>
          <a:blip r:embed="rId10"/>
          <a:stretch>
            <a:fillRect/>
          </a:stretch>
        </p:blipFill>
        <p:spPr>
          <a:xfrm>
            <a:off x="10853420" y="5515610"/>
            <a:ext cx="618490" cy="629285"/>
          </a:xfrm>
          <a:prstGeom prst="rect">
            <a:avLst/>
          </a:prstGeom>
        </p:spPr>
      </p:pic>
      <p:sp>
        <p:nvSpPr>
          <p:cNvPr id="22" name="Content Placeholder 2"/>
          <p:cNvSpPr txBox="1"/>
          <p:nvPr userDrawn="1"/>
        </p:nvSpPr>
        <p:spPr>
          <a:xfrm>
            <a:off x="4342782" y="200713"/>
            <a:ext cx="3048399" cy="3073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000" dirty="0">
                <a:solidFill>
                  <a:schemeClr val="bg1"/>
                </a:solidFill>
                <a:latin typeface="Arial" panose="020B0604020202020204" pitchFamily="34" charset="0"/>
                <a:ea typeface="微软雅黑" panose="020B0503020204020204" charset="-122"/>
                <a:cs typeface="+mn-ea"/>
                <a:sym typeface="Arial" panose="020B0604020202020204" pitchFamily="34" charset="0"/>
              </a:rPr>
              <a:t>在母版更改标题文字</a:t>
            </a:r>
            <a:endParaRPr lang="zh-CN" altLang="en-US" sz="20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3" name="Content Placeholder 2"/>
          <p:cNvSpPr txBox="1"/>
          <p:nvPr userDrawn="1"/>
        </p:nvSpPr>
        <p:spPr>
          <a:xfrm>
            <a:off x="4579002" y="538921"/>
            <a:ext cx="3048399" cy="15367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1000" dirty="0">
                <a:solidFill>
                  <a:schemeClr val="bg1"/>
                </a:solidFill>
                <a:latin typeface="Arial" panose="020B0604020202020204" pitchFamily="34" charset="0"/>
                <a:ea typeface="微软雅黑" panose="020B0503020204020204" charset="-122"/>
                <a:cs typeface="+mn-ea"/>
                <a:sym typeface="Arial" panose="020B0604020202020204" pitchFamily="34" charset="0"/>
              </a:rPr>
              <a:t>CLICK TO ADD CAPTION TEXT</a:t>
            </a:r>
            <a:endParaRPr lang="en-US" altLang="zh-CN" sz="1000"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hemeOverride" Target="../theme/themeOverride1.xml"/><Relationship Id="rId7" Type="http://schemas.openxmlformats.org/officeDocument/2006/relationships/image" Target="../media/image7.png"/><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notesSlide" Target="../notesSlides/notesSl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6.xml"/><Relationship Id="rId2" Type="http://schemas.openxmlformats.org/officeDocument/2006/relationships/themeOverride" Target="../theme/themeOverride17.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7.png"/><Relationship Id="rId3" Type="http://schemas.openxmlformats.org/officeDocument/2006/relationships/image" Target="../media/image2.png"/><Relationship Id="rId2" Type="http://schemas.openxmlformats.org/officeDocument/2006/relationships/image" Target="../media/image8.png"/><Relationship Id="rId14" Type="http://schemas.openxmlformats.org/officeDocument/2006/relationships/notesSlide" Target="../notesSlides/notesSlide2.xml"/><Relationship Id="rId13" Type="http://schemas.openxmlformats.org/officeDocument/2006/relationships/slideLayout" Target="../slideLayouts/slideLayout1.xml"/><Relationship Id="rId12" Type="http://schemas.openxmlformats.org/officeDocument/2006/relationships/themeOverride" Target="../theme/themeOverride2.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6.xml"/><Relationship Id="rId2" Type="http://schemas.openxmlformats.org/officeDocument/2006/relationships/themeOverride" Target="../theme/themeOverride18.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6.xml"/><Relationship Id="rId2" Type="http://schemas.openxmlformats.org/officeDocument/2006/relationships/themeOverride" Target="../theme/themeOverride19.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6.xml"/><Relationship Id="rId2" Type="http://schemas.openxmlformats.org/officeDocument/2006/relationships/themeOverride" Target="../theme/themeOverride20.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hemeOverride" Target="../theme/themeOverride3.xml"/><Relationship Id="rId4" Type="http://schemas.openxmlformats.org/officeDocument/2006/relationships/image" Target="../media/image7.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30.xml"/><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31.xml"/><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F8F8D"/>
        </a:solidFill>
        <a:effectLst/>
      </p:bgPr>
    </p:bg>
    <p:spTree>
      <p:nvGrpSpPr>
        <p:cNvPr id="1" name=""/>
        <p:cNvGrpSpPr/>
        <p:nvPr/>
      </p:nvGrpSpPr>
      <p:grpSpPr>
        <a:xfrm>
          <a:off x="0" y="0"/>
          <a:ext cx="0" cy="0"/>
          <a:chOff x="0" y="0"/>
          <a:chExt cx="0" cy="0"/>
        </a:xfrm>
      </p:grpSpPr>
      <p:pic>
        <p:nvPicPr>
          <p:cNvPr id="3" name="图片 2" descr="图层 1"/>
          <p:cNvPicPr>
            <a:picLocks noChangeAspect="1"/>
          </p:cNvPicPr>
          <p:nvPr/>
        </p:nvPicPr>
        <p:blipFill>
          <a:blip r:embed="rId1"/>
          <a:stretch>
            <a:fillRect/>
          </a:stretch>
        </p:blipFill>
        <p:spPr>
          <a:xfrm rot="5400000">
            <a:off x="3370580" y="-1956435"/>
            <a:ext cx="5464175" cy="10737850"/>
          </a:xfrm>
          <a:prstGeom prst="rect">
            <a:avLst/>
          </a:prstGeom>
          <a:effectLst>
            <a:outerShdw blurRad="50800" dist="38100" dir="2700000" algn="tl" rotWithShape="0">
              <a:prstClr val="black">
                <a:alpha val="40000"/>
              </a:prstClr>
            </a:outerShdw>
          </a:effectLst>
        </p:spPr>
      </p:pic>
      <p:pic>
        <p:nvPicPr>
          <p:cNvPr id="5" name="图片 4" descr="图层 2"/>
          <p:cNvPicPr>
            <a:picLocks noChangeAspect="1"/>
          </p:cNvPicPr>
          <p:nvPr/>
        </p:nvPicPr>
        <p:blipFill>
          <a:blip r:embed="rId2"/>
          <a:srcRect l="10211" t="71187" b="5510"/>
          <a:stretch>
            <a:fillRect/>
          </a:stretch>
        </p:blipFill>
        <p:spPr>
          <a:xfrm>
            <a:off x="734060" y="2272030"/>
            <a:ext cx="7705725" cy="4033520"/>
          </a:xfrm>
          <a:prstGeom prst="rect">
            <a:avLst/>
          </a:prstGeom>
        </p:spPr>
      </p:pic>
      <p:pic>
        <p:nvPicPr>
          <p:cNvPr id="4" name="图片 3" descr="瓶"/>
          <p:cNvPicPr>
            <a:picLocks noChangeAspect="1"/>
          </p:cNvPicPr>
          <p:nvPr/>
        </p:nvPicPr>
        <p:blipFill>
          <a:blip r:embed="rId3"/>
          <a:stretch>
            <a:fillRect/>
          </a:stretch>
        </p:blipFill>
        <p:spPr>
          <a:xfrm>
            <a:off x="1214755" y="965835"/>
            <a:ext cx="2593975" cy="5179060"/>
          </a:xfrm>
          <a:prstGeom prst="rect">
            <a:avLst/>
          </a:prstGeom>
        </p:spPr>
      </p:pic>
      <p:pic>
        <p:nvPicPr>
          <p:cNvPr id="7" name="图片 6" descr="清"/>
          <p:cNvPicPr>
            <a:picLocks noChangeAspect="1"/>
          </p:cNvPicPr>
          <p:nvPr/>
        </p:nvPicPr>
        <p:blipFill>
          <a:blip r:embed="rId4"/>
          <a:stretch>
            <a:fillRect/>
          </a:stretch>
        </p:blipFill>
        <p:spPr>
          <a:xfrm>
            <a:off x="6649085" y="1048385"/>
            <a:ext cx="1558925" cy="2035810"/>
          </a:xfrm>
          <a:prstGeom prst="rect">
            <a:avLst/>
          </a:prstGeom>
        </p:spPr>
      </p:pic>
      <p:pic>
        <p:nvPicPr>
          <p:cNvPr id="8" name="图片 7" descr="者自廉"/>
          <p:cNvPicPr>
            <a:picLocks noChangeAspect="1"/>
          </p:cNvPicPr>
          <p:nvPr/>
        </p:nvPicPr>
        <p:blipFill>
          <a:blip r:embed="rId5"/>
          <a:stretch>
            <a:fillRect/>
          </a:stretch>
        </p:blipFill>
        <p:spPr>
          <a:xfrm>
            <a:off x="8439785" y="1196975"/>
            <a:ext cx="501650" cy="1738630"/>
          </a:xfrm>
          <a:prstGeom prst="rect">
            <a:avLst/>
          </a:prstGeom>
        </p:spPr>
      </p:pic>
      <p:pic>
        <p:nvPicPr>
          <p:cNvPr id="9" name="图片 8" descr="廉政 文化 副本 2"/>
          <p:cNvPicPr>
            <a:picLocks noChangeAspect="1"/>
          </p:cNvPicPr>
          <p:nvPr/>
        </p:nvPicPr>
        <p:blipFill>
          <a:blip r:embed="rId6"/>
          <a:stretch>
            <a:fillRect/>
          </a:stretch>
        </p:blipFill>
        <p:spPr>
          <a:xfrm>
            <a:off x="10853420" y="5515610"/>
            <a:ext cx="618490" cy="629285"/>
          </a:xfrm>
          <a:prstGeom prst="rect">
            <a:avLst/>
          </a:prstGeom>
        </p:spPr>
      </p:pic>
      <p:pic>
        <p:nvPicPr>
          <p:cNvPr id="10" name="图片 9" descr="flower 副本"/>
          <p:cNvPicPr>
            <a:picLocks noChangeAspect="1"/>
          </p:cNvPicPr>
          <p:nvPr/>
        </p:nvPicPr>
        <p:blipFill>
          <a:blip r:embed="rId7"/>
          <a:srcRect l="63335" b="72448"/>
          <a:stretch>
            <a:fillRect/>
          </a:stretch>
        </p:blipFill>
        <p:spPr>
          <a:xfrm flipH="1">
            <a:off x="781050" y="680720"/>
            <a:ext cx="3461385" cy="2771140"/>
          </a:xfrm>
          <a:prstGeom prst="rect">
            <a:avLst/>
          </a:prstGeom>
        </p:spPr>
      </p:pic>
      <p:sp>
        <p:nvSpPr>
          <p:cNvPr id="29" name="TextBox 9"/>
          <p:cNvSpPr txBox="1"/>
          <p:nvPr/>
        </p:nvSpPr>
        <p:spPr>
          <a:xfrm>
            <a:off x="5494020" y="3348355"/>
            <a:ext cx="5207000" cy="829945"/>
          </a:xfrm>
          <a:prstGeom prst="rect">
            <a:avLst/>
          </a:prstGeom>
          <a:noFill/>
        </p:spPr>
        <p:txBody>
          <a:bodyPr wrap="square" rtlCol="0">
            <a:spAutoFit/>
          </a:bodyPr>
          <a:lstStyle/>
          <a:p>
            <a:pPr algn="ctr" defTabSz="1147445"/>
            <a:r>
              <a:rPr lang="zh-CN" altLang="en-CA" sz="4800" spc="633" dirty="0">
                <a:solidFill>
                  <a:schemeClr val="tx1"/>
                </a:solidFill>
                <a:cs typeface="+mn-ea"/>
                <a:sym typeface="+mn-lt"/>
              </a:rPr>
              <a:t>廉政教育模板</a:t>
            </a:r>
            <a:endParaRPr lang="zh-CN" altLang="en-CA" sz="4800" spc="633" dirty="0">
              <a:solidFill>
                <a:schemeClr val="tx1"/>
              </a:solidFill>
              <a:cs typeface="+mn-ea"/>
              <a:sym typeface="+mn-lt"/>
            </a:endParaRPr>
          </a:p>
        </p:txBody>
      </p:sp>
      <p:sp>
        <p:nvSpPr>
          <p:cNvPr id="32" name="TextBox 53"/>
          <p:cNvSpPr txBox="1">
            <a:spLocks noChangeArrowheads="1"/>
          </p:cNvSpPr>
          <p:nvPr/>
        </p:nvSpPr>
        <p:spPr bwMode="auto">
          <a:xfrm>
            <a:off x="5493975" y="4178467"/>
            <a:ext cx="5348048" cy="101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01" tIns="43650" rIns="87301" bIns="4365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50000"/>
              </a:lnSpc>
              <a:spcBef>
                <a:spcPct val="0"/>
              </a:spcBef>
              <a:buNone/>
            </a:pPr>
            <a:r>
              <a:rPr lang="en-US" altLang="zh-CN" sz="1400" dirty="0">
                <a:solidFill>
                  <a:schemeClr val="tx1"/>
                </a:solidFill>
                <a:latin typeface="+mn-lt"/>
                <a:ea typeface="+mn-ea"/>
                <a:cs typeface="+mn-ea"/>
                <a:sym typeface="+mn-lt"/>
              </a:rPr>
              <a:t>This is a sample text. Insert your desired text here. Again, this is a dummy text, enter your own text here. This is a sample text. Insert your desired text here.</a:t>
            </a:r>
            <a:endParaRPr lang="en-US" altLang="zh-CN" sz="1400" dirty="0">
              <a:solidFill>
                <a:schemeClr val="tx1"/>
              </a:solidFill>
              <a:latin typeface="+mn-lt"/>
              <a:ea typeface="+mn-ea"/>
              <a:cs typeface="+mn-ea"/>
              <a:sym typeface="+mn-lt"/>
            </a:endParaRPr>
          </a:p>
        </p:txBody>
      </p:sp>
      <p:sp>
        <p:nvSpPr>
          <p:cNvPr id="2" name="文本框 1"/>
          <p:cNvSpPr txBox="1"/>
          <p:nvPr/>
        </p:nvSpPr>
        <p:spPr>
          <a:xfrm>
            <a:off x="6310649" y="5653825"/>
            <a:ext cx="3713480" cy="368300"/>
          </a:xfrm>
          <a:prstGeom prst="rect">
            <a:avLst/>
          </a:prstGeom>
          <a:noFill/>
        </p:spPr>
        <p:txBody>
          <a:bodyPr wrap="none" rtlCol="0">
            <a:spAutoFit/>
          </a:bodyPr>
          <a:lstStyle/>
          <a:p>
            <a:r>
              <a:rPr lang="zh-CN" altLang="en-US" dirty="0"/>
              <a:t>汇报人：</a:t>
            </a:r>
            <a:r>
              <a:rPr lang="en-US" altLang="zh-CN" dirty="0"/>
              <a:t>PPT</a:t>
            </a:r>
            <a:r>
              <a:rPr lang="zh-CN" altLang="en-US" dirty="0"/>
              <a:t>汇</a:t>
            </a:r>
            <a:r>
              <a:rPr lang="zh-CN" altLang="en-US" dirty="0"/>
              <a:t>   时间：</a:t>
            </a:r>
            <a:r>
              <a:rPr lang="en-US" altLang="zh-CN" dirty="0"/>
              <a:t>XX</a:t>
            </a:r>
            <a:r>
              <a:rPr lang="zh-CN" altLang="en-US" dirty="0"/>
              <a:t>年</a:t>
            </a:r>
            <a:r>
              <a:rPr lang="en-US" altLang="zh-CN" dirty="0"/>
              <a:t>XX</a:t>
            </a:r>
            <a:r>
              <a:rPr lang="zh-CN" altLang="en-US" dirty="0"/>
              <a:t>月</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9"/>
                                        </p:tgtEl>
                                        <p:attrNameLst>
                                          <p:attrName>ppt_y</p:attrName>
                                        </p:attrNameLst>
                                      </p:cBhvr>
                                      <p:tavLst>
                                        <p:tav tm="0">
                                          <p:val>
                                            <p:strVal val="#ppt_y"/>
                                          </p:val>
                                        </p:tav>
                                        <p:tav tm="100000">
                                          <p:val>
                                            <p:strVal val="#ppt_y"/>
                                          </p:val>
                                        </p:tav>
                                      </p:tavLst>
                                    </p:anim>
                                    <p:anim calcmode="lin" valueType="num">
                                      <p:cBhvr>
                                        <p:cTn id="1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1519771" y="5280315"/>
            <a:ext cx="9143499" cy="613373"/>
          </a:xfrm>
          <a:prstGeom prst="rect">
            <a:avLst/>
          </a:prstGeom>
          <a:noFill/>
        </p:spPr>
        <p:txBody>
          <a:bodyPr wrap="square" rtlCol="0">
            <a:spAutoFit/>
          </a:bodyPr>
          <a:lstStyle/>
          <a:p>
            <a:pPr algn="just">
              <a:lnSpc>
                <a:spcPct val="150000"/>
              </a:lnSpc>
            </a:pPr>
            <a:r>
              <a:rPr lang="zh-CN" altLang="id-ID" sz="1200">
                <a:solidFill>
                  <a:schemeClr val="bg1">
                    <a:lumMod val="50000"/>
                  </a:schemeClr>
                </a:solidFill>
                <a:cs typeface="+mn-ea"/>
                <a:sym typeface="+mn-lt"/>
              </a:rPr>
              <a:t>标题数字等都可以通过点击和重新输入进行更改，顶部</a:t>
            </a:r>
            <a:r>
              <a:rPr lang="en-US" altLang="zh-CN" sz="1200">
                <a:solidFill>
                  <a:schemeClr val="bg1">
                    <a:lumMod val="50000"/>
                  </a:schemeClr>
                </a:solidFill>
                <a:cs typeface="+mn-ea"/>
                <a:sym typeface="+mn-lt"/>
              </a:rPr>
              <a:t>“</a:t>
            </a:r>
            <a:r>
              <a:rPr lang="zh-CN" altLang="en-US" sz="1200">
                <a:solidFill>
                  <a:schemeClr val="bg1">
                    <a:lumMod val="50000"/>
                  </a:schemeClr>
                </a:solidFill>
                <a:cs typeface="+mn-ea"/>
                <a:sym typeface="+mn-lt"/>
              </a:rPr>
              <a:t>开始</a:t>
            </a:r>
            <a:r>
              <a:rPr lang="en-US" altLang="zh-CN" sz="1200">
                <a:solidFill>
                  <a:schemeClr val="bg1">
                    <a:lumMod val="50000"/>
                  </a:schemeClr>
                </a:solidFill>
                <a:cs typeface="+mn-ea"/>
                <a:sym typeface="+mn-lt"/>
              </a:rPr>
              <a:t>”</a:t>
            </a:r>
            <a:r>
              <a:rPr lang="zh-CN" altLang="en-US" sz="1200">
                <a:solidFill>
                  <a:schemeClr val="bg1">
                    <a:lumMod val="50000"/>
                  </a:schemeClr>
                </a:solidFill>
                <a:cs typeface="+mn-ea"/>
                <a:sym typeface="+mn-lt"/>
              </a:rPr>
              <a:t>面板中可以对字体、字号、颜色、行距等进行修改。标题数字等都可以通过点击和重新输入进行更改，顶部</a:t>
            </a:r>
            <a:r>
              <a:rPr lang="en-US" altLang="zh-CN" sz="1200">
                <a:solidFill>
                  <a:schemeClr val="bg1">
                    <a:lumMod val="50000"/>
                  </a:schemeClr>
                </a:solidFill>
                <a:cs typeface="+mn-ea"/>
                <a:sym typeface="+mn-lt"/>
              </a:rPr>
              <a:t>“</a:t>
            </a:r>
            <a:r>
              <a:rPr lang="zh-CN" altLang="en-US" sz="1200">
                <a:solidFill>
                  <a:schemeClr val="bg1">
                    <a:lumMod val="50000"/>
                  </a:schemeClr>
                </a:solidFill>
                <a:cs typeface="+mn-ea"/>
                <a:sym typeface="+mn-lt"/>
              </a:rPr>
              <a:t>开始</a:t>
            </a:r>
            <a:r>
              <a:rPr lang="en-US" altLang="zh-CN" sz="1200">
                <a:solidFill>
                  <a:schemeClr val="bg1">
                    <a:lumMod val="50000"/>
                  </a:schemeClr>
                </a:solidFill>
                <a:cs typeface="+mn-ea"/>
                <a:sym typeface="+mn-lt"/>
              </a:rPr>
              <a:t>”</a:t>
            </a:r>
            <a:r>
              <a:rPr lang="zh-CN" altLang="en-US" sz="1200">
                <a:solidFill>
                  <a:schemeClr val="bg1">
                    <a:lumMod val="50000"/>
                  </a:schemeClr>
                </a:solidFill>
                <a:cs typeface="+mn-ea"/>
                <a:sym typeface="+mn-lt"/>
              </a:rPr>
              <a:t>面板中可以对字体、字号、颜色、行距等进行修改。</a:t>
            </a:r>
            <a:endParaRPr lang="zh-CN" altLang="en-US" sz="1200">
              <a:solidFill>
                <a:schemeClr val="bg1">
                  <a:lumMod val="50000"/>
                </a:schemeClr>
              </a:solidFill>
              <a:cs typeface="+mn-ea"/>
              <a:sym typeface="+mn-lt"/>
            </a:endParaRPr>
          </a:p>
        </p:txBody>
      </p:sp>
      <p:grpSp>
        <p:nvGrpSpPr>
          <p:cNvPr id="3" name="Group 2"/>
          <p:cNvGrpSpPr/>
          <p:nvPr/>
        </p:nvGrpSpPr>
        <p:grpSpPr>
          <a:xfrm>
            <a:off x="2439030" y="2495072"/>
            <a:ext cx="1640292" cy="1014173"/>
            <a:chOff x="2438828" y="2495023"/>
            <a:chExt cx="1640382" cy="1014230"/>
          </a:xfrm>
        </p:grpSpPr>
        <p:grpSp>
          <p:nvGrpSpPr>
            <p:cNvPr id="17" name="Group 16"/>
            <p:cNvGrpSpPr/>
            <p:nvPr/>
          </p:nvGrpSpPr>
          <p:grpSpPr>
            <a:xfrm>
              <a:off x="2444750" y="2495023"/>
              <a:ext cx="1634460" cy="1014230"/>
              <a:chOff x="1531255" y="3815962"/>
              <a:chExt cx="1634460" cy="1485148"/>
            </a:xfrm>
          </p:grpSpPr>
          <p:sp>
            <p:nvSpPr>
              <p:cNvPr id="18" name="Shape 2127"/>
              <p:cNvSpPr/>
              <p:nvPr/>
            </p:nvSpPr>
            <p:spPr>
              <a:xfrm>
                <a:off x="1531255" y="3815962"/>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1"/>
                </a:solidFill>
                <a:prstDash val="solid"/>
                <a:miter lim="400000"/>
              </a:ln>
              <a:effectLst/>
            </p:spPr>
            <p:txBody>
              <a:bodyPr wrap="square" lIns="38096" tIns="38096" rIns="38096" bIns="38096" numCol="1" anchor="t">
                <a:noAutofit/>
              </a:bodyPr>
              <a:lstStyle/>
              <a:p>
                <a:pPr lvl="0"/>
                <a:endParaRPr sz="1705">
                  <a:cs typeface="+mn-ea"/>
                  <a:sym typeface="+mn-lt"/>
                </a:endParaRPr>
              </a:p>
            </p:txBody>
          </p:sp>
          <p:sp>
            <p:nvSpPr>
              <p:cNvPr id="19" name="Shape 2140"/>
              <p:cNvSpPr/>
              <p:nvPr/>
            </p:nvSpPr>
            <p:spPr>
              <a:xfrm>
                <a:off x="1949587" y="4817495"/>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1"/>
              </a:solidFill>
              <a:ln w="12700" cap="flat">
                <a:noFill/>
                <a:miter lim="400000"/>
              </a:ln>
              <a:effectLst/>
            </p:spPr>
            <p:txBody>
              <a:bodyPr wrap="square" lIns="38096" tIns="38096" rIns="38096" bIns="38096" numCol="1" anchor="t">
                <a:noAutofit/>
              </a:bodyPr>
              <a:lstStyle/>
              <a:p>
                <a:pPr lvl="0"/>
                <a:endParaRPr sz="1705">
                  <a:cs typeface="+mn-ea"/>
                  <a:sym typeface="+mn-lt"/>
                </a:endParaRPr>
              </a:p>
            </p:txBody>
          </p:sp>
        </p:grpSp>
        <p:sp>
          <p:nvSpPr>
            <p:cNvPr id="5" name="TextBox 4"/>
            <p:cNvSpPr txBox="1"/>
            <p:nvPr/>
          </p:nvSpPr>
          <p:spPr>
            <a:xfrm>
              <a:off x="2915824" y="3139921"/>
              <a:ext cx="1098438" cy="355054"/>
            </a:xfrm>
            <a:prstGeom prst="rect">
              <a:avLst/>
            </a:prstGeom>
            <a:noFill/>
          </p:spPr>
          <p:txBody>
            <a:bodyPr wrap="none" rtlCol="0">
              <a:spAutoFit/>
            </a:bodyPr>
            <a:lstStyle/>
            <a:p>
              <a:r>
                <a:rPr lang="en-US" sz="1705">
                  <a:solidFill>
                    <a:schemeClr val="bg1"/>
                  </a:solidFill>
                  <a:cs typeface="+mn-ea"/>
                  <a:sym typeface="+mn-lt"/>
                </a:rPr>
                <a:t>08.00 am</a:t>
              </a:r>
              <a:endParaRPr lang="en-US" sz="1705">
                <a:solidFill>
                  <a:schemeClr val="bg1"/>
                </a:solidFill>
                <a:cs typeface="+mn-ea"/>
                <a:sym typeface="+mn-lt"/>
              </a:endParaRPr>
            </a:p>
          </p:txBody>
        </p:sp>
        <p:sp>
          <p:nvSpPr>
            <p:cNvPr id="45" name="TextBox 44"/>
            <p:cNvSpPr txBox="1"/>
            <p:nvPr/>
          </p:nvSpPr>
          <p:spPr>
            <a:xfrm>
              <a:off x="2438828" y="2693638"/>
              <a:ext cx="1526830" cy="353963"/>
            </a:xfrm>
            <a:prstGeom prst="rect">
              <a:avLst/>
            </a:prstGeom>
            <a:noFill/>
          </p:spPr>
          <p:txBody>
            <a:bodyPr wrap="square" rtlCol="0">
              <a:spAutoFit/>
            </a:bodyPr>
            <a:lstStyle/>
            <a:p>
              <a:pPr algn="ctr"/>
              <a:r>
                <a:rPr lang="en-US" sz="1700" b="1">
                  <a:solidFill>
                    <a:schemeClr val="bg1">
                      <a:lumMod val="50000"/>
                    </a:schemeClr>
                  </a:solidFill>
                  <a:cs typeface="+mn-ea"/>
                  <a:sym typeface="+mn-lt"/>
                </a:rPr>
                <a:t>Introduction</a:t>
              </a:r>
              <a:endParaRPr lang="en-US" sz="1700" b="1">
                <a:solidFill>
                  <a:schemeClr val="bg1">
                    <a:lumMod val="50000"/>
                  </a:schemeClr>
                </a:solidFill>
                <a:cs typeface="+mn-ea"/>
                <a:sym typeface="+mn-lt"/>
              </a:endParaRPr>
            </a:p>
          </p:txBody>
        </p:sp>
      </p:grpSp>
      <p:grpSp>
        <p:nvGrpSpPr>
          <p:cNvPr id="6" name="Group 5"/>
          <p:cNvGrpSpPr/>
          <p:nvPr/>
        </p:nvGrpSpPr>
        <p:grpSpPr>
          <a:xfrm>
            <a:off x="6266964" y="2495075"/>
            <a:ext cx="1634371" cy="1014174"/>
            <a:chOff x="6266972" y="2495023"/>
            <a:chExt cx="1634461" cy="1014230"/>
          </a:xfrm>
        </p:grpSpPr>
        <p:grpSp>
          <p:nvGrpSpPr>
            <p:cNvPr id="23" name="Group 22"/>
            <p:cNvGrpSpPr/>
            <p:nvPr/>
          </p:nvGrpSpPr>
          <p:grpSpPr>
            <a:xfrm>
              <a:off x="6266973" y="2495023"/>
              <a:ext cx="1634460" cy="1014230"/>
              <a:chOff x="5353478" y="3815962"/>
              <a:chExt cx="1634460" cy="1485148"/>
            </a:xfrm>
          </p:grpSpPr>
          <p:sp>
            <p:nvSpPr>
              <p:cNvPr id="32" name="Shape 2121"/>
              <p:cNvSpPr/>
              <p:nvPr/>
            </p:nvSpPr>
            <p:spPr>
              <a:xfrm>
                <a:off x="5353478" y="3815962"/>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3"/>
                </a:solidFill>
                <a:prstDash val="solid"/>
                <a:miter lim="400000"/>
              </a:ln>
              <a:effectLst/>
            </p:spPr>
            <p:txBody>
              <a:bodyPr wrap="square" lIns="38096" tIns="38096" rIns="38096" bIns="38096" numCol="1" anchor="t">
                <a:noAutofit/>
              </a:bodyPr>
              <a:lstStyle/>
              <a:p>
                <a:pPr lvl="0"/>
                <a:endParaRPr sz="1705">
                  <a:cs typeface="+mn-ea"/>
                  <a:sym typeface="+mn-lt"/>
                </a:endParaRPr>
              </a:p>
            </p:txBody>
          </p:sp>
          <p:sp>
            <p:nvSpPr>
              <p:cNvPr id="33" name="Shape 2150"/>
              <p:cNvSpPr/>
              <p:nvPr/>
            </p:nvSpPr>
            <p:spPr>
              <a:xfrm>
                <a:off x="5771810" y="4817495"/>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3"/>
              </a:solidFill>
              <a:ln w="12700" cap="flat">
                <a:noFill/>
                <a:miter lim="400000"/>
              </a:ln>
              <a:effectLst/>
            </p:spPr>
            <p:txBody>
              <a:bodyPr wrap="square" lIns="38096" tIns="38096" rIns="38096" bIns="38096" numCol="1" anchor="t">
                <a:noAutofit/>
              </a:bodyPr>
              <a:lstStyle/>
              <a:p>
                <a:pPr lvl="0"/>
                <a:endParaRPr sz="1705">
                  <a:cs typeface="+mn-ea"/>
                  <a:sym typeface="+mn-lt"/>
                </a:endParaRPr>
              </a:p>
            </p:txBody>
          </p:sp>
        </p:grpSp>
        <p:sp>
          <p:nvSpPr>
            <p:cNvPr id="46" name="TextBox 45"/>
            <p:cNvSpPr txBox="1"/>
            <p:nvPr/>
          </p:nvSpPr>
          <p:spPr>
            <a:xfrm>
              <a:off x="6266972" y="2693638"/>
              <a:ext cx="1526830" cy="353963"/>
            </a:xfrm>
            <a:prstGeom prst="rect">
              <a:avLst/>
            </a:prstGeom>
            <a:noFill/>
          </p:spPr>
          <p:txBody>
            <a:bodyPr wrap="square" rtlCol="0">
              <a:spAutoFit/>
            </a:bodyPr>
            <a:lstStyle/>
            <a:p>
              <a:pPr algn="ctr"/>
              <a:r>
                <a:rPr lang="en-US" sz="1700" b="1">
                  <a:solidFill>
                    <a:schemeClr val="bg1">
                      <a:lumMod val="50000"/>
                    </a:schemeClr>
                  </a:solidFill>
                  <a:cs typeface="+mn-ea"/>
                  <a:sym typeface="+mn-lt"/>
                </a:rPr>
                <a:t>Work Flow</a:t>
              </a:r>
              <a:endParaRPr lang="en-US" sz="1700" b="1">
                <a:solidFill>
                  <a:schemeClr val="bg1">
                    <a:lumMod val="50000"/>
                  </a:schemeClr>
                </a:solidFill>
                <a:cs typeface="+mn-ea"/>
                <a:sym typeface="+mn-lt"/>
              </a:endParaRPr>
            </a:p>
          </p:txBody>
        </p:sp>
        <p:sp>
          <p:nvSpPr>
            <p:cNvPr id="51" name="TextBox 50"/>
            <p:cNvSpPr txBox="1"/>
            <p:nvPr/>
          </p:nvSpPr>
          <p:spPr>
            <a:xfrm>
              <a:off x="6737991" y="3139921"/>
              <a:ext cx="1098438" cy="355054"/>
            </a:xfrm>
            <a:prstGeom prst="rect">
              <a:avLst/>
            </a:prstGeom>
            <a:noFill/>
          </p:spPr>
          <p:txBody>
            <a:bodyPr wrap="none" rtlCol="0">
              <a:spAutoFit/>
            </a:bodyPr>
            <a:lstStyle/>
            <a:p>
              <a:r>
                <a:rPr lang="en-US" sz="1705">
                  <a:solidFill>
                    <a:schemeClr val="bg1"/>
                  </a:solidFill>
                  <a:cs typeface="+mn-ea"/>
                  <a:sym typeface="+mn-lt"/>
                </a:rPr>
                <a:t>09.00 am</a:t>
              </a:r>
              <a:endParaRPr lang="en-US" sz="1705">
                <a:solidFill>
                  <a:schemeClr val="bg1"/>
                </a:solidFill>
                <a:cs typeface="+mn-ea"/>
                <a:sym typeface="+mn-lt"/>
              </a:endParaRPr>
            </a:p>
          </p:txBody>
        </p:sp>
      </p:grpSp>
      <p:grpSp>
        <p:nvGrpSpPr>
          <p:cNvPr id="8" name="Group 7"/>
          <p:cNvGrpSpPr/>
          <p:nvPr/>
        </p:nvGrpSpPr>
        <p:grpSpPr>
          <a:xfrm>
            <a:off x="6255640" y="3719116"/>
            <a:ext cx="1645695" cy="1014174"/>
            <a:chOff x="6255649" y="3719134"/>
            <a:chExt cx="1645784" cy="1014230"/>
          </a:xfrm>
        </p:grpSpPr>
        <p:grpSp>
          <p:nvGrpSpPr>
            <p:cNvPr id="40" name="Group 39"/>
            <p:cNvGrpSpPr/>
            <p:nvPr/>
          </p:nvGrpSpPr>
          <p:grpSpPr>
            <a:xfrm>
              <a:off x="6266973" y="3719134"/>
              <a:ext cx="1634460" cy="1014230"/>
              <a:chOff x="5353478" y="3815962"/>
              <a:chExt cx="1634460" cy="1485148"/>
            </a:xfrm>
          </p:grpSpPr>
          <p:sp>
            <p:nvSpPr>
              <p:cNvPr id="41" name="Shape 2121"/>
              <p:cNvSpPr/>
              <p:nvPr/>
            </p:nvSpPr>
            <p:spPr>
              <a:xfrm>
                <a:off x="5353478" y="3815962"/>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6"/>
                </a:solidFill>
                <a:prstDash val="solid"/>
                <a:miter lim="400000"/>
              </a:ln>
              <a:effectLst/>
            </p:spPr>
            <p:txBody>
              <a:bodyPr wrap="square" lIns="38096" tIns="38096" rIns="38096" bIns="38096" numCol="1" anchor="t">
                <a:noAutofit/>
              </a:bodyPr>
              <a:lstStyle/>
              <a:p>
                <a:pPr lvl="0"/>
                <a:endParaRPr sz="1705">
                  <a:cs typeface="+mn-ea"/>
                  <a:sym typeface="+mn-lt"/>
                </a:endParaRPr>
              </a:p>
            </p:txBody>
          </p:sp>
          <p:sp>
            <p:nvSpPr>
              <p:cNvPr id="42" name="Shape 2150"/>
              <p:cNvSpPr/>
              <p:nvPr/>
            </p:nvSpPr>
            <p:spPr>
              <a:xfrm>
                <a:off x="5771810" y="4817495"/>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6"/>
              </a:solidFill>
              <a:ln w="12700" cap="flat">
                <a:noFill/>
                <a:miter lim="400000"/>
              </a:ln>
              <a:effectLst/>
            </p:spPr>
            <p:txBody>
              <a:bodyPr wrap="square" lIns="38096" tIns="38096" rIns="38096" bIns="38096" numCol="1" anchor="t">
                <a:noAutofit/>
              </a:bodyPr>
              <a:lstStyle/>
              <a:p>
                <a:pPr lvl="0"/>
                <a:endParaRPr sz="1705">
                  <a:cs typeface="+mn-ea"/>
                  <a:sym typeface="+mn-lt"/>
                </a:endParaRPr>
              </a:p>
            </p:txBody>
          </p:sp>
        </p:grpSp>
        <p:sp>
          <p:nvSpPr>
            <p:cNvPr id="50" name="TextBox 49"/>
            <p:cNvSpPr txBox="1"/>
            <p:nvPr/>
          </p:nvSpPr>
          <p:spPr>
            <a:xfrm>
              <a:off x="6255649" y="3876127"/>
              <a:ext cx="1526830" cy="353962"/>
            </a:xfrm>
            <a:prstGeom prst="rect">
              <a:avLst/>
            </a:prstGeom>
            <a:noFill/>
          </p:spPr>
          <p:txBody>
            <a:bodyPr wrap="square" rtlCol="0">
              <a:spAutoFit/>
            </a:bodyPr>
            <a:lstStyle/>
            <a:p>
              <a:pPr algn="ctr"/>
              <a:r>
                <a:rPr lang="en-US" sz="1700" b="1">
                  <a:solidFill>
                    <a:schemeClr val="bg1">
                      <a:lumMod val="50000"/>
                    </a:schemeClr>
                  </a:solidFill>
                  <a:cs typeface="+mn-ea"/>
                  <a:sym typeface="+mn-lt"/>
                </a:rPr>
                <a:t>Closing</a:t>
              </a:r>
              <a:endParaRPr lang="en-US" sz="1700" b="1">
                <a:solidFill>
                  <a:schemeClr val="bg1">
                    <a:lumMod val="50000"/>
                  </a:schemeClr>
                </a:solidFill>
                <a:cs typeface="+mn-ea"/>
                <a:sym typeface="+mn-lt"/>
              </a:endParaRPr>
            </a:p>
          </p:txBody>
        </p:sp>
        <p:sp>
          <p:nvSpPr>
            <p:cNvPr id="52" name="TextBox 51"/>
            <p:cNvSpPr txBox="1"/>
            <p:nvPr/>
          </p:nvSpPr>
          <p:spPr>
            <a:xfrm>
              <a:off x="6737991" y="4374934"/>
              <a:ext cx="1098437" cy="355054"/>
            </a:xfrm>
            <a:prstGeom prst="rect">
              <a:avLst/>
            </a:prstGeom>
            <a:noFill/>
          </p:spPr>
          <p:txBody>
            <a:bodyPr wrap="none" rtlCol="0">
              <a:spAutoFit/>
            </a:bodyPr>
            <a:lstStyle/>
            <a:p>
              <a:r>
                <a:rPr lang="en-US" sz="1705">
                  <a:solidFill>
                    <a:schemeClr val="bg1"/>
                  </a:solidFill>
                  <a:cs typeface="+mn-ea"/>
                  <a:sym typeface="+mn-lt"/>
                </a:rPr>
                <a:t>12.00 am</a:t>
              </a:r>
              <a:endParaRPr lang="en-US" sz="1705">
                <a:solidFill>
                  <a:schemeClr val="bg1"/>
                </a:solidFill>
                <a:cs typeface="+mn-ea"/>
                <a:sym typeface="+mn-lt"/>
              </a:endParaRPr>
            </a:p>
          </p:txBody>
        </p:sp>
      </p:grpSp>
      <p:grpSp>
        <p:nvGrpSpPr>
          <p:cNvPr id="4" name="Group 3"/>
          <p:cNvGrpSpPr/>
          <p:nvPr/>
        </p:nvGrpSpPr>
        <p:grpSpPr>
          <a:xfrm>
            <a:off x="4354793" y="2386946"/>
            <a:ext cx="1635535" cy="1035645"/>
            <a:chOff x="4354698" y="2386889"/>
            <a:chExt cx="1635624" cy="1035702"/>
          </a:xfrm>
        </p:grpSpPr>
        <p:grpSp>
          <p:nvGrpSpPr>
            <p:cNvPr id="20" name="Group 19"/>
            <p:cNvGrpSpPr/>
            <p:nvPr/>
          </p:nvGrpSpPr>
          <p:grpSpPr>
            <a:xfrm>
              <a:off x="4355861" y="2408362"/>
              <a:ext cx="1634461" cy="1014229"/>
              <a:chOff x="3442366" y="3689063"/>
              <a:chExt cx="1634461" cy="1485146"/>
            </a:xfrm>
          </p:grpSpPr>
          <p:sp>
            <p:nvSpPr>
              <p:cNvPr id="21" name="Shape 2124"/>
              <p:cNvSpPr/>
              <p:nvPr/>
            </p:nvSpPr>
            <p:spPr>
              <a:xfrm>
                <a:off x="3442366" y="3930869"/>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2"/>
                </a:solidFill>
                <a:prstDash val="solid"/>
                <a:miter lim="400000"/>
              </a:ln>
              <a:effectLst/>
            </p:spPr>
            <p:txBody>
              <a:bodyPr wrap="square" lIns="38096" tIns="38096" rIns="38096" bIns="38096" numCol="1" anchor="t">
                <a:noAutofit/>
              </a:bodyPr>
              <a:lstStyle/>
              <a:p>
                <a:pPr lvl="0"/>
                <a:endParaRPr sz="1705">
                  <a:cs typeface="+mn-ea"/>
                  <a:sym typeface="+mn-lt"/>
                </a:endParaRPr>
              </a:p>
            </p:txBody>
          </p:sp>
          <p:sp>
            <p:nvSpPr>
              <p:cNvPr id="22" name="Shape 2146"/>
              <p:cNvSpPr/>
              <p:nvPr/>
            </p:nvSpPr>
            <p:spPr>
              <a:xfrm>
                <a:off x="3860699" y="3689063"/>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2"/>
              </a:solidFill>
              <a:ln w="12700" cap="flat">
                <a:noFill/>
                <a:miter lim="400000"/>
              </a:ln>
              <a:effectLst/>
            </p:spPr>
            <p:txBody>
              <a:bodyPr wrap="square" lIns="38096" tIns="38096" rIns="38096" bIns="38096" numCol="1" anchor="t">
                <a:noAutofit/>
              </a:bodyPr>
              <a:lstStyle/>
              <a:p>
                <a:pPr lvl="0"/>
                <a:endParaRPr sz="1705">
                  <a:cs typeface="+mn-ea"/>
                  <a:sym typeface="+mn-lt"/>
                </a:endParaRPr>
              </a:p>
            </p:txBody>
          </p:sp>
        </p:grpSp>
        <p:sp>
          <p:nvSpPr>
            <p:cNvPr id="47" name="TextBox 46"/>
            <p:cNvSpPr txBox="1"/>
            <p:nvPr/>
          </p:nvSpPr>
          <p:spPr>
            <a:xfrm>
              <a:off x="4354698" y="2774320"/>
              <a:ext cx="1526830" cy="615587"/>
            </a:xfrm>
            <a:prstGeom prst="rect">
              <a:avLst/>
            </a:prstGeom>
            <a:noFill/>
          </p:spPr>
          <p:txBody>
            <a:bodyPr wrap="square" rtlCol="0">
              <a:spAutoFit/>
            </a:bodyPr>
            <a:lstStyle/>
            <a:p>
              <a:pPr algn="ctr"/>
              <a:r>
                <a:rPr lang="en-US" sz="1700" b="1">
                  <a:solidFill>
                    <a:schemeClr val="bg1">
                      <a:lumMod val="50000"/>
                    </a:schemeClr>
                  </a:solidFill>
                  <a:cs typeface="+mn-ea"/>
                  <a:sym typeface="+mn-lt"/>
                </a:rPr>
                <a:t>Audit</a:t>
              </a:r>
              <a:endParaRPr lang="en-US" sz="1700" b="1">
                <a:solidFill>
                  <a:schemeClr val="bg1">
                    <a:lumMod val="50000"/>
                  </a:schemeClr>
                </a:solidFill>
                <a:cs typeface="+mn-ea"/>
                <a:sym typeface="+mn-lt"/>
              </a:endParaRPr>
            </a:p>
            <a:p>
              <a:pPr algn="ctr"/>
              <a:r>
                <a:rPr lang="en-US" sz="1700" b="1">
                  <a:solidFill>
                    <a:schemeClr val="bg1">
                      <a:lumMod val="50000"/>
                    </a:schemeClr>
                  </a:solidFill>
                  <a:cs typeface="+mn-ea"/>
                  <a:sym typeface="+mn-lt"/>
                </a:rPr>
                <a:t>Marketing</a:t>
              </a:r>
              <a:endParaRPr lang="en-US" sz="1700" b="1">
                <a:solidFill>
                  <a:schemeClr val="bg1">
                    <a:lumMod val="50000"/>
                  </a:schemeClr>
                </a:solidFill>
                <a:cs typeface="+mn-ea"/>
                <a:sym typeface="+mn-lt"/>
              </a:endParaRPr>
            </a:p>
          </p:txBody>
        </p:sp>
        <p:sp>
          <p:nvSpPr>
            <p:cNvPr id="53" name="TextBox 52"/>
            <p:cNvSpPr txBox="1"/>
            <p:nvPr/>
          </p:nvSpPr>
          <p:spPr>
            <a:xfrm>
              <a:off x="4825744" y="2386889"/>
              <a:ext cx="1098438" cy="355054"/>
            </a:xfrm>
            <a:prstGeom prst="rect">
              <a:avLst/>
            </a:prstGeom>
            <a:noFill/>
          </p:spPr>
          <p:txBody>
            <a:bodyPr wrap="none" rtlCol="0">
              <a:spAutoFit/>
            </a:bodyPr>
            <a:lstStyle/>
            <a:p>
              <a:r>
                <a:rPr lang="en-US" sz="1705">
                  <a:solidFill>
                    <a:schemeClr val="bg1"/>
                  </a:solidFill>
                  <a:cs typeface="+mn-ea"/>
                  <a:sym typeface="+mn-lt"/>
                </a:rPr>
                <a:t>08.30 am</a:t>
              </a:r>
              <a:endParaRPr lang="en-US" sz="1705">
                <a:solidFill>
                  <a:schemeClr val="bg1"/>
                </a:solidFill>
                <a:cs typeface="+mn-ea"/>
                <a:sym typeface="+mn-lt"/>
              </a:endParaRPr>
            </a:p>
          </p:txBody>
        </p:sp>
      </p:grpSp>
      <p:grpSp>
        <p:nvGrpSpPr>
          <p:cNvPr id="7" name="Group 6"/>
          <p:cNvGrpSpPr/>
          <p:nvPr/>
        </p:nvGrpSpPr>
        <p:grpSpPr>
          <a:xfrm>
            <a:off x="8147555" y="2386946"/>
            <a:ext cx="1653737" cy="1045853"/>
            <a:chOff x="8147667" y="2386889"/>
            <a:chExt cx="1653828" cy="1045910"/>
          </a:xfrm>
        </p:grpSpPr>
        <p:grpSp>
          <p:nvGrpSpPr>
            <p:cNvPr id="34" name="Group 33"/>
            <p:cNvGrpSpPr/>
            <p:nvPr/>
          </p:nvGrpSpPr>
          <p:grpSpPr>
            <a:xfrm>
              <a:off x="8167036" y="2418533"/>
              <a:ext cx="1634459" cy="1014266"/>
              <a:chOff x="7253541" y="3703957"/>
              <a:chExt cx="1634459" cy="1485201"/>
            </a:xfrm>
          </p:grpSpPr>
          <p:sp>
            <p:nvSpPr>
              <p:cNvPr id="35" name="Shape 2118"/>
              <p:cNvSpPr/>
              <p:nvPr/>
            </p:nvSpPr>
            <p:spPr>
              <a:xfrm>
                <a:off x="7253541" y="3945818"/>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4"/>
                </a:solidFill>
                <a:prstDash val="solid"/>
                <a:miter lim="400000"/>
              </a:ln>
              <a:effectLst/>
            </p:spPr>
            <p:txBody>
              <a:bodyPr wrap="square" lIns="38096" tIns="38096" rIns="38096" bIns="38096" numCol="1" anchor="t">
                <a:noAutofit/>
              </a:bodyPr>
              <a:lstStyle/>
              <a:p>
                <a:pPr lvl="0"/>
                <a:endParaRPr sz="1705">
                  <a:cs typeface="+mn-ea"/>
                  <a:sym typeface="+mn-lt"/>
                </a:endParaRPr>
              </a:p>
            </p:txBody>
          </p:sp>
          <p:sp>
            <p:nvSpPr>
              <p:cNvPr id="36" name="Shape 2154"/>
              <p:cNvSpPr/>
              <p:nvPr/>
            </p:nvSpPr>
            <p:spPr>
              <a:xfrm>
                <a:off x="7671872" y="3703957"/>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4"/>
              </a:solidFill>
              <a:ln w="12700" cap="flat">
                <a:noFill/>
                <a:miter lim="400000"/>
              </a:ln>
              <a:effectLst/>
            </p:spPr>
            <p:txBody>
              <a:bodyPr wrap="square" lIns="38096" tIns="38096" rIns="38096" bIns="38096" numCol="1" anchor="t">
                <a:noAutofit/>
              </a:bodyPr>
              <a:lstStyle/>
              <a:p>
                <a:pPr lvl="0"/>
                <a:endParaRPr sz="1705">
                  <a:cs typeface="+mn-ea"/>
                  <a:sym typeface="+mn-lt"/>
                </a:endParaRPr>
              </a:p>
            </p:txBody>
          </p:sp>
        </p:grpSp>
        <p:sp>
          <p:nvSpPr>
            <p:cNvPr id="48" name="TextBox 47"/>
            <p:cNvSpPr txBox="1"/>
            <p:nvPr/>
          </p:nvSpPr>
          <p:spPr>
            <a:xfrm>
              <a:off x="8147667" y="2895343"/>
              <a:ext cx="1526830" cy="353962"/>
            </a:xfrm>
            <a:prstGeom prst="rect">
              <a:avLst/>
            </a:prstGeom>
            <a:noFill/>
          </p:spPr>
          <p:txBody>
            <a:bodyPr wrap="square" rtlCol="0">
              <a:spAutoFit/>
            </a:bodyPr>
            <a:lstStyle/>
            <a:p>
              <a:pPr algn="ctr"/>
              <a:r>
                <a:rPr lang="en-US" sz="1700" b="1" err="1">
                  <a:solidFill>
                    <a:schemeClr val="bg1">
                      <a:lumMod val="50000"/>
                    </a:schemeClr>
                  </a:solidFill>
                  <a:cs typeface="+mn-ea"/>
                  <a:sym typeface="+mn-lt"/>
                </a:rPr>
                <a:t>Infographic</a:t>
              </a:r>
              <a:endParaRPr lang="en-US" sz="1700" b="1">
                <a:solidFill>
                  <a:schemeClr val="bg1">
                    <a:lumMod val="50000"/>
                  </a:schemeClr>
                </a:solidFill>
                <a:cs typeface="+mn-ea"/>
                <a:sym typeface="+mn-lt"/>
              </a:endParaRPr>
            </a:p>
          </p:txBody>
        </p:sp>
        <p:sp>
          <p:nvSpPr>
            <p:cNvPr id="54" name="TextBox 53"/>
            <p:cNvSpPr txBox="1"/>
            <p:nvPr/>
          </p:nvSpPr>
          <p:spPr>
            <a:xfrm>
              <a:off x="8644785" y="2386889"/>
              <a:ext cx="1098438" cy="355053"/>
            </a:xfrm>
            <a:prstGeom prst="rect">
              <a:avLst/>
            </a:prstGeom>
            <a:noFill/>
          </p:spPr>
          <p:txBody>
            <a:bodyPr wrap="none" rtlCol="0">
              <a:spAutoFit/>
            </a:bodyPr>
            <a:lstStyle/>
            <a:p>
              <a:r>
                <a:rPr lang="en-US" sz="1705">
                  <a:solidFill>
                    <a:schemeClr val="bg1"/>
                  </a:solidFill>
                  <a:cs typeface="+mn-ea"/>
                  <a:sym typeface="+mn-lt"/>
                </a:rPr>
                <a:t>10.00 am</a:t>
              </a:r>
              <a:endParaRPr lang="en-US" sz="1705">
                <a:solidFill>
                  <a:schemeClr val="bg1"/>
                </a:solidFill>
                <a:cs typeface="+mn-ea"/>
                <a:sym typeface="+mn-lt"/>
              </a:endParaRPr>
            </a:p>
          </p:txBody>
        </p:sp>
      </p:grpSp>
      <p:grpSp>
        <p:nvGrpSpPr>
          <p:cNvPr id="9" name="Group 8"/>
          <p:cNvGrpSpPr/>
          <p:nvPr/>
        </p:nvGrpSpPr>
        <p:grpSpPr>
          <a:xfrm>
            <a:off x="4348401" y="3613116"/>
            <a:ext cx="1641928" cy="1033521"/>
            <a:chOff x="4348304" y="3613124"/>
            <a:chExt cx="1642018" cy="1033578"/>
          </a:xfrm>
        </p:grpSpPr>
        <p:grpSp>
          <p:nvGrpSpPr>
            <p:cNvPr id="37" name="Group 36"/>
            <p:cNvGrpSpPr/>
            <p:nvPr/>
          </p:nvGrpSpPr>
          <p:grpSpPr>
            <a:xfrm>
              <a:off x="4355861" y="3632473"/>
              <a:ext cx="1634461" cy="1014229"/>
              <a:chOff x="3442366" y="3689063"/>
              <a:chExt cx="1634461" cy="1485146"/>
            </a:xfrm>
          </p:grpSpPr>
          <p:sp>
            <p:nvSpPr>
              <p:cNvPr id="38" name="Shape 2124"/>
              <p:cNvSpPr/>
              <p:nvPr/>
            </p:nvSpPr>
            <p:spPr>
              <a:xfrm>
                <a:off x="3442366" y="3930869"/>
                <a:ext cx="1507461" cy="1243340"/>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798" y="0"/>
                      <a:pt x="1782" y="0"/>
                    </a:cubicBezTo>
                    <a:lnTo>
                      <a:pt x="19818" y="0"/>
                    </a:lnTo>
                    <a:cubicBezTo>
                      <a:pt x="20802" y="0"/>
                      <a:pt x="21600" y="967"/>
                      <a:pt x="21600" y="2160"/>
                    </a:cubicBezTo>
                    <a:lnTo>
                      <a:pt x="21600" y="19440"/>
                    </a:lnTo>
                    <a:cubicBezTo>
                      <a:pt x="21600" y="20633"/>
                      <a:pt x="20802" y="21600"/>
                      <a:pt x="19818" y="21600"/>
                    </a:cubicBezTo>
                    <a:lnTo>
                      <a:pt x="1782" y="21600"/>
                    </a:lnTo>
                    <a:cubicBezTo>
                      <a:pt x="798" y="21600"/>
                      <a:pt x="0" y="20633"/>
                      <a:pt x="0" y="19440"/>
                    </a:cubicBezTo>
                    <a:lnTo>
                      <a:pt x="0" y="2160"/>
                    </a:lnTo>
                    <a:close/>
                  </a:path>
                </a:pathLst>
              </a:custGeom>
              <a:noFill/>
              <a:ln w="50800" cap="flat">
                <a:solidFill>
                  <a:schemeClr val="accent5"/>
                </a:solidFill>
                <a:prstDash val="solid"/>
                <a:miter lim="400000"/>
              </a:ln>
              <a:effectLst/>
            </p:spPr>
            <p:txBody>
              <a:bodyPr wrap="square" lIns="38096" tIns="38096" rIns="38096" bIns="38096" numCol="1" anchor="t">
                <a:noAutofit/>
              </a:bodyPr>
              <a:lstStyle/>
              <a:p>
                <a:pPr lvl="0"/>
                <a:endParaRPr sz="1705">
                  <a:cs typeface="+mn-ea"/>
                  <a:sym typeface="+mn-lt"/>
                </a:endParaRPr>
              </a:p>
            </p:txBody>
          </p:sp>
          <p:sp>
            <p:nvSpPr>
              <p:cNvPr id="39" name="Shape 2146"/>
              <p:cNvSpPr/>
              <p:nvPr/>
            </p:nvSpPr>
            <p:spPr>
              <a:xfrm>
                <a:off x="3860699" y="3689063"/>
                <a:ext cx="1216128" cy="483615"/>
              </a:xfrm>
              <a:custGeom>
                <a:avLst/>
                <a:gdLst/>
                <a:ahLst/>
                <a:cxnLst>
                  <a:cxn ang="0">
                    <a:pos x="wd2" y="hd2"/>
                  </a:cxn>
                  <a:cxn ang="5400000">
                    <a:pos x="wd2" y="hd2"/>
                  </a:cxn>
                  <a:cxn ang="10800000">
                    <a:pos x="wd2" y="hd2"/>
                  </a:cxn>
                  <a:cxn ang="16200000">
                    <a:pos x="wd2" y="hd2"/>
                  </a:cxn>
                </a:cxnLst>
                <a:rect l="0" t="0" r="r" b="b"/>
                <a:pathLst>
                  <a:path w="21600" h="21600" extrusionOk="0">
                    <a:moveTo>
                      <a:pt x="0" y="2160"/>
                    </a:moveTo>
                    <a:cubicBezTo>
                      <a:pt x="0" y="967"/>
                      <a:pt x="385" y="0"/>
                      <a:pt x="859" y="0"/>
                    </a:cubicBezTo>
                    <a:lnTo>
                      <a:pt x="20741" y="0"/>
                    </a:lnTo>
                    <a:cubicBezTo>
                      <a:pt x="21215" y="0"/>
                      <a:pt x="21600" y="967"/>
                      <a:pt x="21600" y="2160"/>
                    </a:cubicBezTo>
                    <a:lnTo>
                      <a:pt x="21600" y="19440"/>
                    </a:lnTo>
                    <a:cubicBezTo>
                      <a:pt x="21600" y="20633"/>
                      <a:pt x="21215" y="21600"/>
                      <a:pt x="20741" y="21600"/>
                    </a:cubicBezTo>
                    <a:lnTo>
                      <a:pt x="859" y="21600"/>
                    </a:lnTo>
                    <a:cubicBezTo>
                      <a:pt x="385" y="21600"/>
                      <a:pt x="0" y="20633"/>
                      <a:pt x="0" y="19440"/>
                    </a:cubicBezTo>
                    <a:lnTo>
                      <a:pt x="0" y="2160"/>
                    </a:lnTo>
                    <a:close/>
                  </a:path>
                </a:pathLst>
              </a:custGeom>
              <a:solidFill>
                <a:schemeClr val="accent5"/>
              </a:solidFill>
              <a:ln w="12700" cap="flat">
                <a:noFill/>
                <a:miter lim="400000"/>
              </a:ln>
              <a:effectLst/>
            </p:spPr>
            <p:txBody>
              <a:bodyPr wrap="square" lIns="38096" tIns="38096" rIns="38096" bIns="38096" numCol="1" anchor="t">
                <a:noAutofit/>
              </a:bodyPr>
              <a:lstStyle/>
              <a:p>
                <a:pPr lvl="0"/>
                <a:endParaRPr sz="1705">
                  <a:cs typeface="+mn-ea"/>
                  <a:sym typeface="+mn-lt"/>
                </a:endParaRPr>
              </a:p>
            </p:txBody>
          </p:sp>
        </p:grpSp>
        <p:sp>
          <p:nvSpPr>
            <p:cNvPr id="49" name="TextBox 48"/>
            <p:cNvSpPr txBox="1"/>
            <p:nvPr/>
          </p:nvSpPr>
          <p:spPr>
            <a:xfrm>
              <a:off x="4348304" y="4131619"/>
              <a:ext cx="1526830" cy="353963"/>
            </a:xfrm>
            <a:prstGeom prst="rect">
              <a:avLst/>
            </a:prstGeom>
            <a:noFill/>
          </p:spPr>
          <p:txBody>
            <a:bodyPr wrap="square" rtlCol="0">
              <a:spAutoFit/>
            </a:bodyPr>
            <a:lstStyle/>
            <a:p>
              <a:pPr algn="ctr"/>
              <a:r>
                <a:rPr lang="en-US" sz="1700" b="1">
                  <a:solidFill>
                    <a:schemeClr val="bg1">
                      <a:lumMod val="50000"/>
                    </a:schemeClr>
                  </a:solidFill>
                  <a:cs typeface="+mn-ea"/>
                  <a:sym typeface="+mn-lt"/>
                </a:rPr>
                <a:t>Question</a:t>
              </a:r>
              <a:endParaRPr lang="en-US" sz="1700" b="1">
                <a:solidFill>
                  <a:schemeClr val="bg1">
                    <a:lumMod val="50000"/>
                  </a:schemeClr>
                </a:solidFill>
                <a:cs typeface="+mn-ea"/>
                <a:sym typeface="+mn-lt"/>
              </a:endParaRPr>
            </a:p>
          </p:txBody>
        </p:sp>
        <p:sp>
          <p:nvSpPr>
            <p:cNvPr id="55" name="TextBox 54"/>
            <p:cNvSpPr txBox="1"/>
            <p:nvPr/>
          </p:nvSpPr>
          <p:spPr>
            <a:xfrm>
              <a:off x="4825744" y="3613124"/>
              <a:ext cx="1082215" cy="355054"/>
            </a:xfrm>
            <a:prstGeom prst="rect">
              <a:avLst/>
            </a:prstGeom>
            <a:noFill/>
          </p:spPr>
          <p:txBody>
            <a:bodyPr wrap="none" rtlCol="0">
              <a:spAutoFit/>
            </a:bodyPr>
            <a:lstStyle/>
            <a:p>
              <a:r>
                <a:rPr lang="en-US" sz="1705">
                  <a:solidFill>
                    <a:schemeClr val="bg1"/>
                  </a:solidFill>
                  <a:cs typeface="+mn-ea"/>
                  <a:sym typeface="+mn-lt"/>
                </a:rPr>
                <a:t>11.00 am</a:t>
              </a:r>
              <a:endParaRPr lang="en-US" sz="1705">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41"/>
          <p:cNvSpPr txBox="1">
            <a:spLocks noChangeArrowheads="1"/>
          </p:cNvSpPr>
          <p:nvPr/>
        </p:nvSpPr>
        <p:spPr bwMode="auto">
          <a:xfrm>
            <a:off x="5771490" y="5280110"/>
            <a:ext cx="598241" cy="58477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rgbClr val="8F8F8D"/>
                </a:solidFill>
                <a:cs typeface="+mn-ea"/>
                <a:sym typeface="+mn-lt"/>
              </a:rPr>
              <a:t>添加</a:t>
            </a:r>
            <a:endParaRPr lang="en-US" altLang="zh-CN" sz="1600" b="1" dirty="0">
              <a:solidFill>
                <a:srgbClr val="8F8F8D"/>
              </a:solidFill>
              <a:cs typeface="+mn-ea"/>
              <a:sym typeface="+mn-lt"/>
            </a:endParaRPr>
          </a:p>
          <a:p>
            <a:pPr algn="ctr"/>
            <a:r>
              <a:rPr lang="zh-CN" altLang="en-US" sz="1600" b="1" dirty="0">
                <a:solidFill>
                  <a:srgbClr val="8F8F8D"/>
                </a:solidFill>
                <a:cs typeface="+mn-ea"/>
                <a:sym typeface="+mn-lt"/>
              </a:rPr>
              <a:t>内容</a:t>
            </a:r>
            <a:endParaRPr lang="en-US" altLang="ko-KR" sz="1600" b="1" dirty="0">
              <a:solidFill>
                <a:srgbClr val="8F8F8D"/>
              </a:solidFill>
              <a:cs typeface="+mn-ea"/>
              <a:sym typeface="+mn-lt"/>
            </a:endParaRPr>
          </a:p>
        </p:txBody>
      </p:sp>
      <p:grpSp>
        <p:nvGrpSpPr>
          <p:cNvPr id="115" name="Group 114"/>
          <p:cNvGrpSpPr/>
          <p:nvPr/>
        </p:nvGrpSpPr>
        <p:grpSpPr>
          <a:xfrm>
            <a:off x="1360135" y="1794778"/>
            <a:ext cx="2282203" cy="2016984"/>
            <a:chOff x="1057275" y="1583888"/>
            <a:chExt cx="1712098" cy="1513131"/>
          </a:xfrm>
        </p:grpSpPr>
        <p:sp>
          <p:nvSpPr>
            <p:cNvPr id="50" name="圆角矩形 9"/>
            <p:cNvSpPr/>
            <p:nvPr/>
          </p:nvSpPr>
          <p:spPr>
            <a:xfrm>
              <a:off x="1057275" y="1583888"/>
              <a:ext cx="1712098" cy="1513131"/>
            </a:xfrm>
            <a:prstGeom prst="roundRect">
              <a:avLst>
                <a:gd name="adj" fmla="val 6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1" name="圆角矩形 10"/>
            <p:cNvSpPr/>
            <p:nvPr/>
          </p:nvSpPr>
          <p:spPr>
            <a:xfrm>
              <a:off x="1097436" y="1622223"/>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62" name="Text Box 41"/>
            <p:cNvSpPr txBox="1">
              <a:spLocks noChangeArrowheads="1"/>
            </p:cNvSpPr>
            <p:nvPr/>
          </p:nvSpPr>
          <p:spPr bwMode="auto">
            <a:xfrm>
              <a:off x="1097436" y="1815163"/>
              <a:ext cx="1620675" cy="77098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cs typeface="+mn-ea"/>
                  <a:sym typeface="+mn-lt"/>
                </a:rPr>
                <a:t>标题数字等都可以通过点击和重新输入进行更改，顶部</a:t>
              </a:r>
              <a:r>
                <a:rPr lang="en-US" altLang="zh-CN" sz="1335" dirty="0">
                  <a:cs typeface="+mn-ea"/>
                  <a:sym typeface="+mn-lt"/>
                </a:rPr>
                <a:t>“</a:t>
              </a:r>
              <a:r>
                <a:rPr lang="zh-CN" altLang="en-US" sz="1335" dirty="0">
                  <a:cs typeface="+mn-ea"/>
                  <a:sym typeface="+mn-lt"/>
                </a:rPr>
                <a:t>开始</a:t>
              </a:r>
              <a:r>
                <a:rPr lang="en-US" altLang="zh-CN" sz="1335" dirty="0">
                  <a:cs typeface="+mn-ea"/>
                  <a:sym typeface="+mn-lt"/>
                </a:rPr>
                <a:t>”</a:t>
              </a:r>
              <a:r>
                <a:rPr lang="zh-CN" altLang="en-US" sz="1335" dirty="0">
                  <a:cs typeface="+mn-ea"/>
                  <a:sym typeface="+mn-lt"/>
                </a:rPr>
                <a:t>面板中可以对字体</a:t>
              </a:r>
              <a:endParaRPr lang="zh-CN" altLang="en-US" sz="1335" dirty="0">
                <a:cs typeface="+mn-ea"/>
                <a:sym typeface="+mn-lt"/>
              </a:endParaRPr>
            </a:p>
          </p:txBody>
        </p:sp>
        <p:sp>
          <p:nvSpPr>
            <p:cNvPr id="66" name="矩形 27"/>
            <p:cNvSpPr/>
            <p:nvPr/>
          </p:nvSpPr>
          <p:spPr>
            <a:xfrm>
              <a:off x="1542648" y="2806203"/>
              <a:ext cx="759059" cy="253982"/>
            </a:xfrm>
            <a:prstGeom prst="rect">
              <a:avLst/>
            </a:prstGeom>
          </p:spPr>
          <p:txBody>
            <a:bodyPr wrap="none">
              <a:spAutoFit/>
            </a:bodyPr>
            <a:lstStyle/>
            <a:p>
              <a:pPr algn="ctr"/>
              <a:r>
                <a:rPr lang="zh-CN" altLang="en-US" sz="1600" b="1" dirty="0">
                  <a:solidFill>
                    <a:schemeClr val="bg1"/>
                  </a:solidFill>
                  <a:cs typeface="+mn-ea"/>
                  <a:sym typeface="+mn-lt"/>
                </a:rPr>
                <a:t>添加内容</a:t>
              </a:r>
              <a:endParaRPr lang="en-US" altLang="ko-KR" sz="1600" b="1" dirty="0">
                <a:solidFill>
                  <a:schemeClr val="bg1"/>
                </a:solidFill>
                <a:cs typeface="+mn-ea"/>
                <a:sym typeface="+mn-lt"/>
              </a:endParaRPr>
            </a:p>
          </p:txBody>
        </p:sp>
      </p:grpSp>
      <p:grpSp>
        <p:nvGrpSpPr>
          <p:cNvPr id="116" name="Group 115"/>
          <p:cNvGrpSpPr/>
          <p:nvPr/>
        </p:nvGrpSpPr>
        <p:grpSpPr>
          <a:xfrm>
            <a:off x="3723847" y="1804659"/>
            <a:ext cx="2282203" cy="2016982"/>
            <a:chOff x="2830520" y="1591301"/>
            <a:chExt cx="1712098" cy="1513131"/>
          </a:xfrm>
        </p:grpSpPr>
        <p:sp>
          <p:nvSpPr>
            <p:cNvPr id="52" name="圆角矩形 11"/>
            <p:cNvSpPr/>
            <p:nvPr/>
          </p:nvSpPr>
          <p:spPr>
            <a:xfrm>
              <a:off x="2830520" y="1591301"/>
              <a:ext cx="1712098" cy="1513131"/>
            </a:xfrm>
            <a:prstGeom prst="roundRect">
              <a:avLst>
                <a:gd name="adj" fmla="val 63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3" name="圆角矩形 12"/>
            <p:cNvSpPr/>
            <p:nvPr/>
          </p:nvSpPr>
          <p:spPr>
            <a:xfrm>
              <a:off x="2870680" y="1629636"/>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67" name="矩形 28"/>
            <p:cNvSpPr/>
            <p:nvPr/>
          </p:nvSpPr>
          <p:spPr>
            <a:xfrm>
              <a:off x="3314108" y="2806203"/>
              <a:ext cx="759059" cy="253982"/>
            </a:xfrm>
            <a:prstGeom prst="rect">
              <a:avLst/>
            </a:prstGeom>
          </p:spPr>
          <p:txBody>
            <a:bodyPr wrap="none">
              <a:spAutoFit/>
            </a:bodyPr>
            <a:lstStyle/>
            <a:p>
              <a:pPr algn="ctr"/>
              <a:r>
                <a:rPr lang="zh-CN" altLang="en-US" sz="1600" b="1" dirty="0">
                  <a:solidFill>
                    <a:schemeClr val="bg1"/>
                  </a:solidFill>
                  <a:cs typeface="+mn-ea"/>
                  <a:sym typeface="+mn-lt"/>
                </a:rPr>
                <a:t>添加内容</a:t>
              </a:r>
              <a:endParaRPr lang="en-US" altLang="ko-KR" sz="1600" b="1" dirty="0">
                <a:solidFill>
                  <a:schemeClr val="bg1"/>
                </a:solidFill>
                <a:cs typeface="+mn-ea"/>
                <a:sym typeface="+mn-lt"/>
              </a:endParaRPr>
            </a:p>
          </p:txBody>
        </p:sp>
        <p:sp>
          <p:nvSpPr>
            <p:cNvPr id="70" name="Text Box 41"/>
            <p:cNvSpPr txBox="1">
              <a:spLocks noChangeArrowheads="1"/>
            </p:cNvSpPr>
            <p:nvPr/>
          </p:nvSpPr>
          <p:spPr bwMode="auto">
            <a:xfrm>
              <a:off x="2870511" y="1815163"/>
              <a:ext cx="1620675" cy="77098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cs typeface="+mn-ea"/>
                  <a:sym typeface="+mn-lt"/>
                </a:rPr>
                <a:t>标题数字等都可以通过点击和重新输入进行更改，顶部</a:t>
              </a:r>
              <a:r>
                <a:rPr lang="en-US" altLang="zh-CN" sz="1335" dirty="0">
                  <a:cs typeface="+mn-ea"/>
                  <a:sym typeface="+mn-lt"/>
                </a:rPr>
                <a:t>“</a:t>
              </a:r>
              <a:r>
                <a:rPr lang="zh-CN" altLang="en-US" sz="1335" dirty="0">
                  <a:cs typeface="+mn-ea"/>
                  <a:sym typeface="+mn-lt"/>
                </a:rPr>
                <a:t>开始</a:t>
              </a:r>
              <a:r>
                <a:rPr lang="en-US" altLang="zh-CN" sz="1335" dirty="0">
                  <a:cs typeface="+mn-ea"/>
                  <a:sym typeface="+mn-lt"/>
                </a:rPr>
                <a:t>”</a:t>
              </a:r>
              <a:r>
                <a:rPr lang="zh-CN" altLang="en-US" sz="1335" dirty="0">
                  <a:cs typeface="+mn-ea"/>
                  <a:sym typeface="+mn-lt"/>
                </a:rPr>
                <a:t>面板中可以对字体</a:t>
              </a:r>
              <a:endParaRPr lang="zh-CN" altLang="en-US" sz="1335" dirty="0">
                <a:cs typeface="+mn-ea"/>
                <a:sym typeface="+mn-lt"/>
              </a:endParaRPr>
            </a:p>
          </p:txBody>
        </p:sp>
      </p:grpSp>
      <p:grpSp>
        <p:nvGrpSpPr>
          <p:cNvPr id="118" name="Group 117"/>
          <p:cNvGrpSpPr/>
          <p:nvPr/>
        </p:nvGrpSpPr>
        <p:grpSpPr>
          <a:xfrm>
            <a:off x="6087555" y="1808624"/>
            <a:ext cx="2282203" cy="2016982"/>
            <a:chOff x="4603764" y="1594274"/>
            <a:chExt cx="1712098" cy="1513131"/>
          </a:xfrm>
        </p:grpSpPr>
        <p:sp>
          <p:nvSpPr>
            <p:cNvPr id="54" name="圆角矩形 13"/>
            <p:cNvSpPr/>
            <p:nvPr/>
          </p:nvSpPr>
          <p:spPr>
            <a:xfrm>
              <a:off x="4603764" y="1594274"/>
              <a:ext cx="1712098" cy="1513131"/>
            </a:xfrm>
            <a:prstGeom prst="roundRect">
              <a:avLst>
                <a:gd name="adj" fmla="val 63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5" name="圆角矩形 14"/>
            <p:cNvSpPr/>
            <p:nvPr/>
          </p:nvSpPr>
          <p:spPr>
            <a:xfrm>
              <a:off x="4643925"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68" name="矩形 29"/>
            <p:cNvSpPr/>
            <p:nvPr/>
          </p:nvSpPr>
          <p:spPr>
            <a:xfrm>
              <a:off x="5055550" y="2806203"/>
              <a:ext cx="759059" cy="253982"/>
            </a:xfrm>
            <a:prstGeom prst="rect">
              <a:avLst/>
            </a:prstGeom>
          </p:spPr>
          <p:txBody>
            <a:bodyPr wrap="none">
              <a:spAutoFit/>
            </a:bodyPr>
            <a:lstStyle/>
            <a:p>
              <a:pPr algn="ctr"/>
              <a:r>
                <a:rPr lang="zh-CN" altLang="en-US" sz="1600" b="1" dirty="0">
                  <a:solidFill>
                    <a:schemeClr val="bg1"/>
                  </a:solidFill>
                  <a:cs typeface="+mn-ea"/>
                  <a:sym typeface="+mn-lt"/>
                </a:rPr>
                <a:t>添加内容</a:t>
              </a:r>
              <a:endParaRPr lang="en-US" altLang="ko-KR" sz="1600" b="1" dirty="0">
                <a:solidFill>
                  <a:schemeClr val="bg1"/>
                </a:solidFill>
                <a:cs typeface="+mn-ea"/>
                <a:sym typeface="+mn-lt"/>
              </a:endParaRPr>
            </a:p>
          </p:txBody>
        </p:sp>
        <p:sp>
          <p:nvSpPr>
            <p:cNvPr id="71" name="Text Box 41"/>
            <p:cNvSpPr txBox="1">
              <a:spLocks noChangeArrowheads="1"/>
            </p:cNvSpPr>
            <p:nvPr/>
          </p:nvSpPr>
          <p:spPr bwMode="auto">
            <a:xfrm>
              <a:off x="4632636" y="1824688"/>
              <a:ext cx="1620675" cy="77098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cs typeface="+mn-ea"/>
                  <a:sym typeface="+mn-lt"/>
                </a:rPr>
                <a:t>标题数字等都可以通过点击和重新输入进行更改，顶部</a:t>
              </a:r>
              <a:r>
                <a:rPr lang="en-US" altLang="zh-CN" sz="1335" dirty="0">
                  <a:cs typeface="+mn-ea"/>
                  <a:sym typeface="+mn-lt"/>
                </a:rPr>
                <a:t>“</a:t>
              </a:r>
              <a:r>
                <a:rPr lang="zh-CN" altLang="en-US" sz="1335" dirty="0">
                  <a:cs typeface="+mn-ea"/>
                  <a:sym typeface="+mn-lt"/>
                </a:rPr>
                <a:t>开始</a:t>
              </a:r>
              <a:r>
                <a:rPr lang="en-US" altLang="zh-CN" sz="1335" dirty="0">
                  <a:cs typeface="+mn-ea"/>
                  <a:sym typeface="+mn-lt"/>
                </a:rPr>
                <a:t>”</a:t>
              </a:r>
              <a:r>
                <a:rPr lang="zh-CN" altLang="en-US" sz="1335" dirty="0">
                  <a:cs typeface="+mn-ea"/>
                  <a:sym typeface="+mn-lt"/>
                </a:rPr>
                <a:t>面板中可以对字体</a:t>
              </a:r>
              <a:endParaRPr lang="zh-CN" altLang="en-US" sz="1335" dirty="0">
                <a:cs typeface="+mn-ea"/>
                <a:sym typeface="+mn-lt"/>
              </a:endParaRPr>
            </a:p>
          </p:txBody>
        </p:sp>
      </p:grpSp>
      <p:grpSp>
        <p:nvGrpSpPr>
          <p:cNvPr id="119" name="Group 118"/>
          <p:cNvGrpSpPr/>
          <p:nvPr/>
        </p:nvGrpSpPr>
        <p:grpSpPr>
          <a:xfrm>
            <a:off x="8438092" y="1808624"/>
            <a:ext cx="2282203" cy="2016982"/>
            <a:chOff x="6367126" y="1594274"/>
            <a:chExt cx="1712098" cy="1513131"/>
          </a:xfrm>
        </p:grpSpPr>
        <p:sp>
          <p:nvSpPr>
            <p:cNvPr id="56" name="圆角矩形 15"/>
            <p:cNvSpPr/>
            <p:nvPr/>
          </p:nvSpPr>
          <p:spPr>
            <a:xfrm>
              <a:off x="6367126" y="1594274"/>
              <a:ext cx="1712098" cy="1513131"/>
            </a:xfrm>
            <a:prstGeom prst="roundRect">
              <a:avLst>
                <a:gd name="adj" fmla="val 63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7" name="圆角矩形 16"/>
            <p:cNvSpPr/>
            <p:nvPr/>
          </p:nvSpPr>
          <p:spPr>
            <a:xfrm>
              <a:off x="6407286"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69" name="矩形 30"/>
            <p:cNvSpPr/>
            <p:nvPr/>
          </p:nvSpPr>
          <p:spPr>
            <a:xfrm>
              <a:off x="6843646" y="2806203"/>
              <a:ext cx="759059" cy="253982"/>
            </a:xfrm>
            <a:prstGeom prst="rect">
              <a:avLst/>
            </a:prstGeom>
          </p:spPr>
          <p:txBody>
            <a:bodyPr wrap="none">
              <a:spAutoFit/>
            </a:bodyPr>
            <a:lstStyle/>
            <a:p>
              <a:pPr algn="ctr"/>
              <a:r>
                <a:rPr lang="zh-CN" altLang="en-US" sz="1600" b="1" dirty="0">
                  <a:solidFill>
                    <a:schemeClr val="bg1"/>
                  </a:solidFill>
                  <a:cs typeface="+mn-ea"/>
                  <a:sym typeface="+mn-lt"/>
                </a:rPr>
                <a:t>添加内容</a:t>
              </a:r>
              <a:endParaRPr lang="en-US" altLang="ko-KR" sz="1600" b="1" dirty="0">
                <a:solidFill>
                  <a:schemeClr val="bg1"/>
                </a:solidFill>
                <a:cs typeface="+mn-ea"/>
                <a:sym typeface="+mn-lt"/>
              </a:endParaRPr>
            </a:p>
          </p:txBody>
        </p:sp>
        <p:sp>
          <p:nvSpPr>
            <p:cNvPr id="72" name="Text Box 41"/>
            <p:cNvSpPr txBox="1">
              <a:spLocks noChangeArrowheads="1"/>
            </p:cNvSpPr>
            <p:nvPr/>
          </p:nvSpPr>
          <p:spPr bwMode="auto">
            <a:xfrm>
              <a:off x="6458549" y="1834213"/>
              <a:ext cx="1620675" cy="77098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cs typeface="+mn-ea"/>
                  <a:sym typeface="+mn-lt"/>
                </a:rPr>
                <a:t>标题数字等都可以通过点击和重新输入进行更改，顶部</a:t>
              </a:r>
              <a:r>
                <a:rPr lang="en-US" altLang="zh-CN" sz="1335" dirty="0">
                  <a:cs typeface="+mn-ea"/>
                  <a:sym typeface="+mn-lt"/>
                </a:rPr>
                <a:t>“</a:t>
              </a:r>
              <a:r>
                <a:rPr lang="zh-CN" altLang="en-US" sz="1335" dirty="0">
                  <a:cs typeface="+mn-ea"/>
                  <a:sym typeface="+mn-lt"/>
                </a:rPr>
                <a:t>开始</a:t>
              </a:r>
              <a:r>
                <a:rPr lang="en-US" altLang="zh-CN" sz="1335" dirty="0">
                  <a:cs typeface="+mn-ea"/>
                  <a:sym typeface="+mn-lt"/>
                </a:rPr>
                <a:t>”</a:t>
              </a:r>
              <a:r>
                <a:rPr lang="zh-CN" altLang="en-US" sz="1335" dirty="0">
                  <a:cs typeface="+mn-ea"/>
                  <a:sym typeface="+mn-lt"/>
                </a:rPr>
                <a:t>面板中可以对字体</a:t>
              </a:r>
              <a:endParaRPr lang="zh-CN" altLang="en-US" sz="1335" dirty="0">
                <a:cs typeface="+mn-ea"/>
                <a:sym typeface="+mn-lt"/>
              </a:endParaRPr>
            </a:p>
          </p:txBody>
        </p:sp>
      </p:grpSp>
      <p:grpSp>
        <p:nvGrpSpPr>
          <p:cNvPr id="120" name="Group 119"/>
          <p:cNvGrpSpPr/>
          <p:nvPr/>
        </p:nvGrpSpPr>
        <p:grpSpPr>
          <a:xfrm>
            <a:off x="3938714" y="4014976"/>
            <a:ext cx="4164077" cy="4121777"/>
            <a:chOff x="2953610" y="3349505"/>
            <a:chExt cx="3123871" cy="3092138"/>
          </a:xfrm>
        </p:grpSpPr>
        <p:grpSp>
          <p:nvGrpSpPr>
            <p:cNvPr id="110" name="Group 109"/>
            <p:cNvGrpSpPr/>
            <p:nvPr/>
          </p:nvGrpSpPr>
          <p:grpSpPr>
            <a:xfrm>
              <a:off x="2953610" y="3349506"/>
              <a:ext cx="3123870" cy="3092137"/>
              <a:chOff x="2953610" y="3349506"/>
              <a:chExt cx="3123870" cy="3092137"/>
            </a:xfrm>
          </p:grpSpPr>
          <p:sp>
            <p:nvSpPr>
              <p:cNvPr id="49" name="空心弧 6"/>
              <p:cNvSpPr/>
              <p:nvPr/>
            </p:nvSpPr>
            <p:spPr>
              <a:xfrm rot="13253830">
                <a:off x="2953610" y="3349506"/>
                <a:ext cx="3123870" cy="3092137"/>
              </a:xfrm>
              <a:prstGeom prst="blockArc">
                <a:avLst>
                  <a:gd name="adj1" fmla="val 19149915"/>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grpSp>
            <p:nvGrpSpPr>
              <p:cNvPr id="73" name="组合 41"/>
              <p:cNvGrpSpPr/>
              <p:nvPr/>
            </p:nvGrpSpPr>
            <p:grpSpPr>
              <a:xfrm>
                <a:off x="3241207" y="4327342"/>
                <a:ext cx="366085" cy="301752"/>
                <a:chOff x="5146675" y="766763"/>
                <a:chExt cx="1590676" cy="1338263"/>
              </a:xfrm>
              <a:solidFill>
                <a:schemeClr val="bg1"/>
              </a:solidFill>
            </p:grpSpPr>
            <p:sp>
              <p:nvSpPr>
                <p:cNvPr id="7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7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7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7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7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7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8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8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8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8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8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8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grpSp>
        </p:grpSp>
        <p:grpSp>
          <p:nvGrpSpPr>
            <p:cNvPr id="111" name="Group 110"/>
            <p:cNvGrpSpPr/>
            <p:nvPr/>
          </p:nvGrpSpPr>
          <p:grpSpPr>
            <a:xfrm>
              <a:off x="2953611" y="3349505"/>
              <a:ext cx="3123870" cy="3092137"/>
              <a:chOff x="2953611" y="3349505"/>
              <a:chExt cx="3123870" cy="3092137"/>
            </a:xfrm>
          </p:grpSpPr>
          <p:sp>
            <p:nvSpPr>
              <p:cNvPr id="48" name="空心弧 5"/>
              <p:cNvSpPr/>
              <p:nvPr/>
            </p:nvSpPr>
            <p:spPr>
              <a:xfrm rot="16200000">
                <a:off x="2969477" y="3333639"/>
                <a:ext cx="3092137" cy="3123870"/>
              </a:xfrm>
              <a:prstGeom prst="blockArc">
                <a:avLst>
                  <a:gd name="adj1" fmla="val 18701236"/>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grpSp>
            <p:nvGrpSpPr>
              <p:cNvPr id="86" name="组合 55"/>
              <p:cNvGrpSpPr/>
              <p:nvPr/>
            </p:nvGrpSpPr>
            <p:grpSpPr>
              <a:xfrm>
                <a:off x="3878384" y="3722355"/>
                <a:ext cx="309455" cy="281349"/>
                <a:chOff x="5278438" y="2973388"/>
                <a:chExt cx="1344613" cy="1247775"/>
              </a:xfrm>
              <a:solidFill>
                <a:schemeClr val="bg1"/>
              </a:solidFill>
            </p:grpSpPr>
            <p:sp>
              <p:nvSpPr>
                <p:cNvPr id="8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cs typeface="+mn-ea"/>
                    <a:sym typeface="+mn-lt"/>
                  </a:endParaRPr>
                </a:p>
              </p:txBody>
            </p:sp>
            <p:sp>
              <p:nvSpPr>
                <p:cNvPr id="8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cs typeface="+mn-ea"/>
                    <a:sym typeface="+mn-lt"/>
                  </a:endParaRPr>
                </a:p>
              </p:txBody>
            </p:sp>
            <p:sp>
              <p:nvSpPr>
                <p:cNvPr id="8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cs typeface="+mn-ea"/>
                    <a:sym typeface="+mn-lt"/>
                  </a:endParaRPr>
                </a:p>
              </p:txBody>
            </p:sp>
            <p:sp>
              <p:nvSpPr>
                <p:cNvPr id="9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cs typeface="+mn-ea"/>
                    <a:sym typeface="+mn-lt"/>
                  </a:endParaRPr>
                </a:p>
              </p:txBody>
            </p:sp>
          </p:grpSp>
        </p:grpSp>
        <p:grpSp>
          <p:nvGrpSpPr>
            <p:cNvPr id="112" name="Group 111"/>
            <p:cNvGrpSpPr/>
            <p:nvPr/>
          </p:nvGrpSpPr>
          <p:grpSpPr>
            <a:xfrm>
              <a:off x="2953610" y="3349506"/>
              <a:ext cx="3123870" cy="3092137"/>
              <a:chOff x="2953610" y="3349506"/>
              <a:chExt cx="3123870" cy="3092137"/>
            </a:xfrm>
          </p:grpSpPr>
          <p:sp>
            <p:nvSpPr>
              <p:cNvPr id="47" name="空心弧 4"/>
              <p:cNvSpPr/>
              <p:nvPr/>
            </p:nvSpPr>
            <p:spPr>
              <a:xfrm rot="19070819">
                <a:off x="2953610" y="3349506"/>
                <a:ext cx="3123870" cy="3092137"/>
              </a:xfrm>
              <a:prstGeom prst="blockArc">
                <a:avLst>
                  <a:gd name="adj1" fmla="val 18792979"/>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grpSp>
            <p:nvGrpSpPr>
              <p:cNvPr id="91" name="组合 60"/>
              <p:cNvGrpSpPr/>
              <p:nvPr/>
            </p:nvGrpSpPr>
            <p:grpSpPr>
              <a:xfrm>
                <a:off x="4881163" y="3654428"/>
                <a:ext cx="271828" cy="348560"/>
                <a:chOff x="2951163" y="2495550"/>
                <a:chExt cx="1208088" cy="1581150"/>
              </a:xfrm>
              <a:solidFill>
                <a:schemeClr val="bg1"/>
              </a:solidFill>
            </p:grpSpPr>
            <p:sp>
              <p:nvSpPr>
                <p:cNvPr id="9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9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9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9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9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9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9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9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10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grpSp>
        </p:grpSp>
        <p:grpSp>
          <p:nvGrpSpPr>
            <p:cNvPr id="113" name="Group 112"/>
            <p:cNvGrpSpPr/>
            <p:nvPr/>
          </p:nvGrpSpPr>
          <p:grpSpPr>
            <a:xfrm>
              <a:off x="2953610" y="3349506"/>
              <a:ext cx="3123870" cy="3092137"/>
              <a:chOff x="2953610" y="3349506"/>
              <a:chExt cx="3123870" cy="3092137"/>
            </a:xfrm>
          </p:grpSpPr>
          <p:sp>
            <p:nvSpPr>
              <p:cNvPr id="46" name="空心弧 3"/>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grpSp>
            <p:nvGrpSpPr>
              <p:cNvPr id="101" name="组合 75"/>
              <p:cNvGrpSpPr/>
              <p:nvPr/>
            </p:nvGrpSpPr>
            <p:grpSpPr>
              <a:xfrm>
                <a:off x="5448768" y="4312063"/>
                <a:ext cx="337639" cy="371790"/>
                <a:chOff x="279401" y="2698750"/>
                <a:chExt cx="1473200" cy="1655763"/>
              </a:xfrm>
              <a:solidFill>
                <a:schemeClr val="bg1"/>
              </a:solidFill>
            </p:grpSpPr>
            <p:sp>
              <p:nvSpPr>
                <p:cNvPr id="102"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103"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104"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105"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106"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107"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108"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sp>
              <p:nvSpPr>
                <p:cNvPr id="109"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500" fill="hold"/>
                                        <p:tgtEl>
                                          <p:spTgt spid="120"/>
                                        </p:tgtEl>
                                        <p:attrNameLst>
                                          <p:attrName>ppt_w</p:attrName>
                                        </p:attrNameLst>
                                      </p:cBhvr>
                                      <p:tavLst>
                                        <p:tav tm="0">
                                          <p:val>
                                            <p:fltVal val="0"/>
                                          </p:val>
                                        </p:tav>
                                        <p:tav tm="100000">
                                          <p:val>
                                            <p:strVal val="#ppt_w"/>
                                          </p:val>
                                        </p:tav>
                                      </p:tavLst>
                                    </p:anim>
                                    <p:anim calcmode="lin" valueType="num">
                                      <p:cBhvr>
                                        <p:cTn id="8" dur="500" fill="hold"/>
                                        <p:tgtEl>
                                          <p:spTgt spid="12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9" presetClass="entr" presetSubtype="0" fill="hold" nodeType="after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p:cTn id="17" dur="1000" fill="hold"/>
                                        <p:tgtEl>
                                          <p:spTgt spid="115"/>
                                        </p:tgtEl>
                                        <p:attrNameLst>
                                          <p:attrName>ppt_x</p:attrName>
                                        </p:attrNameLst>
                                      </p:cBhvr>
                                      <p:tavLst>
                                        <p:tav tm="0">
                                          <p:val>
                                            <p:strVal val="#ppt_x-.2"/>
                                          </p:val>
                                        </p:tav>
                                        <p:tav tm="100000">
                                          <p:val>
                                            <p:strVal val="#ppt_x"/>
                                          </p:val>
                                        </p:tav>
                                      </p:tavLst>
                                    </p:anim>
                                    <p:anim calcmode="lin" valueType="num">
                                      <p:cBhvr>
                                        <p:cTn id="18" dur="1000" fill="hold"/>
                                        <p:tgtEl>
                                          <p:spTgt spid="1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5"/>
                                        </p:tgtEl>
                                      </p:cBhvr>
                                    </p:animEffect>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p:cTn id="23" dur="1000" fill="hold"/>
                                        <p:tgtEl>
                                          <p:spTgt spid="116"/>
                                        </p:tgtEl>
                                        <p:attrNameLst>
                                          <p:attrName>ppt_x</p:attrName>
                                        </p:attrNameLst>
                                      </p:cBhvr>
                                      <p:tavLst>
                                        <p:tav tm="0">
                                          <p:val>
                                            <p:strVal val="#ppt_x-.2"/>
                                          </p:val>
                                        </p:tav>
                                        <p:tav tm="100000">
                                          <p:val>
                                            <p:strVal val="#ppt_x"/>
                                          </p:val>
                                        </p:tav>
                                      </p:tavLst>
                                    </p:anim>
                                    <p:anim calcmode="lin" valueType="num">
                                      <p:cBhvr>
                                        <p:cTn id="24" dur="1000" fill="hold"/>
                                        <p:tgtEl>
                                          <p:spTgt spid="11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16"/>
                                        </p:tgtEl>
                                      </p:cBhvr>
                                    </p:animEffect>
                                  </p:childTnLst>
                                </p:cTn>
                              </p:par>
                            </p:childTnLst>
                          </p:cTn>
                        </p:par>
                        <p:par>
                          <p:cTn id="26" fill="hold">
                            <p:stCondLst>
                              <p:cond delay="3000"/>
                            </p:stCondLst>
                            <p:childTnLst>
                              <p:par>
                                <p:cTn id="27" presetID="29" presetClass="entr" presetSubtype="0" fill="hold" nodeType="afterEffect">
                                  <p:stCondLst>
                                    <p:cond delay="0"/>
                                  </p:stCondLst>
                                  <p:childTnLst>
                                    <p:set>
                                      <p:cBhvr>
                                        <p:cTn id="28" dur="1" fill="hold">
                                          <p:stCondLst>
                                            <p:cond delay="0"/>
                                          </p:stCondLst>
                                        </p:cTn>
                                        <p:tgtEl>
                                          <p:spTgt spid="118"/>
                                        </p:tgtEl>
                                        <p:attrNameLst>
                                          <p:attrName>style.visibility</p:attrName>
                                        </p:attrNameLst>
                                      </p:cBhvr>
                                      <p:to>
                                        <p:strVal val="visible"/>
                                      </p:to>
                                    </p:set>
                                    <p:anim calcmode="lin" valueType="num">
                                      <p:cBhvr>
                                        <p:cTn id="29" dur="1000" fill="hold"/>
                                        <p:tgtEl>
                                          <p:spTgt spid="118"/>
                                        </p:tgtEl>
                                        <p:attrNameLst>
                                          <p:attrName>ppt_x</p:attrName>
                                        </p:attrNameLst>
                                      </p:cBhvr>
                                      <p:tavLst>
                                        <p:tav tm="0">
                                          <p:val>
                                            <p:strVal val="#ppt_x-.2"/>
                                          </p:val>
                                        </p:tav>
                                        <p:tav tm="100000">
                                          <p:val>
                                            <p:strVal val="#ppt_x"/>
                                          </p:val>
                                        </p:tav>
                                      </p:tavLst>
                                    </p:anim>
                                    <p:anim calcmode="lin" valueType="num">
                                      <p:cBhvr>
                                        <p:cTn id="30" dur="1000" fill="hold"/>
                                        <p:tgtEl>
                                          <p:spTgt spid="11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18"/>
                                        </p:tgtEl>
                                      </p:cBhvr>
                                    </p:animEffect>
                                  </p:childTnLst>
                                </p:cTn>
                              </p:par>
                            </p:childTnLst>
                          </p:cTn>
                        </p:par>
                        <p:par>
                          <p:cTn id="32" fill="hold">
                            <p:stCondLst>
                              <p:cond delay="4000"/>
                            </p:stCondLst>
                            <p:childTnLst>
                              <p:par>
                                <p:cTn id="33" presetID="29" presetClass="entr" presetSubtype="0"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p:cTn id="35" dur="1000" fill="hold"/>
                                        <p:tgtEl>
                                          <p:spTgt spid="119"/>
                                        </p:tgtEl>
                                        <p:attrNameLst>
                                          <p:attrName>ppt_x</p:attrName>
                                        </p:attrNameLst>
                                      </p:cBhvr>
                                      <p:tavLst>
                                        <p:tav tm="0">
                                          <p:val>
                                            <p:strVal val="#ppt_x-.2"/>
                                          </p:val>
                                        </p:tav>
                                        <p:tav tm="100000">
                                          <p:val>
                                            <p:strVal val="#ppt_x"/>
                                          </p:val>
                                        </p:tav>
                                      </p:tavLst>
                                    </p:anim>
                                    <p:anim calcmode="lin" valueType="num">
                                      <p:cBhvr>
                                        <p:cTn id="36" dur="1000" fill="hold"/>
                                        <p:tgtEl>
                                          <p:spTgt spid="11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
          <p:cNvGrpSpPr/>
          <p:nvPr/>
        </p:nvGrpSpPr>
        <p:grpSpPr>
          <a:xfrm>
            <a:off x="4175787" y="2251327"/>
            <a:ext cx="3758995" cy="2420448"/>
            <a:chOff x="4368418" y="2523549"/>
            <a:chExt cx="3626941" cy="2335418"/>
          </a:xfrm>
        </p:grpSpPr>
        <p:sp>
          <p:nvSpPr>
            <p:cNvPr id="7" name="Freeform 69"/>
            <p:cNvSpPr/>
            <p:nvPr/>
          </p:nvSpPr>
          <p:spPr bwMode="auto">
            <a:xfrm rot="5400000">
              <a:off x="4570041" y="3489636"/>
              <a:ext cx="1059798" cy="404382"/>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chemeClr val="accent1">
                <a:lumMod val="7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8" name="Freeform 70"/>
            <p:cNvSpPr/>
            <p:nvPr/>
          </p:nvSpPr>
          <p:spPr bwMode="auto">
            <a:xfrm rot="5400000">
              <a:off x="4470082" y="3060265"/>
              <a:ext cx="528195" cy="73152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chemeClr val="accent1">
                <a:lumMod val="60000"/>
                <a:lumOff val="40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9" name="Freeform 71"/>
            <p:cNvSpPr/>
            <p:nvPr/>
          </p:nvSpPr>
          <p:spPr bwMode="auto">
            <a:xfrm rot="5400000">
              <a:off x="4468378" y="3590164"/>
              <a:ext cx="531603" cy="731522"/>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chemeClr val="accent1"/>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10" name="Freeform 72"/>
            <p:cNvSpPr/>
            <p:nvPr/>
          </p:nvSpPr>
          <p:spPr bwMode="auto">
            <a:xfrm rot="5400000">
              <a:off x="4931827" y="3564038"/>
              <a:ext cx="1697039" cy="254442"/>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chemeClr val="accent3">
                <a:lumMod val="7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12" name="Freeform 73"/>
            <p:cNvSpPr/>
            <p:nvPr/>
          </p:nvSpPr>
          <p:spPr bwMode="auto">
            <a:xfrm rot="5400000">
              <a:off x="5005661" y="2915437"/>
              <a:ext cx="847384" cy="701988"/>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chemeClr val="accent3">
                <a:lumMod val="60000"/>
                <a:lumOff val="40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13" name="Freeform 74"/>
            <p:cNvSpPr/>
            <p:nvPr/>
          </p:nvSpPr>
          <p:spPr bwMode="auto">
            <a:xfrm rot="5400000">
              <a:off x="5004524" y="3763957"/>
              <a:ext cx="849656" cy="701988"/>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chemeClr val="accent3"/>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14" name="Freeform 75"/>
            <p:cNvSpPr/>
            <p:nvPr/>
          </p:nvSpPr>
          <p:spPr bwMode="auto">
            <a:xfrm rot="5400000">
              <a:off x="6733368" y="3490203"/>
              <a:ext cx="1059798" cy="403246"/>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chemeClr val="accent6">
                <a:lumMod val="7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15" name="Freeform 76"/>
            <p:cNvSpPr/>
            <p:nvPr/>
          </p:nvSpPr>
          <p:spPr bwMode="auto">
            <a:xfrm rot="5400000">
              <a:off x="7365499" y="3060265"/>
              <a:ext cx="528195" cy="73152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chemeClr val="accent6">
                <a:lumMod val="60000"/>
                <a:lumOff val="40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16" name="Freeform 77"/>
            <p:cNvSpPr/>
            <p:nvPr/>
          </p:nvSpPr>
          <p:spPr bwMode="auto">
            <a:xfrm rot="5400000">
              <a:off x="7363796" y="3590164"/>
              <a:ext cx="531603" cy="731522"/>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chemeClr val="accent6"/>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17" name="Freeform 78"/>
            <p:cNvSpPr/>
            <p:nvPr/>
          </p:nvSpPr>
          <p:spPr bwMode="auto">
            <a:xfrm rot="5400000">
              <a:off x="5733774" y="3564038"/>
              <a:ext cx="1697039" cy="254442"/>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chemeClr val="accent5">
                <a:lumMod val="7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18" name="Freeform 79"/>
            <p:cNvSpPr/>
            <p:nvPr/>
          </p:nvSpPr>
          <p:spPr bwMode="auto">
            <a:xfrm rot="5400000">
              <a:off x="6510164" y="2916005"/>
              <a:ext cx="847384" cy="700853"/>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chemeClr val="accent5">
                <a:lumMod val="60000"/>
                <a:lumOff val="40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19" name="Freeform 80"/>
            <p:cNvSpPr/>
            <p:nvPr/>
          </p:nvSpPr>
          <p:spPr bwMode="auto">
            <a:xfrm rot="5400000">
              <a:off x="6509028" y="3764525"/>
              <a:ext cx="849656" cy="700853"/>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chemeClr val="accent5"/>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20" name="Freeform 81"/>
            <p:cNvSpPr/>
            <p:nvPr/>
          </p:nvSpPr>
          <p:spPr bwMode="auto">
            <a:xfrm rot="5400000">
              <a:off x="5594058" y="2742779"/>
              <a:ext cx="1166573" cy="728114"/>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chemeClr val="accent4">
                <a:lumMod val="60000"/>
                <a:lumOff val="40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21" name="Freeform 82"/>
            <p:cNvSpPr/>
            <p:nvPr/>
          </p:nvSpPr>
          <p:spPr bwMode="auto">
            <a:xfrm rot="5400000">
              <a:off x="5592922" y="3910488"/>
              <a:ext cx="1168845" cy="728114"/>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chemeClr val="accent4"/>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22" name="Freeform 83"/>
            <p:cNvSpPr/>
            <p:nvPr/>
          </p:nvSpPr>
          <p:spPr bwMode="auto">
            <a:xfrm rot="5400000">
              <a:off x="7725013" y="3425457"/>
              <a:ext cx="9087" cy="531603"/>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chemeClr val="bg1">
                <a:alpha val="2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23" name="Freeform 84"/>
            <p:cNvSpPr/>
            <p:nvPr/>
          </p:nvSpPr>
          <p:spPr bwMode="auto">
            <a:xfrm rot="5400000">
              <a:off x="6992355" y="3403875"/>
              <a:ext cx="9087" cy="574767"/>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chemeClr val="bg1">
                <a:alpha val="2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24" name="Freeform 85"/>
            <p:cNvSpPr/>
            <p:nvPr/>
          </p:nvSpPr>
          <p:spPr bwMode="auto">
            <a:xfrm rot="5400000">
              <a:off x="4629676" y="3425457"/>
              <a:ext cx="9087" cy="531603"/>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chemeClr val="bg1">
                <a:alpha val="2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25" name="Freeform 86"/>
            <p:cNvSpPr/>
            <p:nvPr/>
          </p:nvSpPr>
          <p:spPr bwMode="auto">
            <a:xfrm rot="5400000">
              <a:off x="5361198" y="3403875"/>
              <a:ext cx="9087" cy="574767"/>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chemeClr val="bg1">
                <a:alpha val="2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26" name="Freeform 87"/>
            <p:cNvSpPr/>
            <p:nvPr/>
          </p:nvSpPr>
          <p:spPr bwMode="auto">
            <a:xfrm rot="5400000">
              <a:off x="6172801" y="3327202"/>
              <a:ext cx="9087" cy="728114"/>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chemeClr val="bg1">
                <a:alpha val="2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27" name="Freeform 88"/>
            <p:cNvSpPr/>
            <p:nvPr/>
          </p:nvSpPr>
          <p:spPr bwMode="auto">
            <a:xfrm rot="5400000">
              <a:off x="7303593" y="3529960"/>
              <a:ext cx="1059798" cy="323733"/>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chemeClr val="bg1">
                <a:alpha val="2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28" name="Freeform 89"/>
            <p:cNvSpPr/>
            <p:nvPr/>
          </p:nvSpPr>
          <p:spPr bwMode="auto">
            <a:xfrm rot="5400000">
              <a:off x="6837871" y="3587891"/>
              <a:ext cx="1059798" cy="207871"/>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chemeClr val="bg1">
                <a:alpha val="2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29" name="Freeform 90"/>
            <p:cNvSpPr/>
            <p:nvPr/>
          </p:nvSpPr>
          <p:spPr bwMode="auto">
            <a:xfrm rot="5400000">
              <a:off x="6303998" y="3559494"/>
              <a:ext cx="1697039" cy="26353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chemeClr val="bg1">
                <a:alpha val="2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30" name="Freeform 91"/>
            <p:cNvSpPr/>
            <p:nvPr/>
          </p:nvSpPr>
          <p:spPr bwMode="auto">
            <a:xfrm rot="5400000">
              <a:off x="5804200" y="3621969"/>
              <a:ext cx="1697039" cy="138580"/>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chemeClr val="bg1">
                <a:alpha val="2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31" name="Freeform 92"/>
            <p:cNvSpPr/>
            <p:nvPr/>
          </p:nvSpPr>
          <p:spPr bwMode="auto">
            <a:xfrm rot="5400000">
              <a:off x="4000386" y="3529960"/>
              <a:ext cx="1059798" cy="323733"/>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chemeClr val="bg1">
                <a:alpha val="2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32" name="Freeform 93"/>
            <p:cNvSpPr/>
            <p:nvPr/>
          </p:nvSpPr>
          <p:spPr bwMode="auto">
            <a:xfrm rot="5400000">
              <a:off x="4466105" y="3587891"/>
              <a:ext cx="1059798" cy="207871"/>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chemeClr val="bg1">
                <a:alpha val="2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33" name="Freeform 94"/>
            <p:cNvSpPr/>
            <p:nvPr/>
          </p:nvSpPr>
          <p:spPr bwMode="auto">
            <a:xfrm rot="5400000">
              <a:off x="4362170" y="3558926"/>
              <a:ext cx="1697039" cy="264666"/>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chemeClr val="bg1">
                <a:alpha val="2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34" name="Freeform 95"/>
            <p:cNvSpPr/>
            <p:nvPr/>
          </p:nvSpPr>
          <p:spPr bwMode="auto">
            <a:xfrm rot="5400000">
              <a:off x="4862537" y="3621969"/>
              <a:ext cx="1697039" cy="138580"/>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chemeClr val="bg1">
                <a:alpha val="2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35" name="Freeform 96"/>
            <p:cNvSpPr/>
            <p:nvPr/>
          </p:nvSpPr>
          <p:spPr bwMode="auto">
            <a:xfrm rot="5400000">
              <a:off x="5303835" y="3621400"/>
              <a:ext cx="2335417" cy="139716"/>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chemeClr val="bg1">
                <a:alpha val="2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sp>
          <p:nvSpPr>
            <p:cNvPr id="36" name="Freeform 97"/>
            <p:cNvSpPr/>
            <p:nvPr/>
          </p:nvSpPr>
          <p:spPr bwMode="auto">
            <a:xfrm rot="5400000">
              <a:off x="4713165" y="3623672"/>
              <a:ext cx="2335417" cy="13517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chemeClr val="bg1">
                <a:alpha val="25000"/>
              </a:schemeClr>
            </a:solidFill>
            <a:ln>
              <a:noFill/>
            </a:ln>
          </p:spPr>
          <p:txBody>
            <a:bodyPr vert="horz" wrap="square" lIns="121912" tIns="60956" rIns="121912" bIns="60956" numCol="1" anchor="t" anchorCtr="0" compatLnSpc="1"/>
            <a:lstStyle/>
            <a:p>
              <a:pPr algn="just">
                <a:lnSpc>
                  <a:spcPct val="120000"/>
                </a:lnSpc>
              </a:pPr>
              <a:endParaRPr lang="id-ID" sz="760">
                <a:cs typeface="+mn-ea"/>
                <a:sym typeface="+mn-lt"/>
              </a:endParaRPr>
            </a:p>
          </p:txBody>
        </p:sp>
      </p:grpSp>
      <p:sp>
        <p:nvSpPr>
          <p:cNvPr id="37" name="TextBox 31"/>
          <p:cNvSpPr txBox="1"/>
          <p:nvPr/>
        </p:nvSpPr>
        <p:spPr>
          <a:xfrm>
            <a:off x="1545115" y="2367351"/>
            <a:ext cx="2188829" cy="513410"/>
          </a:xfrm>
          <a:prstGeom prst="rect">
            <a:avLst/>
          </a:prstGeom>
          <a:noFill/>
        </p:spPr>
        <p:txBody>
          <a:bodyPr wrap="square" rtlCol="0">
            <a:spAutoFit/>
          </a:bodyPr>
          <a:lstStyle/>
          <a:p>
            <a:pPr algn="just">
              <a:lnSpc>
                <a:spcPct val="120000"/>
              </a:lnSpc>
            </a:pPr>
            <a:r>
              <a:rPr lang="zh-CN" altLang="en-US" sz="760" dirty="0">
                <a:solidFill>
                  <a:schemeClr val="bg1">
                    <a:lumMod val="65000"/>
                  </a:schemeClr>
                </a:solidFill>
                <a:cs typeface="+mn-ea"/>
                <a:sym typeface="+mn-lt"/>
              </a:rPr>
              <a:t>点击输入简要文字内容，概括精炼言简意赅的说明分项内容。点击输入简要文字内容，概括精炼言简意赅的说明分项内容。</a:t>
            </a:r>
            <a:endParaRPr lang="id-ID" sz="760" dirty="0">
              <a:solidFill>
                <a:schemeClr val="bg1">
                  <a:lumMod val="65000"/>
                </a:schemeClr>
              </a:solidFill>
              <a:cs typeface="+mn-ea"/>
              <a:sym typeface="+mn-lt"/>
            </a:endParaRPr>
          </a:p>
        </p:txBody>
      </p:sp>
      <p:sp>
        <p:nvSpPr>
          <p:cNvPr id="38" name="TextBox 32"/>
          <p:cNvSpPr txBox="1"/>
          <p:nvPr/>
        </p:nvSpPr>
        <p:spPr>
          <a:xfrm>
            <a:off x="1545115" y="2102926"/>
            <a:ext cx="1433759" cy="294824"/>
          </a:xfrm>
          <a:prstGeom prst="rect">
            <a:avLst/>
          </a:prstGeom>
          <a:noFill/>
        </p:spPr>
        <p:txBody>
          <a:bodyPr wrap="square" rtlCol="0">
            <a:spAutoFit/>
          </a:bodyPr>
          <a:lstStyle/>
          <a:p>
            <a:pPr algn="just">
              <a:lnSpc>
                <a:spcPct val="120000"/>
              </a:lnSpc>
            </a:pPr>
            <a:r>
              <a:rPr lang="zh-CN" altLang="en-US" sz="1200">
                <a:solidFill>
                  <a:schemeClr val="bg1">
                    <a:lumMod val="65000"/>
                  </a:schemeClr>
                </a:solidFill>
                <a:cs typeface="+mn-ea"/>
                <a:sym typeface="+mn-lt"/>
              </a:rPr>
              <a:t>请替换文字内容</a:t>
            </a:r>
            <a:endParaRPr lang="id-ID" sz="1200" dirty="0">
              <a:solidFill>
                <a:schemeClr val="bg1">
                  <a:lumMod val="65000"/>
                </a:schemeClr>
              </a:solidFill>
              <a:cs typeface="+mn-ea"/>
              <a:sym typeface="+mn-lt"/>
            </a:endParaRPr>
          </a:p>
        </p:txBody>
      </p:sp>
      <p:sp>
        <p:nvSpPr>
          <p:cNvPr id="39" name="TextBox 33"/>
          <p:cNvSpPr txBox="1"/>
          <p:nvPr/>
        </p:nvSpPr>
        <p:spPr>
          <a:xfrm>
            <a:off x="1545115" y="4127357"/>
            <a:ext cx="2188829" cy="513410"/>
          </a:xfrm>
          <a:prstGeom prst="rect">
            <a:avLst/>
          </a:prstGeom>
          <a:noFill/>
        </p:spPr>
        <p:txBody>
          <a:bodyPr wrap="square" rtlCol="0">
            <a:spAutoFit/>
          </a:bodyPr>
          <a:lstStyle/>
          <a:p>
            <a:pPr algn="just">
              <a:lnSpc>
                <a:spcPct val="120000"/>
              </a:lnSpc>
            </a:pPr>
            <a:r>
              <a:rPr lang="zh-CN" altLang="en-US" sz="760" dirty="0">
                <a:solidFill>
                  <a:schemeClr val="bg1">
                    <a:lumMod val="65000"/>
                  </a:schemeClr>
                </a:solidFill>
                <a:cs typeface="+mn-ea"/>
                <a:sym typeface="+mn-lt"/>
              </a:rPr>
              <a:t>点击输入简要文字内容，概括精炼言简意赅的说明分项内容。点击输入简要文字内容，概括精炼言简意赅的说明分项内容。</a:t>
            </a:r>
            <a:endParaRPr lang="id-ID" sz="760" dirty="0">
              <a:solidFill>
                <a:schemeClr val="bg1">
                  <a:lumMod val="65000"/>
                </a:schemeClr>
              </a:solidFill>
              <a:cs typeface="+mn-ea"/>
              <a:sym typeface="+mn-lt"/>
            </a:endParaRPr>
          </a:p>
        </p:txBody>
      </p:sp>
      <p:sp>
        <p:nvSpPr>
          <p:cNvPr id="40" name="TextBox 34"/>
          <p:cNvSpPr txBox="1"/>
          <p:nvPr/>
        </p:nvSpPr>
        <p:spPr>
          <a:xfrm>
            <a:off x="1545115" y="3862932"/>
            <a:ext cx="1433759" cy="294824"/>
          </a:xfrm>
          <a:prstGeom prst="rect">
            <a:avLst/>
          </a:prstGeom>
          <a:noFill/>
        </p:spPr>
        <p:txBody>
          <a:bodyPr wrap="square" rtlCol="0">
            <a:spAutoFit/>
          </a:bodyPr>
          <a:lstStyle/>
          <a:p>
            <a:pPr algn="just">
              <a:lnSpc>
                <a:spcPct val="120000"/>
              </a:lnSpc>
            </a:pPr>
            <a:r>
              <a:rPr lang="zh-CN" altLang="en-US" sz="1200">
                <a:solidFill>
                  <a:schemeClr val="bg1">
                    <a:lumMod val="65000"/>
                  </a:schemeClr>
                </a:solidFill>
                <a:cs typeface="+mn-ea"/>
                <a:sym typeface="+mn-lt"/>
              </a:rPr>
              <a:t>请替换文字内容</a:t>
            </a:r>
            <a:endParaRPr lang="id-ID" sz="1200" dirty="0">
              <a:solidFill>
                <a:schemeClr val="bg1">
                  <a:lumMod val="65000"/>
                </a:schemeClr>
              </a:solidFill>
              <a:cs typeface="+mn-ea"/>
              <a:sym typeface="+mn-lt"/>
            </a:endParaRPr>
          </a:p>
        </p:txBody>
      </p:sp>
      <p:sp>
        <p:nvSpPr>
          <p:cNvPr id="41" name="TextBox 35"/>
          <p:cNvSpPr txBox="1"/>
          <p:nvPr/>
        </p:nvSpPr>
        <p:spPr>
          <a:xfrm>
            <a:off x="8260991" y="1605123"/>
            <a:ext cx="2163847" cy="513410"/>
          </a:xfrm>
          <a:prstGeom prst="rect">
            <a:avLst/>
          </a:prstGeom>
          <a:noFill/>
        </p:spPr>
        <p:txBody>
          <a:bodyPr wrap="square" rtlCol="0">
            <a:spAutoFit/>
          </a:bodyPr>
          <a:lstStyle/>
          <a:p>
            <a:pPr algn="just">
              <a:lnSpc>
                <a:spcPct val="120000"/>
              </a:lnSpc>
            </a:pPr>
            <a:r>
              <a:rPr lang="zh-CN" altLang="en-US" sz="760" dirty="0">
                <a:solidFill>
                  <a:schemeClr val="bg1">
                    <a:lumMod val="65000"/>
                  </a:schemeClr>
                </a:solidFill>
                <a:cs typeface="+mn-ea"/>
                <a:sym typeface="+mn-lt"/>
              </a:rPr>
              <a:t>点击输入简要文字内容，概括精炼言简意赅的说明分项内容。点击输入简要文字内容，概括精炼言简意赅的说明分项内容。</a:t>
            </a:r>
            <a:endParaRPr lang="id-ID" sz="760" dirty="0">
              <a:solidFill>
                <a:schemeClr val="bg1">
                  <a:lumMod val="65000"/>
                </a:schemeClr>
              </a:solidFill>
              <a:cs typeface="+mn-ea"/>
              <a:sym typeface="+mn-lt"/>
            </a:endParaRPr>
          </a:p>
        </p:txBody>
      </p:sp>
      <p:sp>
        <p:nvSpPr>
          <p:cNvPr id="42" name="TextBox 36"/>
          <p:cNvSpPr txBox="1"/>
          <p:nvPr/>
        </p:nvSpPr>
        <p:spPr>
          <a:xfrm>
            <a:off x="8260992" y="1340698"/>
            <a:ext cx="1417395" cy="294824"/>
          </a:xfrm>
          <a:prstGeom prst="rect">
            <a:avLst/>
          </a:prstGeom>
          <a:noFill/>
        </p:spPr>
        <p:txBody>
          <a:bodyPr wrap="square" rtlCol="0">
            <a:spAutoFit/>
          </a:bodyPr>
          <a:lstStyle/>
          <a:p>
            <a:pPr algn="just">
              <a:lnSpc>
                <a:spcPct val="120000"/>
              </a:lnSpc>
            </a:pPr>
            <a:r>
              <a:rPr lang="zh-CN" altLang="en-US" sz="1200">
                <a:solidFill>
                  <a:schemeClr val="bg1">
                    <a:lumMod val="65000"/>
                  </a:schemeClr>
                </a:solidFill>
                <a:cs typeface="+mn-ea"/>
                <a:sym typeface="+mn-lt"/>
              </a:rPr>
              <a:t>请替换文字内容</a:t>
            </a:r>
            <a:endParaRPr lang="id-ID" sz="1200" dirty="0">
              <a:solidFill>
                <a:schemeClr val="bg1">
                  <a:lumMod val="65000"/>
                </a:schemeClr>
              </a:solidFill>
              <a:cs typeface="+mn-ea"/>
              <a:sym typeface="+mn-lt"/>
            </a:endParaRPr>
          </a:p>
        </p:txBody>
      </p:sp>
      <p:sp>
        <p:nvSpPr>
          <p:cNvPr id="43" name="TextBox 37"/>
          <p:cNvSpPr txBox="1"/>
          <p:nvPr/>
        </p:nvSpPr>
        <p:spPr>
          <a:xfrm>
            <a:off x="8260991" y="5032533"/>
            <a:ext cx="2163847" cy="513410"/>
          </a:xfrm>
          <a:prstGeom prst="rect">
            <a:avLst/>
          </a:prstGeom>
          <a:noFill/>
        </p:spPr>
        <p:txBody>
          <a:bodyPr wrap="square" rtlCol="0">
            <a:spAutoFit/>
          </a:bodyPr>
          <a:lstStyle/>
          <a:p>
            <a:pPr algn="just">
              <a:lnSpc>
                <a:spcPct val="120000"/>
              </a:lnSpc>
            </a:pPr>
            <a:r>
              <a:rPr lang="zh-CN" altLang="en-US" sz="760" dirty="0">
                <a:solidFill>
                  <a:schemeClr val="bg1">
                    <a:lumMod val="65000"/>
                  </a:schemeClr>
                </a:solidFill>
                <a:cs typeface="+mn-ea"/>
                <a:sym typeface="+mn-lt"/>
              </a:rPr>
              <a:t>点击输入简要文字内容，概括精炼言简意赅的说明分项内容。点击输入简要文字内容，概括精炼言简意赅的说明分项内容。</a:t>
            </a:r>
            <a:endParaRPr lang="id-ID" sz="760" dirty="0">
              <a:solidFill>
                <a:schemeClr val="bg1">
                  <a:lumMod val="65000"/>
                </a:schemeClr>
              </a:solidFill>
              <a:cs typeface="+mn-ea"/>
              <a:sym typeface="+mn-lt"/>
            </a:endParaRPr>
          </a:p>
        </p:txBody>
      </p:sp>
      <p:sp>
        <p:nvSpPr>
          <p:cNvPr id="44" name="TextBox 38"/>
          <p:cNvSpPr txBox="1"/>
          <p:nvPr/>
        </p:nvSpPr>
        <p:spPr>
          <a:xfrm>
            <a:off x="8260992" y="4768108"/>
            <a:ext cx="1417395" cy="294824"/>
          </a:xfrm>
          <a:prstGeom prst="rect">
            <a:avLst/>
          </a:prstGeom>
          <a:noFill/>
        </p:spPr>
        <p:txBody>
          <a:bodyPr wrap="square" rtlCol="0">
            <a:spAutoFit/>
          </a:bodyPr>
          <a:lstStyle/>
          <a:p>
            <a:pPr algn="just">
              <a:lnSpc>
                <a:spcPct val="120000"/>
              </a:lnSpc>
            </a:pPr>
            <a:r>
              <a:rPr lang="zh-CN" altLang="en-US" sz="1200">
                <a:solidFill>
                  <a:schemeClr val="bg1">
                    <a:lumMod val="65000"/>
                  </a:schemeClr>
                </a:solidFill>
                <a:cs typeface="+mn-ea"/>
                <a:sym typeface="+mn-lt"/>
              </a:rPr>
              <a:t>请替换文字内容</a:t>
            </a:r>
            <a:endParaRPr lang="id-ID" sz="1200" dirty="0">
              <a:solidFill>
                <a:schemeClr val="bg1">
                  <a:lumMod val="65000"/>
                </a:schemeClr>
              </a:solidFill>
              <a:cs typeface="+mn-ea"/>
              <a:sym typeface="+mn-lt"/>
            </a:endParaRPr>
          </a:p>
        </p:txBody>
      </p:sp>
      <p:sp>
        <p:nvSpPr>
          <p:cNvPr id="45" name="TextBox 39"/>
          <p:cNvSpPr txBox="1"/>
          <p:nvPr/>
        </p:nvSpPr>
        <p:spPr>
          <a:xfrm>
            <a:off x="8260991" y="3258558"/>
            <a:ext cx="2163847" cy="513410"/>
          </a:xfrm>
          <a:prstGeom prst="rect">
            <a:avLst/>
          </a:prstGeom>
          <a:noFill/>
        </p:spPr>
        <p:txBody>
          <a:bodyPr wrap="square" rtlCol="0">
            <a:spAutoFit/>
          </a:bodyPr>
          <a:lstStyle/>
          <a:p>
            <a:pPr algn="just">
              <a:lnSpc>
                <a:spcPct val="120000"/>
              </a:lnSpc>
            </a:pPr>
            <a:r>
              <a:rPr lang="zh-CN" altLang="en-US" sz="760" dirty="0">
                <a:solidFill>
                  <a:schemeClr val="bg1">
                    <a:lumMod val="65000"/>
                  </a:schemeClr>
                </a:solidFill>
                <a:cs typeface="+mn-ea"/>
                <a:sym typeface="+mn-lt"/>
              </a:rPr>
              <a:t>点击输入简要文字内容，概括精炼言简意赅的说明分项内容。点击输入简要文字内容，概括精炼言简意赅的说明分项内容。</a:t>
            </a:r>
            <a:endParaRPr lang="id-ID" sz="760" dirty="0">
              <a:solidFill>
                <a:schemeClr val="bg1">
                  <a:lumMod val="65000"/>
                </a:schemeClr>
              </a:solidFill>
              <a:cs typeface="+mn-ea"/>
              <a:sym typeface="+mn-lt"/>
            </a:endParaRPr>
          </a:p>
        </p:txBody>
      </p:sp>
      <p:sp>
        <p:nvSpPr>
          <p:cNvPr id="46" name="TextBox 40"/>
          <p:cNvSpPr txBox="1"/>
          <p:nvPr/>
        </p:nvSpPr>
        <p:spPr>
          <a:xfrm>
            <a:off x="8260992" y="2994133"/>
            <a:ext cx="1417395" cy="294824"/>
          </a:xfrm>
          <a:prstGeom prst="rect">
            <a:avLst/>
          </a:prstGeom>
          <a:noFill/>
        </p:spPr>
        <p:txBody>
          <a:bodyPr wrap="square" rtlCol="0">
            <a:spAutoFit/>
          </a:bodyPr>
          <a:lstStyle/>
          <a:p>
            <a:pPr algn="just">
              <a:lnSpc>
                <a:spcPct val="120000"/>
              </a:lnSpc>
            </a:pPr>
            <a:r>
              <a:rPr lang="zh-CN" altLang="en-US" sz="1200" dirty="0">
                <a:solidFill>
                  <a:schemeClr val="bg1">
                    <a:lumMod val="65000"/>
                  </a:schemeClr>
                </a:solidFill>
                <a:cs typeface="+mn-ea"/>
                <a:sym typeface="+mn-lt"/>
              </a:rPr>
              <a:t>请替换文字内容</a:t>
            </a:r>
            <a:endParaRPr lang="id-ID" sz="1200" dirty="0">
              <a:solidFill>
                <a:schemeClr val="bg1">
                  <a:lumMod val="65000"/>
                </a:schemeClr>
              </a:solidFill>
              <a:cs typeface="+mn-ea"/>
              <a:sym typeface="+mn-lt"/>
            </a:endParaRPr>
          </a:p>
        </p:txBody>
      </p:sp>
      <p:cxnSp>
        <p:nvCxnSpPr>
          <p:cNvPr id="47" name="Elbow Connector 41"/>
          <p:cNvCxnSpPr/>
          <p:nvPr/>
        </p:nvCxnSpPr>
        <p:spPr>
          <a:xfrm rot="10800000">
            <a:off x="3501190" y="2250427"/>
            <a:ext cx="791485" cy="722932"/>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Elbow Connector 42"/>
          <p:cNvCxnSpPr/>
          <p:nvPr/>
        </p:nvCxnSpPr>
        <p:spPr>
          <a:xfrm rot="10800000">
            <a:off x="3536721" y="4063572"/>
            <a:ext cx="1505939" cy="277393"/>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Elbow Connector 43"/>
          <p:cNvCxnSpPr/>
          <p:nvPr/>
        </p:nvCxnSpPr>
        <p:spPr>
          <a:xfrm rot="10800000" flipV="1">
            <a:off x="6427891" y="1429022"/>
            <a:ext cx="1831784" cy="917821"/>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Elbow Connector 44"/>
          <p:cNvCxnSpPr/>
          <p:nvPr/>
        </p:nvCxnSpPr>
        <p:spPr>
          <a:xfrm rot="10800000">
            <a:off x="7433478" y="2847101"/>
            <a:ext cx="781485" cy="280111"/>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rot="10800000">
            <a:off x="6427932" y="4637835"/>
            <a:ext cx="1638753" cy="364595"/>
          </a:xfrm>
          <a:prstGeom prst="bentConnector3">
            <a:avLst>
              <a:gd name="adj1" fmla="val 50000"/>
            </a:avLst>
          </a:prstGeom>
          <a:ln w="635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0" y="-25545"/>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par>
                          <p:cTn id="50" fill="hold">
                            <p:stCondLst>
                              <p:cond delay="6000"/>
                            </p:stCondLst>
                            <p:childTnLst>
                              <p:par>
                                <p:cTn id="51" presetID="22" presetClass="entr" presetSubtype="2"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right)">
                                      <p:cBhvr>
                                        <p:cTn id="53" dur="500"/>
                                        <p:tgtEl>
                                          <p:spTgt spid="47"/>
                                        </p:tgtEl>
                                      </p:cBhvr>
                                    </p:animEffect>
                                  </p:childTnLst>
                                </p:cTn>
                              </p:par>
                            </p:childTnLst>
                          </p:cTn>
                        </p:par>
                        <p:par>
                          <p:cTn id="54" fill="hold">
                            <p:stCondLst>
                              <p:cond delay="6500"/>
                            </p:stCondLst>
                            <p:childTnLst>
                              <p:par>
                                <p:cTn id="55" presetID="22" presetClass="entr" presetSubtype="2" fill="hold"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right)">
                                      <p:cBhvr>
                                        <p:cTn id="57" dur="500"/>
                                        <p:tgtEl>
                                          <p:spTgt spid="48"/>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childTnLst>
                          </p:cTn>
                        </p:par>
                        <p:par>
                          <p:cTn id="62" fill="hold">
                            <p:stCondLst>
                              <p:cond delay="7500"/>
                            </p:stCondLst>
                            <p:childTnLst>
                              <p:par>
                                <p:cTn id="63" presetID="22" presetClass="entr" presetSubtype="8" fill="hold" nodeType="after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wipe(left)">
                                      <p:cBhvr>
                                        <p:cTn id="65" dur="500"/>
                                        <p:tgtEl>
                                          <p:spTgt spid="50"/>
                                        </p:tgtEl>
                                      </p:cBhvr>
                                    </p:animEffect>
                                  </p:childTnLst>
                                </p:cTn>
                              </p:par>
                            </p:childTnLst>
                          </p:cTn>
                        </p:par>
                        <p:par>
                          <p:cTn id="66" fill="hold">
                            <p:stCondLst>
                              <p:cond delay="8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422"/>
          <p:cNvSpPr/>
          <p:nvPr/>
        </p:nvSpPr>
        <p:spPr>
          <a:xfrm>
            <a:off x="1642921" y="1290756"/>
            <a:ext cx="8902211" cy="553998"/>
          </a:xfrm>
          <a:prstGeom prst="rect">
            <a:avLst/>
          </a:prstGeom>
          <a:ln w="12700">
            <a:miter lim="400000"/>
          </a:ln>
        </p:spPr>
        <p:txBody>
          <a:bodyPr lIns="0" tIns="0" rIns="0" bIns="0">
            <a:spAutoFit/>
          </a:bodyPr>
          <a:lstStyle>
            <a:lvl1pPr algn="just" defTabSz="457200">
              <a:spcBef>
                <a:spcPts val="1700"/>
              </a:spcBef>
              <a:defRPr sz="1800">
                <a:solidFill>
                  <a:srgbClr val="6F6F6F"/>
                </a:solidFill>
                <a:uFill>
                  <a:solidFill>
                    <a:srgbClr val="6F6F6F"/>
                  </a:solidFill>
                </a:uFill>
                <a:latin typeface="Lato Regular"/>
                <a:ea typeface="Lato Regular"/>
                <a:cs typeface="Lato Regular"/>
                <a:sym typeface="Lato Regular"/>
              </a:defRPr>
            </a:lvl1pPr>
          </a:lstStyle>
          <a:p>
            <a:pPr algn="l" defTabSz="1219200">
              <a:spcBef>
                <a:spcPct val="0"/>
              </a:spcBef>
              <a:defRPr>
                <a:solidFill>
                  <a:srgbClr val="000000"/>
                </a:solidFill>
                <a:uFillTx/>
              </a:defRPr>
            </a:pPr>
            <a:r>
              <a:rPr lang="zh-CN" altLang="en-US" sz="1200" dirty="0">
                <a:solidFill>
                  <a:prstClr val="white">
                    <a:lumMod val="50000"/>
                  </a:prstClr>
                </a:solidFill>
                <a:uFillTx/>
                <a:latin typeface="+mn-lt"/>
                <a:ea typeface="+mn-ea"/>
                <a:cs typeface="+mn-ea"/>
                <a:sym typeface="+mn-lt"/>
              </a:rPr>
              <a:t>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点击输入简要文字内容，概括精炼言简意赅的说明分项内容。</a:t>
            </a:r>
            <a:endParaRPr lang="zh-CN" altLang="en-US" sz="1200" dirty="0">
              <a:solidFill>
                <a:prstClr val="white">
                  <a:lumMod val="50000"/>
                </a:prstClr>
              </a:solidFill>
              <a:uFillTx/>
              <a:latin typeface="+mn-lt"/>
              <a:ea typeface="+mn-ea"/>
              <a:cs typeface="+mn-ea"/>
              <a:sym typeface="+mn-lt"/>
            </a:endParaRPr>
          </a:p>
        </p:txBody>
      </p:sp>
      <p:sp>
        <p:nvSpPr>
          <p:cNvPr id="7" name="Shape 423"/>
          <p:cNvSpPr/>
          <p:nvPr/>
        </p:nvSpPr>
        <p:spPr>
          <a:xfrm>
            <a:off x="5596214" y="2098273"/>
            <a:ext cx="2151991" cy="1334055"/>
          </a:xfrm>
          <a:custGeom>
            <a:avLst/>
            <a:gdLst/>
            <a:ahLst/>
            <a:cxnLst>
              <a:cxn ang="0">
                <a:pos x="wd2" y="hd2"/>
              </a:cxn>
              <a:cxn ang="5400000">
                <a:pos x="wd2" y="hd2"/>
              </a:cxn>
              <a:cxn ang="10800000">
                <a:pos x="wd2" y="hd2"/>
              </a:cxn>
              <a:cxn ang="16200000">
                <a:pos x="wd2" y="hd2"/>
              </a:cxn>
            </a:cxnLst>
            <a:rect l="0" t="0" r="r" b="b"/>
            <a:pathLst>
              <a:path w="21600" h="21600" extrusionOk="0">
                <a:moveTo>
                  <a:pt x="5587" y="2281"/>
                </a:moveTo>
                <a:cubicBezTo>
                  <a:pt x="5545" y="2280"/>
                  <a:pt x="5503" y="2284"/>
                  <a:pt x="5460" y="2283"/>
                </a:cubicBezTo>
                <a:lnTo>
                  <a:pt x="5466" y="0"/>
                </a:lnTo>
                <a:lnTo>
                  <a:pt x="3920" y="2353"/>
                </a:lnTo>
                <a:lnTo>
                  <a:pt x="0" y="8324"/>
                </a:lnTo>
                <a:lnTo>
                  <a:pt x="3614" y="13914"/>
                </a:lnTo>
                <a:lnTo>
                  <a:pt x="5426" y="16716"/>
                </a:lnTo>
                <a:lnTo>
                  <a:pt x="5433" y="13753"/>
                </a:lnTo>
                <a:cubicBezTo>
                  <a:pt x="5442" y="13753"/>
                  <a:pt x="5450" y="13753"/>
                  <a:pt x="5459" y="13753"/>
                </a:cubicBezTo>
                <a:cubicBezTo>
                  <a:pt x="9460" y="13870"/>
                  <a:pt x="13003" y="16916"/>
                  <a:pt x="15316" y="21600"/>
                </a:cubicBezTo>
                <a:lnTo>
                  <a:pt x="16396" y="13716"/>
                </a:lnTo>
                <a:lnTo>
                  <a:pt x="21600" y="16018"/>
                </a:lnTo>
                <a:cubicBezTo>
                  <a:pt x="18053" y="7873"/>
                  <a:pt x="12230" y="2475"/>
                  <a:pt x="5587" y="2281"/>
                </a:cubicBezTo>
                <a:close/>
              </a:path>
            </a:pathLst>
          </a:custGeom>
          <a:solidFill>
            <a:schemeClr val="accent1"/>
          </a:solidFill>
          <a:ln w="12700">
            <a:miter lim="400000"/>
          </a:ln>
        </p:spPr>
        <p:txBody>
          <a:bodyPr lIns="19049" tIns="19049" rIns="19049" bIns="19049" anchor="ctr"/>
          <a:lstStyle/>
          <a:p>
            <a:pPr algn="ctr" defTabSz="227965">
              <a:defRPr sz="3000">
                <a:solidFill>
                  <a:srgbClr val="FFFFFF"/>
                </a:solidFill>
                <a:effectLst>
                  <a:outerShdw blurRad="38100" dist="12700" dir="5400000" rotWithShape="0">
                    <a:srgbClr val="000000">
                      <a:alpha val="50000"/>
                    </a:srgbClr>
                  </a:outerShdw>
                </a:effectLst>
                <a:uFillTx/>
              </a:defRPr>
            </a:pPr>
            <a:endParaRPr sz="1500">
              <a:cs typeface="+mn-ea"/>
              <a:sym typeface="+mn-lt"/>
            </a:endParaRPr>
          </a:p>
        </p:txBody>
      </p:sp>
      <p:sp>
        <p:nvSpPr>
          <p:cNvPr id="8" name="Shape 424"/>
          <p:cNvSpPr/>
          <p:nvPr/>
        </p:nvSpPr>
        <p:spPr>
          <a:xfrm>
            <a:off x="4438695" y="4951750"/>
            <a:ext cx="2151991" cy="1334121"/>
          </a:xfrm>
          <a:custGeom>
            <a:avLst/>
            <a:gdLst/>
            <a:ahLst/>
            <a:cxnLst>
              <a:cxn ang="0">
                <a:pos x="wd2" y="hd2"/>
              </a:cxn>
              <a:cxn ang="5400000">
                <a:pos x="wd2" y="hd2"/>
              </a:cxn>
              <a:cxn ang="10800000">
                <a:pos x="wd2" y="hd2"/>
              </a:cxn>
              <a:cxn ang="16200000">
                <a:pos x="wd2" y="hd2"/>
              </a:cxn>
            </a:cxnLst>
            <a:rect l="0" t="0" r="r" b="b"/>
            <a:pathLst>
              <a:path w="21600" h="21600" extrusionOk="0">
                <a:moveTo>
                  <a:pt x="17986" y="7685"/>
                </a:moveTo>
                <a:lnTo>
                  <a:pt x="16175" y="4884"/>
                </a:lnTo>
                <a:lnTo>
                  <a:pt x="16168" y="7847"/>
                </a:lnTo>
                <a:cubicBezTo>
                  <a:pt x="16159" y="7847"/>
                  <a:pt x="16150" y="7847"/>
                  <a:pt x="16141" y="7847"/>
                </a:cubicBezTo>
                <a:cubicBezTo>
                  <a:pt x="12140" y="7731"/>
                  <a:pt x="8598" y="4684"/>
                  <a:pt x="6286" y="0"/>
                </a:cubicBezTo>
                <a:lnTo>
                  <a:pt x="5204" y="7882"/>
                </a:lnTo>
                <a:lnTo>
                  <a:pt x="0" y="5582"/>
                </a:lnTo>
                <a:cubicBezTo>
                  <a:pt x="3547" y="13726"/>
                  <a:pt x="9371" y="19123"/>
                  <a:pt x="16013" y="19318"/>
                </a:cubicBezTo>
                <a:cubicBezTo>
                  <a:pt x="16056" y="19318"/>
                  <a:pt x="16098" y="19316"/>
                  <a:pt x="16140" y="19316"/>
                </a:cubicBezTo>
                <a:lnTo>
                  <a:pt x="16135" y="21600"/>
                </a:lnTo>
                <a:lnTo>
                  <a:pt x="17680" y="19245"/>
                </a:lnTo>
                <a:lnTo>
                  <a:pt x="21600" y="13275"/>
                </a:lnTo>
                <a:cubicBezTo>
                  <a:pt x="21600" y="13275"/>
                  <a:pt x="17986" y="7685"/>
                  <a:pt x="17986" y="7685"/>
                </a:cubicBezTo>
                <a:close/>
              </a:path>
            </a:pathLst>
          </a:custGeom>
          <a:solidFill>
            <a:schemeClr val="accent2"/>
          </a:solidFill>
          <a:ln w="12700">
            <a:miter lim="400000"/>
          </a:ln>
        </p:spPr>
        <p:txBody>
          <a:bodyPr lIns="19049" tIns="19049" rIns="19049" bIns="19049" anchor="ctr"/>
          <a:lstStyle/>
          <a:p>
            <a:pPr algn="ctr" defTabSz="227965">
              <a:defRPr sz="3000">
                <a:solidFill>
                  <a:srgbClr val="FFFFFF"/>
                </a:solidFill>
                <a:effectLst>
                  <a:outerShdw blurRad="38100" dist="12700" dir="5400000" rotWithShape="0">
                    <a:srgbClr val="000000">
                      <a:alpha val="50000"/>
                    </a:srgbClr>
                  </a:outerShdw>
                </a:effectLst>
                <a:uFillTx/>
              </a:defRPr>
            </a:pPr>
            <a:endParaRPr sz="1500">
              <a:cs typeface="+mn-ea"/>
              <a:sym typeface="+mn-lt"/>
            </a:endParaRPr>
          </a:p>
        </p:txBody>
      </p:sp>
      <p:sp>
        <p:nvSpPr>
          <p:cNvPr id="9" name="Shape 425"/>
          <p:cNvSpPr/>
          <p:nvPr/>
        </p:nvSpPr>
        <p:spPr>
          <a:xfrm>
            <a:off x="4250114" y="2236057"/>
            <a:ext cx="1740689" cy="168459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2966" y="574"/>
                  <a:pt x="5509" y="5737"/>
                  <a:pt x="1538" y="13192"/>
                </a:cubicBezTo>
                <a:lnTo>
                  <a:pt x="0" y="12335"/>
                </a:lnTo>
                <a:lnTo>
                  <a:pt x="687" y="14940"/>
                </a:lnTo>
                <a:lnTo>
                  <a:pt x="2444" y="21600"/>
                </a:lnTo>
                <a:lnTo>
                  <a:pt x="8324" y="19614"/>
                </a:lnTo>
                <a:lnTo>
                  <a:pt x="11277" y="18616"/>
                </a:lnTo>
                <a:lnTo>
                  <a:pt x="9278" y="17503"/>
                </a:lnTo>
                <a:cubicBezTo>
                  <a:pt x="11696" y="13008"/>
                  <a:pt x="16088" y="9817"/>
                  <a:pt x="21221" y="9155"/>
                </a:cubicBezTo>
                <a:lnTo>
                  <a:pt x="16753" y="4729"/>
                </a:lnTo>
                <a:cubicBezTo>
                  <a:pt x="16753" y="4729"/>
                  <a:pt x="21600" y="0"/>
                  <a:pt x="21600" y="0"/>
                </a:cubicBezTo>
                <a:close/>
              </a:path>
            </a:pathLst>
          </a:custGeom>
          <a:solidFill>
            <a:schemeClr val="accent2"/>
          </a:solidFill>
          <a:ln w="12700">
            <a:miter lim="400000"/>
          </a:ln>
        </p:spPr>
        <p:txBody>
          <a:bodyPr lIns="19049" tIns="19049" rIns="19049" bIns="19049" anchor="ctr"/>
          <a:lstStyle/>
          <a:p>
            <a:pPr algn="ctr" defTabSz="227965">
              <a:defRPr sz="3000">
                <a:solidFill>
                  <a:srgbClr val="FFFFFF"/>
                </a:solidFill>
                <a:effectLst>
                  <a:outerShdw blurRad="38100" dist="12700" dir="5400000" rotWithShape="0">
                    <a:srgbClr val="000000">
                      <a:alpha val="50000"/>
                    </a:srgbClr>
                  </a:outerShdw>
                </a:effectLst>
                <a:uFillTx/>
              </a:defRPr>
            </a:pPr>
            <a:endParaRPr sz="1500">
              <a:cs typeface="+mn-ea"/>
              <a:sym typeface="+mn-lt"/>
            </a:endParaRPr>
          </a:p>
        </p:txBody>
      </p:sp>
      <p:sp>
        <p:nvSpPr>
          <p:cNvPr id="10" name="Shape 426"/>
          <p:cNvSpPr/>
          <p:nvPr/>
        </p:nvSpPr>
        <p:spPr>
          <a:xfrm>
            <a:off x="6200478" y="4457756"/>
            <a:ext cx="1740743" cy="1684528"/>
          </a:xfrm>
          <a:custGeom>
            <a:avLst/>
            <a:gdLst/>
            <a:ahLst/>
            <a:cxnLst>
              <a:cxn ang="0">
                <a:pos x="wd2" y="hd2"/>
              </a:cxn>
              <a:cxn ang="5400000">
                <a:pos x="wd2" y="hd2"/>
              </a:cxn>
              <a:cxn ang="10800000">
                <a:pos x="wd2" y="hd2"/>
              </a:cxn>
              <a:cxn ang="16200000">
                <a:pos x="wd2" y="hd2"/>
              </a:cxn>
            </a:cxnLst>
            <a:rect l="0" t="0" r="r" b="b"/>
            <a:pathLst>
              <a:path w="21600" h="21600" extrusionOk="0">
                <a:moveTo>
                  <a:pt x="20912" y="6659"/>
                </a:moveTo>
                <a:lnTo>
                  <a:pt x="19155" y="0"/>
                </a:lnTo>
                <a:lnTo>
                  <a:pt x="13277" y="1985"/>
                </a:lnTo>
                <a:lnTo>
                  <a:pt x="10322" y="2984"/>
                </a:lnTo>
                <a:lnTo>
                  <a:pt x="12323" y="4098"/>
                </a:lnTo>
                <a:cubicBezTo>
                  <a:pt x="9903" y="8591"/>
                  <a:pt x="5512" y="11783"/>
                  <a:pt x="379" y="12444"/>
                </a:cubicBezTo>
                <a:lnTo>
                  <a:pt x="4847" y="16872"/>
                </a:lnTo>
                <a:lnTo>
                  <a:pt x="0" y="21600"/>
                </a:lnTo>
                <a:cubicBezTo>
                  <a:pt x="8634" y="21027"/>
                  <a:pt x="16091" y="15863"/>
                  <a:pt x="20061" y="8409"/>
                </a:cubicBezTo>
                <a:lnTo>
                  <a:pt x="21600" y="9264"/>
                </a:lnTo>
                <a:cubicBezTo>
                  <a:pt x="21600" y="9264"/>
                  <a:pt x="20912" y="6659"/>
                  <a:pt x="20912" y="6659"/>
                </a:cubicBezTo>
                <a:close/>
              </a:path>
            </a:pathLst>
          </a:custGeom>
          <a:solidFill>
            <a:schemeClr val="accent1"/>
          </a:solidFill>
          <a:ln w="12700">
            <a:miter lim="400000"/>
          </a:ln>
        </p:spPr>
        <p:txBody>
          <a:bodyPr lIns="19049" tIns="19049" rIns="19049" bIns="19049" anchor="ctr"/>
          <a:lstStyle/>
          <a:p>
            <a:pPr algn="ctr" defTabSz="227965">
              <a:defRPr sz="3000">
                <a:solidFill>
                  <a:srgbClr val="FFFFFF"/>
                </a:solidFill>
                <a:effectLst>
                  <a:outerShdw blurRad="38100" dist="12700" dir="5400000" rotWithShape="0">
                    <a:srgbClr val="000000">
                      <a:alpha val="50000"/>
                    </a:srgbClr>
                  </a:outerShdw>
                </a:effectLst>
                <a:uFillTx/>
              </a:defRPr>
            </a:pPr>
            <a:endParaRPr sz="1500">
              <a:cs typeface="+mn-ea"/>
              <a:sym typeface="+mn-lt"/>
            </a:endParaRPr>
          </a:p>
        </p:txBody>
      </p:sp>
      <p:sp>
        <p:nvSpPr>
          <p:cNvPr id="12" name="Shape 427"/>
          <p:cNvSpPr/>
          <p:nvPr/>
        </p:nvSpPr>
        <p:spPr>
          <a:xfrm>
            <a:off x="4125027" y="3393576"/>
            <a:ext cx="1041864" cy="2109379"/>
          </a:xfrm>
          <a:custGeom>
            <a:avLst/>
            <a:gdLst/>
            <a:ahLst/>
            <a:cxnLst>
              <a:cxn ang="0">
                <a:pos x="wd2" y="hd2"/>
              </a:cxn>
              <a:cxn ang="5400000">
                <a:pos x="wd2" y="hd2"/>
              </a:cxn>
              <a:cxn ang="10800000">
                <a:pos x="wd2" y="hd2"/>
              </a:cxn>
              <a:cxn ang="16200000">
                <a:pos x="wd2" y="hd2"/>
              </a:cxn>
            </a:cxnLst>
            <a:rect l="0" t="0" r="r" b="b"/>
            <a:pathLst>
              <a:path w="21464" h="21600" extrusionOk="0">
                <a:moveTo>
                  <a:pt x="18233" y="15082"/>
                </a:moveTo>
                <a:cubicBezTo>
                  <a:pt x="15846" y="13063"/>
                  <a:pt x="14512" y="10703"/>
                  <a:pt x="14603" y="8190"/>
                </a:cubicBezTo>
                <a:cubicBezTo>
                  <a:pt x="14660" y="6620"/>
                  <a:pt x="15271" y="5119"/>
                  <a:pt x="16338" y="3733"/>
                </a:cubicBezTo>
                <a:lnTo>
                  <a:pt x="6577" y="5319"/>
                </a:lnTo>
                <a:lnTo>
                  <a:pt x="3660" y="0"/>
                </a:lnTo>
                <a:cubicBezTo>
                  <a:pt x="1412" y="2461"/>
                  <a:pt x="113" y="5184"/>
                  <a:pt x="7" y="8058"/>
                </a:cubicBezTo>
                <a:cubicBezTo>
                  <a:pt x="-136" y="11989"/>
                  <a:pt x="1972" y="15679"/>
                  <a:pt x="5733" y="18828"/>
                </a:cubicBezTo>
                <a:lnTo>
                  <a:pt x="3250" y="19572"/>
                </a:lnTo>
                <a:lnTo>
                  <a:pt x="7449" y="20145"/>
                </a:lnTo>
                <a:lnTo>
                  <a:pt x="18130" y="21600"/>
                </a:lnTo>
                <a:lnTo>
                  <a:pt x="20351" y="16615"/>
                </a:lnTo>
                <a:lnTo>
                  <a:pt x="21464" y="14113"/>
                </a:lnTo>
                <a:cubicBezTo>
                  <a:pt x="21464" y="14113"/>
                  <a:pt x="18233" y="15082"/>
                  <a:pt x="18233" y="15082"/>
                </a:cubicBezTo>
                <a:close/>
              </a:path>
            </a:pathLst>
          </a:custGeom>
          <a:solidFill>
            <a:schemeClr val="accent1"/>
          </a:solidFill>
          <a:ln w="12700">
            <a:miter lim="400000"/>
          </a:ln>
        </p:spPr>
        <p:txBody>
          <a:bodyPr lIns="19049" tIns="19049" rIns="19049" bIns="19049" anchor="ctr"/>
          <a:lstStyle/>
          <a:p>
            <a:pPr algn="ctr" defTabSz="227965">
              <a:defRPr sz="3000">
                <a:solidFill>
                  <a:srgbClr val="FFFFFF"/>
                </a:solidFill>
                <a:effectLst>
                  <a:outerShdw blurRad="38100" dist="12700" dir="5400000" rotWithShape="0">
                    <a:srgbClr val="000000">
                      <a:alpha val="50000"/>
                    </a:srgbClr>
                  </a:outerShdw>
                </a:effectLst>
                <a:uFillTx/>
              </a:defRPr>
            </a:pPr>
            <a:endParaRPr sz="1500">
              <a:cs typeface="+mn-ea"/>
              <a:sym typeface="+mn-lt"/>
            </a:endParaRPr>
          </a:p>
        </p:txBody>
      </p:sp>
      <p:sp>
        <p:nvSpPr>
          <p:cNvPr id="13" name="Shape 428"/>
          <p:cNvSpPr/>
          <p:nvPr/>
        </p:nvSpPr>
        <p:spPr>
          <a:xfrm>
            <a:off x="7016604" y="2867835"/>
            <a:ext cx="1041929" cy="2109379"/>
          </a:xfrm>
          <a:custGeom>
            <a:avLst/>
            <a:gdLst/>
            <a:ahLst/>
            <a:cxnLst>
              <a:cxn ang="0">
                <a:pos x="wd2" y="hd2"/>
              </a:cxn>
              <a:cxn ang="5400000">
                <a:pos x="wd2" y="hd2"/>
              </a:cxn>
              <a:cxn ang="10800000">
                <a:pos x="wd2" y="hd2"/>
              </a:cxn>
              <a:cxn ang="16200000">
                <a:pos x="wd2" y="hd2"/>
              </a:cxn>
            </a:cxnLst>
            <a:rect l="0" t="0" r="r" b="b"/>
            <a:pathLst>
              <a:path w="21464" h="21600" extrusionOk="0">
                <a:moveTo>
                  <a:pt x="15730" y="2773"/>
                </a:moveTo>
                <a:lnTo>
                  <a:pt x="18213" y="2028"/>
                </a:lnTo>
                <a:lnTo>
                  <a:pt x="14014" y="1456"/>
                </a:lnTo>
                <a:lnTo>
                  <a:pt x="3334" y="0"/>
                </a:lnTo>
                <a:lnTo>
                  <a:pt x="1116" y="4986"/>
                </a:lnTo>
                <a:lnTo>
                  <a:pt x="0" y="7487"/>
                </a:lnTo>
                <a:lnTo>
                  <a:pt x="3231" y="6519"/>
                </a:lnTo>
                <a:cubicBezTo>
                  <a:pt x="5619" y="8538"/>
                  <a:pt x="6951" y="10898"/>
                  <a:pt x="6862" y="13410"/>
                </a:cubicBezTo>
                <a:cubicBezTo>
                  <a:pt x="6803" y="14981"/>
                  <a:pt x="6193" y="16481"/>
                  <a:pt x="5127" y="17867"/>
                </a:cubicBezTo>
                <a:lnTo>
                  <a:pt x="14887" y="16282"/>
                </a:lnTo>
                <a:lnTo>
                  <a:pt x="17803" y="21600"/>
                </a:lnTo>
                <a:cubicBezTo>
                  <a:pt x="20051" y="19140"/>
                  <a:pt x="21351" y="16416"/>
                  <a:pt x="21457" y="13542"/>
                </a:cubicBezTo>
                <a:cubicBezTo>
                  <a:pt x="21600" y="9611"/>
                  <a:pt x="19493" y="5922"/>
                  <a:pt x="15730" y="2773"/>
                </a:cubicBezTo>
                <a:close/>
              </a:path>
            </a:pathLst>
          </a:custGeom>
          <a:solidFill>
            <a:schemeClr val="accent2"/>
          </a:solidFill>
          <a:ln w="12700">
            <a:miter lim="400000"/>
          </a:ln>
        </p:spPr>
        <p:txBody>
          <a:bodyPr lIns="19049" tIns="19049" rIns="19049" bIns="19049" anchor="ctr"/>
          <a:lstStyle/>
          <a:p>
            <a:pPr algn="ctr" defTabSz="227965">
              <a:defRPr sz="3000">
                <a:solidFill>
                  <a:srgbClr val="FFFFFF"/>
                </a:solidFill>
                <a:effectLst>
                  <a:outerShdw blurRad="38100" dist="12700" dir="5400000" rotWithShape="0">
                    <a:srgbClr val="000000">
                      <a:alpha val="50000"/>
                    </a:srgbClr>
                  </a:outerShdw>
                </a:effectLst>
                <a:uFillTx/>
              </a:defRPr>
            </a:pPr>
            <a:endParaRPr sz="1500">
              <a:cs typeface="+mn-ea"/>
              <a:sym typeface="+mn-lt"/>
            </a:endParaRPr>
          </a:p>
        </p:txBody>
      </p:sp>
      <p:sp>
        <p:nvSpPr>
          <p:cNvPr id="14" name="Shape 429"/>
          <p:cNvSpPr/>
          <p:nvPr/>
        </p:nvSpPr>
        <p:spPr>
          <a:xfrm>
            <a:off x="6421463" y="2393906"/>
            <a:ext cx="593892" cy="593892"/>
          </a:xfrm>
          <a:prstGeom prst="roundRect">
            <a:avLst>
              <a:gd name="adj" fmla="val 50000"/>
            </a:avLst>
          </a:prstGeom>
          <a:solidFill>
            <a:srgbClr val="FFF8F8"/>
          </a:solidFill>
          <a:ln w="12700">
            <a:miter lim="400000"/>
          </a:ln>
        </p:spPr>
        <p:txBody>
          <a:bodyPr lIns="35717" tIns="35717" rIns="35717" bIns="35717" anchor="ctr"/>
          <a:lstStyle/>
          <a:p>
            <a:pPr algn="ctr" defTabSz="291465">
              <a:defRPr sz="3200">
                <a:solidFill>
                  <a:srgbClr val="FFFFFF"/>
                </a:solidFill>
                <a:uFillTx/>
                <a:latin typeface="Helvetica Light"/>
                <a:ea typeface="Helvetica Light"/>
                <a:cs typeface="Helvetica Light"/>
                <a:sym typeface="Helvetica Light"/>
              </a:defRPr>
            </a:pPr>
            <a:endParaRPr sz="1600">
              <a:cs typeface="+mn-ea"/>
              <a:sym typeface="+mn-lt"/>
            </a:endParaRPr>
          </a:p>
        </p:txBody>
      </p:sp>
      <p:sp>
        <p:nvSpPr>
          <p:cNvPr id="15" name="Shape 430"/>
          <p:cNvSpPr/>
          <p:nvPr/>
        </p:nvSpPr>
        <p:spPr>
          <a:xfrm>
            <a:off x="6605455" y="2491346"/>
            <a:ext cx="214799" cy="379908"/>
          </a:xfrm>
          <a:prstGeom prst="rect">
            <a:avLst/>
          </a:prstGeom>
          <a:ln w="12700">
            <a:miter lim="400000"/>
          </a:ln>
        </p:spPr>
        <p:txBody>
          <a:bodyPr wrap="none" lIns="35717" tIns="35717" rIns="35717" bIns="35717" anchor="ctr">
            <a:spAutoFit/>
          </a:bodyPr>
          <a:lstStyle>
            <a:lvl1pPr algn="ctr" defTabSz="584200">
              <a:defRPr sz="4000">
                <a:solidFill>
                  <a:srgbClr val="A0BC35"/>
                </a:solidFill>
                <a:uFillTx/>
                <a:latin typeface="FontAwesome"/>
                <a:ea typeface="FontAwesome"/>
                <a:cs typeface="FontAwesome"/>
                <a:sym typeface="FontAwesome"/>
              </a:defRPr>
            </a:lvl1pPr>
          </a:lstStyle>
          <a:p>
            <a:pPr lvl="0">
              <a:defRPr sz="1800">
                <a:solidFill>
                  <a:srgbClr val="000000"/>
                </a:solidFill>
              </a:defRPr>
            </a:pPr>
            <a:r>
              <a:rPr lang="en-US" sz="2000" dirty="0">
                <a:latin typeface="+mn-lt"/>
                <a:ea typeface="+mn-ea"/>
                <a:cs typeface="+mn-ea"/>
                <a:sym typeface="+mn-lt"/>
              </a:rPr>
              <a:t>2</a:t>
            </a:r>
            <a:endParaRPr sz="2000" dirty="0">
              <a:latin typeface="+mn-lt"/>
              <a:ea typeface="+mn-ea"/>
              <a:cs typeface="+mn-ea"/>
              <a:sym typeface="+mn-lt"/>
            </a:endParaRPr>
          </a:p>
        </p:txBody>
      </p:sp>
      <p:sp>
        <p:nvSpPr>
          <p:cNvPr id="16" name="Shape 431"/>
          <p:cNvSpPr/>
          <p:nvPr/>
        </p:nvSpPr>
        <p:spPr>
          <a:xfrm>
            <a:off x="8104229" y="2466394"/>
            <a:ext cx="2349409" cy="225767"/>
          </a:xfrm>
          <a:prstGeom prst="rect">
            <a:avLst/>
          </a:prstGeom>
          <a:ln w="12700">
            <a:miter lim="400000"/>
          </a:ln>
        </p:spPr>
        <p:txBody>
          <a:bodyPr lIns="0" tIns="0" rIns="0" bIns="0">
            <a:spAutoFit/>
          </a:bodyPr>
          <a:lstStyle>
            <a:lvl1pPr defTabSz="647700">
              <a:spcBef>
                <a:spcPts val="1700"/>
              </a:spcBef>
              <a:defRPr sz="2500" b="1">
                <a:solidFill>
                  <a:srgbClr val="002641"/>
                </a:solidFill>
                <a:uFillTx/>
                <a:latin typeface="Lato"/>
                <a:ea typeface="Lato"/>
                <a:cs typeface="Lato"/>
                <a:sym typeface="Lato"/>
              </a:defRPr>
            </a:lvl1pPr>
          </a:lstStyle>
          <a:p>
            <a:pPr lvl="0">
              <a:defRPr sz="1800" b="0">
                <a:solidFill>
                  <a:srgbClr val="000000"/>
                </a:solidFill>
              </a:defRPr>
            </a:pPr>
            <a:r>
              <a:rPr lang="zh-CN" altLang="en-US" sz="1465" dirty="0">
                <a:solidFill>
                  <a:schemeClr val="bg1">
                    <a:lumMod val="50000"/>
                  </a:schemeClr>
                </a:solidFill>
                <a:latin typeface="+mn-lt"/>
                <a:ea typeface="+mn-ea"/>
                <a:cs typeface="+mn-ea"/>
                <a:sym typeface="+mn-lt"/>
              </a:rPr>
              <a:t>添加小标题</a:t>
            </a:r>
            <a:endParaRPr sz="1465" dirty="0">
              <a:solidFill>
                <a:schemeClr val="bg1">
                  <a:lumMod val="50000"/>
                </a:schemeClr>
              </a:solidFill>
              <a:latin typeface="+mn-lt"/>
              <a:ea typeface="+mn-ea"/>
              <a:cs typeface="+mn-ea"/>
              <a:sym typeface="+mn-lt"/>
            </a:endParaRPr>
          </a:p>
        </p:txBody>
      </p:sp>
      <p:sp>
        <p:nvSpPr>
          <p:cNvPr id="17" name="Shape 432"/>
          <p:cNvSpPr/>
          <p:nvPr/>
        </p:nvSpPr>
        <p:spPr>
          <a:xfrm>
            <a:off x="8111547" y="2693479"/>
            <a:ext cx="2754365" cy="369332"/>
          </a:xfrm>
          <a:prstGeom prst="rect">
            <a:avLst/>
          </a:prstGeom>
          <a:ln w="12700">
            <a:miter lim="400000"/>
          </a:ln>
        </p:spPr>
        <p:txBody>
          <a:bodyPr lIns="0" tIns="0" rIns="0" bIns="0">
            <a:spAutoFit/>
          </a:bodyPr>
          <a:lstStyle/>
          <a:p>
            <a:pPr defTabSz="323215">
              <a:spcBef>
                <a:spcPts val="845"/>
              </a:spcBef>
              <a:defRPr sz="1800">
                <a:uFillTx/>
              </a:defRPr>
            </a:pPr>
            <a:r>
              <a:rPr lang="zh-CN" altLang="en-US" sz="1200" dirty="0">
                <a:solidFill>
                  <a:schemeClr val="bg1">
                    <a:lumMod val="50000"/>
                  </a:schemeClr>
                </a:solidFill>
                <a:cs typeface="+mn-ea"/>
                <a:sym typeface="+mn-lt"/>
              </a:rPr>
              <a:t>点击输入简要文字内容，概括精炼言简意赅的说明分项内容。</a:t>
            </a:r>
            <a:r>
              <a:rPr sz="1200" dirty="0">
                <a:solidFill>
                  <a:schemeClr val="bg1">
                    <a:lumMod val="50000"/>
                  </a:schemeClr>
                </a:solidFill>
                <a:cs typeface="+mn-ea"/>
                <a:sym typeface="+mn-lt"/>
              </a:rPr>
              <a:t> </a:t>
            </a:r>
            <a:endParaRPr sz="1200" dirty="0">
              <a:solidFill>
                <a:schemeClr val="bg1">
                  <a:lumMod val="50000"/>
                </a:schemeClr>
              </a:solidFill>
              <a:cs typeface="+mn-ea"/>
              <a:sym typeface="+mn-lt"/>
            </a:endParaRPr>
          </a:p>
        </p:txBody>
      </p:sp>
      <p:sp>
        <p:nvSpPr>
          <p:cNvPr id="18" name="Shape 433"/>
          <p:cNvSpPr/>
          <p:nvPr/>
        </p:nvSpPr>
        <p:spPr>
          <a:xfrm>
            <a:off x="7388729" y="3632222"/>
            <a:ext cx="593892" cy="593892"/>
          </a:xfrm>
          <a:prstGeom prst="roundRect">
            <a:avLst>
              <a:gd name="adj" fmla="val 50000"/>
            </a:avLst>
          </a:prstGeom>
          <a:solidFill>
            <a:srgbClr val="FFF8F8"/>
          </a:solidFill>
          <a:ln w="12700">
            <a:miter lim="400000"/>
          </a:ln>
        </p:spPr>
        <p:txBody>
          <a:bodyPr lIns="35717" tIns="35717" rIns="35717" bIns="35717" anchor="ctr"/>
          <a:lstStyle/>
          <a:p>
            <a:pPr algn="ctr" defTabSz="291465">
              <a:defRPr sz="3200">
                <a:solidFill>
                  <a:srgbClr val="FFFFFF"/>
                </a:solidFill>
                <a:uFillTx/>
                <a:latin typeface="Helvetica Light"/>
                <a:ea typeface="Helvetica Light"/>
                <a:cs typeface="Helvetica Light"/>
                <a:sym typeface="Helvetica Light"/>
              </a:defRPr>
            </a:pPr>
            <a:endParaRPr sz="1600">
              <a:cs typeface="+mn-ea"/>
              <a:sym typeface="+mn-lt"/>
            </a:endParaRPr>
          </a:p>
        </p:txBody>
      </p:sp>
      <p:sp>
        <p:nvSpPr>
          <p:cNvPr id="19" name="Shape 434"/>
          <p:cNvSpPr/>
          <p:nvPr/>
        </p:nvSpPr>
        <p:spPr>
          <a:xfrm>
            <a:off x="7566370" y="3748711"/>
            <a:ext cx="214799" cy="379908"/>
          </a:xfrm>
          <a:prstGeom prst="rect">
            <a:avLst/>
          </a:prstGeom>
          <a:ln w="12700">
            <a:miter lim="400000"/>
          </a:ln>
        </p:spPr>
        <p:txBody>
          <a:bodyPr wrap="none" lIns="35717" tIns="35717" rIns="35717" bIns="35717" anchor="ctr">
            <a:spAutoFit/>
          </a:bodyPr>
          <a:lstStyle>
            <a:lvl1pPr algn="ctr" defTabSz="584200">
              <a:defRPr sz="4000">
                <a:solidFill>
                  <a:srgbClr val="44BE9B"/>
                </a:solidFill>
                <a:uFillTx/>
                <a:latin typeface="FontAwesome"/>
                <a:ea typeface="FontAwesome"/>
                <a:cs typeface="FontAwesome"/>
                <a:sym typeface="FontAwesome"/>
              </a:defRPr>
            </a:lvl1pPr>
          </a:lstStyle>
          <a:p>
            <a:pPr lvl="0">
              <a:defRPr sz="1800">
                <a:solidFill>
                  <a:srgbClr val="000000"/>
                </a:solidFill>
              </a:defRPr>
            </a:pPr>
            <a:r>
              <a:rPr lang="en-US" sz="2000" dirty="0">
                <a:latin typeface="+mn-lt"/>
                <a:ea typeface="+mn-ea"/>
                <a:cs typeface="+mn-ea"/>
                <a:sym typeface="+mn-lt"/>
              </a:rPr>
              <a:t>3</a:t>
            </a:r>
            <a:endParaRPr sz="2000" dirty="0">
              <a:latin typeface="+mn-lt"/>
              <a:ea typeface="+mn-ea"/>
              <a:cs typeface="+mn-ea"/>
              <a:sym typeface="+mn-lt"/>
            </a:endParaRPr>
          </a:p>
        </p:txBody>
      </p:sp>
      <p:sp>
        <p:nvSpPr>
          <p:cNvPr id="20" name="Shape 435"/>
          <p:cNvSpPr/>
          <p:nvPr/>
        </p:nvSpPr>
        <p:spPr>
          <a:xfrm>
            <a:off x="8368889" y="3812993"/>
            <a:ext cx="2349409" cy="225767"/>
          </a:xfrm>
          <a:prstGeom prst="rect">
            <a:avLst/>
          </a:prstGeom>
          <a:ln w="12700">
            <a:miter lim="400000"/>
          </a:ln>
        </p:spPr>
        <p:txBody>
          <a:bodyPr lIns="0" tIns="0" rIns="0" bIns="0">
            <a:spAutoFit/>
          </a:bodyPr>
          <a:lstStyle>
            <a:lvl1pPr defTabSz="647700">
              <a:spcBef>
                <a:spcPts val="1700"/>
              </a:spcBef>
              <a:defRPr sz="2500" b="1">
                <a:solidFill>
                  <a:srgbClr val="002641"/>
                </a:solidFill>
                <a:uFillTx/>
                <a:latin typeface="Lato"/>
                <a:ea typeface="Lato"/>
                <a:cs typeface="Lato"/>
                <a:sym typeface="Lato"/>
              </a:defRPr>
            </a:lvl1pPr>
          </a:lstStyle>
          <a:p>
            <a:pPr lvl="0">
              <a:defRPr sz="1800" b="0">
                <a:solidFill>
                  <a:srgbClr val="000000"/>
                </a:solidFill>
              </a:defRPr>
            </a:pPr>
            <a:r>
              <a:rPr lang="zh-CN" altLang="en-US" sz="1465" dirty="0">
                <a:solidFill>
                  <a:schemeClr val="bg1">
                    <a:lumMod val="50000"/>
                  </a:schemeClr>
                </a:solidFill>
                <a:latin typeface="+mn-lt"/>
                <a:ea typeface="+mn-ea"/>
                <a:cs typeface="+mn-ea"/>
                <a:sym typeface="+mn-lt"/>
              </a:rPr>
              <a:t>添加小标题</a:t>
            </a:r>
            <a:endParaRPr sz="1465" dirty="0">
              <a:solidFill>
                <a:schemeClr val="bg1">
                  <a:lumMod val="50000"/>
                </a:schemeClr>
              </a:solidFill>
              <a:latin typeface="+mn-lt"/>
              <a:ea typeface="+mn-ea"/>
              <a:cs typeface="+mn-ea"/>
              <a:sym typeface="+mn-lt"/>
            </a:endParaRPr>
          </a:p>
        </p:txBody>
      </p:sp>
      <p:sp>
        <p:nvSpPr>
          <p:cNvPr id="21" name="Shape 436"/>
          <p:cNvSpPr/>
          <p:nvPr/>
        </p:nvSpPr>
        <p:spPr>
          <a:xfrm>
            <a:off x="8376210" y="4040077"/>
            <a:ext cx="2754365" cy="369332"/>
          </a:xfrm>
          <a:prstGeom prst="rect">
            <a:avLst/>
          </a:prstGeom>
          <a:ln w="12700">
            <a:miter lim="400000"/>
          </a:ln>
        </p:spPr>
        <p:txBody>
          <a:bodyPr lIns="0" tIns="0" rIns="0" bIns="0">
            <a:spAutoFit/>
          </a:bodyPr>
          <a:lstStyle/>
          <a:p>
            <a:pPr defTabSz="323215">
              <a:spcBef>
                <a:spcPts val="845"/>
              </a:spcBef>
              <a:defRPr sz="1800">
                <a:uFillTx/>
              </a:defRPr>
            </a:pPr>
            <a:r>
              <a:rPr lang="zh-CN" altLang="en-US" sz="1200" dirty="0">
                <a:solidFill>
                  <a:schemeClr val="bg1">
                    <a:lumMod val="50000"/>
                  </a:schemeClr>
                </a:solidFill>
                <a:cs typeface="+mn-ea"/>
                <a:sym typeface="+mn-lt"/>
              </a:rPr>
              <a:t>点击输入简要文字内容，概括精炼言简意赅的说明分项内容。</a:t>
            </a:r>
            <a:r>
              <a:rPr sz="1200" dirty="0">
                <a:solidFill>
                  <a:schemeClr val="bg1">
                    <a:lumMod val="50000"/>
                  </a:schemeClr>
                </a:solidFill>
                <a:cs typeface="+mn-ea"/>
                <a:sym typeface="+mn-lt"/>
              </a:rPr>
              <a:t> </a:t>
            </a:r>
            <a:endParaRPr sz="1200" dirty="0">
              <a:solidFill>
                <a:schemeClr val="bg1">
                  <a:lumMod val="50000"/>
                </a:schemeClr>
              </a:solidFill>
              <a:cs typeface="+mn-ea"/>
              <a:sym typeface="+mn-lt"/>
            </a:endParaRPr>
          </a:p>
        </p:txBody>
      </p:sp>
      <p:sp>
        <p:nvSpPr>
          <p:cNvPr id="22" name="Shape 437"/>
          <p:cNvSpPr/>
          <p:nvPr/>
        </p:nvSpPr>
        <p:spPr>
          <a:xfrm>
            <a:off x="6748503" y="5176865"/>
            <a:ext cx="593892" cy="593892"/>
          </a:xfrm>
          <a:prstGeom prst="roundRect">
            <a:avLst>
              <a:gd name="adj" fmla="val 50000"/>
            </a:avLst>
          </a:prstGeom>
          <a:solidFill>
            <a:srgbClr val="FFF8F8"/>
          </a:solidFill>
          <a:ln w="12700">
            <a:miter lim="400000"/>
          </a:ln>
        </p:spPr>
        <p:txBody>
          <a:bodyPr lIns="35717" tIns="35717" rIns="35717" bIns="35717" anchor="ctr"/>
          <a:lstStyle/>
          <a:p>
            <a:pPr algn="ctr" defTabSz="291465">
              <a:defRPr sz="3200">
                <a:solidFill>
                  <a:srgbClr val="FFFFFF"/>
                </a:solidFill>
                <a:uFillTx/>
                <a:latin typeface="Helvetica Light"/>
                <a:ea typeface="Helvetica Light"/>
                <a:cs typeface="Helvetica Light"/>
                <a:sym typeface="Helvetica Light"/>
              </a:defRPr>
            </a:pPr>
            <a:endParaRPr sz="1600">
              <a:cs typeface="+mn-ea"/>
              <a:sym typeface="+mn-lt"/>
            </a:endParaRPr>
          </a:p>
        </p:txBody>
      </p:sp>
      <p:sp>
        <p:nvSpPr>
          <p:cNvPr id="23" name="Shape 438"/>
          <p:cNvSpPr/>
          <p:nvPr/>
        </p:nvSpPr>
        <p:spPr>
          <a:xfrm>
            <a:off x="6938843" y="5267955"/>
            <a:ext cx="214799" cy="379908"/>
          </a:xfrm>
          <a:prstGeom prst="rect">
            <a:avLst/>
          </a:prstGeom>
          <a:ln w="12700">
            <a:miter lim="400000"/>
          </a:ln>
        </p:spPr>
        <p:txBody>
          <a:bodyPr wrap="none" lIns="35717" tIns="35717" rIns="35717" bIns="35717" anchor="ctr">
            <a:spAutoFit/>
          </a:bodyPr>
          <a:lstStyle>
            <a:lvl1pPr algn="ctr" defTabSz="584200">
              <a:defRPr sz="4000">
                <a:solidFill>
                  <a:srgbClr val="0087B1"/>
                </a:solidFill>
                <a:uFillTx/>
                <a:latin typeface="FontAwesome"/>
                <a:ea typeface="FontAwesome"/>
                <a:cs typeface="FontAwesome"/>
                <a:sym typeface="FontAwesome"/>
              </a:defRPr>
            </a:lvl1pPr>
          </a:lstStyle>
          <a:p>
            <a:pPr lvl="0">
              <a:defRPr sz="1800">
                <a:solidFill>
                  <a:srgbClr val="000000"/>
                </a:solidFill>
              </a:defRPr>
            </a:pPr>
            <a:r>
              <a:rPr lang="en-US" sz="2000" dirty="0">
                <a:latin typeface="+mn-lt"/>
                <a:ea typeface="+mn-ea"/>
                <a:cs typeface="+mn-ea"/>
                <a:sym typeface="+mn-lt"/>
              </a:rPr>
              <a:t>4</a:t>
            </a:r>
            <a:endParaRPr sz="2000" dirty="0">
              <a:latin typeface="+mn-lt"/>
              <a:ea typeface="+mn-ea"/>
              <a:cs typeface="+mn-ea"/>
              <a:sym typeface="+mn-lt"/>
            </a:endParaRPr>
          </a:p>
        </p:txBody>
      </p:sp>
      <p:sp>
        <p:nvSpPr>
          <p:cNvPr id="24" name="Shape 439"/>
          <p:cNvSpPr/>
          <p:nvPr/>
        </p:nvSpPr>
        <p:spPr>
          <a:xfrm>
            <a:off x="8038708" y="5302266"/>
            <a:ext cx="2349409" cy="225767"/>
          </a:xfrm>
          <a:prstGeom prst="rect">
            <a:avLst/>
          </a:prstGeom>
          <a:ln w="12700">
            <a:miter lim="400000"/>
          </a:ln>
        </p:spPr>
        <p:txBody>
          <a:bodyPr lIns="0" tIns="0" rIns="0" bIns="0">
            <a:spAutoFit/>
          </a:bodyPr>
          <a:lstStyle>
            <a:lvl1pPr defTabSz="647700">
              <a:spcBef>
                <a:spcPts val="1700"/>
              </a:spcBef>
              <a:defRPr sz="2500" b="1">
                <a:solidFill>
                  <a:srgbClr val="002641"/>
                </a:solidFill>
                <a:uFillTx/>
                <a:latin typeface="Lato"/>
                <a:ea typeface="Lato"/>
                <a:cs typeface="Lato"/>
                <a:sym typeface="Lato"/>
              </a:defRPr>
            </a:lvl1pPr>
          </a:lstStyle>
          <a:p>
            <a:pPr lvl="0">
              <a:defRPr sz="1800" b="0">
                <a:solidFill>
                  <a:srgbClr val="000000"/>
                </a:solidFill>
              </a:defRPr>
            </a:pPr>
            <a:r>
              <a:rPr lang="zh-CN" altLang="en-US" sz="1465" dirty="0">
                <a:solidFill>
                  <a:schemeClr val="bg1">
                    <a:lumMod val="50000"/>
                  </a:schemeClr>
                </a:solidFill>
                <a:latin typeface="+mn-lt"/>
                <a:ea typeface="+mn-ea"/>
                <a:cs typeface="+mn-ea"/>
                <a:sym typeface="+mn-lt"/>
              </a:rPr>
              <a:t>添加小标题</a:t>
            </a:r>
            <a:endParaRPr sz="1465" dirty="0">
              <a:solidFill>
                <a:schemeClr val="bg1">
                  <a:lumMod val="50000"/>
                </a:schemeClr>
              </a:solidFill>
              <a:latin typeface="+mn-lt"/>
              <a:ea typeface="+mn-ea"/>
              <a:cs typeface="+mn-ea"/>
              <a:sym typeface="+mn-lt"/>
            </a:endParaRPr>
          </a:p>
        </p:txBody>
      </p:sp>
      <p:sp>
        <p:nvSpPr>
          <p:cNvPr id="25" name="Shape 440"/>
          <p:cNvSpPr/>
          <p:nvPr/>
        </p:nvSpPr>
        <p:spPr>
          <a:xfrm>
            <a:off x="8046027" y="5529351"/>
            <a:ext cx="2754365" cy="369332"/>
          </a:xfrm>
          <a:prstGeom prst="rect">
            <a:avLst/>
          </a:prstGeom>
          <a:ln w="12700">
            <a:miter lim="400000"/>
          </a:ln>
        </p:spPr>
        <p:txBody>
          <a:bodyPr lIns="0" tIns="0" rIns="0" bIns="0">
            <a:spAutoFit/>
          </a:bodyPr>
          <a:lstStyle/>
          <a:p>
            <a:pPr defTabSz="323215">
              <a:spcBef>
                <a:spcPts val="845"/>
              </a:spcBef>
              <a:defRPr sz="1800">
                <a:uFillTx/>
              </a:defRPr>
            </a:pPr>
            <a:r>
              <a:rPr lang="zh-CN" altLang="en-US" sz="1200" dirty="0">
                <a:solidFill>
                  <a:schemeClr val="bg1">
                    <a:lumMod val="50000"/>
                  </a:schemeClr>
                </a:solidFill>
                <a:cs typeface="+mn-ea"/>
                <a:sym typeface="+mn-lt"/>
              </a:rPr>
              <a:t>点击输入简要文字内容，概括精炼言简意赅的说明分项内容。</a:t>
            </a:r>
            <a:r>
              <a:rPr sz="1200" dirty="0">
                <a:solidFill>
                  <a:schemeClr val="bg1">
                    <a:lumMod val="50000"/>
                  </a:schemeClr>
                </a:solidFill>
                <a:cs typeface="+mn-ea"/>
                <a:sym typeface="+mn-lt"/>
              </a:rPr>
              <a:t> </a:t>
            </a:r>
            <a:endParaRPr sz="1200" dirty="0">
              <a:solidFill>
                <a:schemeClr val="bg1">
                  <a:lumMod val="50000"/>
                </a:schemeClr>
              </a:solidFill>
              <a:cs typeface="+mn-ea"/>
              <a:sym typeface="+mn-lt"/>
            </a:endParaRPr>
          </a:p>
        </p:txBody>
      </p:sp>
      <p:sp>
        <p:nvSpPr>
          <p:cNvPr id="26" name="Shape 441"/>
          <p:cNvSpPr/>
          <p:nvPr/>
        </p:nvSpPr>
        <p:spPr>
          <a:xfrm>
            <a:off x="5209693" y="5380054"/>
            <a:ext cx="593892" cy="593892"/>
          </a:xfrm>
          <a:prstGeom prst="roundRect">
            <a:avLst>
              <a:gd name="adj" fmla="val 50000"/>
            </a:avLst>
          </a:prstGeom>
          <a:solidFill>
            <a:srgbClr val="FFF8F8"/>
          </a:solidFill>
          <a:ln w="12700">
            <a:miter lim="400000"/>
          </a:ln>
        </p:spPr>
        <p:txBody>
          <a:bodyPr lIns="35717" tIns="35717" rIns="35717" bIns="35717" anchor="ctr"/>
          <a:lstStyle/>
          <a:p>
            <a:pPr algn="ctr" defTabSz="291465">
              <a:defRPr sz="3200">
                <a:solidFill>
                  <a:srgbClr val="FFFFFF"/>
                </a:solidFill>
                <a:uFillTx/>
                <a:latin typeface="Helvetica Light"/>
                <a:ea typeface="Helvetica Light"/>
                <a:cs typeface="Helvetica Light"/>
                <a:sym typeface="Helvetica Light"/>
              </a:defRPr>
            </a:pPr>
            <a:endParaRPr sz="1600">
              <a:cs typeface="+mn-ea"/>
              <a:sym typeface="+mn-lt"/>
            </a:endParaRPr>
          </a:p>
        </p:txBody>
      </p:sp>
      <p:sp>
        <p:nvSpPr>
          <p:cNvPr id="27" name="Shape 442"/>
          <p:cNvSpPr/>
          <p:nvPr/>
        </p:nvSpPr>
        <p:spPr>
          <a:xfrm>
            <a:off x="5400034" y="5502891"/>
            <a:ext cx="214799" cy="379908"/>
          </a:xfrm>
          <a:prstGeom prst="rect">
            <a:avLst/>
          </a:prstGeom>
          <a:ln w="12700">
            <a:miter lim="400000"/>
          </a:ln>
        </p:spPr>
        <p:txBody>
          <a:bodyPr wrap="none" lIns="35717" tIns="35717" rIns="35717" bIns="35717" anchor="ctr">
            <a:spAutoFit/>
          </a:bodyPr>
          <a:lstStyle>
            <a:lvl1pPr algn="ctr" defTabSz="584200">
              <a:defRPr sz="4000">
                <a:solidFill>
                  <a:srgbClr val="002641"/>
                </a:solidFill>
                <a:uFillTx/>
                <a:latin typeface="FontAwesome"/>
                <a:ea typeface="FontAwesome"/>
                <a:cs typeface="FontAwesome"/>
                <a:sym typeface="FontAwesome"/>
              </a:defRPr>
            </a:lvl1pPr>
          </a:lstStyle>
          <a:p>
            <a:pPr lvl="0">
              <a:defRPr sz="1800">
                <a:solidFill>
                  <a:srgbClr val="000000"/>
                </a:solidFill>
              </a:defRPr>
            </a:pPr>
            <a:r>
              <a:rPr lang="en-US" sz="2000" dirty="0">
                <a:latin typeface="+mn-lt"/>
                <a:ea typeface="+mn-ea"/>
                <a:cs typeface="+mn-ea"/>
                <a:sym typeface="+mn-lt"/>
              </a:rPr>
              <a:t>5</a:t>
            </a:r>
            <a:endParaRPr sz="2000" dirty="0">
              <a:latin typeface="+mn-lt"/>
              <a:ea typeface="+mn-ea"/>
              <a:cs typeface="+mn-ea"/>
              <a:sym typeface="+mn-lt"/>
            </a:endParaRPr>
          </a:p>
        </p:txBody>
      </p:sp>
      <p:sp>
        <p:nvSpPr>
          <p:cNvPr id="28" name="Shape 443"/>
          <p:cNvSpPr/>
          <p:nvPr/>
        </p:nvSpPr>
        <p:spPr>
          <a:xfrm>
            <a:off x="4204331" y="4151319"/>
            <a:ext cx="593892" cy="593892"/>
          </a:xfrm>
          <a:prstGeom prst="roundRect">
            <a:avLst>
              <a:gd name="adj" fmla="val 50000"/>
            </a:avLst>
          </a:prstGeom>
          <a:solidFill>
            <a:srgbClr val="FFF8F8"/>
          </a:solidFill>
          <a:ln w="12700">
            <a:miter lim="400000"/>
          </a:ln>
        </p:spPr>
        <p:txBody>
          <a:bodyPr lIns="35717" tIns="35717" rIns="35717" bIns="35717" anchor="ctr"/>
          <a:lstStyle/>
          <a:p>
            <a:pPr algn="ctr" defTabSz="291465">
              <a:defRPr sz="3200">
                <a:solidFill>
                  <a:srgbClr val="FFFFFF"/>
                </a:solidFill>
                <a:uFillTx/>
                <a:latin typeface="Helvetica Light"/>
                <a:ea typeface="Helvetica Light"/>
                <a:cs typeface="Helvetica Light"/>
                <a:sym typeface="Helvetica Light"/>
              </a:defRPr>
            </a:pPr>
            <a:endParaRPr sz="1600">
              <a:cs typeface="+mn-ea"/>
              <a:sym typeface="+mn-lt"/>
            </a:endParaRPr>
          </a:p>
        </p:txBody>
      </p:sp>
      <p:sp>
        <p:nvSpPr>
          <p:cNvPr id="29" name="Shape 444"/>
          <p:cNvSpPr/>
          <p:nvPr/>
        </p:nvSpPr>
        <p:spPr>
          <a:xfrm>
            <a:off x="4381974" y="4242408"/>
            <a:ext cx="214799" cy="379908"/>
          </a:xfrm>
          <a:prstGeom prst="rect">
            <a:avLst/>
          </a:prstGeom>
          <a:ln w="12700">
            <a:miter lim="400000"/>
          </a:ln>
        </p:spPr>
        <p:txBody>
          <a:bodyPr wrap="none" lIns="35717" tIns="35717" rIns="35717" bIns="35717" anchor="ctr">
            <a:spAutoFit/>
          </a:bodyPr>
          <a:lstStyle>
            <a:lvl1pPr algn="ctr" defTabSz="584200">
              <a:defRPr sz="4000">
                <a:solidFill>
                  <a:srgbClr val="D44024"/>
                </a:solidFill>
                <a:uFillTx/>
                <a:latin typeface="FontAwesome"/>
                <a:ea typeface="FontAwesome"/>
                <a:cs typeface="FontAwesome"/>
                <a:sym typeface="FontAwesome"/>
              </a:defRPr>
            </a:lvl1pPr>
          </a:lstStyle>
          <a:p>
            <a:pPr lvl="0">
              <a:defRPr sz="1800">
                <a:solidFill>
                  <a:srgbClr val="000000"/>
                </a:solidFill>
              </a:defRPr>
            </a:pPr>
            <a:r>
              <a:rPr lang="en-US" sz="2000" dirty="0">
                <a:latin typeface="+mn-lt"/>
                <a:ea typeface="+mn-ea"/>
                <a:cs typeface="+mn-ea"/>
                <a:sym typeface="+mn-lt"/>
              </a:rPr>
              <a:t>6</a:t>
            </a:r>
            <a:endParaRPr sz="2000" dirty="0">
              <a:latin typeface="+mn-lt"/>
              <a:ea typeface="+mn-ea"/>
              <a:cs typeface="+mn-ea"/>
              <a:sym typeface="+mn-lt"/>
            </a:endParaRPr>
          </a:p>
        </p:txBody>
      </p:sp>
      <p:sp>
        <p:nvSpPr>
          <p:cNvPr id="30" name="Shape 445"/>
          <p:cNvSpPr/>
          <p:nvPr/>
        </p:nvSpPr>
        <p:spPr>
          <a:xfrm>
            <a:off x="4883743" y="2593375"/>
            <a:ext cx="593892" cy="593892"/>
          </a:xfrm>
          <a:prstGeom prst="roundRect">
            <a:avLst>
              <a:gd name="adj" fmla="val 50000"/>
            </a:avLst>
          </a:prstGeom>
          <a:solidFill>
            <a:srgbClr val="FFF8F8"/>
          </a:solidFill>
          <a:ln w="12700">
            <a:miter lim="400000"/>
          </a:ln>
        </p:spPr>
        <p:txBody>
          <a:bodyPr lIns="35717" tIns="35717" rIns="35717" bIns="35717" anchor="ctr"/>
          <a:lstStyle/>
          <a:p>
            <a:pPr algn="ctr" defTabSz="291465">
              <a:defRPr sz="3200">
                <a:solidFill>
                  <a:srgbClr val="FFFFFF"/>
                </a:solidFill>
                <a:uFillTx/>
                <a:latin typeface="Helvetica Light"/>
                <a:ea typeface="Helvetica Light"/>
                <a:cs typeface="Helvetica Light"/>
                <a:sym typeface="Helvetica Light"/>
              </a:defRPr>
            </a:pPr>
            <a:endParaRPr sz="1600">
              <a:cs typeface="+mn-ea"/>
              <a:sym typeface="+mn-lt"/>
            </a:endParaRPr>
          </a:p>
        </p:txBody>
      </p:sp>
      <p:sp>
        <p:nvSpPr>
          <p:cNvPr id="31" name="Shape 446"/>
          <p:cNvSpPr/>
          <p:nvPr/>
        </p:nvSpPr>
        <p:spPr>
          <a:xfrm>
            <a:off x="5074086" y="2690814"/>
            <a:ext cx="214799" cy="379908"/>
          </a:xfrm>
          <a:prstGeom prst="rect">
            <a:avLst/>
          </a:prstGeom>
          <a:ln w="12700">
            <a:miter lim="400000"/>
          </a:ln>
        </p:spPr>
        <p:txBody>
          <a:bodyPr wrap="none" lIns="35717" tIns="35717" rIns="35717" bIns="35717" anchor="ctr">
            <a:spAutoFit/>
          </a:bodyPr>
          <a:lstStyle>
            <a:lvl1pPr algn="ctr" defTabSz="584200">
              <a:defRPr sz="4000">
                <a:solidFill>
                  <a:srgbClr val="FB8734"/>
                </a:solidFill>
                <a:uFillTx/>
                <a:latin typeface="FontAwesome"/>
                <a:ea typeface="FontAwesome"/>
                <a:cs typeface="FontAwesome"/>
                <a:sym typeface="FontAwesome"/>
              </a:defRPr>
            </a:lvl1pPr>
          </a:lstStyle>
          <a:p>
            <a:pPr lvl="0">
              <a:defRPr sz="1800">
                <a:solidFill>
                  <a:srgbClr val="000000"/>
                </a:solidFill>
              </a:defRPr>
            </a:pPr>
            <a:r>
              <a:rPr lang="en-US" sz="2000" dirty="0">
                <a:latin typeface="+mn-lt"/>
                <a:ea typeface="+mn-ea"/>
                <a:cs typeface="+mn-ea"/>
                <a:sym typeface="+mn-lt"/>
              </a:rPr>
              <a:t>1</a:t>
            </a:r>
            <a:endParaRPr sz="2000" dirty="0">
              <a:latin typeface="+mn-lt"/>
              <a:ea typeface="+mn-ea"/>
              <a:cs typeface="+mn-ea"/>
              <a:sym typeface="+mn-lt"/>
            </a:endParaRPr>
          </a:p>
        </p:txBody>
      </p:sp>
      <p:sp>
        <p:nvSpPr>
          <p:cNvPr id="32" name="Shape 447"/>
          <p:cNvSpPr/>
          <p:nvPr/>
        </p:nvSpPr>
        <p:spPr>
          <a:xfrm>
            <a:off x="1205216" y="2466394"/>
            <a:ext cx="2754365" cy="225767"/>
          </a:xfrm>
          <a:prstGeom prst="rect">
            <a:avLst/>
          </a:prstGeom>
          <a:ln w="12700">
            <a:miter lim="400000"/>
          </a:ln>
        </p:spPr>
        <p:txBody>
          <a:bodyPr lIns="0" tIns="0" rIns="0" bIns="0">
            <a:spAutoFit/>
          </a:bodyPr>
          <a:lstStyle>
            <a:lvl1pPr algn="r" defTabSz="647700">
              <a:spcBef>
                <a:spcPts val="1700"/>
              </a:spcBef>
              <a:defRPr sz="2500" b="1">
                <a:solidFill>
                  <a:srgbClr val="002641"/>
                </a:solidFill>
                <a:uFillTx/>
                <a:latin typeface="Lato"/>
                <a:ea typeface="Lato"/>
                <a:cs typeface="Lato"/>
                <a:sym typeface="Lato"/>
              </a:defRPr>
            </a:lvl1pPr>
          </a:lstStyle>
          <a:p>
            <a:pPr lvl="0">
              <a:defRPr sz="1800" b="0">
                <a:solidFill>
                  <a:srgbClr val="000000"/>
                </a:solidFill>
              </a:defRPr>
            </a:pPr>
            <a:r>
              <a:rPr lang="zh-CN" altLang="en-US" sz="1465" dirty="0">
                <a:solidFill>
                  <a:schemeClr val="bg1">
                    <a:lumMod val="50000"/>
                  </a:schemeClr>
                </a:solidFill>
                <a:latin typeface="+mn-lt"/>
                <a:ea typeface="+mn-ea"/>
                <a:cs typeface="+mn-ea"/>
                <a:sym typeface="+mn-lt"/>
              </a:rPr>
              <a:t>添加小标题</a:t>
            </a:r>
            <a:endParaRPr sz="1465" dirty="0">
              <a:solidFill>
                <a:schemeClr val="bg1">
                  <a:lumMod val="50000"/>
                </a:schemeClr>
              </a:solidFill>
              <a:latin typeface="+mn-lt"/>
              <a:ea typeface="+mn-ea"/>
              <a:cs typeface="+mn-ea"/>
              <a:sym typeface="+mn-lt"/>
            </a:endParaRPr>
          </a:p>
        </p:txBody>
      </p:sp>
      <p:sp>
        <p:nvSpPr>
          <p:cNvPr id="33" name="Shape 448"/>
          <p:cNvSpPr/>
          <p:nvPr/>
        </p:nvSpPr>
        <p:spPr>
          <a:xfrm>
            <a:off x="1212536" y="2693479"/>
            <a:ext cx="2754365" cy="369332"/>
          </a:xfrm>
          <a:prstGeom prst="rect">
            <a:avLst/>
          </a:prstGeom>
          <a:ln w="12700">
            <a:miter lim="400000"/>
          </a:ln>
        </p:spPr>
        <p:txBody>
          <a:bodyPr lIns="0" tIns="0" rIns="0" bIns="0">
            <a:spAutoFit/>
          </a:bodyPr>
          <a:lstStyle/>
          <a:p>
            <a:pPr algn="r" defTabSz="323215">
              <a:spcBef>
                <a:spcPts val="845"/>
              </a:spcBef>
              <a:defRPr sz="1800">
                <a:uFillTx/>
              </a:defRPr>
            </a:pPr>
            <a:r>
              <a:rPr lang="zh-CN" altLang="en-US" sz="1200" dirty="0">
                <a:solidFill>
                  <a:schemeClr val="bg1">
                    <a:lumMod val="50000"/>
                  </a:schemeClr>
                </a:solidFill>
                <a:cs typeface="+mn-ea"/>
                <a:sym typeface="+mn-lt"/>
              </a:rPr>
              <a:t>点击输入简要文字内容，概括精炼言简意赅的说明分项内容。</a:t>
            </a:r>
            <a:r>
              <a:rPr sz="1200" dirty="0">
                <a:solidFill>
                  <a:schemeClr val="bg1">
                    <a:lumMod val="50000"/>
                  </a:schemeClr>
                </a:solidFill>
                <a:cs typeface="+mn-ea"/>
                <a:sym typeface="+mn-lt"/>
              </a:rPr>
              <a:t> </a:t>
            </a:r>
            <a:endParaRPr sz="1200" dirty="0">
              <a:solidFill>
                <a:schemeClr val="bg1">
                  <a:lumMod val="50000"/>
                </a:schemeClr>
              </a:solidFill>
              <a:cs typeface="+mn-ea"/>
              <a:sym typeface="+mn-lt"/>
            </a:endParaRPr>
          </a:p>
        </p:txBody>
      </p:sp>
      <p:sp>
        <p:nvSpPr>
          <p:cNvPr id="34" name="Shape 449"/>
          <p:cNvSpPr/>
          <p:nvPr/>
        </p:nvSpPr>
        <p:spPr>
          <a:xfrm>
            <a:off x="933818" y="3812993"/>
            <a:ext cx="2754365" cy="225767"/>
          </a:xfrm>
          <a:prstGeom prst="rect">
            <a:avLst/>
          </a:prstGeom>
          <a:ln w="12700">
            <a:miter lim="400000"/>
          </a:ln>
        </p:spPr>
        <p:txBody>
          <a:bodyPr lIns="0" tIns="0" rIns="0" bIns="0">
            <a:spAutoFit/>
          </a:bodyPr>
          <a:lstStyle>
            <a:lvl1pPr algn="r" defTabSz="647700">
              <a:spcBef>
                <a:spcPts val="1700"/>
              </a:spcBef>
              <a:defRPr sz="2500" b="1">
                <a:solidFill>
                  <a:srgbClr val="002641"/>
                </a:solidFill>
                <a:uFillTx/>
                <a:latin typeface="Lato"/>
                <a:ea typeface="Lato"/>
                <a:cs typeface="Lato"/>
                <a:sym typeface="Lato"/>
              </a:defRPr>
            </a:lvl1pPr>
          </a:lstStyle>
          <a:p>
            <a:pPr lvl="0">
              <a:defRPr sz="1800" b="0">
                <a:solidFill>
                  <a:srgbClr val="000000"/>
                </a:solidFill>
              </a:defRPr>
            </a:pPr>
            <a:r>
              <a:rPr lang="zh-CN" altLang="en-US" sz="1465" dirty="0">
                <a:solidFill>
                  <a:schemeClr val="bg1">
                    <a:lumMod val="50000"/>
                  </a:schemeClr>
                </a:solidFill>
                <a:latin typeface="+mn-lt"/>
                <a:ea typeface="+mn-ea"/>
                <a:cs typeface="+mn-ea"/>
                <a:sym typeface="+mn-lt"/>
              </a:rPr>
              <a:t>添加小标题</a:t>
            </a:r>
            <a:endParaRPr sz="1465" dirty="0">
              <a:solidFill>
                <a:schemeClr val="bg1">
                  <a:lumMod val="50000"/>
                </a:schemeClr>
              </a:solidFill>
              <a:latin typeface="+mn-lt"/>
              <a:ea typeface="+mn-ea"/>
              <a:cs typeface="+mn-ea"/>
              <a:sym typeface="+mn-lt"/>
            </a:endParaRPr>
          </a:p>
        </p:txBody>
      </p:sp>
      <p:sp>
        <p:nvSpPr>
          <p:cNvPr id="35" name="Shape 450"/>
          <p:cNvSpPr/>
          <p:nvPr/>
        </p:nvSpPr>
        <p:spPr>
          <a:xfrm>
            <a:off x="941136" y="4040077"/>
            <a:ext cx="2754365" cy="369332"/>
          </a:xfrm>
          <a:prstGeom prst="rect">
            <a:avLst/>
          </a:prstGeom>
          <a:ln w="12700">
            <a:miter lim="400000"/>
          </a:ln>
        </p:spPr>
        <p:txBody>
          <a:bodyPr lIns="0" tIns="0" rIns="0" bIns="0">
            <a:spAutoFit/>
          </a:bodyPr>
          <a:lstStyle/>
          <a:p>
            <a:pPr algn="r" defTabSz="323215">
              <a:spcBef>
                <a:spcPts val="845"/>
              </a:spcBef>
              <a:defRPr sz="1800">
                <a:uFillTx/>
              </a:defRPr>
            </a:pPr>
            <a:r>
              <a:rPr lang="zh-CN" altLang="en-US" sz="1200" dirty="0">
                <a:solidFill>
                  <a:schemeClr val="bg1">
                    <a:lumMod val="50000"/>
                  </a:schemeClr>
                </a:solidFill>
                <a:cs typeface="+mn-ea"/>
                <a:sym typeface="+mn-lt"/>
              </a:rPr>
              <a:t>点击输入简要文字内容，概括精炼言简意赅的说明分项内容。</a:t>
            </a:r>
            <a:r>
              <a:rPr sz="1200" dirty="0">
                <a:solidFill>
                  <a:schemeClr val="bg1">
                    <a:lumMod val="50000"/>
                  </a:schemeClr>
                </a:solidFill>
                <a:cs typeface="+mn-ea"/>
                <a:sym typeface="+mn-lt"/>
              </a:rPr>
              <a:t> </a:t>
            </a:r>
            <a:endParaRPr sz="1200" dirty="0">
              <a:solidFill>
                <a:schemeClr val="bg1">
                  <a:lumMod val="50000"/>
                </a:schemeClr>
              </a:solidFill>
              <a:cs typeface="+mn-ea"/>
              <a:sym typeface="+mn-lt"/>
            </a:endParaRPr>
          </a:p>
        </p:txBody>
      </p:sp>
      <p:sp>
        <p:nvSpPr>
          <p:cNvPr id="36" name="Shape 451"/>
          <p:cNvSpPr/>
          <p:nvPr/>
        </p:nvSpPr>
        <p:spPr>
          <a:xfrm>
            <a:off x="1139695" y="5302266"/>
            <a:ext cx="2784395" cy="225767"/>
          </a:xfrm>
          <a:prstGeom prst="rect">
            <a:avLst/>
          </a:prstGeom>
          <a:ln w="12700">
            <a:miter lim="400000"/>
          </a:ln>
        </p:spPr>
        <p:txBody>
          <a:bodyPr lIns="0" tIns="0" rIns="0" bIns="0">
            <a:spAutoFit/>
          </a:bodyPr>
          <a:lstStyle>
            <a:lvl1pPr algn="r" defTabSz="647700">
              <a:spcBef>
                <a:spcPts val="1700"/>
              </a:spcBef>
              <a:defRPr sz="2500" b="1">
                <a:solidFill>
                  <a:srgbClr val="002641"/>
                </a:solidFill>
                <a:uFillTx/>
                <a:latin typeface="Lato"/>
                <a:ea typeface="Lato"/>
                <a:cs typeface="Lato"/>
                <a:sym typeface="Lato"/>
              </a:defRPr>
            </a:lvl1pPr>
          </a:lstStyle>
          <a:p>
            <a:pPr lvl="0">
              <a:defRPr sz="1800" b="0">
                <a:solidFill>
                  <a:srgbClr val="000000"/>
                </a:solidFill>
              </a:defRPr>
            </a:pPr>
            <a:r>
              <a:rPr lang="zh-CN" altLang="en-US" sz="1465" dirty="0">
                <a:solidFill>
                  <a:schemeClr val="bg1">
                    <a:lumMod val="50000"/>
                  </a:schemeClr>
                </a:solidFill>
                <a:latin typeface="+mn-lt"/>
                <a:ea typeface="+mn-ea"/>
                <a:cs typeface="+mn-ea"/>
                <a:sym typeface="+mn-lt"/>
              </a:rPr>
              <a:t>添加小标题</a:t>
            </a:r>
            <a:endParaRPr sz="1465" dirty="0">
              <a:solidFill>
                <a:schemeClr val="bg1">
                  <a:lumMod val="50000"/>
                </a:schemeClr>
              </a:solidFill>
              <a:latin typeface="+mn-lt"/>
              <a:ea typeface="+mn-ea"/>
              <a:cs typeface="+mn-ea"/>
              <a:sym typeface="+mn-lt"/>
            </a:endParaRPr>
          </a:p>
        </p:txBody>
      </p:sp>
      <p:sp>
        <p:nvSpPr>
          <p:cNvPr id="37" name="Shape 452"/>
          <p:cNvSpPr/>
          <p:nvPr/>
        </p:nvSpPr>
        <p:spPr>
          <a:xfrm>
            <a:off x="1147016" y="5529351"/>
            <a:ext cx="2754365" cy="369332"/>
          </a:xfrm>
          <a:prstGeom prst="rect">
            <a:avLst/>
          </a:prstGeom>
          <a:ln w="12700">
            <a:miter lim="400000"/>
          </a:ln>
        </p:spPr>
        <p:txBody>
          <a:bodyPr lIns="0" tIns="0" rIns="0" bIns="0">
            <a:spAutoFit/>
          </a:bodyPr>
          <a:lstStyle/>
          <a:p>
            <a:pPr algn="r" defTabSz="323215">
              <a:spcBef>
                <a:spcPts val="845"/>
              </a:spcBef>
              <a:defRPr sz="1800">
                <a:uFillTx/>
              </a:defRPr>
            </a:pPr>
            <a:r>
              <a:rPr lang="zh-CN" altLang="en-US" sz="1200" dirty="0">
                <a:solidFill>
                  <a:schemeClr val="bg1">
                    <a:lumMod val="50000"/>
                  </a:schemeClr>
                </a:solidFill>
                <a:cs typeface="+mn-ea"/>
                <a:sym typeface="+mn-lt"/>
              </a:rPr>
              <a:t>点击输入简要文字内容，概括精炼言简意赅的说明分项内容。</a:t>
            </a:r>
            <a:r>
              <a:rPr sz="1200" dirty="0">
                <a:solidFill>
                  <a:schemeClr val="bg1">
                    <a:lumMod val="50000"/>
                  </a:schemeClr>
                </a:solidFill>
                <a:cs typeface="+mn-ea"/>
                <a:sym typeface="+mn-lt"/>
              </a:rPr>
              <a:t> </a:t>
            </a:r>
            <a:endParaRPr sz="1200" dirty="0">
              <a:solidFill>
                <a:schemeClr val="bg1">
                  <a:lumMod val="50000"/>
                </a:schemeClr>
              </a:solidFill>
              <a:cs typeface="+mn-ea"/>
              <a:sym typeface="+mn-lt"/>
            </a:endParaRPr>
          </a:p>
        </p:txBody>
      </p:sp>
      <p:sp>
        <p:nvSpPr>
          <p:cNvPr id="38" name="Shape 453"/>
          <p:cNvSpPr/>
          <p:nvPr/>
        </p:nvSpPr>
        <p:spPr>
          <a:xfrm>
            <a:off x="5111539" y="3675809"/>
            <a:ext cx="650816" cy="571820"/>
          </a:xfrm>
          <a:prstGeom prst="rect">
            <a:avLst/>
          </a:prstGeom>
          <a:ln w="12700">
            <a:miter lim="400000"/>
          </a:ln>
        </p:spPr>
        <p:txBody>
          <a:bodyPr wrap="none" lIns="35717" tIns="35717" rIns="35717" bIns="35717" anchor="ctr">
            <a:spAutoFit/>
          </a:bodyPr>
          <a:lstStyle>
            <a:lvl1pPr algn="ctr" defTabSz="584200">
              <a:defRPr sz="6500">
                <a:solidFill>
                  <a:srgbClr val="0087B1"/>
                </a:solidFill>
                <a:uFillTx/>
                <a:latin typeface="Lato Light"/>
                <a:ea typeface="Lato Light"/>
                <a:cs typeface="Lato Light"/>
                <a:sym typeface="Lato Light"/>
              </a:defRPr>
            </a:lvl1pPr>
          </a:lstStyle>
          <a:p>
            <a:pPr lvl="0">
              <a:defRPr sz="1800">
                <a:solidFill>
                  <a:srgbClr val="000000"/>
                </a:solidFill>
              </a:defRPr>
            </a:pPr>
            <a:r>
              <a:rPr sz="3245">
                <a:latin typeface="+mn-lt"/>
                <a:ea typeface="+mn-ea"/>
                <a:cs typeface="+mn-ea"/>
                <a:sym typeface="+mn-lt"/>
              </a:rPr>
              <a:t>UP</a:t>
            </a:r>
            <a:endParaRPr sz="3245">
              <a:latin typeface="+mn-lt"/>
              <a:ea typeface="+mn-ea"/>
              <a:cs typeface="+mn-ea"/>
              <a:sym typeface="+mn-lt"/>
            </a:endParaRPr>
          </a:p>
        </p:txBody>
      </p:sp>
      <p:sp>
        <p:nvSpPr>
          <p:cNvPr id="39" name="Shape 454"/>
          <p:cNvSpPr/>
          <p:nvPr/>
        </p:nvSpPr>
        <p:spPr>
          <a:xfrm>
            <a:off x="5736531" y="3791457"/>
            <a:ext cx="1401575" cy="191912"/>
          </a:xfrm>
          <a:prstGeom prst="rect">
            <a:avLst/>
          </a:prstGeom>
          <a:ln w="12700">
            <a:miter lim="400000"/>
          </a:ln>
        </p:spPr>
        <p:txBody>
          <a:bodyPr lIns="0" tIns="0" rIns="0" bIns="0">
            <a:spAutoFit/>
          </a:bodyPr>
          <a:lstStyle>
            <a:lvl1pPr defTabSz="647700">
              <a:spcBef>
                <a:spcPts val="1700"/>
              </a:spcBef>
              <a:defRPr sz="2500" b="1">
                <a:solidFill>
                  <a:srgbClr val="0087B1"/>
                </a:solidFill>
                <a:uFillTx/>
                <a:latin typeface="Lato"/>
                <a:ea typeface="Lato"/>
                <a:cs typeface="Lato"/>
                <a:sym typeface="Lato"/>
              </a:defRPr>
            </a:lvl1pPr>
          </a:lstStyle>
          <a:p>
            <a:pPr lvl="0">
              <a:defRPr sz="1800" b="0">
                <a:solidFill>
                  <a:srgbClr val="000000"/>
                </a:solidFill>
              </a:defRPr>
            </a:pPr>
            <a:r>
              <a:rPr lang="zh-CN" altLang="en-US" sz="1245" dirty="0">
                <a:latin typeface="+mn-lt"/>
                <a:ea typeface="+mn-ea"/>
                <a:cs typeface="+mn-ea"/>
                <a:sym typeface="+mn-lt"/>
              </a:rPr>
              <a:t>添加小标题</a:t>
            </a:r>
            <a:endParaRPr sz="1245" dirty="0">
              <a:latin typeface="+mn-lt"/>
              <a:ea typeface="+mn-ea"/>
              <a:cs typeface="+mn-ea"/>
              <a:sym typeface="+mn-lt"/>
            </a:endParaRPr>
          </a:p>
        </p:txBody>
      </p:sp>
      <p:sp>
        <p:nvSpPr>
          <p:cNvPr id="40" name="Shape 455"/>
          <p:cNvSpPr/>
          <p:nvPr/>
        </p:nvSpPr>
        <p:spPr>
          <a:xfrm>
            <a:off x="5741715" y="4009098"/>
            <a:ext cx="1391208" cy="138499"/>
          </a:xfrm>
          <a:prstGeom prst="rect">
            <a:avLst/>
          </a:prstGeom>
          <a:ln w="12700">
            <a:miter lim="400000"/>
          </a:ln>
        </p:spPr>
        <p:txBody>
          <a:bodyPr lIns="0" tIns="0" rIns="0" bIns="0">
            <a:spAutoFit/>
          </a:bodyPr>
          <a:lstStyle>
            <a:lvl1pPr defTabSz="647700">
              <a:spcBef>
                <a:spcPts val="1700"/>
              </a:spcBef>
              <a:defRPr sz="1800" b="1">
                <a:solidFill>
                  <a:srgbClr val="3E4147"/>
                </a:solidFill>
                <a:uFillTx/>
                <a:latin typeface="Lato"/>
                <a:ea typeface="Lato"/>
                <a:cs typeface="Lato"/>
                <a:sym typeface="Lato"/>
              </a:defRPr>
            </a:lvl1pPr>
          </a:lstStyle>
          <a:p>
            <a:pPr lvl="0">
              <a:defRPr b="0">
                <a:solidFill>
                  <a:srgbClr val="000000"/>
                </a:solidFill>
              </a:defRPr>
            </a:pPr>
            <a:r>
              <a:rPr lang="zh-CN" altLang="en-US" sz="900" dirty="0">
                <a:latin typeface="+mn-lt"/>
                <a:ea typeface="+mn-ea"/>
                <a:cs typeface="+mn-ea"/>
                <a:sym typeface="+mn-lt"/>
              </a:rPr>
              <a:t>添加文字</a:t>
            </a:r>
            <a:endParaRPr sz="900" dirty="0">
              <a:latin typeface="+mn-lt"/>
              <a:ea typeface="+mn-ea"/>
              <a:cs typeface="+mn-ea"/>
              <a:sym typeface="+mn-lt"/>
            </a:endParaRPr>
          </a:p>
        </p:txBody>
      </p:sp>
      <p:sp>
        <p:nvSpPr>
          <p:cNvPr id="41" name="Shape 456"/>
          <p:cNvSpPr/>
          <p:nvPr/>
        </p:nvSpPr>
        <p:spPr>
          <a:xfrm>
            <a:off x="5126543" y="4284164"/>
            <a:ext cx="1947669" cy="276999"/>
          </a:xfrm>
          <a:prstGeom prst="rect">
            <a:avLst/>
          </a:prstGeom>
          <a:ln w="12700">
            <a:miter lim="400000"/>
          </a:ln>
        </p:spPr>
        <p:txBody>
          <a:bodyPr lIns="0" tIns="0" rIns="0" bIns="0">
            <a:spAutoFit/>
          </a:bodyPr>
          <a:lstStyle/>
          <a:p>
            <a:pPr algn="ctr" defTabSz="323215">
              <a:spcBef>
                <a:spcPts val="845"/>
              </a:spcBef>
              <a:defRPr sz="1800">
                <a:uFillTx/>
              </a:defRPr>
            </a:pPr>
            <a:r>
              <a:rPr lang="zh-CN" altLang="en-US" sz="900" b="1" dirty="0">
                <a:solidFill>
                  <a:srgbClr val="3E4147"/>
                </a:solidFill>
                <a:cs typeface="+mn-ea"/>
                <a:sym typeface="+mn-lt"/>
              </a:rPr>
              <a:t>点击输入简要文字内容，概括精炼言简意赅的说明分项内容。</a:t>
            </a:r>
            <a:endParaRPr sz="900" dirty="0">
              <a:solidFill>
                <a:srgbClr val="838383"/>
              </a:solidFill>
              <a:cs typeface="+mn-ea"/>
              <a:sym typeface="+mn-lt"/>
            </a:endParaRPr>
          </a:p>
        </p:txBody>
      </p:sp>
      <p:sp>
        <p:nvSpPr>
          <p:cNvPr id="42" name="矩形 41"/>
          <p:cNvSpPr/>
          <p:nvPr/>
        </p:nvSpPr>
        <p:spPr>
          <a:xfrm>
            <a:off x="-8323"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indefinite" fill="hold"/>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1+#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100"/>
                                  </p:stCondLst>
                                  <p:childTnLst>
                                    <p:set>
                                      <p:cBhvr>
                                        <p:cTn id="11" dur="indefinite" fill="hold"/>
                                        <p:tgtEl>
                                          <p:spTgt spid="14"/>
                                        </p:tgtEl>
                                        <p:attrNameLst>
                                          <p:attrName>style.visibility</p:attrName>
                                        </p:attrNameLst>
                                      </p:cBhvr>
                                      <p:to>
                                        <p:strVal val="visible"/>
                                      </p:to>
                                    </p:set>
                                    <p:animEffect transition="in" filter="dissolve(in)">
                                      <p:cBhvr>
                                        <p:cTn id="12" dur="450"/>
                                        <p:tgtEl>
                                          <p:spTgt spid="14"/>
                                        </p:tgtEl>
                                      </p:cBhvr>
                                    </p:animEffect>
                                  </p:childTnLst>
                                </p:cTn>
                              </p:par>
                            </p:childTnLst>
                          </p:cTn>
                        </p:par>
                        <p:par>
                          <p:cTn id="13" fill="hold">
                            <p:stCondLst>
                              <p:cond delay="1100"/>
                            </p:stCondLst>
                            <p:childTnLst>
                              <p:par>
                                <p:cTn id="14" presetID="9" presetClass="entr" presetSubtype="0" fill="hold" grpId="0" nodeType="afterEffect">
                                  <p:stCondLst>
                                    <p:cond delay="100"/>
                                  </p:stCondLst>
                                  <p:childTnLst>
                                    <p:set>
                                      <p:cBhvr>
                                        <p:cTn id="15" dur="indefinite" fill="hold"/>
                                        <p:tgtEl>
                                          <p:spTgt spid="15"/>
                                        </p:tgtEl>
                                        <p:attrNameLst>
                                          <p:attrName>style.visibility</p:attrName>
                                        </p:attrNameLst>
                                      </p:cBhvr>
                                      <p:to>
                                        <p:strVal val="visible"/>
                                      </p:to>
                                    </p:set>
                                    <p:animEffect transition="in" filter="dissolve(in)">
                                      <p:cBhvr>
                                        <p:cTn id="16" dur="450"/>
                                        <p:tgtEl>
                                          <p:spTgt spid="15"/>
                                        </p:tgtEl>
                                      </p:cBhvr>
                                    </p:animEffect>
                                  </p:childTnLst>
                                </p:cTn>
                              </p:par>
                            </p:childTnLst>
                          </p:cTn>
                        </p:par>
                        <p:par>
                          <p:cTn id="17" fill="hold">
                            <p:stCondLst>
                              <p:cond delay="1700"/>
                            </p:stCondLst>
                            <p:childTnLst>
                              <p:par>
                                <p:cTn id="18" presetID="2" presetClass="entr" presetSubtype="2" fill="hold" grpId="0" nodeType="afterEffect">
                                  <p:stCondLst>
                                    <p:cond delay="100"/>
                                  </p:stCondLst>
                                  <p:childTnLst>
                                    <p:set>
                                      <p:cBhvr>
                                        <p:cTn id="19" dur="indefinite" fill="hold"/>
                                        <p:tgtEl>
                                          <p:spTgt spid="16"/>
                                        </p:tgtEl>
                                        <p:attrNameLst>
                                          <p:attrName>style.visibility</p:attrName>
                                        </p:attrNameLst>
                                      </p:cBhvr>
                                      <p:to>
                                        <p:strVal val="visible"/>
                                      </p:to>
                                    </p:set>
                                    <p:anim calcmode="lin" valueType="num">
                                      <p:cBhvr>
                                        <p:cTn id="20" dur="600" fill="hold"/>
                                        <p:tgtEl>
                                          <p:spTgt spid="16"/>
                                        </p:tgtEl>
                                        <p:attrNameLst>
                                          <p:attrName>ppt_x</p:attrName>
                                        </p:attrNameLst>
                                      </p:cBhvr>
                                      <p:tavLst>
                                        <p:tav tm="0">
                                          <p:val>
                                            <p:strVal val="1+#ppt_w/2"/>
                                          </p:val>
                                        </p:tav>
                                        <p:tav tm="100000">
                                          <p:val>
                                            <p:strVal val="#ppt_x"/>
                                          </p:val>
                                        </p:tav>
                                      </p:tavLst>
                                    </p:anim>
                                    <p:anim calcmode="lin" valueType="num">
                                      <p:cBhvr>
                                        <p:cTn id="21" dur="6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800"/>
                            </p:stCondLst>
                            <p:childTnLst>
                              <p:par>
                                <p:cTn id="23" presetID="2" presetClass="entr" presetSubtype="4" fill="hold" grpId="0" nodeType="afterEffect">
                                  <p:stCondLst>
                                    <p:cond delay="100"/>
                                  </p:stCondLst>
                                  <p:childTnLst>
                                    <p:set>
                                      <p:cBhvr>
                                        <p:cTn id="24" dur="indefinite" fill="hold"/>
                                        <p:tgtEl>
                                          <p:spTgt spid="17"/>
                                        </p:tgtEl>
                                        <p:attrNameLst>
                                          <p:attrName>style.visibility</p:attrName>
                                        </p:attrNameLst>
                                      </p:cBhvr>
                                      <p:to>
                                        <p:strVal val="visible"/>
                                      </p:to>
                                    </p:set>
                                    <p:anim calcmode="lin" valueType="num">
                                      <p:cBhvr>
                                        <p:cTn id="25" dur="700" fill="hold"/>
                                        <p:tgtEl>
                                          <p:spTgt spid="17"/>
                                        </p:tgtEl>
                                        <p:attrNameLst>
                                          <p:attrName>ppt_x</p:attrName>
                                        </p:attrNameLst>
                                      </p:cBhvr>
                                      <p:tavLst>
                                        <p:tav tm="0">
                                          <p:val>
                                            <p:strVal val="#ppt_x"/>
                                          </p:val>
                                        </p:tav>
                                        <p:tav tm="100000">
                                          <p:val>
                                            <p:strVal val="#ppt_x"/>
                                          </p:val>
                                        </p:tav>
                                      </p:tavLst>
                                    </p:anim>
                                    <p:anim calcmode="lin" valueType="num">
                                      <p:cBhvr>
                                        <p:cTn id="26" dur="70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3900"/>
                            </p:stCondLst>
                            <p:childTnLst>
                              <p:par>
                                <p:cTn id="28" presetID="9" presetClass="entr" presetSubtype="0" fill="hold" grpId="0" nodeType="afterEffect">
                                  <p:stCondLst>
                                    <p:cond delay="100"/>
                                  </p:stCondLst>
                                  <p:childTnLst>
                                    <p:set>
                                      <p:cBhvr>
                                        <p:cTn id="29" dur="indefinite" fill="hold"/>
                                        <p:tgtEl>
                                          <p:spTgt spid="18"/>
                                        </p:tgtEl>
                                        <p:attrNameLst>
                                          <p:attrName>style.visibility</p:attrName>
                                        </p:attrNameLst>
                                      </p:cBhvr>
                                      <p:to>
                                        <p:strVal val="visible"/>
                                      </p:to>
                                    </p:set>
                                    <p:animEffect transition="in" filter="dissolve(in)">
                                      <p:cBhvr>
                                        <p:cTn id="30" dur="450"/>
                                        <p:tgtEl>
                                          <p:spTgt spid="18"/>
                                        </p:tgtEl>
                                      </p:cBhvr>
                                    </p:animEffect>
                                  </p:childTnLst>
                                </p:cTn>
                              </p:par>
                            </p:childTnLst>
                          </p:cTn>
                        </p:par>
                        <p:par>
                          <p:cTn id="31" fill="hold">
                            <p:stCondLst>
                              <p:cond delay="4500"/>
                            </p:stCondLst>
                            <p:childTnLst>
                              <p:par>
                                <p:cTn id="32" presetID="9" presetClass="entr" presetSubtype="0" fill="hold" grpId="0" nodeType="afterEffect">
                                  <p:stCondLst>
                                    <p:cond delay="100"/>
                                  </p:stCondLst>
                                  <p:childTnLst>
                                    <p:set>
                                      <p:cBhvr>
                                        <p:cTn id="33" dur="indefinite" fill="hold"/>
                                        <p:tgtEl>
                                          <p:spTgt spid="19"/>
                                        </p:tgtEl>
                                        <p:attrNameLst>
                                          <p:attrName>style.visibility</p:attrName>
                                        </p:attrNameLst>
                                      </p:cBhvr>
                                      <p:to>
                                        <p:strVal val="visible"/>
                                      </p:to>
                                    </p:set>
                                    <p:animEffect transition="in" filter="dissolve(in)">
                                      <p:cBhvr>
                                        <p:cTn id="34" dur="450"/>
                                        <p:tgtEl>
                                          <p:spTgt spid="19"/>
                                        </p:tgtEl>
                                      </p:cBhvr>
                                    </p:animEffect>
                                  </p:childTnLst>
                                </p:cTn>
                              </p:par>
                            </p:childTnLst>
                          </p:cTn>
                        </p:par>
                        <p:par>
                          <p:cTn id="35" fill="hold">
                            <p:stCondLst>
                              <p:cond delay="5100"/>
                            </p:stCondLst>
                            <p:childTnLst>
                              <p:par>
                                <p:cTn id="36" presetID="2" presetClass="entr" presetSubtype="2" fill="hold" grpId="0" nodeType="afterEffect">
                                  <p:stCondLst>
                                    <p:cond delay="100"/>
                                  </p:stCondLst>
                                  <p:childTnLst>
                                    <p:set>
                                      <p:cBhvr>
                                        <p:cTn id="37" dur="indefinite" fill="hold"/>
                                        <p:tgtEl>
                                          <p:spTgt spid="20"/>
                                        </p:tgtEl>
                                        <p:attrNameLst>
                                          <p:attrName>style.visibility</p:attrName>
                                        </p:attrNameLst>
                                      </p:cBhvr>
                                      <p:to>
                                        <p:strVal val="visible"/>
                                      </p:to>
                                    </p:set>
                                    <p:anim calcmode="lin" valueType="num">
                                      <p:cBhvr>
                                        <p:cTn id="38" dur="600" fill="hold"/>
                                        <p:tgtEl>
                                          <p:spTgt spid="20"/>
                                        </p:tgtEl>
                                        <p:attrNameLst>
                                          <p:attrName>ppt_x</p:attrName>
                                        </p:attrNameLst>
                                      </p:cBhvr>
                                      <p:tavLst>
                                        <p:tav tm="0">
                                          <p:val>
                                            <p:strVal val="1+#ppt_w/2"/>
                                          </p:val>
                                        </p:tav>
                                        <p:tav tm="100000">
                                          <p:val>
                                            <p:strVal val="#ppt_x"/>
                                          </p:val>
                                        </p:tav>
                                      </p:tavLst>
                                    </p:anim>
                                    <p:anim calcmode="lin" valueType="num">
                                      <p:cBhvr>
                                        <p:cTn id="39" dur="600" fill="hold"/>
                                        <p:tgtEl>
                                          <p:spTgt spid="20"/>
                                        </p:tgtEl>
                                        <p:attrNameLst>
                                          <p:attrName>ppt_y</p:attrName>
                                        </p:attrNameLst>
                                      </p:cBhvr>
                                      <p:tavLst>
                                        <p:tav tm="0">
                                          <p:val>
                                            <p:strVal val="#ppt_y"/>
                                          </p:val>
                                        </p:tav>
                                        <p:tav tm="100000">
                                          <p:val>
                                            <p:strVal val="#ppt_y"/>
                                          </p:val>
                                        </p:tav>
                                      </p:tavLst>
                                    </p:anim>
                                  </p:childTnLst>
                                </p:cTn>
                              </p:par>
                            </p:childTnLst>
                          </p:cTn>
                        </p:par>
                        <p:par>
                          <p:cTn id="40" fill="hold">
                            <p:stCondLst>
                              <p:cond delay="6200"/>
                            </p:stCondLst>
                            <p:childTnLst>
                              <p:par>
                                <p:cTn id="41" presetID="2" presetClass="entr" presetSubtype="4" fill="hold" grpId="0" nodeType="afterEffect">
                                  <p:stCondLst>
                                    <p:cond delay="100"/>
                                  </p:stCondLst>
                                  <p:childTnLst>
                                    <p:set>
                                      <p:cBhvr>
                                        <p:cTn id="42" dur="indefinite" fill="hold"/>
                                        <p:tgtEl>
                                          <p:spTgt spid="21"/>
                                        </p:tgtEl>
                                        <p:attrNameLst>
                                          <p:attrName>style.visibility</p:attrName>
                                        </p:attrNameLst>
                                      </p:cBhvr>
                                      <p:to>
                                        <p:strVal val="visible"/>
                                      </p:to>
                                    </p:set>
                                    <p:anim calcmode="lin" valueType="num">
                                      <p:cBhvr>
                                        <p:cTn id="43" dur="700" fill="hold"/>
                                        <p:tgtEl>
                                          <p:spTgt spid="21"/>
                                        </p:tgtEl>
                                        <p:attrNameLst>
                                          <p:attrName>ppt_x</p:attrName>
                                        </p:attrNameLst>
                                      </p:cBhvr>
                                      <p:tavLst>
                                        <p:tav tm="0">
                                          <p:val>
                                            <p:strVal val="#ppt_x"/>
                                          </p:val>
                                        </p:tav>
                                        <p:tav tm="100000">
                                          <p:val>
                                            <p:strVal val="#ppt_x"/>
                                          </p:val>
                                        </p:tav>
                                      </p:tavLst>
                                    </p:anim>
                                    <p:anim calcmode="lin" valueType="num">
                                      <p:cBhvr>
                                        <p:cTn id="44" dur="7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7300"/>
                            </p:stCondLst>
                            <p:childTnLst>
                              <p:par>
                                <p:cTn id="46" presetID="9" presetClass="entr" presetSubtype="0" fill="hold" grpId="0" nodeType="afterEffect">
                                  <p:stCondLst>
                                    <p:cond delay="100"/>
                                  </p:stCondLst>
                                  <p:childTnLst>
                                    <p:set>
                                      <p:cBhvr>
                                        <p:cTn id="47" dur="indefinite" fill="hold"/>
                                        <p:tgtEl>
                                          <p:spTgt spid="22"/>
                                        </p:tgtEl>
                                        <p:attrNameLst>
                                          <p:attrName>style.visibility</p:attrName>
                                        </p:attrNameLst>
                                      </p:cBhvr>
                                      <p:to>
                                        <p:strVal val="visible"/>
                                      </p:to>
                                    </p:set>
                                    <p:animEffect transition="in" filter="dissolve(in)">
                                      <p:cBhvr>
                                        <p:cTn id="48" dur="450"/>
                                        <p:tgtEl>
                                          <p:spTgt spid="22"/>
                                        </p:tgtEl>
                                      </p:cBhvr>
                                    </p:animEffect>
                                  </p:childTnLst>
                                </p:cTn>
                              </p:par>
                            </p:childTnLst>
                          </p:cTn>
                        </p:par>
                        <p:par>
                          <p:cTn id="49" fill="hold">
                            <p:stCondLst>
                              <p:cond delay="7900"/>
                            </p:stCondLst>
                            <p:childTnLst>
                              <p:par>
                                <p:cTn id="50" presetID="9" presetClass="entr" presetSubtype="0" fill="hold" grpId="0" nodeType="afterEffect">
                                  <p:stCondLst>
                                    <p:cond delay="100"/>
                                  </p:stCondLst>
                                  <p:childTnLst>
                                    <p:set>
                                      <p:cBhvr>
                                        <p:cTn id="51" dur="indefinite" fill="hold"/>
                                        <p:tgtEl>
                                          <p:spTgt spid="23"/>
                                        </p:tgtEl>
                                        <p:attrNameLst>
                                          <p:attrName>style.visibility</p:attrName>
                                        </p:attrNameLst>
                                      </p:cBhvr>
                                      <p:to>
                                        <p:strVal val="visible"/>
                                      </p:to>
                                    </p:set>
                                    <p:animEffect transition="in" filter="dissolve(in)">
                                      <p:cBhvr>
                                        <p:cTn id="52" dur="450"/>
                                        <p:tgtEl>
                                          <p:spTgt spid="23"/>
                                        </p:tgtEl>
                                      </p:cBhvr>
                                    </p:animEffect>
                                  </p:childTnLst>
                                </p:cTn>
                              </p:par>
                            </p:childTnLst>
                          </p:cTn>
                        </p:par>
                        <p:par>
                          <p:cTn id="53" fill="hold">
                            <p:stCondLst>
                              <p:cond delay="8500"/>
                            </p:stCondLst>
                            <p:childTnLst>
                              <p:par>
                                <p:cTn id="54" presetID="2" presetClass="entr" presetSubtype="2" fill="hold" grpId="0" nodeType="afterEffect">
                                  <p:stCondLst>
                                    <p:cond delay="100"/>
                                  </p:stCondLst>
                                  <p:childTnLst>
                                    <p:set>
                                      <p:cBhvr>
                                        <p:cTn id="55" dur="indefinite" fill="hold"/>
                                        <p:tgtEl>
                                          <p:spTgt spid="24"/>
                                        </p:tgtEl>
                                        <p:attrNameLst>
                                          <p:attrName>style.visibility</p:attrName>
                                        </p:attrNameLst>
                                      </p:cBhvr>
                                      <p:to>
                                        <p:strVal val="visible"/>
                                      </p:to>
                                    </p:set>
                                    <p:anim calcmode="lin" valueType="num">
                                      <p:cBhvr>
                                        <p:cTn id="56" dur="600" fill="hold"/>
                                        <p:tgtEl>
                                          <p:spTgt spid="24"/>
                                        </p:tgtEl>
                                        <p:attrNameLst>
                                          <p:attrName>ppt_x</p:attrName>
                                        </p:attrNameLst>
                                      </p:cBhvr>
                                      <p:tavLst>
                                        <p:tav tm="0">
                                          <p:val>
                                            <p:strVal val="1+#ppt_w/2"/>
                                          </p:val>
                                        </p:tav>
                                        <p:tav tm="100000">
                                          <p:val>
                                            <p:strVal val="#ppt_x"/>
                                          </p:val>
                                        </p:tav>
                                      </p:tavLst>
                                    </p:anim>
                                    <p:anim calcmode="lin" valueType="num">
                                      <p:cBhvr>
                                        <p:cTn id="57" dur="600" fill="hold"/>
                                        <p:tgtEl>
                                          <p:spTgt spid="24"/>
                                        </p:tgtEl>
                                        <p:attrNameLst>
                                          <p:attrName>ppt_y</p:attrName>
                                        </p:attrNameLst>
                                      </p:cBhvr>
                                      <p:tavLst>
                                        <p:tav tm="0">
                                          <p:val>
                                            <p:strVal val="#ppt_y"/>
                                          </p:val>
                                        </p:tav>
                                        <p:tav tm="100000">
                                          <p:val>
                                            <p:strVal val="#ppt_y"/>
                                          </p:val>
                                        </p:tav>
                                      </p:tavLst>
                                    </p:anim>
                                  </p:childTnLst>
                                </p:cTn>
                              </p:par>
                            </p:childTnLst>
                          </p:cTn>
                        </p:par>
                        <p:par>
                          <p:cTn id="58" fill="hold">
                            <p:stCondLst>
                              <p:cond delay="9600"/>
                            </p:stCondLst>
                            <p:childTnLst>
                              <p:par>
                                <p:cTn id="59" presetID="2" presetClass="entr" presetSubtype="4" fill="hold" grpId="0" nodeType="afterEffect">
                                  <p:stCondLst>
                                    <p:cond delay="100"/>
                                  </p:stCondLst>
                                  <p:childTnLst>
                                    <p:set>
                                      <p:cBhvr>
                                        <p:cTn id="60" dur="indefinite" fill="hold"/>
                                        <p:tgtEl>
                                          <p:spTgt spid="25"/>
                                        </p:tgtEl>
                                        <p:attrNameLst>
                                          <p:attrName>style.visibility</p:attrName>
                                        </p:attrNameLst>
                                      </p:cBhvr>
                                      <p:to>
                                        <p:strVal val="visible"/>
                                      </p:to>
                                    </p:set>
                                    <p:anim calcmode="lin" valueType="num">
                                      <p:cBhvr>
                                        <p:cTn id="61" dur="700" fill="hold"/>
                                        <p:tgtEl>
                                          <p:spTgt spid="25"/>
                                        </p:tgtEl>
                                        <p:attrNameLst>
                                          <p:attrName>ppt_x</p:attrName>
                                        </p:attrNameLst>
                                      </p:cBhvr>
                                      <p:tavLst>
                                        <p:tav tm="0">
                                          <p:val>
                                            <p:strVal val="#ppt_x"/>
                                          </p:val>
                                        </p:tav>
                                        <p:tav tm="100000">
                                          <p:val>
                                            <p:strVal val="#ppt_x"/>
                                          </p:val>
                                        </p:tav>
                                      </p:tavLst>
                                    </p:anim>
                                    <p:anim calcmode="lin" valueType="num">
                                      <p:cBhvr>
                                        <p:cTn id="62" dur="700" fill="hold"/>
                                        <p:tgtEl>
                                          <p:spTgt spid="25"/>
                                        </p:tgtEl>
                                        <p:attrNameLst>
                                          <p:attrName>ppt_y</p:attrName>
                                        </p:attrNameLst>
                                      </p:cBhvr>
                                      <p:tavLst>
                                        <p:tav tm="0">
                                          <p:val>
                                            <p:strVal val="1+#ppt_h/2"/>
                                          </p:val>
                                        </p:tav>
                                        <p:tav tm="100000">
                                          <p:val>
                                            <p:strVal val="#ppt_y"/>
                                          </p:val>
                                        </p:tav>
                                      </p:tavLst>
                                    </p:anim>
                                  </p:childTnLst>
                                </p:cTn>
                              </p:par>
                            </p:childTnLst>
                          </p:cTn>
                        </p:par>
                        <p:par>
                          <p:cTn id="63" fill="hold">
                            <p:stCondLst>
                              <p:cond delay="10700"/>
                            </p:stCondLst>
                            <p:childTnLst>
                              <p:par>
                                <p:cTn id="64" presetID="9" presetClass="entr" presetSubtype="0" fill="hold" grpId="0" nodeType="afterEffect">
                                  <p:stCondLst>
                                    <p:cond delay="100"/>
                                  </p:stCondLst>
                                  <p:childTnLst>
                                    <p:set>
                                      <p:cBhvr>
                                        <p:cTn id="65" dur="indefinite" fill="hold"/>
                                        <p:tgtEl>
                                          <p:spTgt spid="26"/>
                                        </p:tgtEl>
                                        <p:attrNameLst>
                                          <p:attrName>style.visibility</p:attrName>
                                        </p:attrNameLst>
                                      </p:cBhvr>
                                      <p:to>
                                        <p:strVal val="visible"/>
                                      </p:to>
                                    </p:set>
                                    <p:animEffect transition="in" filter="dissolve(in)">
                                      <p:cBhvr>
                                        <p:cTn id="66" dur="450"/>
                                        <p:tgtEl>
                                          <p:spTgt spid="26"/>
                                        </p:tgtEl>
                                      </p:cBhvr>
                                    </p:animEffect>
                                  </p:childTnLst>
                                </p:cTn>
                              </p:par>
                            </p:childTnLst>
                          </p:cTn>
                        </p:par>
                        <p:par>
                          <p:cTn id="67" fill="hold">
                            <p:stCondLst>
                              <p:cond delay="11300"/>
                            </p:stCondLst>
                            <p:childTnLst>
                              <p:par>
                                <p:cTn id="68" presetID="9" presetClass="entr" presetSubtype="0" fill="hold" grpId="0" nodeType="afterEffect">
                                  <p:stCondLst>
                                    <p:cond delay="100"/>
                                  </p:stCondLst>
                                  <p:childTnLst>
                                    <p:set>
                                      <p:cBhvr>
                                        <p:cTn id="69" dur="indefinite" fill="hold"/>
                                        <p:tgtEl>
                                          <p:spTgt spid="27"/>
                                        </p:tgtEl>
                                        <p:attrNameLst>
                                          <p:attrName>style.visibility</p:attrName>
                                        </p:attrNameLst>
                                      </p:cBhvr>
                                      <p:to>
                                        <p:strVal val="visible"/>
                                      </p:to>
                                    </p:set>
                                    <p:animEffect transition="in" filter="dissolve(in)">
                                      <p:cBhvr>
                                        <p:cTn id="70" dur="450"/>
                                        <p:tgtEl>
                                          <p:spTgt spid="27"/>
                                        </p:tgtEl>
                                      </p:cBhvr>
                                    </p:animEffect>
                                  </p:childTnLst>
                                </p:cTn>
                              </p:par>
                            </p:childTnLst>
                          </p:cTn>
                        </p:par>
                        <p:par>
                          <p:cTn id="71" fill="hold">
                            <p:stCondLst>
                              <p:cond delay="11900"/>
                            </p:stCondLst>
                            <p:childTnLst>
                              <p:par>
                                <p:cTn id="72" presetID="9" presetClass="entr" presetSubtype="0" fill="hold" grpId="0" nodeType="afterEffect">
                                  <p:stCondLst>
                                    <p:cond delay="100"/>
                                  </p:stCondLst>
                                  <p:childTnLst>
                                    <p:set>
                                      <p:cBhvr>
                                        <p:cTn id="73" dur="indefinite" fill="hold"/>
                                        <p:tgtEl>
                                          <p:spTgt spid="28"/>
                                        </p:tgtEl>
                                        <p:attrNameLst>
                                          <p:attrName>style.visibility</p:attrName>
                                        </p:attrNameLst>
                                      </p:cBhvr>
                                      <p:to>
                                        <p:strVal val="visible"/>
                                      </p:to>
                                    </p:set>
                                    <p:animEffect transition="in" filter="dissolve(in)">
                                      <p:cBhvr>
                                        <p:cTn id="74" dur="450"/>
                                        <p:tgtEl>
                                          <p:spTgt spid="28"/>
                                        </p:tgtEl>
                                      </p:cBhvr>
                                    </p:animEffect>
                                  </p:childTnLst>
                                </p:cTn>
                              </p:par>
                            </p:childTnLst>
                          </p:cTn>
                        </p:par>
                        <p:par>
                          <p:cTn id="75" fill="hold">
                            <p:stCondLst>
                              <p:cond delay="12500"/>
                            </p:stCondLst>
                            <p:childTnLst>
                              <p:par>
                                <p:cTn id="76" presetID="9" presetClass="entr" presetSubtype="0" fill="hold" grpId="0" nodeType="afterEffect">
                                  <p:stCondLst>
                                    <p:cond delay="100"/>
                                  </p:stCondLst>
                                  <p:childTnLst>
                                    <p:set>
                                      <p:cBhvr>
                                        <p:cTn id="77" dur="indefinite" fill="hold"/>
                                        <p:tgtEl>
                                          <p:spTgt spid="29"/>
                                        </p:tgtEl>
                                        <p:attrNameLst>
                                          <p:attrName>style.visibility</p:attrName>
                                        </p:attrNameLst>
                                      </p:cBhvr>
                                      <p:to>
                                        <p:strVal val="visible"/>
                                      </p:to>
                                    </p:set>
                                    <p:animEffect transition="in" filter="dissolve(in)">
                                      <p:cBhvr>
                                        <p:cTn id="78" dur="450"/>
                                        <p:tgtEl>
                                          <p:spTgt spid="29"/>
                                        </p:tgtEl>
                                      </p:cBhvr>
                                    </p:animEffect>
                                  </p:childTnLst>
                                </p:cTn>
                              </p:par>
                            </p:childTnLst>
                          </p:cTn>
                        </p:par>
                        <p:par>
                          <p:cTn id="79" fill="hold">
                            <p:stCondLst>
                              <p:cond delay="13100"/>
                            </p:stCondLst>
                            <p:childTnLst>
                              <p:par>
                                <p:cTn id="80" presetID="9" presetClass="entr" presetSubtype="0" fill="hold" grpId="0" nodeType="afterEffect">
                                  <p:stCondLst>
                                    <p:cond delay="100"/>
                                  </p:stCondLst>
                                  <p:childTnLst>
                                    <p:set>
                                      <p:cBhvr>
                                        <p:cTn id="81" dur="indefinite" fill="hold"/>
                                        <p:tgtEl>
                                          <p:spTgt spid="30"/>
                                        </p:tgtEl>
                                        <p:attrNameLst>
                                          <p:attrName>style.visibility</p:attrName>
                                        </p:attrNameLst>
                                      </p:cBhvr>
                                      <p:to>
                                        <p:strVal val="visible"/>
                                      </p:to>
                                    </p:set>
                                    <p:animEffect transition="in" filter="dissolve(in)">
                                      <p:cBhvr>
                                        <p:cTn id="82" dur="450"/>
                                        <p:tgtEl>
                                          <p:spTgt spid="30"/>
                                        </p:tgtEl>
                                      </p:cBhvr>
                                    </p:animEffect>
                                  </p:childTnLst>
                                </p:cTn>
                              </p:par>
                            </p:childTnLst>
                          </p:cTn>
                        </p:par>
                        <p:par>
                          <p:cTn id="83" fill="hold">
                            <p:stCondLst>
                              <p:cond delay="13700"/>
                            </p:stCondLst>
                            <p:childTnLst>
                              <p:par>
                                <p:cTn id="84" presetID="9" presetClass="entr" presetSubtype="0" fill="hold" grpId="0" nodeType="afterEffect">
                                  <p:stCondLst>
                                    <p:cond delay="100"/>
                                  </p:stCondLst>
                                  <p:childTnLst>
                                    <p:set>
                                      <p:cBhvr>
                                        <p:cTn id="85" dur="indefinite" fill="hold"/>
                                        <p:tgtEl>
                                          <p:spTgt spid="31"/>
                                        </p:tgtEl>
                                        <p:attrNameLst>
                                          <p:attrName>style.visibility</p:attrName>
                                        </p:attrNameLst>
                                      </p:cBhvr>
                                      <p:to>
                                        <p:strVal val="visible"/>
                                      </p:to>
                                    </p:set>
                                    <p:animEffect transition="in" filter="dissolve(in)">
                                      <p:cBhvr>
                                        <p:cTn id="86" dur="450"/>
                                        <p:tgtEl>
                                          <p:spTgt spid="31"/>
                                        </p:tgtEl>
                                      </p:cBhvr>
                                    </p:animEffect>
                                  </p:childTnLst>
                                </p:cTn>
                              </p:par>
                            </p:childTnLst>
                          </p:cTn>
                        </p:par>
                        <p:par>
                          <p:cTn id="87" fill="hold">
                            <p:stCondLst>
                              <p:cond delay="14300"/>
                            </p:stCondLst>
                            <p:childTnLst>
                              <p:par>
                                <p:cTn id="88" presetID="2" presetClass="entr" presetSubtype="2" fill="hold" grpId="0" nodeType="afterEffect">
                                  <p:stCondLst>
                                    <p:cond delay="100"/>
                                  </p:stCondLst>
                                  <p:childTnLst>
                                    <p:set>
                                      <p:cBhvr>
                                        <p:cTn id="89" dur="indefinite" fill="hold"/>
                                        <p:tgtEl>
                                          <p:spTgt spid="32"/>
                                        </p:tgtEl>
                                        <p:attrNameLst>
                                          <p:attrName>style.visibility</p:attrName>
                                        </p:attrNameLst>
                                      </p:cBhvr>
                                      <p:to>
                                        <p:strVal val="visible"/>
                                      </p:to>
                                    </p:set>
                                    <p:anim calcmode="lin" valueType="num">
                                      <p:cBhvr>
                                        <p:cTn id="90" dur="600" fill="hold"/>
                                        <p:tgtEl>
                                          <p:spTgt spid="32"/>
                                        </p:tgtEl>
                                        <p:attrNameLst>
                                          <p:attrName>ppt_x</p:attrName>
                                        </p:attrNameLst>
                                      </p:cBhvr>
                                      <p:tavLst>
                                        <p:tav tm="0">
                                          <p:val>
                                            <p:strVal val="1+#ppt_w/2"/>
                                          </p:val>
                                        </p:tav>
                                        <p:tav tm="100000">
                                          <p:val>
                                            <p:strVal val="#ppt_x"/>
                                          </p:val>
                                        </p:tav>
                                      </p:tavLst>
                                    </p:anim>
                                    <p:anim calcmode="lin" valueType="num">
                                      <p:cBhvr>
                                        <p:cTn id="91" dur="600" fill="hold"/>
                                        <p:tgtEl>
                                          <p:spTgt spid="32"/>
                                        </p:tgtEl>
                                        <p:attrNameLst>
                                          <p:attrName>ppt_y</p:attrName>
                                        </p:attrNameLst>
                                      </p:cBhvr>
                                      <p:tavLst>
                                        <p:tav tm="0">
                                          <p:val>
                                            <p:strVal val="#ppt_y"/>
                                          </p:val>
                                        </p:tav>
                                        <p:tav tm="100000">
                                          <p:val>
                                            <p:strVal val="#ppt_y"/>
                                          </p:val>
                                        </p:tav>
                                      </p:tavLst>
                                    </p:anim>
                                  </p:childTnLst>
                                </p:cTn>
                              </p:par>
                            </p:childTnLst>
                          </p:cTn>
                        </p:par>
                        <p:par>
                          <p:cTn id="92" fill="hold">
                            <p:stCondLst>
                              <p:cond delay="15400"/>
                            </p:stCondLst>
                            <p:childTnLst>
                              <p:par>
                                <p:cTn id="93" presetID="2" presetClass="entr" presetSubtype="4" fill="hold" grpId="0" nodeType="afterEffect">
                                  <p:stCondLst>
                                    <p:cond delay="100"/>
                                  </p:stCondLst>
                                  <p:childTnLst>
                                    <p:set>
                                      <p:cBhvr>
                                        <p:cTn id="94" dur="indefinite" fill="hold"/>
                                        <p:tgtEl>
                                          <p:spTgt spid="33"/>
                                        </p:tgtEl>
                                        <p:attrNameLst>
                                          <p:attrName>style.visibility</p:attrName>
                                        </p:attrNameLst>
                                      </p:cBhvr>
                                      <p:to>
                                        <p:strVal val="visible"/>
                                      </p:to>
                                    </p:set>
                                    <p:anim calcmode="lin" valueType="num">
                                      <p:cBhvr>
                                        <p:cTn id="95" dur="700" fill="hold"/>
                                        <p:tgtEl>
                                          <p:spTgt spid="33"/>
                                        </p:tgtEl>
                                        <p:attrNameLst>
                                          <p:attrName>ppt_x</p:attrName>
                                        </p:attrNameLst>
                                      </p:cBhvr>
                                      <p:tavLst>
                                        <p:tav tm="0">
                                          <p:val>
                                            <p:strVal val="#ppt_x"/>
                                          </p:val>
                                        </p:tav>
                                        <p:tav tm="100000">
                                          <p:val>
                                            <p:strVal val="#ppt_x"/>
                                          </p:val>
                                        </p:tav>
                                      </p:tavLst>
                                    </p:anim>
                                    <p:anim calcmode="lin" valueType="num">
                                      <p:cBhvr>
                                        <p:cTn id="96" dur="700" fill="hold"/>
                                        <p:tgtEl>
                                          <p:spTgt spid="33"/>
                                        </p:tgtEl>
                                        <p:attrNameLst>
                                          <p:attrName>ppt_y</p:attrName>
                                        </p:attrNameLst>
                                      </p:cBhvr>
                                      <p:tavLst>
                                        <p:tav tm="0">
                                          <p:val>
                                            <p:strVal val="1+#ppt_h/2"/>
                                          </p:val>
                                        </p:tav>
                                        <p:tav tm="100000">
                                          <p:val>
                                            <p:strVal val="#ppt_y"/>
                                          </p:val>
                                        </p:tav>
                                      </p:tavLst>
                                    </p:anim>
                                  </p:childTnLst>
                                </p:cTn>
                              </p:par>
                            </p:childTnLst>
                          </p:cTn>
                        </p:par>
                        <p:par>
                          <p:cTn id="97" fill="hold">
                            <p:stCondLst>
                              <p:cond delay="16500"/>
                            </p:stCondLst>
                            <p:childTnLst>
                              <p:par>
                                <p:cTn id="98" presetID="2" presetClass="entr" presetSubtype="2" fill="hold" grpId="0" nodeType="afterEffect">
                                  <p:stCondLst>
                                    <p:cond delay="100"/>
                                  </p:stCondLst>
                                  <p:childTnLst>
                                    <p:set>
                                      <p:cBhvr>
                                        <p:cTn id="99" dur="indefinite" fill="hold"/>
                                        <p:tgtEl>
                                          <p:spTgt spid="34"/>
                                        </p:tgtEl>
                                        <p:attrNameLst>
                                          <p:attrName>style.visibility</p:attrName>
                                        </p:attrNameLst>
                                      </p:cBhvr>
                                      <p:to>
                                        <p:strVal val="visible"/>
                                      </p:to>
                                    </p:set>
                                    <p:anim calcmode="lin" valueType="num">
                                      <p:cBhvr>
                                        <p:cTn id="100" dur="600" fill="hold"/>
                                        <p:tgtEl>
                                          <p:spTgt spid="34"/>
                                        </p:tgtEl>
                                        <p:attrNameLst>
                                          <p:attrName>ppt_x</p:attrName>
                                        </p:attrNameLst>
                                      </p:cBhvr>
                                      <p:tavLst>
                                        <p:tav tm="0">
                                          <p:val>
                                            <p:strVal val="1+#ppt_w/2"/>
                                          </p:val>
                                        </p:tav>
                                        <p:tav tm="100000">
                                          <p:val>
                                            <p:strVal val="#ppt_x"/>
                                          </p:val>
                                        </p:tav>
                                      </p:tavLst>
                                    </p:anim>
                                    <p:anim calcmode="lin" valueType="num">
                                      <p:cBhvr>
                                        <p:cTn id="101" dur="600" fill="hold"/>
                                        <p:tgtEl>
                                          <p:spTgt spid="34"/>
                                        </p:tgtEl>
                                        <p:attrNameLst>
                                          <p:attrName>ppt_y</p:attrName>
                                        </p:attrNameLst>
                                      </p:cBhvr>
                                      <p:tavLst>
                                        <p:tav tm="0">
                                          <p:val>
                                            <p:strVal val="#ppt_y"/>
                                          </p:val>
                                        </p:tav>
                                        <p:tav tm="100000">
                                          <p:val>
                                            <p:strVal val="#ppt_y"/>
                                          </p:val>
                                        </p:tav>
                                      </p:tavLst>
                                    </p:anim>
                                  </p:childTnLst>
                                </p:cTn>
                              </p:par>
                            </p:childTnLst>
                          </p:cTn>
                        </p:par>
                        <p:par>
                          <p:cTn id="102" fill="hold">
                            <p:stCondLst>
                              <p:cond delay="17600"/>
                            </p:stCondLst>
                            <p:childTnLst>
                              <p:par>
                                <p:cTn id="103" presetID="2" presetClass="entr" presetSubtype="4" fill="hold" grpId="0" nodeType="afterEffect">
                                  <p:stCondLst>
                                    <p:cond delay="100"/>
                                  </p:stCondLst>
                                  <p:childTnLst>
                                    <p:set>
                                      <p:cBhvr>
                                        <p:cTn id="104" dur="indefinite" fill="hold"/>
                                        <p:tgtEl>
                                          <p:spTgt spid="35"/>
                                        </p:tgtEl>
                                        <p:attrNameLst>
                                          <p:attrName>style.visibility</p:attrName>
                                        </p:attrNameLst>
                                      </p:cBhvr>
                                      <p:to>
                                        <p:strVal val="visible"/>
                                      </p:to>
                                    </p:set>
                                    <p:anim calcmode="lin" valueType="num">
                                      <p:cBhvr>
                                        <p:cTn id="105" dur="700" fill="hold"/>
                                        <p:tgtEl>
                                          <p:spTgt spid="35"/>
                                        </p:tgtEl>
                                        <p:attrNameLst>
                                          <p:attrName>ppt_x</p:attrName>
                                        </p:attrNameLst>
                                      </p:cBhvr>
                                      <p:tavLst>
                                        <p:tav tm="0">
                                          <p:val>
                                            <p:strVal val="#ppt_x"/>
                                          </p:val>
                                        </p:tav>
                                        <p:tav tm="100000">
                                          <p:val>
                                            <p:strVal val="#ppt_x"/>
                                          </p:val>
                                        </p:tav>
                                      </p:tavLst>
                                    </p:anim>
                                    <p:anim calcmode="lin" valueType="num">
                                      <p:cBhvr>
                                        <p:cTn id="106" dur="700" fill="hold"/>
                                        <p:tgtEl>
                                          <p:spTgt spid="35"/>
                                        </p:tgtEl>
                                        <p:attrNameLst>
                                          <p:attrName>ppt_y</p:attrName>
                                        </p:attrNameLst>
                                      </p:cBhvr>
                                      <p:tavLst>
                                        <p:tav tm="0">
                                          <p:val>
                                            <p:strVal val="1+#ppt_h/2"/>
                                          </p:val>
                                        </p:tav>
                                        <p:tav tm="100000">
                                          <p:val>
                                            <p:strVal val="#ppt_y"/>
                                          </p:val>
                                        </p:tav>
                                      </p:tavLst>
                                    </p:anim>
                                  </p:childTnLst>
                                </p:cTn>
                              </p:par>
                            </p:childTnLst>
                          </p:cTn>
                        </p:par>
                        <p:par>
                          <p:cTn id="107" fill="hold">
                            <p:stCondLst>
                              <p:cond delay="18700"/>
                            </p:stCondLst>
                            <p:childTnLst>
                              <p:par>
                                <p:cTn id="108" presetID="2" presetClass="entr" presetSubtype="2" fill="hold" grpId="0" nodeType="afterEffect">
                                  <p:stCondLst>
                                    <p:cond delay="100"/>
                                  </p:stCondLst>
                                  <p:childTnLst>
                                    <p:set>
                                      <p:cBhvr>
                                        <p:cTn id="109" dur="indefinite" fill="hold"/>
                                        <p:tgtEl>
                                          <p:spTgt spid="36"/>
                                        </p:tgtEl>
                                        <p:attrNameLst>
                                          <p:attrName>style.visibility</p:attrName>
                                        </p:attrNameLst>
                                      </p:cBhvr>
                                      <p:to>
                                        <p:strVal val="visible"/>
                                      </p:to>
                                    </p:set>
                                    <p:anim calcmode="lin" valueType="num">
                                      <p:cBhvr>
                                        <p:cTn id="110" dur="600" fill="hold"/>
                                        <p:tgtEl>
                                          <p:spTgt spid="36"/>
                                        </p:tgtEl>
                                        <p:attrNameLst>
                                          <p:attrName>ppt_x</p:attrName>
                                        </p:attrNameLst>
                                      </p:cBhvr>
                                      <p:tavLst>
                                        <p:tav tm="0">
                                          <p:val>
                                            <p:strVal val="1+#ppt_w/2"/>
                                          </p:val>
                                        </p:tav>
                                        <p:tav tm="100000">
                                          <p:val>
                                            <p:strVal val="#ppt_x"/>
                                          </p:val>
                                        </p:tav>
                                      </p:tavLst>
                                    </p:anim>
                                    <p:anim calcmode="lin" valueType="num">
                                      <p:cBhvr>
                                        <p:cTn id="111" dur="600" fill="hold"/>
                                        <p:tgtEl>
                                          <p:spTgt spid="36"/>
                                        </p:tgtEl>
                                        <p:attrNameLst>
                                          <p:attrName>ppt_y</p:attrName>
                                        </p:attrNameLst>
                                      </p:cBhvr>
                                      <p:tavLst>
                                        <p:tav tm="0">
                                          <p:val>
                                            <p:strVal val="#ppt_y"/>
                                          </p:val>
                                        </p:tav>
                                        <p:tav tm="100000">
                                          <p:val>
                                            <p:strVal val="#ppt_y"/>
                                          </p:val>
                                        </p:tav>
                                      </p:tavLst>
                                    </p:anim>
                                  </p:childTnLst>
                                </p:cTn>
                              </p:par>
                            </p:childTnLst>
                          </p:cTn>
                        </p:par>
                        <p:par>
                          <p:cTn id="112" fill="hold">
                            <p:stCondLst>
                              <p:cond delay="19800"/>
                            </p:stCondLst>
                            <p:childTnLst>
                              <p:par>
                                <p:cTn id="113" presetID="2" presetClass="entr" presetSubtype="4" fill="hold" grpId="0" nodeType="afterEffect">
                                  <p:stCondLst>
                                    <p:cond delay="100"/>
                                  </p:stCondLst>
                                  <p:childTnLst>
                                    <p:set>
                                      <p:cBhvr>
                                        <p:cTn id="114" dur="indefinite" fill="hold"/>
                                        <p:tgtEl>
                                          <p:spTgt spid="37"/>
                                        </p:tgtEl>
                                        <p:attrNameLst>
                                          <p:attrName>style.visibility</p:attrName>
                                        </p:attrNameLst>
                                      </p:cBhvr>
                                      <p:to>
                                        <p:strVal val="visible"/>
                                      </p:to>
                                    </p:set>
                                    <p:anim calcmode="lin" valueType="num">
                                      <p:cBhvr>
                                        <p:cTn id="115" dur="700" fill="hold"/>
                                        <p:tgtEl>
                                          <p:spTgt spid="37"/>
                                        </p:tgtEl>
                                        <p:attrNameLst>
                                          <p:attrName>ppt_x</p:attrName>
                                        </p:attrNameLst>
                                      </p:cBhvr>
                                      <p:tavLst>
                                        <p:tav tm="0">
                                          <p:val>
                                            <p:strVal val="#ppt_x"/>
                                          </p:val>
                                        </p:tav>
                                        <p:tav tm="100000">
                                          <p:val>
                                            <p:strVal val="#ppt_x"/>
                                          </p:val>
                                        </p:tav>
                                      </p:tavLst>
                                    </p:anim>
                                    <p:anim calcmode="lin" valueType="num">
                                      <p:cBhvr>
                                        <p:cTn id="116" dur="700" fill="hold"/>
                                        <p:tgtEl>
                                          <p:spTgt spid="37"/>
                                        </p:tgtEl>
                                        <p:attrNameLst>
                                          <p:attrName>ppt_y</p:attrName>
                                        </p:attrNameLst>
                                      </p:cBhvr>
                                      <p:tavLst>
                                        <p:tav tm="0">
                                          <p:val>
                                            <p:strVal val="1+#ppt_h/2"/>
                                          </p:val>
                                        </p:tav>
                                        <p:tav tm="100000">
                                          <p:val>
                                            <p:strVal val="#ppt_y"/>
                                          </p:val>
                                        </p:tav>
                                      </p:tavLst>
                                    </p:anim>
                                  </p:childTnLst>
                                </p:cTn>
                              </p:par>
                            </p:childTnLst>
                          </p:cTn>
                        </p:par>
                        <p:par>
                          <p:cTn id="117" fill="hold">
                            <p:stCondLst>
                              <p:cond delay="20900"/>
                            </p:stCondLst>
                            <p:childTnLst>
                              <p:par>
                                <p:cTn id="118" presetID="9" presetClass="entr" presetSubtype="0" fill="hold" grpId="0" nodeType="afterEffect">
                                  <p:stCondLst>
                                    <p:cond delay="100"/>
                                  </p:stCondLst>
                                  <p:childTnLst>
                                    <p:set>
                                      <p:cBhvr>
                                        <p:cTn id="119" dur="indefinite" fill="hold"/>
                                        <p:tgtEl>
                                          <p:spTgt spid="38"/>
                                        </p:tgtEl>
                                        <p:attrNameLst>
                                          <p:attrName>style.visibility</p:attrName>
                                        </p:attrNameLst>
                                      </p:cBhvr>
                                      <p:to>
                                        <p:strVal val="visible"/>
                                      </p:to>
                                    </p:set>
                                    <p:animEffect transition="in" filter="dissolve(in)">
                                      <p:cBhvr>
                                        <p:cTn id="120" dur="450"/>
                                        <p:tgtEl>
                                          <p:spTgt spid="38"/>
                                        </p:tgtEl>
                                      </p:cBhvr>
                                    </p:animEffect>
                                  </p:childTnLst>
                                </p:cTn>
                              </p:par>
                            </p:childTnLst>
                          </p:cTn>
                        </p:par>
                        <p:par>
                          <p:cTn id="121" fill="hold">
                            <p:stCondLst>
                              <p:cond delay="21500"/>
                            </p:stCondLst>
                            <p:childTnLst>
                              <p:par>
                                <p:cTn id="122" presetID="9" presetClass="entr" presetSubtype="0" fill="hold" grpId="0" nodeType="afterEffect">
                                  <p:stCondLst>
                                    <p:cond delay="100"/>
                                  </p:stCondLst>
                                  <p:childTnLst>
                                    <p:set>
                                      <p:cBhvr>
                                        <p:cTn id="123" dur="indefinite" fill="hold"/>
                                        <p:tgtEl>
                                          <p:spTgt spid="39"/>
                                        </p:tgtEl>
                                        <p:attrNameLst>
                                          <p:attrName>style.visibility</p:attrName>
                                        </p:attrNameLst>
                                      </p:cBhvr>
                                      <p:to>
                                        <p:strVal val="visible"/>
                                      </p:to>
                                    </p:set>
                                    <p:animEffect transition="in" filter="dissolve(in)">
                                      <p:cBhvr>
                                        <p:cTn id="124" dur="600"/>
                                        <p:tgtEl>
                                          <p:spTgt spid="39"/>
                                        </p:tgtEl>
                                      </p:cBhvr>
                                    </p:animEffect>
                                  </p:childTnLst>
                                </p:cTn>
                              </p:par>
                            </p:childTnLst>
                          </p:cTn>
                        </p:par>
                        <p:par>
                          <p:cTn id="125" fill="hold">
                            <p:stCondLst>
                              <p:cond delay="22600"/>
                            </p:stCondLst>
                            <p:childTnLst>
                              <p:par>
                                <p:cTn id="126" presetID="9" presetClass="entr" presetSubtype="0" fill="hold" grpId="0" nodeType="afterEffect">
                                  <p:stCondLst>
                                    <p:cond delay="100"/>
                                  </p:stCondLst>
                                  <p:childTnLst>
                                    <p:set>
                                      <p:cBhvr>
                                        <p:cTn id="127" dur="indefinite" fill="hold"/>
                                        <p:tgtEl>
                                          <p:spTgt spid="40"/>
                                        </p:tgtEl>
                                        <p:attrNameLst>
                                          <p:attrName>style.visibility</p:attrName>
                                        </p:attrNameLst>
                                      </p:cBhvr>
                                      <p:to>
                                        <p:strVal val="visible"/>
                                      </p:to>
                                    </p:set>
                                    <p:animEffect transition="in" filter="dissolve(in)">
                                      <p:cBhvr>
                                        <p:cTn id="128" dur="700"/>
                                        <p:tgtEl>
                                          <p:spTgt spid="40"/>
                                        </p:tgtEl>
                                      </p:cBhvr>
                                    </p:animEffect>
                                  </p:childTnLst>
                                </p:cTn>
                              </p:par>
                            </p:childTnLst>
                          </p:cTn>
                        </p:par>
                        <p:par>
                          <p:cTn id="129" fill="hold">
                            <p:stCondLst>
                              <p:cond delay="23700"/>
                            </p:stCondLst>
                            <p:childTnLst>
                              <p:par>
                                <p:cTn id="130" presetID="9" presetClass="entr" presetSubtype="0" fill="hold" grpId="0" nodeType="afterEffect">
                                  <p:stCondLst>
                                    <p:cond delay="100"/>
                                  </p:stCondLst>
                                  <p:childTnLst>
                                    <p:set>
                                      <p:cBhvr>
                                        <p:cTn id="131" dur="indefinite" fill="hold"/>
                                        <p:tgtEl>
                                          <p:spTgt spid="41"/>
                                        </p:tgtEl>
                                        <p:attrNameLst>
                                          <p:attrName>style.visibility</p:attrName>
                                        </p:attrNameLst>
                                      </p:cBhvr>
                                      <p:to>
                                        <p:strVal val="visible"/>
                                      </p:to>
                                    </p:set>
                                    <p:animEffect transition="in" filter="dissolve(in)">
                                      <p:cBhvr>
                                        <p:cTn id="132" dur="700"/>
                                        <p:tgtEl>
                                          <p:spTgt spid="41"/>
                                        </p:tgtEl>
                                      </p:cBhvr>
                                    </p:animEffect>
                                  </p:childTnLst>
                                </p:cTn>
                              </p:par>
                            </p:childTnLst>
                          </p:cTn>
                        </p:par>
                        <p:par>
                          <p:cTn id="133" fill="hold">
                            <p:stCondLst>
                              <p:cond delay="24800"/>
                            </p:stCondLst>
                            <p:childTnLst>
                              <p:par>
                                <p:cTn id="134" presetID="9" presetClass="entr" presetSubtype="0" fill="hold" grpId="0" nodeType="afterEffect">
                                  <p:stCondLst>
                                    <p:cond delay="100"/>
                                  </p:stCondLst>
                                  <p:childTnLst>
                                    <p:set>
                                      <p:cBhvr>
                                        <p:cTn id="135" dur="indefinite" fill="hold"/>
                                        <p:tgtEl>
                                          <p:spTgt spid="7"/>
                                        </p:tgtEl>
                                        <p:attrNameLst>
                                          <p:attrName>style.visibility</p:attrName>
                                        </p:attrNameLst>
                                      </p:cBhvr>
                                      <p:to>
                                        <p:strVal val="visible"/>
                                      </p:to>
                                    </p:set>
                                    <p:animEffect transition="in" filter="dissolve(in)">
                                      <p:cBhvr>
                                        <p:cTn id="136" dur="750"/>
                                        <p:tgtEl>
                                          <p:spTgt spid="7"/>
                                        </p:tgtEl>
                                      </p:cBhvr>
                                    </p:animEffect>
                                  </p:childTnLst>
                                </p:cTn>
                              </p:par>
                            </p:childTnLst>
                          </p:cTn>
                        </p:par>
                        <p:par>
                          <p:cTn id="137" fill="hold">
                            <p:stCondLst>
                              <p:cond delay="25900"/>
                            </p:stCondLst>
                            <p:childTnLst>
                              <p:par>
                                <p:cTn id="138" presetID="9" presetClass="entr" presetSubtype="0" fill="hold" grpId="0" nodeType="afterEffect">
                                  <p:stCondLst>
                                    <p:cond delay="100"/>
                                  </p:stCondLst>
                                  <p:childTnLst>
                                    <p:set>
                                      <p:cBhvr>
                                        <p:cTn id="139" dur="indefinite" fill="hold"/>
                                        <p:tgtEl>
                                          <p:spTgt spid="9"/>
                                        </p:tgtEl>
                                        <p:attrNameLst>
                                          <p:attrName>style.visibility</p:attrName>
                                        </p:attrNameLst>
                                      </p:cBhvr>
                                      <p:to>
                                        <p:strVal val="visible"/>
                                      </p:to>
                                    </p:set>
                                    <p:animEffect transition="in" filter="dissolve(in)">
                                      <p:cBhvr>
                                        <p:cTn id="140" dur="750"/>
                                        <p:tgtEl>
                                          <p:spTgt spid="9"/>
                                        </p:tgtEl>
                                      </p:cBhvr>
                                    </p:animEffect>
                                  </p:childTnLst>
                                </p:cTn>
                              </p:par>
                            </p:childTnLst>
                          </p:cTn>
                        </p:par>
                        <p:par>
                          <p:cTn id="141" fill="hold">
                            <p:stCondLst>
                              <p:cond delay="27000"/>
                            </p:stCondLst>
                            <p:childTnLst>
                              <p:par>
                                <p:cTn id="142" presetID="9" presetClass="entr" presetSubtype="0" fill="hold" grpId="0" nodeType="afterEffect">
                                  <p:stCondLst>
                                    <p:cond delay="100"/>
                                  </p:stCondLst>
                                  <p:childTnLst>
                                    <p:set>
                                      <p:cBhvr>
                                        <p:cTn id="143" dur="indefinite" fill="hold"/>
                                        <p:tgtEl>
                                          <p:spTgt spid="13"/>
                                        </p:tgtEl>
                                        <p:attrNameLst>
                                          <p:attrName>style.visibility</p:attrName>
                                        </p:attrNameLst>
                                      </p:cBhvr>
                                      <p:to>
                                        <p:strVal val="visible"/>
                                      </p:to>
                                    </p:set>
                                    <p:animEffect transition="in" filter="dissolve(in)">
                                      <p:cBhvr>
                                        <p:cTn id="144" dur="750"/>
                                        <p:tgtEl>
                                          <p:spTgt spid="13"/>
                                        </p:tgtEl>
                                      </p:cBhvr>
                                    </p:animEffect>
                                  </p:childTnLst>
                                </p:cTn>
                              </p:par>
                            </p:childTnLst>
                          </p:cTn>
                        </p:par>
                        <p:par>
                          <p:cTn id="145" fill="hold">
                            <p:stCondLst>
                              <p:cond delay="28100"/>
                            </p:stCondLst>
                            <p:childTnLst>
                              <p:par>
                                <p:cTn id="146" presetID="9" presetClass="entr" presetSubtype="0" fill="hold" grpId="0" nodeType="afterEffect">
                                  <p:stCondLst>
                                    <p:cond delay="100"/>
                                  </p:stCondLst>
                                  <p:childTnLst>
                                    <p:set>
                                      <p:cBhvr>
                                        <p:cTn id="147" dur="indefinite" fill="hold"/>
                                        <p:tgtEl>
                                          <p:spTgt spid="12"/>
                                        </p:tgtEl>
                                        <p:attrNameLst>
                                          <p:attrName>style.visibility</p:attrName>
                                        </p:attrNameLst>
                                      </p:cBhvr>
                                      <p:to>
                                        <p:strVal val="visible"/>
                                      </p:to>
                                    </p:set>
                                    <p:animEffect transition="in" filter="dissolve(in)">
                                      <p:cBhvr>
                                        <p:cTn id="148" dur="750"/>
                                        <p:tgtEl>
                                          <p:spTgt spid="12"/>
                                        </p:tgtEl>
                                      </p:cBhvr>
                                    </p:animEffect>
                                  </p:childTnLst>
                                </p:cTn>
                              </p:par>
                            </p:childTnLst>
                          </p:cTn>
                        </p:par>
                        <p:par>
                          <p:cTn id="149" fill="hold">
                            <p:stCondLst>
                              <p:cond delay="29200"/>
                            </p:stCondLst>
                            <p:childTnLst>
                              <p:par>
                                <p:cTn id="150" presetID="9" presetClass="entr" presetSubtype="0" fill="hold" grpId="0" nodeType="afterEffect">
                                  <p:stCondLst>
                                    <p:cond delay="100"/>
                                  </p:stCondLst>
                                  <p:childTnLst>
                                    <p:set>
                                      <p:cBhvr>
                                        <p:cTn id="151" dur="indefinite" fill="hold"/>
                                        <p:tgtEl>
                                          <p:spTgt spid="10"/>
                                        </p:tgtEl>
                                        <p:attrNameLst>
                                          <p:attrName>style.visibility</p:attrName>
                                        </p:attrNameLst>
                                      </p:cBhvr>
                                      <p:to>
                                        <p:strVal val="visible"/>
                                      </p:to>
                                    </p:set>
                                    <p:animEffect transition="in" filter="dissolve(in)">
                                      <p:cBhvr>
                                        <p:cTn id="152" dur="750"/>
                                        <p:tgtEl>
                                          <p:spTgt spid="10"/>
                                        </p:tgtEl>
                                      </p:cBhvr>
                                    </p:animEffect>
                                  </p:childTnLst>
                                </p:cTn>
                              </p:par>
                            </p:childTnLst>
                          </p:cTn>
                        </p:par>
                        <p:par>
                          <p:cTn id="153" fill="hold">
                            <p:stCondLst>
                              <p:cond delay="30300"/>
                            </p:stCondLst>
                            <p:childTnLst>
                              <p:par>
                                <p:cTn id="154" presetID="9" presetClass="entr" presetSubtype="0" fill="hold" grpId="0" nodeType="afterEffect">
                                  <p:stCondLst>
                                    <p:cond delay="100"/>
                                  </p:stCondLst>
                                  <p:childTnLst>
                                    <p:set>
                                      <p:cBhvr>
                                        <p:cTn id="155" dur="indefinite" fill="hold"/>
                                        <p:tgtEl>
                                          <p:spTgt spid="8"/>
                                        </p:tgtEl>
                                        <p:attrNameLst>
                                          <p:attrName>style.visibility</p:attrName>
                                        </p:attrNameLst>
                                      </p:cBhvr>
                                      <p:to>
                                        <p:strVal val="visible"/>
                                      </p:to>
                                    </p:set>
                                    <p:animEffect transition="in" filter="dissolve(in)">
                                      <p:cBhvr>
                                        <p:cTn id="15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7" grpId="0" bldLvl="0" animBg="1" advAuto="0"/>
      <p:bldP spid="8" grpId="0" bldLvl="0" animBg="1" advAuto="0"/>
      <p:bldP spid="9" grpId="0" bldLvl="0" animBg="1" advAuto="0"/>
      <p:bldP spid="10" grpId="0" bldLvl="0" animBg="1" advAuto="0"/>
      <p:bldP spid="12" grpId="0" bldLvl="0" animBg="1" advAuto="0"/>
      <p:bldP spid="13" grpId="0" bldLvl="0" animBg="1" advAuto="0"/>
      <p:bldP spid="14" grpId="0" bldLvl="0" animBg="1" advAuto="0"/>
      <p:bldP spid="15" grpId="0" animBg="1" advAuto="0"/>
      <p:bldP spid="16" grpId="0" animBg="1" advAuto="0"/>
      <p:bldP spid="17" grpId="0" animBg="1" advAuto="0"/>
      <p:bldP spid="18" grpId="0" bldLvl="0" animBg="1" advAuto="0"/>
      <p:bldP spid="19" grpId="0" animBg="1" advAuto="0"/>
      <p:bldP spid="20" grpId="0" animBg="1" advAuto="0"/>
      <p:bldP spid="21" grpId="0" animBg="1" advAuto="0"/>
      <p:bldP spid="22" grpId="0" bldLvl="0" animBg="1" advAuto="0"/>
      <p:bldP spid="23" grpId="0" animBg="1" advAuto="0"/>
      <p:bldP spid="24" grpId="0" animBg="1" advAuto="0"/>
      <p:bldP spid="25" grpId="0" animBg="1" advAuto="0"/>
      <p:bldP spid="26" grpId="0" bldLvl="0" animBg="1" advAuto="0"/>
      <p:bldP spid="27" grpId="0" animBg="1" advAuto="0"/>
      <p:bldP spid="28" grpId="0" bldLvl="0" animBg="1" advAuto="0"/>
      <p:bldP spid="29" grpId="0" animBg="1" advAuto="0"/>
      <p:bldP spid="30" grpId="0" bldLvl="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层 1"/>
          <p:cNvPicPr>
            <a:picLocks noChangeAspect="1"/>
          </p:cNvPicPr>
          <p:nvPr/>
        </p:nvPicPr>
        <p:blipFill>
          <a:blip r:embed="rId1"/>
          <a:stretch>
            <a:fillRect/>
          </a:stretch>
        </p:blipFill>
        <p:spPr>
          <a:xfrm rot="5400000">
            <a:off x="3370580" y="-1956435"/>
            <a:ext cx="5464175" cy="10737850"/>
          </a:xfrm>
          <a:prstGeom prst="rect">
            <a:avLst/>
          </a:prstGeom>
          <a:effectLst>
            <a:outerShdw blurRad="50800" dist="38100" dir="2700000" algn="tl" rotWithShape="0">
              <a:prstClr val="black">
                <a:alpha val="40000"/>
              </a:prstClr>
            </a:outerShdw>
          </a:effectLst>
        </p:spPr>
      </p:pic>
      <p:pic>
        <p:nvPicPr>
          <p:cNvPr id="6" name="图片 5" descr="廉 政 副本"/>
          <p:cNvPicPr>
            <a:picLocks noChangeAspect="1"/>
          </p:cNvPicPr>
          <p:nvPr/>
        </p:nvPicPr>
        <p:blipFill>
          <a:blip r:embed="rId2"/>
          <a:stretch>
            <a:fillRect/>
          </a:stretch>
        </p:blipFill>
        <p:spPr>
          <a:xfrm>
            <a:off x="1532255" y="1276350"/>
            <a:ext cx="1678940" cy="3422015"/>
          </a:xfrm>
          <a:prstGeom prst="rect">
            <a:avLst/>
          </a:prstGeom>
        </p:spPr>
      </p:pic>
      <p:pic>
        <p:nvPicPr>
          <p:cNvPr id="9" name="图片 8" descr="廉政 文化 副本 2"/>
          <p:cNvPicPr>
            <a:picLocks noChangeAspect="1"/>
          </p:cNvPicPr>
          <p:nvPr/>
        </p:nvPicPr>
        <p:blipFill>
          <a:blip r:embed="rId3"/>
          <a:stretch>
            <a:fillRect/>
          </a:stretch>
        </p:blipFill>
        <p:spPr>
          <a:xfrm>
            <a:off x="10853420" y="5515610"/>
            <a:ext cx="618490" cy="629285"/>
          </a:xfrm>
          <a:prstGeom prst="rect">
            <a:avLst/>
          </a:prstGeom>
        </p:spPr>
      </p:pic>
      <p:pic>
        <p:nvPicPr>
          <p:cNvPr id="10" name="图片 9" descr="flower 副本"/>
          <p:cNvPicPr>
            <a:picLocks noChangeAspect="1"/>
          </p:cNvPicPr>
          <p:nvPr/>
        </p:nvPicPr>
        <p:blipFill>
          <a:blip r:embed="rId4"/>
          <a:srcRect l="62805" b="73085"/>
          <a:stretch>
            <a:fillRect/>
          </a:stretch>
        </p:blipFill>
        <p:spPr>
          <a:xfrm>
            <a:off x="7275195" y="680720"/>
            <a:ext cx="4196715" cy="4250690"/>
          </a:xfrm>
          <a:prstGeom prst="rect">
            <a:avLst/>
          </a:prstGeom>
        </p:spPr>
      </p:pic>
      <p:sp>
        <p:nvSpPr>
          <p:cNvPr id="23" name="TextBox 22"/>
          <p:cNvSpPr txBox="1"/>
          <p:nvPr/>
        </p:nvSpPr>
        <p:spPr>
          <a:xfrm>
            <a:off x="1532497" y="1943422"/>
            <a:ext cx="2557110" cy="2939266"/>
          </a:xfrm>
          <a:prstGeom prst="rect">
            <a:avLst/>
          </a:prstGeom>
          <a:noFill/>
        </p:spPr>
        <p:txBody>
          <a:bodyPr wrap="none" rtlCol="0">
            <a:spAutoFit/>
          </a:bodyPr>
          <a:lstStyle/>
          <a:p>
            <a:r>
              <a:rPr lang="zh-CN" altLang="en-US" sz="18500" b="1" dirty="0">
                <a:solidFill>
                  <a:schemeClr val="tx1"/>
                </a:solidFill>
                <a:cs typeface="+mn-ea"/>
                <a:sym typeface="+mn-lt"/>
              </a:rPr>
              <a:t>叁</a:t>
            </a:r>
            <a:endParaRPr lang="zh-CN" altLang="en-US" sz="18500" b="1" dirty="0">
              <a:solidFill>
                <a:schemeClr val="tx1"/>
              </a:solidFill>
              <a:cs typeface="+mn-ea"/>
              <a:sym typeface="+mn-lt"/>
            </a:endParaRPr>
          </a:p>
        </p:txBody>
      </p:sp>
      <p:sp>
        <p:nvSpPr>
          <p:cNvPr id="39" name="TextBox 38"/>
          <p:cNvSpPr txBox="1"/>
          <p:nvPr/>
        </p:nvSpPr>
        <p:spPr>
          <a:xfrm>
            <a:off x="4136985" y="2702497"/>
            <a:ext cx="2362200" cy="748030"/>
          </a:xfrm>
          <a:prstGeom prst="rect">
            <a:avLst/>
          </a:prstGeom>
          <a:noFill/>
        </p:spPr>
        <p:txBody>
          <a:bodyPr wrap="none" rtlCol="0">
            <a:spAutoFit/>
          </a:bodyPr>
          <a:lstStyle/>
          <a:p>
            <a:r>
              <a:rPr lang="zh-CN" altLang="en-US" sz="4265" b="1" dirty="0">
                <a:solidFill>
                  <a:schemeClr val="tx1"/>
                </a:solidFill>
                <a:cs typeface="+mn-ea"/>
                <a:sym typeface="+mn-lt"/>
              </a:rPr>
              <a:t>您的标题</a:t>
            </a:r>
            <a:endParaRPr lang="zh-CN" altLang="en-US" sz="4265" b="1" dirty="0">
              <a:solidFill>
                <a:schemeClr val="tx1"/>
              </a:solidFill>
              <a:cs typeface="+mn-ea"/>
              <a:sym typeface="+mn-lt"/>
            </a:endParaRPr>
          </a:p>
        </p:txBody>
      </p:sp>
      <p:sp>
        <p:nvSpPr>
          <p:cNvPr id="40" name="TextBox 39"/>
          <p:cNvSpPr txBox="1"/>
          <p:nvPr/>
        </p:nvSpPr>
        <p:spPr>
          <a:xfrm>
            <a:off x="4161255" y="3482197"/>
            <a:ext cx="1742440" cy="378460"/>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chemeClr val="tx1"/>
                </a:solidFill>
                <a:cs typeface="+mn-ea"/>
                <a:sym typeface="+mn-lt"/>
              </a:rPr>
              <a:t>您的标题</a:t>
            </a:r>
            <a:endParaRPr lang="zh-CN" altLang="en-US" sz="1865" dirty="0">
              <a:solidFill>
                <a:schemeClr val="tx1"/>
              </a:solidFill>
              <a:cs typeface="+mn-ea"/>
              <a:sym typeface="+mn-lt"/>
            </a:endParaRPr>
          </a:p>
        </p:txBody>
      </p:sp>
      <p:sp>
        <p:nvSpPr>
          <p:cNvPr id="41" name="TextBox 40"/>
          <p:cNvSpPr txBox="1"/>
          <p:nvPr/>
        </p:nvSpPr>
        <p:spPr>
          <a:xfrm>
            <a:off x="6849553" y="3482197"/>
            <a:ext cx="1755609" cy="378565"/>
          </a:xfrm>
          <a:prstGeom prst="rect">
            <a:avLst/>
          </a:prstGeom>
          <a:noFill/>
        </p:spPr>
        <p:txBody>
          <a:bodyPr wrap="none" rtlCol="0">
            <a:spAutoFit/>
          </a:bodyPr>
          <a:lstStyle/>
          <a:p>
            <a:pPr marL="609600" indent="-609600" algn="l">
              <a:buFont typeface="Wingdings" panose="05000000000000000000" pitchFamily="2" charset="2"/>
              <a:buChar char="Ø"/>
            </a:pPr>
            <a:r>
              <a:rPr lang="zh-CN" altLang="en-US" sz="1860" dirty="0">
                <a:solidFill>
                  <a:schemeClr val="tx1"/>
                </a:solidFill>
                <a:cs typeface="+mn-ea"/>
                <a:sym typeface="+mn-lt"/>
              </a:rPr>
              <a:t>您的标题</a:t>
            </a:r>
            <a:endParaRPr lang="zh-CN" altLang="en-US" sz="1860" dirty="0">
              <a:solidFill>
                <a:schemeClr val="tx1"/>
              </a:solidFill>
              <a:cs typeface="+mn-ea"/>
              <a:sym typeface="+mn-lt"/>
            </a:endParaRPr>
          </a:p>
        </p:txBody>
      </p:sp>
      <p:sp>
        <p:nvSpPr>
          <p:cNvPr id="12" name="TextBox 11"/>
          <p:cNvSpPr txBox="1"/>
          <p:nvPr/>
        </p:nvSpPr>
        <p:spPr>
          <a:xfrm>
            <a:off x="4161254" y="3969071"/>
            <a:ext cx="1755609" cy="378565"/>
          </a:xfrm>
          <a:prstGeom prst="rect">
            <a:avLst/>
          </a:prstGeom>
          <a:noFill/>
        </p:spPr>
        <p:txBody>
          <a:bodyPr wrap="none" rtlCol="0">
            <a:spAutoFit/>
          </a:bodyPr>
          <a:lstStyle/>
          <a:p>
            <a:pPr marL="609600" indent="-609600" algn="l">
              <a:buFont typeface="Wingdings" panose="05000000000000000000" pitchFamily="2" charset="2"/>
              <a:buChar char="Ø"/>
            </a:pPr>
            <a:r>
              <a:rPr lang="zh-CN" altLang="en-US" sz="1860" dirty="0">
                <a:solidFill>
                  <a:schemeClr val="tx1"/>
                </a:solidFill>
                <a:cs typeface="+mn-ea"/>
                <a:sym typeface="+mn-lt"/>
              </a:rPr>
              <a:t>您的标题</a:t>
            </a:r>
            <a:endParaRPr lang="zh-CN" altLang="en-US" sz="1860" dirty="0">
              <a:solidFill>
                <a:schemeClr val="tx1"/>
              </a:solidFill>
              <a:cs typeface="+mn-ea"/>
              <a:sym typeface="+mn-lt"/>
            </a:endParaRPr>
          </a:p>
        </p:txBody>
      </p:sp>
      <p:sp>
        <p:nvSpPr>
          <p:cNvPr id="13" name="TextBox 12"/>
          <p:cNvSpPr txBox="1"/>
          <p:nvPr/>
        </p:nvSpPr>
        <p:spPr>
          <a:xfrm>
            <a:off x="6849553" y="3969071"/>
            <a:ext cx="1755609" cy="378565"/>
          </a:xfrm>
          <a:prstGeom prst="rect">
            <a:avLst/>
          </a:prstGeom>
          <a:noFill/>
        </p:spPr>
        <p:txBody>
          <a:bodyPr wrap="none" rtlCol="0">
            <a:spAutoFit/>
          </a:bodyPr>
          <a:lstStyle/>
          <a:p>
            <a:pPr marL="609600" indent="-609600" algn="l">
              <a:buFont typeface="Wingdings" panose="05000000000000000000" pitchFamily="2" charset="2"/>
              <a:buChar char="Ø"/>
            </a:pPr>
            <a:r>
              <a:rPr lang="zh-CN" altLang="en-US" sz="1860" dirty="0">
                <a:solidFill>
                  <a:schemeClr val="tx1"/>
                </a:solidFill>
                <a:cs typeface="+mn-ea"/>
                <a:sym typeface="+mn-lt"/>
              </a:rPr>
              <a:t>您的标题</a:t>
            </a:r>
            <a:endParaRPr lang="zh-CN" altLang="en-US" sz="1860" dirty="0">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par>
                          <p:cTn id="15" fill="hold">
                            <p:stCondLst>
                              <p:cond delay="1149"/>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649"/>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P spid="40" grpId="0"/>
      <p:bldP spid="4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3"/>
          <p:cNvCxnSpPr/>
          <p:nvPr/>
        </p:nvCxnSpPr>
        <p:spPr>
          <a:xfrm>
            <a:off x="1409838" y="5477228"/>
            <a:ext cx="943269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Rectangle 4"/>
          <p:cNvSpPr/>
          <p:nvPr/>
        </p:nvSpPr>
        <p:spPr>
          <a:xfrm>
            <a:off x="1409838" y="5570118"/>
            <a:ext cx="9432697" cy="377155"/>
          </a:xfrm>
          <a:prstGeom prst="rect">
            <a:avLst/>
          </a:prstGeom>
        </p:spPr>
        <p:txBody>
          <a:bodyPr vert="horz" wrap="square" lIns="0" tIns="0" rIns="0" bIns="0" anchor="ctr" anchorCtr="0">
            <a:spAutoFit/>
          </a:bodyPr>
          <a:lstStyle/>
          <a:p>
            <a:pPr algn="just">
              <a:lnSpc>
                <a:spcPct val="120000"/>
              </a:lnSpc>
            </a:pPr>
            <a:r>
              <a:rPr lang="zh-CN" altLang="en-US" sz="1065" dirty="0">
                <a:solidFill>
                  <a:schemeClr val="bg1">
                    <a:lumMod val="65000"/>
                  </a:schemeClr>
                </a:solidFill>
                <a:cs typeface="+mn-ea"/>
                <a:sym typeface="+mn-lt"/>
              </a:rPr>
              <a:t>点击输入简要文字内容，概括精炼言简意赅的说明分项内容。点击输入简要文字内容，概括精炼言简意赅的说明分项内容。点击输入简要文字内容，概括精炼言简意赅的说明分项内容。</a:t>
            </a:r>
            <a:endParaRPr lang="en-GB" altLang="zh-CN" sz="1065" dirty="0">
              <a:solidFill>
                <a:schemeClr val="bg1">
                  <a:lumMod val="65000"/>
                </a:schemeClr>
              </a:solidFill>
              <a:cs typeface="+mn-ea"/>
              <a:sym typeface="+mn-lt"/>
            </a:endParaRPr>
          </a:p>
        </p:txBody>
      </p:sp>
      <p:grpSp>
        <p:nvGrpSpPr>
          <p:cNvPr id="8" name="Group 5"/>
          <p:cNvGrpSpPr/>
          <p:nvPr/>
        </p:nvGrpSpPr>
        <p:grpSpPr>
          <a:xfrm>
            <a:off x="2484366" y="2161494"/>
            <a:ext cx="1345712" cy="841690"/>
            <a:chOff x="1189440" y="1769534"/>
            <a:chExt cx="2548167" cy="944384"/>
          </a:xfrm>
        </p:grpSpPr>
        <p:sp>
          <p:nvSpPr>
            <p:cNvPr id="9" name="TextBox 6"/>
            <p:cNvSpPr txBox="1"/>
            <p:nvPr/>
          </p:nvSpPr>
          <p:spPr>
            <a:xfrm>
              <a:off x="1357886" y="1769534"/>
              <a:ext cx="2379721" cy="265040"/>
            </a:xfrm>
            <a:prstGeom prst="rect">
              <a:avLst/>
            </a:prstGeom>
            <a:noFill/>
          </p:spPr>
          <p:txBody>
            <a:bodyPr vert="horz" wrap="none" lIns="0" tIns="0" rIns="0" bIns="0" rtlCol="0" anchor="ctr" anchorCtr="0">
              <a:spAutoFit/>
            </a:bodyPr>
            <a:lstStyle/>
            <a:p>
              <a:pPr algn="r">
                <a:lnSpc>
                  <a:spcPct val="120000"/>
                </a:lnSpc>
              </a:pPr>
              <a:r>
                <a:rPr lang="zh-CN" altLang="en-US" sz="1400" b="1">
                  <a:solidFill>
                    <a:schemeClr val="bg1">
                      <a:lumMod val="65000"/>
                    </a:schemeClr>
                  </a:solidFill>
                  <a:cs typeface="+mn-ea"/>
                  <a:sym typeface="+mn-lt"/>
                </a:rPr>
                <a:t>请替换文字内容</a:t>
              </a:r>
              <a:endParaRPr lang="en-GB" sz="1400" b="1" dirty="0">
                <a:solidFill>
                  <a:schemeClr val="bg1">
                    <a:lumMod val="65000"/>
                  </a:schemeClr>
                </a:solidFill>
                <a:cs typeface="+mn-ea"/>
                <a:sym typeface="+mn-lt"/>
              </a:endParaRPr>
            </a:p>
          </p:txBody>
        </p:sp>
        <p:sp>
          <p:nvSpPr>
            <p:cNvPr id="10" name="Rectangle 7"/>
            <p:cNvSpPr/>
            <p:nvPr/>
          </p:nvSpPr>
          <p:spPr>
            <a:xfrm>
              <a:off x="1189440" y="2050672"/>
              <a:ext cx="2508688" cy="663246"/>
            </a:xfrm>
            <a:prstGeom prst="rect">
              <a:avLst/>
            </a:prstGeom>
          </p:spPr>
          <p:txBody>
            <a:bodyPr vert="horz" wrap="square" lIns="0" tIns="0" rIns="0" bIns="0" anchor="ctr" anchorCtr="0">
              <a:spAutoFit/>
            </a:bodyPr>
            <a:lstStyle/>
            <a:p>
              <a:pPr algn="r">
                <a:lnSpc>
                  <a:spcPct val="120000"/>
                </a:lnSpc>
              </a:pPr>
              <a:r>
                <a:rPr lang="zh-CN" altLang="en-US" sz="1065" dirty="0">
                  <a:solidFill>
                    <a:schemeClr val="bg1">
                      <a:lumMod val="65000"/>
                    </a:schemeClr>
                  </a:solidFill>
                  <a:cs typeface="+mn-ea"/>
                  <a:sym typeface="+mn-lt"/>
                </a:rPr>
                <a:t>点击输入简要文字内容，概括精炼言简意赅的说明分项内容。</a:t>
              </a:r>
              <a:endParaRPr lang="en-GB" sz="1065" dirty="0">
                <a:solidFill>
                  <a:schemeClr val="bg1">
                    <a:lumMod val="65000"/>
                  </a:schemeClr>
                </a:solidFill>
                <a:cs typeface="+mn-ea"/>
                <a:sym typeface="+mn-lt"/>
              </a:endParaRPr>
            </a:p>
          </p:txBody>
        </p:sp>
      </p:grpSp>
      <p:grpSp>
        <p:nvGrpSpPr>
          <p:cNvPr id="12" name="Group 8"/>
          <p:cNvGrpSpPr/>
          <p:nvPr/>
        </p:nvGrpSpPr>
        <p:grpSpPr>
          <a:xfrm>
            <a:off x="2484367" y="3525891"/>
            <a:ext cx="1321264" cy="884392"/>
            <a:chOff x="1196252" y="1783295"/>
            <a:chExt cx="2501876" cy="992294"/>
          </a:xfrm>
        </p:grpSpPr>
        <p:sp>
          <p:nvSpPr>
            <p:cNvPr id="13" name="TextBox 9"/>
            <p:cNvSpPr txBox="1"/>
            <p:nvPr/>
          </p:nvSpPr>
          <p:spPr>
            <a:xfrm>
              <a:off x="1315055" y="1783295"/>
              <a:ext cx="2379723" cy="265039"/>
            </a:xfrm>
            <a:prstGeom prst="rect">
              <a:avLst/>
            </a:prstGeom>
            <a:noFill/>
          </p:spPr>
          <p:txBody>
            <a:bodyPr vert="horz" wrap="none" lIns="0" tIns="0" rIns="0" bIns="0" rtlCol="0" anchor="ctr" anchorCtr="0">
              <a:spAutoFit/>
            </a:bodyPr>
            <a:lstStyle/>
            <a:p>
              <a:pPr algn="r">
                <a:lnSpc>
                  <a:spcPct val="120000"/>
                </a:lnSpc>
              </a:pPr>
              <a:r>
                <a:rPr lang="zh-CN" altLang="en-US" sz="1400" b="1">
                  <a:solidFill>
                    <a:schemeClr val="bg1">
                      <a:lumMod val="65000"/>
                    </a:schemeClr>
                  </a:solidFill>
                  <a:cs typeface="+mn-ea"/>
                  <a:sym typeface="+mn-lt"/>
                </a:rPr>
                <a:t>请替换文字内容</a:t>
              </a:r>
              <a:endParaRPr lang="en-GB" sz="1400" b="1" dirty="0">
                <a:solidFill>
                  <a:schemeClr val="bg1">
                    <a:lumMod val="65000"/>
                  </a:schemeClr>
                </a:solidFill>
                <a:cs typeface="+mn-ea"/>
                <a:sym typeface="+mn-lt"/>
              </a:endParaRPr>
            </a:p>
          </p:txBody>
        </p:sp>
        <p:sp>
          <p:nvSpPr>
            <p:cNvPr id="14" name="Rectangle 10"/>
            <p:cNvSpPr/>
            <p:nvPr/>
          </p:nvSpPr>
          <p:spPr>
            <a:xfrm>
              <a:off x="1196252" y="2112344"/>
              <a:ext cx="2501876" cy="663245"/>
            </a:xfrm>
            <a:prstGeom prst="rect">
              <a:avLst/>
            </a:prstGeom>
          </p:spPr>
          <p:txBody>
            <a:bodyPr vert="horz" wrap="square" lIns="0" tIns="0" rIns="0" bIns="0" anchor="ctr" anchorCtr="0">
              <a:spAutoFit/>
            </a:bodyPr>
            <a:lstStyle/>
            <a:p>
              <a:pPr algn="r">
                <a:lnSpc>
                  <a:spcPct val="120000"/>
                </a:lnSpc>
              </a:pPr>
              <a:r>
                <a:rPr lang="zh-CN" altLang="en-US" sz="1065" dirty="0">
                  <a:solidFill>
                    <a:schemeClr val="bg1">
                      <a:lumMod val="65000"/>
                    </a:schemeClr>
                  </a:solidFill>
                  <a:cs typeface="+mn-ea"/>
                  <a:sym typeface="+mn-lt"/>
                </a:rPr>
                <a:t>点击输入简要文字内容，概括精炼言简意赅的说明分项内容。</a:t>
              </a:r>
              <a:endParaRPr lang="en-GB" altLang="zh-CN" sz="1065" dirty="0">
                <a:solidFill>
                  <a:schemeClr val="bg1">
                    <a:lumMod val="65000"/>
                  </a:schemeClr>
                </a:solidFill>
                <a:cs typeface="+mn-ea"/>
                <a:sym typeface="+mn-lt"/>
              </a:endParaRPr>
            </a:p>
          </p:txBody>
        </p:sp>
      </p:grpSp>
      <p:grpSp>
        <p:nvGrpSpPr>
          <p:cNvPr id="15" name="Group 25"/>
          <p:cNvGrpSpPr/>
          <p:nvPr/>
        </p:nvGrpSpPr>
        <p:grpSpPr>
          <a:xfrm>
            <a:off x="9089844" y="2778189"/>
            <a:ext cx="1326760" cy="851690"/>
            <a:chOff x="189551" y="1659433"/>
            <a:chExt cx="1954057" cy="955599"/>
          </a:xfrm>
        </p:grpSpPr>
        <p:sp>
          <p:nvSpPr>
            <p:cNvPr id="16" name="TextBox 26"/>
            <p:cNvSpPr txBox="1"/>
            <p:nvPr/>
          </p:nvSpPr>
          <p:spPr>
            <a:xfrm>
              <a:off x="189551" y="1659433"/>
              <a:ext cx="1850952" cy="265038"/>
            </a:xfrm>
            <a:prstGeom prst="rect">
              <a:avLst/>
            </a:prstGeom>
            <a:noFill/>
          </p:spPr>
          <p:txBody>
            <a:bodyPr vert="horz" wrap="none" lIns="0" tIns="0" rIns="0" bIns="0" rtlCol="0" anchor="ctr" anchorCtr="0">
              <a:spAutoFit/>
            </a:bodyPr>
            <a:lstStyle/>
            <a:p>
              <a:pPr>
                <a:lnSpc>
                  <a:spcPct val="120000"/>
                </a:lnSpc>
              </a:pPr>
              <a:r>
                <a:rPr lang="zh-CN" altLang="en-US" sz="1400" b="1">
                  <a:solidFill>
                    <a:schemeClr val="bg1">
                      <a:lumMod val="65000"/>
                    </a:schemeClr>
                  </a:solidFill>
                  <a:cs typeface="+mn-ea"/>
                  <a:sym typeface="+mn-lt"/>
                </a:rPr>
                <a:t>请替换文字内容</a:t>
              </a:r>
              <a:endParaRPr lang="en-GB" sz="1400" b="1" dirty="0">
                <a:solidFill>
                  <a:schemeClr val="bg1">
                    <a:lumMod val="65000"/>
                  </a:schemeClr>
                </a:solidFill>
                <a:cs typeface="+mn-ea"/>
                <a:sym typeface="+mn-lt"/>
              </a:endParaRPr>
            </a:p>
          </p:txBody>
        </p:sp>
        <p:sp>
          <p:nvSpPr>
            <p:cNvPr id="17" name="Rectangle 27"/>
            <p:cNvSpPr/>
            <p:nvPr/>
          </p:nvSpPr>
          <p:spPr>
            <a:xfrm>
              <a:off x="314705" y="1951789"/>
              <a:ext cx="1828903" cy="663243"/>
            </a:xfrm>
            <a:prstGeom prst="rect">
              <a:avLst/>
            </a:prstGeom>
          </p:spPr>
          <p:txBody>
            <a:bodyPr vert="horz" wrap="square" lIns="0" tIns="0" rIns="0" bIns="0" anchor="ctr" anchorCtr="0">
              <a:spAutoFit/>
            </a:bodyPr>
            <a:lstStyle/>
            <a:p>
              <a:pPr algn="just">
                <a:lnSpc>
                  <a:spcPct val="120000"/>
                </a:lnSpc>
              </a:pPr>
              <a:r>
                <a:rPr lang="zh-CN" altLang="en-US" sz="1065" dirty="0">
                  <a:solidFill>
                    <a:schemeClr val="bg1">
                      <a:lumMod val="65000"/>
                    </a:schemeClr>
                  </a:solidFill>
                  <a:cs typeface="+mn-ea"/>
                  <a:sym typeface="+mn-lt"/>
                </a:rPr>
                <a:t>点击输入简要文字内容，概括精炼言简意赅的说明分项内容。</a:t>
              </a:r>
              <a:endParaRPr lang="en-GB" altLang="zh-CN" sz="1065" dirty="0">
                <a:solidFill>
                  <a:schemeClr val="bg1">
                    <a:lumMod val="65000"/>
                  </a:schemeClr>
                </a:solidFill>
                <a:cs typeface="+mn-ea"/>
                <a:sym typeface="+mn-lt"/>
              </a:endParaRPr>
            </a:p>
          </p:txBody>
        </p:sp>
      </p:grpSp>
      <p:grpSp>
        <p:nvGrpSpPr>
          <p:cNvPr id="18" name="Group 28"/>
          <p:cNvGrpSpPr/>
          <p:nvPr/>
        </p:nvGrpSpPr>
        <p:grpSpPr>
          <a:xfrm>
            <a:off x="9154037" y="4129333"/>
            <a:ext cx="1262565" cy="833757"/>
            <a:chOff x="256449" y="1659434"/>
            <a:chExt cx="1859513" cy="935479"/>
          </a:xfrm>
        </p:grpSpPr>
        <p:sp>
          <p:nvSpPr>
            <p:cNvPr id="19" name="TextBox 29"/>
            <p:cNvSpPr txBox="1"/>
            <p:nvPr/>
          </p:nvSpPr>
          <p:spPr>
            <a:xfrm>
              <a:off x="256449" y="1659434"/>
              <a:ext cx="1850955" cy="265039"/>
            </a:xfrm>
            <a:prstGeom prst="rect">
              <a:avLst/>
            </a:prstGeom>
            <a:noFill/>
          </p:spPr>
          <p:txBody>
            <a:bodyPr vert="horz" wrap="none" lIns="0" tIns="0" rIns="0" bIns="0" rtlCol="0" anchor="ctr" anchorCtr="0">
              <a:spAutoFit/>
            </a:bodyPr>
            <a:lstStyle/>
            <a:p>
              <a:pPr>
                <a:lnSpc>
                  <a:spcPct val="120000"/>
                </a:lnSpc>
              </a:pPr>
              <a:r>
                <a:rPr lang="zh-CN" altLang="en-US" sz="1400">
                  <a:solidFill>
                    <a:schemeClr val="bg1">
                      <a:lumMod val="65000"/>
                    </a:schemeClr>
                  </a:solidFill>
                  <a:cs typeface="+mn-ea"/>
                  <a:sym typeface="+mn-lt"/>
                </a:rPr>
                <a:t>请替换文字内容</a:t>
              </a:r>
              <a:endParaRPr lang="en-GB" sz="1400" dirty="0">
                <a:solidFill>
                  <a:schemeClr val="bg1">
                    <a:lumMod val="65000"/>
                  </a:schemeClr>
                </a:solidFill>
                <a:cs typeface="+mn-ea"/>
                <a:sym typeface="+mn-lt"/>
              </a:endParaRPr>
            </a:p>
          </p:txBody>
        </p:sp>
        <p:sp>
          <p:nvSpPr>
            <p:cNvPr id="20" name="Rectangle 30"/>
            <p:cNvSpPr/>
            <p:nvPr/>
          </p:nvSpPr>
          <p:spPr>
            <a:xfrm>
              <a:off x="314707" y="1931670"/>
              <a:ext cx="1801255" cy="663243"/>
            </a:xfrm>
            <a:prstGeom prst="rect">
              <a:avLst/>
            </a:prstGeom>
          </p:spPr>
          <p:txBody>
            <a:bodyPr vert="horz" wrap="square" lIns="0" tIns="0" rIns="0" bIns="0" anchor="ctr" anchorCtr="0">
              <a:spAutoFit/>
            </a:bodyPr>
            <a:lstStyle/>
            <a:p>
              <a:pPr algn="just">
                <a:lnSpc>
                  <a:spcPct val="120000"/>
                </a:lnSpc>
              </a:pPr>
              <a:r>
                <a:rPr lang="zh-CN" altLang="en-US" sz="1065" dirty="0">
                  <a:solidFill>
                    <a:schemeClr val="bg1">
                      <a:lumMod val="65000"/>
                    </a:schemeClr>
                  </a:solidFill>
                  <a:cs typeface="+mn-ea"/>
                  <a:sym typeface="+mn-lt"/>
                </a:rPr>
                <a:t>点击输入简要文字内容，概括精炼言简意赅的说明分项内容。</a:t>
              </a:r>
              <a:endParaRPr lang="en-GB" altLang="zh-CN" sz="1065" dirty="0">
                <a:solidFill>
                  <a:schemeClr val="bg1">
                    <a:lumMod val="65000"/>
                  </a:schemeClr>
                </a:solidFill>
                <a:cs typeface="+mn-ea"/>
                <a:sym typeface="+mn-lt"/>
              </a:endParaRPr>
            </a:p>
          </p:txBody>
        </p:sp>
      </p:grpSp>
      <p:sp>
        <p:nvSpPr>
          <p:cNvPr id="21" name="Freeform 63"/>
          <p:cNvSpPr>
            <a:spLocks noEditPoints="1"/>
          </p:cNvSpPr>
          <p:nvPr/>
        </p:nvSpPr>
        <p:spPr bwMode="auto">
          <a:xfrm>
            <a:off x="10285338" y="2042184"/>
            <a:ext cx="477327" cy="487995"/>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6"/>
          </a:solidFill>
          <a:ln>
            <a:noFill/>
          </a:ln>
        </p:spPr>
        <p:txBody>
          <a:bodyPr vert="horz" wrap="square" lIns="0" tIns="0" rIns="0" bIns="0" numCol="1" anchor="ctr" anchorCtr="0" compatLnSpc="1"/>
          <a:lstStyle/>
          <a:p>
            <a:pPr algn="just">
              <a:lnSpc>
                <a:spcPct val="120000"/>
              </a:lnSpc>
            </a:pPr>
            <a:endParaRPr lang="en-US" sz="1065" dirty="0">
              <a:cs typeface="+mn-ea"/>
              <a:sym typeface="+mn-lt"/>
            </a:endParaRPr>
          </a:p>
        </p:txBody>
      </p:sp>
      <p:grpSp>
        <p:nvGrpSpPr>
          <p:cNvPr id="22" name="Group 17"/>
          <p:cNvGrpSpPr/>
          <p:nvPr/>
        </p:nvGrpSpPr>
        <p:grpSpPr>
          <a:xfrm>
            <a:off x="1409838" y="1922911"/>
            <a:ext cx="8814117" cy="3355144"/>
            <a:chOff x="-743744" y="1412054"/>
            <a:chExt cx="11471330" cy="3764489"/>
          </a:xfrm>
        </p:grpSpPr>
        <p:sp>
          <p:nvSpPr>
            <p:cNvPr id="23" name="Right Triangle 64"/>
            <p:cNvSpPr/>
            <p:nvPr/>
          </p:nvSpPr>
          <p:spPr>
            <a:xfrm rot="8100000" flipH="1">
              <a:off x="3695072" y="2009242"/>
              <a:ext cx="320492" cy="320492"/>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24" name="Right Triangle 65"/>
            <p:cNvSpPr/>
            <p:nvPr/>
          </p:nvSpPr>
          <p:spPr>
            <a:xfrm rot="8100000" flipH="1">
              <a:off x="3695072" y="3501213"/>
              <a:ext cx="320492" cy="320492"/>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25" name="Right Triangle 66"/>
            <p:cNvSpPr/>
            <p:nvPr/>
          </p:nvSpPr>
          <p:spPr>
            <a:xfrm rot="13500000">
              <a:off x="9140265" y="2768401"/>
              <a:ext cx="320492" cy="32049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26" name="Right Triangle 67"/>
            <p:cNvSpPr/>
            <p:nvPr/>
          </p:nvSpPr>
          <p:spPr>
            <a:xfrm rot="13500000">
              <a:off x="9146988" y="4287453"/>
              <a:ext cx="320492" cy="32049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grpSp>
          <p:nvGrpSpPr>
            <p:cNvPr id="27" name="Group 16"/>
            <p:cNvGrpSpPr/>
            <p:nvPr/>
          </p:nvGrpSpPr>
          <p:grpSpPr>
            <a:xfrm>
              <a:off x="-743744" y="1412054"/>
              <a:ext cx="11471330" cy="3764489"/>
              <a:chOff x="-743744" y="1412054"/>
              <a:chExt cx="11471330" cy="3764489"/>
            </a:xfrm>
          </p:grpSpPr>
          <p:grpSp>
            <p:nvGrpSpPr>
              <p:cNvPr id="28" name="Group 11"/>
              <p:cNvGrpSpPr/>
              <p:nvPr/>
            </p:nvGrpSpPr>
            <p:grpSpPr>
              <a:xfrm>
                <a:off x="3996395" y="1453806"/>
                <a:ext cx="6731191" cy="1290795"/>
                <a:chOff x="3996395" y="1453806"/>
                <a:chExt cx="6731191" cy="1290795"/>
              </a:xfrm>
            </p:grpSpPr>
            <p:grpSp>
              <p:nvGrpSpPr>
                <p:cNvPr id="56" name="Group 12"/>
                <p:cNvGrpSpPr/>
                <p:nvPr/>
              </p:nvGrpSpPr>
              <p:grpSpPr>
                <a:xfrm flipH="1">
                  <a:off x="3996395" y="1453806"/>
                  <a:ext cx="6731191" cy="1290795"/>
                  <a:chOff x="2251867" y="3768352"/>
                  <a:chExt cx="8959212" cy="1718048"/>
                </a:xfrm>
                <a:solidFill>
                  <a:schemeClr val="accent5"/>
                </a:solidFill>
              </p:grpSpPr>
              <p:sp>
                <p:nvSpPr>
                  <p:cNvPr id="58" name="Rectangle 21"/>
                  <p:cNvSpPr/>
                  <p:nvPr/>
                </p:nvSpPr>
                <p:spPr>
                  <a:xfrm>
                    <a:off x="6850964" y="4965895"/>
                    <a:ext cx="3758423" cy="5205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59" name="Block Arc 22"/>
                  <p:cNvSpPr/>
                  <p:nvPr/>
                </p:nvSpPr>
                <p:spPr>
                  <a:xfrm rot="5400000">
                    <a:off x="9824283" y="4099604"/>
                    <a:ext cx="1530948" cy="1242644"/>
                  </a:xfrm>
                  <a:prstGeom prst="blockArc">
                    <a:avLst>
                      <a:gd name="adj1" fmla="val 10800000"/>
                      <a:gd name="adj2" fmla="val 56368"/>
                      <a:gd name="adj3" fmla="val 4188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60" name="Rectangle 23"/>
                  <p:cNvSpPr/>
                  <p:nvPr/>
                </p:nvSpPr>
                <p:spPr>
                  <a:xfrm>
                    <a:off x="2898984" y="3955451"/>
                    <a:ext cx="7710406" cy="5205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61" name="Isosceles Triangle 24"/>
                  <p:cNvSpPr/>
                  <p:nvPr/>
                </p:nvSpPr>
                <p:spPr>
                  <a:xfrm rot="16200000" flipH="1">
                    <a:off x="2128073" y="3892146"/>
                    <a:ext cx="894704" cy="64711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grpSp>
            <p:sp>
              <p:nvSpPr>
                <p:cNvPr id="57" name="TextBox 15"/>
                <p:cNvSpPr txBox="1"/>
                <p:nvPr/>
              </p:nvSpPr>
              <p:spPr>
                <a:xfrm>
                  <a:off x="8776968" y="1660975"/>
                  <a:ext cx="1635631" cy="265039"/>
                </a:xfrm>
                <a:prstGeom prst="rect">
                  <a:avLst/>
                </a:prstGeom>
                <a:noFill/>
              </p:spPr>
              <p:txBody>
                <a:bodyPr vert="horz" wrap="none" lIns="0" tIns="0" rIns="0" bIns="0" rtlCol="0" anchor="ctr" anchorCtr="0">
                  <a:spAutoFit/>
                </a:bodyPr>
                <a:lstStyle/>
                <a:p>
                  <a:pPr algn="ctr">
                    <a:lnSpc>
                      <a:spcPct val="120000"/>
                    </a:lnSpc>
                  </a:pPr>
                  <a:r>
                    <a:rPr lang="zh-CN" altLang="en-US" sz="1400" b="1">
                      <a:solidFill>
                        <a:schemeClr val="bg1"/>
                      </a:solidFill>
                      <a:cs typeface="+mn-ea"/>
                      <a:sym typeface="+mn-lt"/>
                    </a:rPr>
                    <a:t>请替换文字内容</a:t>
                  </a:r>
                  <a:endParaRPr lang="en-GB" sz="1400" b="1" dirty="0">
                    <a:solidFill>
                      <a:schemeClr val="bg1"/>
                    </a:solidFill>
                    <a:cs typeface="+mn-ea"/>
                    <a:sym typeface="+mn-lt"/>
                  </a:endParaRPr>
                </a:p>
              </p:txBody>
            </p:sp>
          </p:grpSp>
          <p:grpSp>
            <p:nvGrpSpPr>
              <p:cNvPr id="29" name="Group 34"/>
              <p:cNvGrpSpPr/>
              <p:nvPr/>
            </p:nvGrpSpPr>
            <p:grpSpPr>
              <a:xfrm>
                <a:off x="5900354" y="2212965"/>
                <a:ext cx="3277689" cy="1290795"/>
                <a:chOff x="6868106" y="3768351"/>
                <a:chExt cx="4362603" cy="1718048"/>
              </a:xfrm>
              <a:solidFill>
                <a:schemeClr val="accent4"/>
              </a:solidFill>
            </p:grpSpPr>
            <p:sp>
              <p:nvSpPr>
                <p:cNvPr id="52" name="Rectangle 36"/>
                <p:cNvSpPr/>
                <p:nvPr/>
              </p:nvSpPr>
              <p:spPr>
                <a:xfrm>
                  <a:off x="6868106" y="4965896"/>
                  <a:ext cx="3758422" cy="5205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53" name="Block Arc 37"/>
                <p:cNvSpPr/>
                <p:nvPr/>
              </p:nvSpPr>
              <p:spPr>
                <a:xfrm rot="5400000">
                  <a:off x="9843913" y="4099603"/>
                  <a:ext cx="1530948" cy="1242644"/>
                </a:xfrm>
                <a:prstGeom prst="blockArc">
                  <a:avLst>
                    <a:gd name="adj1" fmla="val 10800000"/>
                    <a:gd name="adj2" fmla="val 56368"/>
                    <a:gd name="adj3" fmla="val 41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54" name="Rectangle 38"/>
                <p:cNvSpPr/>
                <p:nvPr/>
              </p:nvSpPr>
              <p:spPr>
                <a:xfrm>
                  <a:off x="8711198" y="3955451"/>
                  <a:ext cx="1915330" cy="5205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55" name="Isosceles Triangle 39"/>
                <p:cNvSpPr/>
                <p:nvPr/>
              </p:nvSpPr>
              <p:spPr>
                <a:xfrm rot="16200000" flipH="1">
                  <a:off x="7940290" y="3892145"/>
                  <a:ext cx="894703" cy="647115"/>
                </a:xfrm>
                <a:prstGeom prst="triangle">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grpSp>
          <p:grpSp>
            <p:nvGrpSpPr>
              <p:cNvPr id="30" name="Group 43"/>
              <p:cNvGrpSpPr/>
              <p:nvPr/>
            </p:nvGrpSpPr>
            <p:grpSpPr>
              <a:xfrm flipH="1">
                <a:off x="3996165" y="2972127"/>
                <a:ext cx="3276053" cy="1290795"/>
                <a:chOff x="6850964" y="3768351"/>
                <a:chExt cx="4360426" cy="1718048"/>
              </a:xfrm>
              <a:solidFill>
                <a:schemeClr val="accent3"/>
              </a:solidFill>
            </p:grpSpPr>
            <p:sp>
              <p:nvSpPr>
                <p:cNvPr id="48" name="Rectangle 45"/>
                <p:cNvSpPr/>
                <p:nvPr/>
              </p:nvSpPr>
              <p:spPr>
                <a:xfrm>
                  <a:off x="6850964" y="4965895"/>
                  <a:ext cx="3758423" cy="5205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49" name="Block Arc 46"/>
                <p:cNvSpPr/>
                <p:nvPr/>
              </p:nvSpPr>
              <p:spPr>
                <a:xfrm rot="5400000">
                  <a:off x="9824594" y="4099602"/>
                  <a:ext cx="1530948" cy="1242644"/>
                </a:xfrm>
                <a:prstGeom prst="blockArc">
                  <a:avLst>
                    <a:gd name="adj1" fmla="val 10800000"/>
                    <a:gd name="adj2" fmla="val 56368"/>
                    <a:gd name="adj3" fmla="val 418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50" name="Rectangle 47"/>
                <p:cNvSpPr/>
                <p:nvPr/>
              </p:nvSpPr>
              <p:spPr>
                <a:xfrm>
                  <a:off x="8694057" y="3955451"/>
                  <a:ext cx="1915330" cy="5205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51" name="Isosceles Triangle 48"/>
                <p:cNvSpPr/>
                <p:nvPr/>
              </p:nvSpPr>
              <p:spPr>
                <a:xfrm rot="16200000" flipH="1">
                  <a:off x="7923148" y="3892145"/>
                  <a:ext cx="894704" cy="647115"/>
                </a:xfrm>
                <a:prstGeom prst="triangle">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grpSp>
          <p:grpSp>
            <p:nvGrpSpPr>
              <p:cNvPr id="31" name="Group 52"/>
              <p:cNvGrpSpPr/>
              <p:nvPr/>
            </p:nvGrpSpPr>
            <p:grpSpPr>
              <a:xfrm>
                <a:off x="5900354" y="3731289"/>
                <a:ext cx="3277689" cy="1290796"/>
                <a:chOff x="6868106" y="3768350"/>
                <a:chExt cx="4362601" cy="1718050"/>
              </a:xfrm>
            </p:grpSpPr>
            <p:sp>
              <p:nvSpPr>
                <p:cNvPr id="44" name="Rectangle 54"/>
                <p:cNvSpPr/>
                <p:nvPr/>
              </p:nvSpPr>
              <p:spPr>
                <a:xfrm>
                  <a:off x="6868106" y="4965895"/>
                  <a:ext cx="3758423" cy="52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45" name="Block Arc 55"/>
                <p:cNvSpPr/>
                <p:nvPr/>
              </p:nvSpPr>
              <p:spPr>
                <a:xfrm rot="5400000">
                  <a:off x="9843911" y="4099604"/>
                  <a:ext cx="1530948" cy="1242644"/>
                </a:xfrm>
                <a:prstGeom prst="blockArc">
                  <a:avLst>
                    <a:gd name="adj1" fmla="val 10800000"/>
                    <a:gd name="adj2" fmla="val 56368"/>
                    <a:gd name="adj3" fmla="val 418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46" name="Rectangle 56"/>
                <p:cNvSpPr/>
                <p:nvPr/>
              </p:nvSpPr>
              <p:spPr>
                <a:xfrm>
                  <a:off x="8711199" y="3955451"/>
                  <a:ext cx="1915330" cy="52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47" name="Isosceles Triangle 57"/>
                <p:cNvSpPr/>
                <p:nvPr/>
              </p:nvSpPr>
              <p:spPr>
                <a:xfrm rot="16200000" flipH="1">
                  <a:off x="7940290" y="3892145"/>
                  <a:ext cx="894704" cy="647114"/>
                </a:xfrm>
                <a:prstGeom prst="triangle">
                  <a:avLst/>
                </a:prstGeom>
                <a:solidFill>
                  <a:schemeClr val="accent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grpSp>
          <p:grpSp>
            <p:nvGrpSpPr>
              <p:cNvPr id="32" name="Group 58"/>
              <p:cNvGrpSpPr/>
              <p:nvPr/>
            </p:nvGrpSpPr>
            <p:grpSpPr>
              <a:xfrm>
                <a:off x="-743744" y="4504339"/>
                <a:ext cx="7082836" cy="672204"/>
                <a:chOff x="-743744" y="4504339"/>
                <a:chExt cx="7082836" cy="672204"/>
              </a:xfrm>
            </p:grpSpPr>
            <p:grpSp>
              <p:nvGrpSpPr>
                <p:cNvPr id="40" name="Group 59"/>
                <p:cNvGrpSpPr/>
                <p:nvPr/>
              </p:nvGrpSpPr>
              <p:grpSpPr>
                <a:xfrm>
                  <a:off x="-743744" y="4504339"/>
                  <a:ext cx="7082836" cy="672204"/>
                  <a:chOff x="-2527342" y="5137684"/>
                  <a:chExt cx="9427254" cy="894704"/>
                </a:xfrm>
              </p:grpSpPr>
              <p:sp>
                <p:nvSpPr>
                  <p:cNvPr id="42" name="Rectangle 61"/>
                  <p:cNvSpPr/>
                  <p:nvPr/>
                </p:nvSpPr>
                <p:spPr>
                  <a:xfrm>
                    <a:off x="-2527342" y="5306300"/>
                    <a:ext cx="8780139" cy="51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43" name="Isosceles Triangle 62"/>
                  <p:cNvSpPr/>
                  <p:nvPr/>
                </p:nvSpPr>
                <p:spPr>
                  <a:xfrm rot="5400000">
                    <a:off x="6129003" y="5261478"/>
                    <a:ext cx="894704" cy="647115"/>
                  </a:xfrm>
                  <a:prstGeom prst="triangle">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grpSp>
            <p:sp>
              <p:nvSpPr>
                <p:cNvPr id="41" name="TextBox 60"/>
                <p:cNvSpPr txBox="1"/>
                <p:nvPr/>
              </p:nvSpPr>
              <p:spPr>
                <a:xfrm>
                  <a:off x="630084" y="4672849"/>
                  <a:ext cx="1635630" cy="265039"/>
                </a:xfrm>
                <a:prstGeom prst="rect">
                  <a:avLst/>
                </a:prstGeom>
                <a:noFill/>
              </p:spPr>
              <p:txBody>
                <a:bodyPr vert="horz" wrap="none" lIns="0" tIns="0" rIns="0" bIns="0" rtlCol="0" anchor="ctr" anchorCtr="0">
                  <a:spAutoFit/>
                </a:bodyPr>
                <a:lstStyle/>
                <a:p>
                  <a:pPr algn="ctr">
                    <a:lnSpc>
                      <a:spcPct val="120000"/>
                    </a:lnSpc>
                  </a:pPr>
                  <a:r>
                    <a:rPr lang="zh-CN" altLang="en-US" sz="1400">
                      <a:solidFill>
                        <a:schemeClr val="bg1"/>
                      </a:solidFill>
                      <a:cs typeface="+mn-ea"/>
                      <a:sym typeface="+mn-lt"/>
                    </a:rPr>
                    <a:t>请替换文字内容</a:t>
                  </a:r>
                  <a:endParaRPr lang="en-GB" altLang="zh-CN" sz="1400" dirty="0">
                    <a:solidFill>
                      <a:schemeClr val="bg1"/>
                    </a:solidFill>
                    <a:cs typeface="+mn-ea"/>
                    <a:sym typeface="+mn-lt"/>
                  </a:endParaRPr>
                </a:p>
              </p:txBody>
            </p:sp>
          </p:grpSp>
          <p:sp>
            <p:nvSpPr>
              <p:cNvPr id="33" name="Oval 51"/>
              <p:cNvSpPr/>
              <p:nvPr/>
            </p:nvSpPr>
            <p:spPr>
              <a:xfrm>
                <a:off x="7840008" y="1412054"/>
                <a:ext cx="755703" cy="7557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34" name="Oval 53"/>
              <p:cNvSpPr/>
              <p:nvPr/>
            </p:nvSpPr>
            <p:spPr>
              <a:xfrm>
                <a:off x="7933973" y="1504109"/>
                <a:ext cx="567771" cy="567771"/>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algn="ctr">
                  <a:lnSpc>
                    <a:spcPct val="120000"/>
                  </a:lnSpc>
                </a:pPr>
                <a:endParaRPr lang="en-GB" sz="1400">
                  <a:solidFill>
                    <a:schemeClr val="bg1"/>
                  </a:solidFill>
                  <a:cs typeface="+mn-ea"/>
                  <a:sym typeface="+mn-lt"/>
                </a:endParaRPr>
              </a:p>
            </p:txBody>
          </p:sp>
          <p:sp>
            <p:nvSpPr>
              <p:cNvPr id="35" name="Freeform 70"/>
              <p:cNvSpPr/>
              <p:nvPr/>
            </p:nvSpPr>
            <p:spPr bwMode="auto">
              <a:xfrm>
                <a:off x="8087947" y="1642032"/>
                <a:ext cx="277795" cy="28810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0" tIns="0" rIns="0" bIns="0" numCol="1" anchor="ctr" anchorCtr="0" compatLnSpc="1"/>
              <a:lstStyle/>
              <a:p>
                <a:pPr algn="ctr">
                  <a:lnSpc>
                    <a:spcPct val="120000"/>
                  </a:lnSpc>
                </a:pPr>
                <a:endParaRPr lang="en-US" sz="1400" dirty="0">
                  <a:solidFill>
                    <a:schemeClr val="bg1"/>
                  </a:solidFill>
                  <a:cs typeface="+mn-ea"/>
                  <a:sym typeface="+mn-lt"/>
                </a:endParaRPr>
              </a:p>
            </p:txBody>
          </p:sp>
          <p:sp>
            <p:nvSpPr>
              <p:cNvPr id="36" name="Rectangle 14"/>
              <p:cNvSpPr/>
              <p:nvPr/>
            </p:nvSpPr>
            <p:spPr>
              <a:xfrm>
                <a:off x="4525667" y="1637808"/>
                <a:ext cx="1635631" cy="265039"/>
              </a:xfrm>
              <a:prstGeom prst="rect">
                <a:avLst/>
              </a:prstGeom>
            </p:spPr>
            <p:txBody>
              <a:bodyPr vert="horz" wrap="none" lIns="0" tIns="0" rIns="0" bIns="0" anchor="ctr" anchorCtr="0">
                <a:spAutoFit/>
              </a:bodyPr>
              <a:lstStyle/>
              <a:p>
                <a:pPr algn="ctr">
                  <a:lnSpc>
                    <a:spcPct val="120000"/>
                  </a:lnSpc>
                </a:pPr>
                <a:r>
                  <a:rPr lang="zh-CN" altLang="en-US" sz="1400">
                    <a:solidFill>
                      <a:schemeClr val="bg1"/>
                    </a:solidFill>
                    <a:cs typeface="+mn-ea"/>
                    <a:sym typeface="+mn-lt"/>
                  </a:rPr>
                  <a:t>请替换文字内容</a:t>
                </a:r>
                <a:endParaRPr lang="en-GB" sz="1400" dirty="0">
                  <a:solidFill>
                    <a:schemeClr val="bg1"/>
                  </a:solidFill>
                  <a:cs typeface="+mn-ea"/>
                  <a:sym typeface="+mn-lt"/>
                </a:endParaRPr>
              </a:p>
            </p:txBody>
          </p:sp>
          <p:sp>
            <p:nvSpPr>
              <p:cNvPr id="37" name="Rectangle 71"/>
              <p:cNvSpPr/>
              <p:nvPr/>
            </p:nvSpPr>
            <p:spPr>
              <a:xfrm>
                <a:off x="6499642" y="4670309"/>
                <a:ext cx="1635631" cy="265039"/>
              </a:xfrm>
              <a:prstGeom prst="rect">
                <a:avLst/>
              </a:prstGeom>
            </p:spPr>
            <p:txBody>
              <a:bodyPr vert="horz" wrap="none" lIns="0" tIns="0" rIns="0" bIns="0" anchor="ctr" anchorCtr="0">
                <a:spAutoFit/>
              </a:bodyPr>
              <a:lstStyle/>
              <a:p>
                <a:pPr algn="ctr">
                  <a:lnSpc>
                    <a:spcPct val="120000"/>
                  </a:lnSpc>
                </a:pPr>
                <a:r>
                  <a:rPr lang="zh-CN" altLang="en-US" sz="1400">
                    <a:solidFill>
                      <a:schemeClr val="bg1"/>
                    </a:solidFill>
                    <a:cs typeface="+mn-ea"/>
                    <a:sym typeface="+mn-lt"/>
                  </a:rPr>
                  <a:t>请替换文字内容</a:t>
                </a:r>
                <a:endParaRPr lang="en-GB" sz="1400" dirty="0">
                  <a:solidFill>
                    <a:schemeClr val="bg1"/>
                  </a:solidFill>
                  <a:cs typeface="+mn-ea"/>
                  <a:sym typeface="+mn-lt"/>
                </a:endParaRPr>
              </a:p>
            </p:txBody>
          </p:sp>
          <p:sp>
            <p:nvSpPr>
              <p:cNvPr id="38" name="Rectangle 72"/>
              <p:cNvSpPr/>
              <p:nvPr/>
            </p:nvSpPr>
            <p:spPr>
              <a:xfrm>
                <a:off x="6633815" y="3154855"/>
                <a:ext cx="1635631" cy="265039"/>
              </a:xfrm>
              <a:prstGeom prst="rect">
                <a:avLst/>
              </a:prstGeom>
            </p:spPr>
            <p:txBody>
              <a:bodyPr vert="horz" wrap="none" lIns="0" tIns="0" rIns="0" bIns="0" anchor="ctr" anchorCtr="0">
                <a:spAutoFit/>
              </a:bodyPr>
              <a:lstStyle/>
              <a:p>
                <a:pPr algn="ctr">
                  <a:lnSpc>
                    <a:spcPct val="120000"/>
                  </a:lnSpc>
                </a:pPr>
                <a:r>
                  <a:rPr lang="zh-CN" altLang="en-US" sz="1400">
                    <a:solidFill>
                      <a:schemeClr val="bg1"/>
                    </a:solidFill>
                    <a:cs typeface="+mn-ea"/>
                    <a:sym typeface="+mn-lt"/>
                  </a:rPr>
                  <a:t>请替换文字内容</a:t>
                </a:r>
                <a:endParaRPr lang="en-GB" sz="1400" dirty="0">
                  <a:solidFill>
                    <a:schemeClr val="bg1"/>
                  </a:solidFill>
                  <a:cs typeface="+mn-ea"/>
                  <a:sym typeface="+mn-lt"/>
                </a:endParaRPr>
              </a:p>
            </p:txBody>
          </p:sp>
          <p:sp>
            <p:nvSpPr>
              <p:cNvPr id="39" name="Rectangle 73"/>
              <p:cNvSpPr/>
              <p:nvPr/>
            </p:nvSpPr>
            <p:spPr>
              <a:xfrm>
                <a:off x="4536167" y="3902824"/>
                <a:ext cx="1635631" cy="265039"/>
              </a:xfrm>
              <a:prstGeom prst="rect">
                <a:avLst/>
              </a:prstGeom>
            </p:spPr>
            <p:txBody>
              <a:bodyPr vert="horz" wrap="none" lIns="0" tIns="0" rIns="0" bIns="0" anchor="ctr" anchorCtr="0">
                <a:spAutoFit/>
              </a:bodyPr>
              <a:lstStyle/>
              <a:p>
                <a:pPr algn="ctr">
                  <a:lnSpc>
                    <a:spcPct val="120000"/>
                  </a:lnSpc>
                </a:pPr>
                <a:r>
                  <a:rPr lang="zh-CN" altLang="en-US" sz="1400">
                    <a:solidFill>
                      <a:schemeClr val="bg1"/>
                    </a:solidFill>
                    <a:cs typeface="+mn-ea"/>
                    <a:sym typeface="+mn-lt"/>
                  </a:rPr>
                  <a:t>请替换文字内容</a:t>
                </a:r>
                <a:endParaRPr lang="en-GB" sz="1400" dirty="0">
                  <a:solidFill>
                    <a:schemeClr val="bg1"/>
                  </a:solidFill>
                  <a:cs typeface="+mn-ea"/>
                  <a:sym typeface="+mn-lt"/>
                </a:endParaRPr>
              </a:p>
            </p:txBody>
          </p:sp>
        </p:grpSp>
      </p:grpSp>
      <p:sp>
        <p:nvSpPr>
          <p:cNvPr id="62" name="矩形 6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vertical)">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ppt_x</p:attrName>
                                        </p:attrNameLst>
                                      </p:cBhvr>
                                      <p:tavLst>
                                        <p:tav tm="0">
                                          <p:val>
                                            <p:strVal val="#ppt_x+#ppt_w*1.125000"/>
                                          </p:val>
                                        </p:tav>
                                        <p:tav tm="100000">
                                          <p:val>
                                            <p:strVal val="#ppt_x"/>
                                          </p:val>
                                        </p:tav>
                                      </p:tavLst>
                                    </p:anim>
                                    <p:animEffect transition="in" filter="wipe(left)">
                                      <p:cBhvr>
                                        <p:cTn id="18" dur="500"/>
                                        <p:tgtEl>
                                          <p:spTgt spid="8"/>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ppt_x</p:attrName>
                                        </p:attrNameLst>
                                      </p:cBhvr>
                                      <p:tavLst>
                                        <p:tav tm="0">
                                          <p:val>
                                            <p:strVal val="#ppt_x+#ppt_w*1.125000"/>
                                          </p:val>
                                        </p:tav>
                                        <p:tav tm="100000">
                                          <p:val>
                                            <p:strVal val="#ppt_x"/>
                                          </p:val>
                                        </p:tav>
                                      </p:tavLst>
                                    </p:anim>
                                    <p:animEffect transition="in" filter="wipe(left)">
                                      <p:cBhvr>
                                        <p:cTn id="23" dur="500"/>
                                        <p:tgtEl>
                                          <p:spTgt spid="12"/>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ppt_x</p:attrName>
                                        </p:attrNameLst>
                                      </p:cBhvr>
                                      <p:tavLst>
                                        <p:tav tm="0">
                                          <p:val>
                                            <p:strVal val="#ppt_x-#ppt_w*1.125000"/>
                                          </p:val>
                                        </p:tav>
                                        <p:tav tm="100000">
                                          <p:val>
                                            <p:strVal val="#ppt_x"/>
                                          </p:val>
                                        </p:tav>
                                      </p:tavLst>
                                    </p:anim>
                                    <p:animEffect transition="in" filter="wipe(right)">
                                      <p:cBhvr>
                                        <p:cTn id="28" dur="500"/>
                                        <p:tgtEl>
                                          <p:spTgt spid="15"/>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ppt_x</p:attrName>
                                        </p:attrNameLst>
                                      </p:cBhvr>
                                      <p:tavLst>
                                        <p:tav tm="0">
                                          <p:val>
                                            <p:strVal val="#ppt_x-#ppt_w*1.125000"/>
                                          </p:val>
                                        </p:tav>
                                        <p:tav tm="100000">
                                          <p:val>
                                            <p:strVal val="#ppt_x"/>
                                          </p:val>
                                        </p:tav>
                                      </p:tavLst>
                                    </p:anim>
                                    <p:animEffect transition="in" filter="wipe(right)">
                                      <p:cBhvr>
                                        <p:cTn id="33" dur="500"/>
                                        <p:tgtEl>
                                          <p:spTgt spid="18"/>
                                        </p:tgtEl>
                                      </p:cBhvr>
                                    </p:animEffect>
                                  </p:childTnLst>
                                </p:cTn>
                              </p:par>
                            </p:childTnLst>
                          </p:cTn>
                        </p:par>
                        <p:par>
                          <p:cTn id="34" fill="hold">
                            <p:stCondLst>
                              <p:cond delay="3000"/>
                            </p:stCondLst>
                            <p:childTnLst>
                              <p:par>
                                <p:cTn id="35" presetID="16" presetClass="entr" presetSubtype="21"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par>
                          <p:cTn id="38" fill="hold">
                            <p:stCondLst>
                              <p:cond delay="3500"/>
                            </p:stCondLst>
                            <p:childTnLst>
                              <p:par>
                                <p:cTn id="39" presetID="16" presetClass="entr" presetSubtype="21"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9"/>
          <p:cNvGrpSpPr/>
          <p:nvPr/>
        </p:nvGrpSpPr>
        <p:grpSpPr>
          <a:xfrm>
            <a:off x="3379911" y="3917143"/>
            <a:ext cx="899391" cy="899391"/>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275">
                <a:lnSpc>
                  <a:spcPct val="120000"/>
                </a:lnSpc>
                <a:spcAft>
                  <a:spcPct val="35000"/>
                </a:spcAft>
              </a:pPr>
              <a:endParaRPr lang="en-US" sz="760" dirty="0">
                <a:cs typeface="+mn-ea"/>
                <a:sym typeface="+mn-lt"/>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43827" rIns="210667" bIns="210667" numCol="1" spcCol="1270" anchor="ctr" anchorCtr="0">
              <a:noAutofit/>
            </a:bodyPr>
            <a:lstStyle/>
            <a:p>
              <a:pPr algn="ctr" defTabSz="1184275">
                <a:lnSpc>
                  <a:spcPct val="120000"/>
                </a:lnSpc>
                <a:spcAft>
                  <a:spcPct val="35000"/>
                </a:spcAft>
              </a:pPr>
              <a:endParaRPr lang="en-US" sz="760" dirty="0">
                <a:cs typeface="+mn-ea"/>
                <a:sym typeface="+mn-lt"/>
              </a:endParaRPr>
            </a:p>
          </p:txBody>
        </p:sp>
      </p:grpSp>
      <p:cxnSp>
        <p:nvCxnSpPr>
          <p:cNvPr id="134" name="Straight Connector 133"/>
          <p:cNvCxnSpPr/>
          <p:nvPr/>
        </p:nvCxnSpPr>
        <p:spPr>
          <a:xfrm>
            <a:off x="4303846" y="4366840"/>
            <a:ext cx="686617" cy="211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022863" y="2978581"/>
            <a:ext cx="899391" cy="899391"/>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10667" rIns="210667" bIns="121913" numCol="1" spcCol="1270" anchor="ctr" anchorCtr="0">
              <a:noAutofit/>
            </a:bodyPr>
            <a:lstStyle/>
            <a:p>
              <a:pPr algn="ctr" defTabSz="1184275">
                <a:lnSpc>
                  <a:spcPct val="120000"/>
                </a:lnSpc>
                <a:spcAft>
                  <a:spcPct val="35000"/>
                </a:spcAft>
              </a:pPr>
              <a:endParaRPr lang="en-US" sz="760" dirty="0">
                <a:cs typeface="+mn-ea"/>
                <a:sym typeface="+mn-lt"/>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43827" rIns="210667" bIns="210667" numCol="1" spcCol="1270" anchor="ctr" anchorCtr="0">
              <a:noAutofit/>
            </a:bodyPr>
            <a:lstStyle/>
            <a:p>
              <a:pPr algn="ctr" defTabSz="1184275">
                <a:lnSpc>
                  <a:spcPct val="120000"/>
                </a:lnSpc>
                <a:spcAft>
                  <a:spcPct val="35000"/>
                </a:spcAft>
              </a:pPr>
              <a:endParaRPr lang="en-US" sz="760" dirty="0">
                <a:cs typeface="+mn-ea"/>
                <a:sym typeface="+mn-lt"/>
              </a:endParaRPr>
            </a:p>
          </p:txBody>
        </p:sp>
      </p:grpSp>
      <p:cxnSp>
        <p:nvCxnSpPr>
          <p:cNvPr id="141" name="Straight Connector 140"/>
          <p:cNvCxnSpPr/>
          <p:nvPr/>
        </p:nvCxnSpPr>
        <p:spPr>
          <a:xfrm>
            <a:off x="7078035" y="3428276"/>
            <a:ext cx="933359" cy="211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123123" y="4841934"/>
            <a:ext cx="933359" cy="211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148"/>
          <p:cNvGrpSpPr/>
          <p:nvPr/>
        </p:nvGrpSpPr>
        <p:grpSpPr>
          <a:xfrm>
            <a:off x="8067950" y="4392238"/>
            <a:ext cx="899391" cy="899391"/>
            <a:chOff x="6477261" y="3281463"/>
            <a:chExt cx="850954" cy="850954"/>
          </a:xfrm>
        </p:grpSpPr>
        <p:grpSp>
          <p:nvGrpSpPr>
            <p:cNvPr id="10"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10667" rIns="210667" bIns="121913" numCol="1" spcCol="1270" anchor="ctr" anchorCtr="0">
                <a:noAutofit/>
              </a:bodyPr>
              <a:lstStyle/>
              <a:p>
                <a:pPr algn="ctr" defTabSz="1184275">
                  <a:lnSpc>
                    <a:spcPct val="120000"/>
                  </a:lnSpc>
                  <a:spcAft>
                    <a:spcPct val="35000"/>
                  </a:spcAft>
                </a:pPr>
                <a:endParaRPr lang="en-US" sz="760" dirty="0">
                  <a:cs typeface="+mn-ea"/>
                  <a:sym typeface="+mn-lt"/>
                </a:endParaRPr>
              </a:p>
            </p:txBody>
          </p:sp>
          <p:sp>
            <p:nvSpPr>
              <p:cNvPr id="145" name="Freeform 144"/>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43827" rIns="210667" bIns="210667" numCol="1" spcCol="1270" anchor="ctr" anchorCtr="0">
                <a:noAutofit/>
              </a:bodyPr>
              <a:lstStyle/>
              <a:p>
                <a:pPr algn="ctr" defTabSz="1184275">
                  <a:lnSpc>
                    <a:spcPct val="120000"/>
                  </a:lnSpc>
                  <a:spcAft>
                    <a:spcPct val="35000"/>
                  </a:spcAft>
                </a:pPr>
                <a:endParaRPr lang="en-US" sz="760" dirty="0">
                  <a:cs typeface="+mn-ea"/>
                  <a:sym typeface="+mn-lt"/>
                </a:endParaRPr>
              </a:p>
            </p:txBody>
          </p:sp>
        </p:grpSp>
        <p:sp>
          <p:nvSpPr>
            <p:cNvPr id="148" name="Freeform 62"/>
            <p:cNvSpPr>
              <a:spLocks noEditPoints="1"/>
            </p:cNvSpPr>
            <p:nvPr/>
          </p:nvSpPr>
          <p:spPr bwMode="auto">
            <a:xfrm>
              <a:off x="6747482" y="3550443"/>
              <a:ext cx="310512" cy="31299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cs typeface="+mn-ea"/>
                <a:sym typeface="+mn-lt"/>
              </a:endParaRPr>
            </a:p>
          </p:txBody>
        </p:sp>
      </p:grpSp>
      <p:cxnSp>
        <p:nvCxnSpPr>
          <p:cNvPr id="154" name="Straight Connector 153"/>
          <p:cNvCxnSpPr/>
          <p:nvPr/>
        </p:nvCxnSpPr>
        <p:spPr>
          <a:xfrm>
            <a:off x="4303846" y="2761158"/>
            <a:ext cx="686617" cy="211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379911" y="2311462"/>
            <a:ext cx="899391" cy="899391"/>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184275">
                  <a:lnSpc>
                    <a:spcPct val="120000"/>
                  </a:lnSpc>
                  <a:spcAft>
                    <a:spcPct val="35000"/>
                  </a:spcAft>
                </a:pPr>
                <a:endParaRPr lang="en-US" sz="760" dirty="0">
                  <a:cs typeface="+mn-ea"/>
                  <a:sym typeface="+mn-lt"/>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27" tIns="243827" rIns="210667" bIns="210667" numCol="1" spcCol="1270" anchor="ctr" anchorCtr="0">
                <a:noAutofit/>
              </a:bodyPr>
              <a:lstStyle/>
              <a:p>
                <a:pPr algn="ctr" defTabSz="1184275">
                  <a:lnSpc>
                    <a:spcPct val="120000"/>
                  </a:lnSpc>
                  <a:spcAft>
                    <a:spcPct val="35000"/>
                  </a:spcAft>
                </a:pPr>
                <a:endParaRPr lang="en-US" sz="760" dirty="0">
                  <a:cs typeface="+mn-ea"/>
                  <a:sym typeface="+mn-lt"/>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13" tIns="60956" rIns="121913" bIns="60956" numCol="1" anchor="t" anchorCtr="0" compatLnSpc="1"/>
            <a:lstStyle/>
            <a:p>
              <a:pPr>
                <a:lnSpc>
                  <a:spcPct val="120000"/>
                </a:lnSpc>
              </a:pPr>
              <a:endParaRPr lang="en-US" sz="760" dirty="0">
                <a:cs typeface="+mn-ea"/>
                <a:sym typeface="+mn-lt"/>
              </a:endParaRPr>
            </a:p>
          </p:txBody>
        </p:sp>
      </p:grpSp>
      <p:sp>
        <p:nvSpPr>
          <p:cNvPr id="158" name="Text Placeholder 3"/>
          <p:cNvSpPr txBox="1"/>
          <p:nvPr/>
        </p:nvSpPr>
        <p:spPr>
          <a:xfrm>
            <a:off x="9067811" y="4531999"/>
            <a:ext cx="2514588" cy="8863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1200" dirty="0">
                <a:solidFill>
                  <a:schemeClr val="tx1">
                    <a:lumMod val="65000"/>
                    <a:lumOff val="35000"/>
                  </a:schemeClr>
                </a:solidFill>
                <a:cs typeface="+mn-ea"/>
                <a:sym typeface="+mn-lt"/>
              </a:rPr>
              <a:t>标题数字等都可以通过点击和重新输入进行更改，顶部“开始”面板中可以对字体、字号、颜色、行距等进行修改</a:t>
            </a:r>
            <a:endParaRPr lang="en-US" altLang="zh-CN" sz="1200" dirty="0">
              <a:solidFill>
                <a:schemeClr val="tx1">
                  <a:lumMod val="65000"/>
                  <a:lumOff val="35000"/>
                </a:schemeClr>
              </a:solidFill>
              <a:cs typeface="+mn-ea"/>
              <a:sym typeface="+mn-lt"/>
            </a:endParaRPr>
          </a:p>
        </p:txBody>
      </p:sp>
      <p:sp>
        <p:nvSpPr>
          <p:cNvPr id="159" name="Text Placeholder 3"/>
          <p:cNvSpPr txBox="1"/>
          <p:nvPr/>
        </p:nvSpPr>
        <p:spPr>
          <a:xfrm>
            <a:off x="809625" y="4001464"/>
            <a:ext cx="2443139" cy="8863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1200" dirty="0">
                <a:solidFill>
                  <a:schemeClr val="tx1">
                    <a:lumMod val="65000"/>
                    <a:lumOff val="35000"/>
                  </a:schemeClr>
                </a:solidFill>
                <a:cs typeface="+mn-ea"/>
                <a:sym typeface="+mn-lt"/>
              </a:rPr>
              <a:t>标题数字等都可以通过点击和重新输入进行更改，顶部“开始”面板中可以对字体、字号、颜色、行距等进行修改</a:t>
            </a:r>
            <a:endParaRPr lang="en-US" altLang="zh-CN" sz="1200" dirty="0">
              <a:solidFill>
                <a:schemeClr val="tx1">
                  <a:lumMod val="65000"/>
                  <a:lumOff val="35000"/>
                </a:schemeClr>
              </a:solidFill>
              <a:cs typeface="+mn-ea"/>
              <a:sym typeface="+mn-lt"/>
            </a:endParaRPr>
          </a:p>
        </p:txBody>
      </p:sp>
      <p:sp>
        <p:nvSpPr>
          <p:cNvPr id="160" name="Text Placeholder 3"/>
          <p:cNvSpPr txBox="1"/>
          <p:nvPr/>
        </p:nvSpPr>
        <p:spPr>
          <a:xfrm>
            <a:off x="9067811" y="3096977"/>
            <a:ext cx="2387588" cy="8863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1200" dirty="0">
                <a:solidFill>
                  <a:schemeClr val="tx1">
                    <a:lumMod val="65000"/>
                    <a:lumOff val="35000"/>
                  </a:schemeClr>
                </a:solidFill>
                <a:cs typeface="+mn-ea"/>
                <a:sym typeface="+mn-lt"/>
              </a:rPr>
              <a:t>标题数字等都可以通过点击和重新输入进行更改，顶部“开始”面板中可以对字体、字号、颜色、行距等进行修改</a:t>
            </a:r>
            <a:endParaRPr lang="en-US" altLang="zh-CN" sz="1200" dirty="0">
              <a:solidFill>
                <a:schemeClr val="tx1">
                  <a:lumMod val="65000"/>
                  <a:lumOff val="35000"/>
                </a:schemeClr>
              </a:solidFill>
              <a:cs typeface="+mn-ea"/>
              <a:sym typeface="+mn-lt"/>
            </a:endParaRPr>
          </a:p>
        </p:txBody>
      </p:sp>
      <p:sp>
        <p:nvSpPr>
          <p:cNvPr id="161" name="Text Placeholder 3"/>
          <p:cNvSpPr txBox="1"/>
          <p:nvPr/>
        </p:nvSpPr>
        <p:spPr>
          <a:xfrm>
            <a:off x="809625" y="2422980"/>
            <a:ext cx="2443139" cy="8863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1200" dirty="0">
                <a:solidFill>
                  <a:schemeClr val="tx1">
                    <a:lumMod val="65000"/>
                    <a:lumOff val="35000"/>
                  </a:schemeClr>
                </a:solidFill>
                <a:cs typeface="+mn-ea"/>
                <a:sym typeface="+mn-lt"/>
              </a:rPr>
              <a:t>标题数字等都可以通过点击和重新输入进行更改，顶部“开始”面板中可以对字体、字号、颜色、行距等进行修改</a:t>
            </a:r>
            <a:endParaRPr lang="en-US" altLang="zh-CN" sz="1200" dirty="0">
              <a:solidFill>
                <a:schemeClr val="tx1">
                  <a:lumMod val="65000"/>
                  <a:lumOff val="35000"/>
                </a:schemeClr>
              </a:solidFill>
              <a:cs typeface="+mn-ea"/>
              <a:sym typeface="+mn-lt"/>
            </a:endParaRPr>
          </a:p>
        </p:txBody>
      </p:sp>
      <p:grpSp>
        <p:nvGrpSpPr>
          <p:cNvPr id="2" name="Group 128"/>
          <p:cNvGrpSpPr/>
          <p:nvPr/>
        </p:nvGrpSpPr>
        <p:grpSpPr>
          <a:xfrm>
            <a:off x="4806839" y="2628673"/>
            <a:ext cx="2578323" cy="2620763"/>
            <a:chOff x="3124200" y="1657350"/>
            <a:chExt cx="2700338" cy="2744788"/>
          </a:xfrm>
        </p:grpSpPr>
        <p:sp>
          <p:nvSpPr>
            <p:cNvPr id="3077" name="Freeform 5"/>
            <p:cNvSpPr/>
            <p:nvPr/>
          </p:nvSpPr>
          <p:spPr bwMode="auto">
            <a:xfrm>
              <a:off x="3789363" y="1657350"/>
              <a:ext cx="1874838" cy="738188"/>
            </a:xfrm>
            <a:custGeom>
              <a:avLst/>
              <a:gdLst/>
              <a:ahLst/>
              <a:cxnLst>
                <a:cxn ang="0">
                  <a:pos x="1181" y="465"/>
                </a:cxn>
                <a:cxn ang="0">
                  <a:pos x="12" y="428"/>
                </a:cxn>
                <a:cxn ang="0">
                  <a:pos x="0" y="0"/>
                </a:cxn>
                <a:cxn ang="0">
                  <a:pos x="1172" y="125"/>
                </a:cxn>
                <a:cxn ang="0">
                  <a:pos x="1181" y="465"/>
                </a:cxn>
              </a:cxnLst>
              <a:rect l="0" t="0" r="r" b="b"/>
              <a:pathLst>
                <a:path w="1181" h="465">
                  <a:moveTo>
                    <a:pt x="1181" y="465"/>
                  </a:moveTo>
                  <a:lnTo>
                    <a:pt x="12" y="428"/>
                  </a:lnTo>
                  <a:lnTo>
                    <a:pt x="0" y="0"/>
                  </a:lnTo>
                  <a:lnTo>
                    <a:pt x="1172" y="125"/>
                  </a:lnTo>
                  <a:lnTo>
                    <a:pt x="1181" y="465"/>
                  </a:lnTo>
                  <a:close/>
                </a:path>
              </a:pathLst>
            </a:custGeom>
            <a:solidFill>
              <a:schemeClr val="accent4"/>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3078" name="Freeform 6"/>
            <p:cNvSpPr/>
            <p:nvPr/>
          </p:nvSpPr>
          <p:spPr bwMode="auto">
            <a:xfrm>
              <a:off x="3624263" y="1671637"/>
              <a:ext cx="184150" cy="709613"/>
            </a:xfrm>
            <a:custGeom>
              <a:avLst/>
              <a:gdLst/>
              <a:ahLst/>
              <a:cxnLst>
                <a:cxn ang="0">
                  <a:pos x="104" y="0"/>
                </a:cxn>
                <a:cxn ang="0">
                  <a:pos x="116" y="428"/>
                </a:cxn>
                <a:cxn ang="0">
                  <a:pos x="0" y="447"/>
                </a:cxn>
                <a:cxn ang="0">
                  <a:pos x="3" y="80"/>
                </a:cxn>
                <a:cxn ang="0">
                  <a:pos x="104" y="0"/>
                </a:cxn>
              </a:cxnLst>
              <a:rect l="0" t="0" r="r" b="b"/>
              <a:pathLst>
                <a:path w="116" h="447">
                  <a:moveTo>
                    <a:pt x="104" y="0"/>
                  </a:moveTo>
                  <a:lnTo>
                    <a:pt x="116" y="428"/>
                  </a:lnTo>
                  <a:lnTo>
                    <a:pt x="0" y="447"/>
                  </a:lnTo>
                  <a:lnTo>
                    <a:pt x="3" y="80"/>
                  </a:lnTo>
                  <a:lnTo>
                    <a:pt x="104" y="0"/>
                  </a:lnTo>
                  <a:close/>
                </a:path>
              </a:pathLst>
            </a:custGeom>
            <a:solidFill>
              <a:schemeClr val="accent4">
                <a:lumMod val="75000"/>
              </a:schemeClr>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3079" name="Freeform 7"/>
            <p:cNvSpPr/>
            <p:nvPr/>
          </p:nvSpPr>
          <p:spPr bwMode="auto">
            <a:xfrm>
              <a:off x="3284538" y="2332037"/>
              <a:ext cx="339725" cy="665163"/>
            </a:xfrm>
            <a:custGeom>
              <a:avLst/>
              <a:gdLst/>
              <a:ahLst/>
              <a:cxnLst>
                <a:cxn ang="0">
                  <a:pos x="0" y="419"/>
                </a:cxn>
                <a:cxn ang="0">
                  <a:pos x="6" y="0"/>
                </a:cxn>
                <a:cxn ang="0">
                  <a:pos x="214" y="22"/>
                </a:cxn>
                <a:cxn ang="0">
                  <a:pos x="208" y="419"/>
                </a:cxn>
                <a:cxn ang="0">
                  <a:pos x="0" y="419"/>
                </a:cxn>
              </a:cxnLst>
              <a:rect l="0" t="0" r="r" b="b"/>
              <a:pathLst>
                <a:path w="214" h="419">
                  <a:moveTo>
                    <a:pt x="0" y="419"/>
                  </a:moveTo>
                  <a:lnTo>
                    <a:pt x="6" y="0"/>
                  </a:lnTo>
                  <a:lnTo>
                    <a:pt x="214" y="22"/>
                  </a:lnTo>
                  <a:lnTo>
                    <a:pt x="208" y="419"/>
                  </a:lnTo>
                  <a:lnTo>
                    <a:pt x="0" y="419"/>
                  </a:lnTo>
                  <a:close/>
                </a:path>
              </a:pathLst>
            </a:custGeom>
            <a:solidFill>
              <a:schemeClr val="accent3">
                <a:lumMod val="50000"/>
              </a:schemeClr>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3080" name="Freeform 8"/>
            <p:cNvSpPr/>
            <p:nvPr/>
          </p:nvSpPr>
          <p:spPr bwMode="auto">
            <a:xfrm>
              <a:off x="3124200" y="3633787"/>
              <a:ext cx="485775" cy="681038"/>
            </a:xfrm>
            <a:custGeom>
              <a:avLst/>
              <a:gdLst/>
              <a:ahLst/>
              <a:cxnLst>
                <a:cxn ang="0">
                  <a:pos x="98" y="3"/>
                </a:cxn>
                <a:cxn ang="0">
                  <a:pos x="306" y="0"/>
                </a:cxn>
                <a:cxn ang="0">
                  <a:pos x="303" y="291"/>
                </a:cxn>
                <a:cxn ang="0">
                  <a:pos x="0" y="429"/>
                </a:cxn>
                <a:cxn ang="0">
                  <a:pos x="95" y="138"/>
                </a:cxn>
                <a:cxn ang="0">
                  <a:pos x="98" y="3"/>
                </a:cxn>
              </a:cxnLst>
              <a:rect l="0" t="0" r="r" b="b"/>
              <a:pathLst>
                <a:path w="306" h="429">
                  <a:moveTo>
                    <a:pt x="98" y="3"/>
                  </a:moveTo>
                  <a:lnTo>
                    <a:pt x="306" y="0"/>
                  </a:lnTo>
                  <a:lnTo>
                    <a:pt x="303" y="291"/>
                  </a:lnTo>
                  <a:lnTo>
                    <a:pt x="0" y="429"/>
                  </a:lnTo>
                  <a:lnTo>
                    <a:pt x="95" y="138"/>
                  </a:lnTo>
                  <a:lnTo>
                    <a:pt x="98" y="3"/>
                  </a:lnTo>
                  <a:close/>
                </a:path>
              </a:pathLst>
            </a:custGeom>
            <a:solidFill>
              <a:schemeClr val="accent1">
                <a:lumMod val="50000"/>
              </a:schemeClr>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3081" name="Freeform 9"/>
            <p:cNvSpPr/>
            <p:nvPr/>
          </p:nvSpPr>
          <p:spPr bwMode="auto">
            <a:xfrm>
              <a:off x="3614738" y="2336800"/>
              <a:ext cx="207963" cy="660400"/>
            </a:xfrm>
            <a:custGeom>
              <a:avLst/>
              <a:gdLst/>
              <a:ahLst/>
              <a:cxnLst>
                <a:cxn ang="0">
                  <a:pos x="0" y="416"/>
                </a:cxn>
                <a:cxn ang="0">
                  <a:pos x="6" y="19"/>
                </a:cxn>
                <a:cxn ang="0">
                  <a:pos x="122" y="0"/>
                </a:cxn>
                <a:cxn ang="0">
                  <a:pos x="131" y="410"/>
                </a:cxn>
                <a:cxn ang="0">
                  <a:pos x="0" y="416"/>
                </a:cxn>
              </a:cxnLst>
              <a:rect l="0" t="0" r="r" b="b"/>
              <a:pathLst>
                <a:path w="131" h="416">
                  <a:moveTo>
                    <a:pt x="0" y="416"/>
                  </a:moveTo>
                  <a:lnTo>
                    <a:pt x="6" y="19"/>
                  </a:lnTo>
                  <a:lnTo>
                    <a:pt x="122" y="0"/>
                  </a:lnTo>
                  <a:lnTo>
                    <a:pt x="131" y="410"/>
                  </a:lnTo>
                  <a:lnTo>
                    <a:pt x="0" y="416"/>
                  </a:lnTo>
                  <a:close/>
                </a:path>
              </a:pathLst>
            </a:custGeom>
            <a:solidFill>
              <a:schemeClr val="accent3">
                <a:lumMod val="75000"/>
              </a:schemeClr>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3082" name="Freeform 10"/>
            <p:cNvSpPr/>
            <p:nvPr/>
          </p:nvSpPr>
          <p:spPr bwMode="auto">
            <a:xfrm>
              <a:off x="3605213" y="3633787"/>
              <a:ext cx="368300" cy="768350"/>
            </a:xfrm>
            <a:custGeom>
              <a:avLst/>
              <a:gdLst/>
              <a:ahLst/>
              <a:cxnLst>
                <a:cxn ang="0">
                  <a:pos x="0" y="291"/>
                </a:cxn>
                <a:cxn ang="0">
                  <a:pos x="3" y="0"/>
                </a:cxn>
                <a:cxn ang="0">
                  <a:pos x="150" y="13"/>
                </a:cxn>
                <a:cxn ang="0">
                  <a:pos x="153" y="159"/>
                </a:cxn>
                <a:cxn ang="0">
                  <a:pos x="232" y="484"/>
                </a:cxn>
                <a:cxn ang="0">
                  <a:pos x="0" y="291"/>
                </a:cxn>
              </a:cxnLst>
              <a:rect l="0" t="0" r="r" b="b"/>
              <a:pathLst>
                <a:path w="232" h="484">
                  <a:moveTo>
                    <a:pt x="0" y="291"/>
                  </a:moveTo>
                  <a:lnTo>
                    <a:pt x="3" y="0"/>
                  </a:lnTo>
                  <a:lnTo>
                    <a:pt x="150" y="13"/>
                  </a:lnTo>
                  <a:lnTo>
                    <a:pt x="153" y="159"/>
                  </a:lnTo>
                  <a:lnTo>
                    <a:pt x="232" y="484"/>
                  </a:lnTo>
                  <a:lnTo>
                    <a:pt x="0" y="291"/>
                  </a:lnTo>
                  <a:close/>
                </a:path>
              </a:pathLst>
            </a:custGeom>
            <a:solidFill>
              <a:schemeClr val="accent1">
                <a:lumMod val="75000"/>
              </a:schemeClr>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3083" name="Freeform 11"/>
            <p:cNvSpPr/>
            <p:nvPr/>
          </p:nvSpPr>
          <p:spPr bwMode="auto">
            <a:xfrm>
              <a:off x="3808413" y="2336800"/>
              <a:ext cx="1865313" cy="650875"/>
            </a:xfrm>
            <a:custGeom>
              <a:avLst/>
              <a:gdLst/>
              <a:ahLst/>
              <a:cxnLst>
                <a:cxn ang="0">
                  <a:pos x="1175" y="377"/>
                </a:cxn>
                <a:cxn ang="0">
                  <a:pos x="9" y="410"/>
                </a:cxn>
                <a:cxn ang="0">
                  <a:pos x="0" y="0"/>
                </a:cxn>
                <a:cxn ang="0">
                  <a:pos x="1169" y="37"/>
                </a:cxn>
                <a:cxn ang="0">
                  <a:pos x="1175" y="377"/>
                </a:cxn>
              </a:cxnLst>
              <a:rect l="0" t="0" r="r" b="b"/>
              <a:pathLst>
                <a:path w="1175" h="410">
                  <a:moveTo>
                    <a:pt x="1175" y="377"/>
                  </a:moveTo>
                  <a:lnTo>
                    <a:pt x="9" y="410"/>
                  </a:lnTo>
                  <a:lnTo>
                    <a:pt x="0" y="0"/>
                  </a:lnTo>
                  <a:lnTo>
                    <a:pt x="1169" y="37"/>
                  </a:lnTo>
                  <a:lnTo>
                    <a:pt x="1175" y="377"/>
                  </a:lnTo>
                  <a:close/>
                </a:path>
              </a:pathLst>
            </a:custGeom>
            <a:solidFill>
              <a:schemeClr val="accent3"/>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3084" name="Freeform 12"/>
            <p:cNvSpPr/>
            <p:nvPr/>
          </p:nvSpPr>
          <p:spPr bwMode="auto">
            <a:xfrm>
              <a:off x="3822700" y="2935287"/>
              <a:ext cx="1865313" cy="719138"/>
            </a:xfrm>
            <a:custGeom>
              <a:avLst/>
              <a:gdLst/>
              <a:ahLst/>
              <a:cxnLst>
                <a:cxn ang="0">
                  <a:pos x="1175" y="361"/>
                </a:cxn>
                <a:cxn ang="0">
                  <a:pos x="13" y="453"/>
                </a:cxn>
                <a:cxn ang="0">
                  <a:pos x="0" y="33"/>
                </a:cxn>
                <a:cxn ang="0">
                  <a:pos x="1166" y="0"/>
                </a:cxn>
                <a:cxn ang="0">
                  <a:pos x="1175" y="361"/>
                </a:cxn>
              </a:cxnLst>
              <a:rect l="0" t="0" r="r" b="b"/>
              <a:pathLst>
                <a:path w="1175" h="453">
                  <a:moveTo>
                    <a:pt x="1175" y="361"/>
                  </a:moveTo>
                  <a:lnTo>
                    <a:pt x="13" y="453"/>
                  </a:lnTo>
                  <a:lnTo>
                    <a:pt x="0" y="33"/>
                  </a:lnTo>
                  <a:lnTo>
                    <a:pt x="1166" y="0"/>
                  </a:lnTo>
                  <a:lnTo>
                    <a:pt x="1175" y="361"/>
                  </a:lnTo>
                  <a:close/>
                </a:path>
              </a:pathLst>
            </a:custGeom>
            <a:solidFill>
              <a:schemeClr val="accent2"/>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3085" name="Freeform 13"/>
            <p:cNvSpPr/>
            <p:nvPr/>
          </p:nvSpPr>
          <p:spPr bwMode="auto">
            <a:xfrm>
              <a:off x="3843338" y="3508375"/>
              <a:ext cx="1981200" cy="893763"/>
            </a:xfrm>
            <a:custGeom>
              <a:avLst/>
              <a:gdLst/>
              <a:ahLst/>
              <a:cxnLst>
                <a:cxn ang="0">
                  <a:pos x="0" y="92"/>
                </a:cxn>
                <a:cxn ang="0">
                  <a:pos x="1162" y="0"/>
                </a:cxn>
                <a:cxn ang="0">
                  <a:pos x="1165" y="116"/>
                </a:cxn>
                <a:cxn ang="0">
                  <a:pos x="1248" y="391"/>
                </a:cxn>
                <a:cxn ang="0">
                  <a:pos x="82" y="563"/>
                </a:cxn>
                <a:cxn ang="0">
                  <a:pos x="3" y="238"/>
                </a:cxn>
                <a:cxn ang="0">
                  <a:pos x="0" y="92"/>
                </a:cxn>
              </a:cxnLst>
              <a:rect l="0" t="0" r="r" b="b"/>
              <a:pathLst>
                <a:path w="1248" h="563">
                  <a:moveTo>
                    <a:pt x="0" y="92"/>
                  </a:moveTo>
                  <a:lnTo>
                    <a:pt x="1162" y="0"/>
                  </a:lnTo>
                  <a:lnTo>
                    <a:pt x="1165" y="116"/>
                  </a:lnTo>
                  <a:lnTo>
                    <a:pt x="1248" y="391"/>
                  </a:lnTo>
                  <a:lnTo>
                    <a:pt x="82" y="563"/>
                  </a:lnTo>
                  <a:lnTo>
                    <a:pt x="3" y="238"/>
                  </a:lnTo>
                  <a:lnTo>
                    <a:pt x="0" y="92"/>
                  </a:lnTo>
                  <a:close/>
                </a:path>
              </a:pathLst>
            </a:custGeom>
            <a:solidFill>
              <a:schemeClr val="accent1"/>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3086" name="Freeform 14"/>
            <p:cNvSpPr/>
            <p:nvPr/>
          </p:nvSpPr>
          <p:spPr bwMode="auto">
            <a:xfrm>
              <a:off x="3609975" y="2987675"/>
              <a:ext cx="233363" cy="666750"/>
            </a:xfrm>
            <a:custGeom>
              <a:avLst/>
              <a:gdLst/>
              <a:ahLst/>
              <a:cxnLst>
                <a:cxn ang="0">
                  <a:pos x="134" y="0"/>
                </a:cxn>
                <a:cxn ang="0">
                  <a:pos x="147" y="420"/>
                </a:cxn>
                <a:cxn ang="0">
                  <a:pos x="0" y="407"/>
                </a:cxn>
                <a:cxn ang="0">
                  <a:pos x="3" y="6"/>
                </a:cxn>
                <a:cxn ang="0">
                  <a:pos x="134" y="0"/>
                </a:cxn>
              </a:cxnLst>
              <a:rect l="0" t="0" r="r" b="b"/>
              <a:pathLst>
                <a:path w="147" h="420">
                  <a:moveTo>
                    <a:pt x="134" y="0"/>
                  </a:moveTo>
                  <a:lnTo>
                    <a:pt x="147" y="420"/>
                  </a:lnTo>
                  <a:lnTo>
                    <a:pt x="0" y="407"/>
                  </a:lnTo>
                  <a:lnTo>
                    <a:pt x="3" y="6"/>
                  </a:lnTo>
                  <a:lnTo>
                    <a:pt x="134" y="0"/>
                  </a:lnTo>
                  <a:close/>
                </a:path>
              </a:pathLst>
            </a:custGeom>
            <a:solidFill>
              <a:schemeClr val="accent2">
                <a:lumMod val="75000"/>
              </a:schemeClr>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3087" name="Freeform 15"/>
            <p:cNvSpPr/>
            <p:nvPr/>
          </p:nvSpPr>
          <p:spPr bwMode="auto">
            <a:xfrm>
              <a:off x="3279775" y="2997200"/>
              <a:ext cx="334963" cy="641350"/>
            </a:xfrm>
            <a:custGeom>
              <a:avLst/>
              <a:gdLst/>
              <a:ahLst/>
              <a:cxnLst>
                <a:cxn ang="0">
                  <a:pos x="208" y="401"/>
                </a:cxn>
                <a:cxn ang="0">
                  <a:pos x="0" y="404"/>
                </a:cxn>
                <a:cxn ang="0">
                  <a:pos x="3" y="0"/>
                </a:cxn>
                <a:cxn ang="0">
                  <a:pos x="211" y="0"/>
                </a:cxn>
                <a:cxn ang="0">
                  <a:pos x="208" y="401"/>
                </a:cxn>
              </a:cxnLst>
              <a:rect l="0" t="0" r="r" b="b"/>
              <a:pathLst>
                <a:path w="211" h="404">
                  <a:moveTo>
                    <a:pt x="208" y="401"/>
                  </a:moveTo>
                  <a:lnTo>
                    <a:pt x="0" y="404"/>
                  </a:lnTo>
                  <a:lnTo>
                    <a:pt x="3" y="0"/>
                  </a:lnTo>
                  <a:lnTo>
                    <a:pt x="211" y="0"/>
                  </a:lnTo>
                  <a:lnTo>
                    <a:pt x="208" y="401"/>
                  </a:lnTo>
                  <a:close/>
                </a:path>
              </a:pathLst>
            </a:custGeom>
            <a:solidFill>
              <a:schemeClr val="accent2">
                <a:lumMod val="50000"/>
              </a:schemeClr>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3088" name="Freeform 16"/>
            <p:cNvSpPr/>
            <p:nvPr/>
          </p:nvSpPr>
          <p:spPr bwMode="auto">
            <a:xfrm>
              <a:off x="3124200" y="4095750"/>
              <a:ext cx="849313" cy="306388"/>
            </a:xfrm>
            <a:custGeom>
              <a:avLst/>
              <a:gdLst/>
              <a:ahLst/>
              <a:cxnLst>
                <a:cxn ang="0">
                  <a:pos x="0" y="138"/>
                </a:cxn>
                <a:cxn ang="0">
                  <a:pos x="303" y="0"/>
                </a:cxn>
                <a:cxn ang="0">
                  <a:pos x="535" y="193"/>
                </a:cxn>
                <a:cxn ang="0">
                  <a:pos x="0" y="138"/>
                </a:cxn>
              </a:cxnLst>
              <a:rect l="0" t="0" r="r" b="b"/>
              <a:pathLst>
                <a:path w="535" h="193">
                  <a:moveTo>
                    <a:pt x="0" y="138"/>
                  </a:moveTo>
                  <a:lnTo>
                    <a:pt x="303" y="0"/>
                  </a:lnTo>
                  <a:lnTo>
                    <a:pt x="535" y="193"/>
                  </a:lnTo>
                  <a:lnTo>
                    <a:pt x="0" y="138"/>
                  </a:lnTo>
                  <a:close/>
                </a:path>
              </a:pathLst>
            </a:custGeom>
            <a:solidFill>
              <a:schemeClr val="accent1"/>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sp>
          <p:nvSpPr>
            <p:cNvPr id="3089" name="Freeform 17"/>
            <p:cNvSpPr/>
            <p:nvPr/>
          </p:nvSpPr>
          <p:spPr bwMode="auto">
            <a:xfrm>
              <a:off x="3294063" y="1685925"/>
              <a:ext cx="334963" cy="681038"/>
            </a:xfrm>
            <a:custGeom>
              <a:avLst/>
              <a:gdLst/>
              <a:ahLst/>
              <a:cxnLst>
                <a:cxn ang="0">
                  <a:pos x="208" y="429"/>
                </a:cxn>
                <a:cxn ang="0">
                  <a:pos x="0" y="407"/>
                </a:cxn>
                <a:cxn ang="0">
                  <a:pos x="3" y="0"/>
                </a:cxn>
                <a:cxn ang="0">
                  <a:pos x="211" y="61"/>
                </a:cxn>
                <a:cxn ang="0">
                  <a:pos x="208" y="429"/>
                </a:cxn>
              </a:cxnLst>
              <a:rect l="0" t="0" r="r" b="b"/>
              <a:pathLst>
                <a:path w="211" h="429">
                  <a:moveTo>
                    <a:pt x="208" y="429"/>
                  </a:moveTo>
                  <a:lnTo>
                    <a:pt x="0" y="407"/>
                  </a:lnTo>
                  <a:lnTo>
                    <a:pt x="3" y="0"/>
                  </a:lnTo>
                  <a:lnTo>
                    <a:pt x="211" y="61"/>
                  </a:lnTo>
                  <a:lnTo>
                    <a:pt x="208" y="429"/>
                  </a:lnTo>
                  <a:close/>
                </a:path>
              </a:pathLst>
            </a:custGeom>
            <a:solidFill>
              <a:schemeClr val="accent4">
                <a:lumMod val="50000"/>
              </a:schemeClr>
            </a:solidFill>
            <a:ln w="9525">
              <a:noFill/>
              <a:round/>
            </a:ln>
          </p:spPr>
          <p:txBody>
            <a:bodyPr vert="horz" wrap="square" lIns="121913" tIns="60956" rIns="121913" bIns="60956" numCol="1" anchor="t" anchorCtr="0" compatLnSpc="1"/>
            <a:lstStyle/>
            <a:p>
              <a:pPr>
                <a:lnSpc>
                  <a:spcPct val="120000"/>
                </a:lnSpc>
              </a:pPr>
              <a:endParaRPr lang="en-US" sz="760">
                <a:cs typeface="+mn-ea"/>
                <a:sym typeface="+mn-lt"/>
              </a:endParaRPr>
            </a:p>
          </p:txBody>
        </p:sp>
        <p:grpSp>
          <p:nvGrpSpPr>
            <p:cNvPr id="3" name="Group 80"/>
            <p:cNvGrpSpPr/>
            <p:nvPr/>
          </p:nvGrpSpPr>
          <p:grpSpPr>
            <a:xfrm rot="364498">
              <a:off x="4089643" y="1872450"/>
              <a:ext cx="1244431" cy="1867007"/>
              <a:chOff x="2616022" y="2850356"/>
              <a:chExt cx="635178" cy="952952"/>
            </a:xfrm>
          </p:grpSpPr>
          <p:grpSp>
            <p:nvGrpSpPr>
              <p:cNvPr id="4" name="Group 81"/>
              <p:cNvGrpSpPr/>
              <p:nvPr/>
            </p:nvGrpSpPr>
            <p:grpSpPr>
              <a:xfrm>
                <a:off x="2616022" y="2850356"/>
                <a:ext cx="635178" cy="166118"/>
                <a:chOff x="2616022" y="2850356"/>
                <a:chExt cx="635178" cy="166118"/>
              </a:xfrm>
            </p:grpSpPr>
            <p:sp>
              <p:nvSpPr>
                <p:cNvPr id="125" name="Freeform 39"/>
                <p:cNvSpPr/>
                <p:nvPr/>
              </p:nvSpPr>
              <p:spPr bwMode="auto">
                <a:xfrm>
                  <a:off x="3171825" y="2850356"/>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1913" tIns="60956" rIns="121913" bIns="60956" numCol="1" anchor="t" anchorCtr="0" compatLnSpc="1"/>
                <a:lstStyle/>
                <a:p>
                  <a:pPr>
                    <a:lnSpc>
                      <a:spcPct val="120000"/>
                    </a:lnSpc>
                  </a:pPr>
                  <a:endParaRPr lang="en-US" sz="760" baseline="-25000">
                    <a:cs typeface="+mn-ea"/>
                    <a:sym typeface="+mn-lt"/>
                  </a:endParaRPr>
                </a:p>
              </p:txBody>
            </p:sp>
            <p:sp>
              <p:nvSpPr>
                <p:cNvPr id="126" name="Freeform 40"/>
                <p:cNvSpPr/>
                <p:nvPr/>
              </p:nvSpPr>
              <p:spPr bwMode="auto">
                <a:xfrm>
                  <a:off x="3190875" y="2877344"/>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1913" tIns="60956" rIns="121913" bIns="60956" numCol="1" anchor="t" anchorCtr="0" compatLnSpc="1"/>
                <a:lstStyle/>
                <a:p>
                  <a:pPr>
                    <a:lnSpc>
                      <a:spcPct val="120000"/>
                    </a:lnSpc>
                  </a:pPr>
                  <a:endParaRPr lang="en-US" sz="760" baseline="-25000">
                    <a:cs typeface="+mn-ea"/>
                    <a:sym typeface="+mn-lt"/>
                  </a:endParaRPr>
                </a:p>
              </p:txBody>
            </p:sp>
            <p:sp>
              <p:nvSpPr>
                <p:cNvPr id="127" name="Freeform 39"/>
                <p:cNvSpPr/>
                <p:nvPr/>
              </p:nvSpPr>
              <p:spPr bwMode="auto">
                <a:xfrm>
                  <a:off x="2616022" y="2902174"/>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1913" tIns="60956" rIns="121913" bIns="60956" numCol="1" anchor="t" anchorCtr="0" compatLnSpc="1"/>
                <a:lstStyle/>
                <a:p>
                  <a:pPr>
                    <a:lnSpc>
                      <a:spcPct val="120000"/>
                    </a:lnSpc>
                  </a:pPr>
                  <a:endParaRPr lang="en-US" sz="760" baseline="-25000">
                    <a:cs typeface="+mn-ea"/>
                    <a:sym typeface="+mn-lt"/>
                  </a:endParaRPr>
                </a:p>
              </p:txBody>
            </p:sp>
            <p:sp>
              <p:nvSpPr>
                <p:cNvPr id="128" name="Freeform 40"/>
                <p:cNvSpPr/>
                <p:nvPr/>
              </p:nvSpPr>
              <p:spPr bwMode="auto">
                <a:xfrm>
                  <a:off x="2635071" y="2929161"/>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1913" tIns="60956" rIns="121913" bIns="60956" numCol="1" anchor="t" anchorCtr="0" compatLnSpc="1"/>
                <a:lstStyle/>
                <a:p>
                  <a:pPr>
                    <a:lnSpc>
                      <a:spcPct val="120000"/>
                    </a:lnSpc>
                  </a:pPr>
                  <a:endParaRPr lang="en-US" sz="760" baseline="-25000">
                    <a:cs typeface="+mn-ea"/>
                    <a:sym typeface="+mn-lt"/>
                  </a:endParaRPr>
                </a:p>
              </p:txBody>
            </p:sp>
          </p:grpSp>
          <p:sp>
            <p:nvSpPr>
              <p:cNvPr id="122" name="Freeform 41"/>
              <p:cNvSpPr/>
              <p:nvPr/>
            </p:nvSpPr>
            <p:spPr bwMode="auto">
              <a:xfrm>
                <a:off x="2641600" y="2900019"/>
                <a:ext cx="585788" cy="903289"/>
              </a:xfrm>
              <a:custGeom>
                <a:avLst/>
                <a:gdLst/>
                <a:ahLst/>
                <a:cxnLst>
                  <a:cxn ang="0">
                    <a:pos x="176" y="595"/>
                  </a:cxn>
                  <a:cxn ang="0">
                    <a:pos x="149" y="589"/>
                  </a:cxn>
                  <a:cxn ang="0">
                    <a:pos x="0" y="35"/>
                  </a:cxn>
                  <a:cxn ang="0">
                    <a:pos x="8" y="25"/>
                  </a:cxn>
                  <a:cxn ang="0">
                    <a:pos x="8" y="25"/>
                  </a:cxn>
                  <a:cxn ang="0">
                    <a:pos x="17" y="35"/>
                  </a:cxn>
                  <a:cxn ang="0">
                    <a:pos x="156" y="573"/>
                  </a:cxn>
                  <a:cxn ang="0">
                    <a:pos x="207" y="567"/>
                  </a:cxn>
                  <a:cxn ang="0">
                    <a:pos x="365" y="10"/>
                  </a:cxn>
                  <a:cxn ang="0">
                    <a:pos x="373" y="1"/>
                  </a:cxn>
                  <a:cxn ang="0">
                    <a:pos x="382" y="8"/>
                  </a:cxn>
                  <a:cxn ang="0">
                    <a:pos x="345" y="290"/>
                  </a:cxn>
                  <a:cxn ang="0">
                    <a:pos x="217" y="581"/>
                  </a:cxn>
                  <a:cxn ang="0">
                    <a:pos x="176" y="595"/>
                  </a:cxn>
                </a:cxnLst>
                <a:rect l="0" t="0" r="r" b="b"/>
                <a:pathLst>
                  <a:path w="386" h="595">
                    <a:moveTo>
                      <a:pt x="176" y="595"/>
                    </a:moveTo>
                    <a:cubicBezTo>
                      <a:pt x="167" y="595"/>
                      <a:pt x="158" y="593"/>
                      <a:pt x="149" y="589"/>
                    </a:cubicBezTo>
                    <a:cubicBezTo>
                      <a:pt x="1" y="523"/>
                      <a:pt x="0" y="55"/>
                      <a:pt x="0" y="35"/>
                    </a:cubicBezTo>
                    <a:cubicBezTo>
                      <a:pt x="0" y="30"/>
                      <a:pt x="4" y="25"/>
                      <a:pt x="8" y="25"/>
                    </a:cubicBezTo>
                    <a:cubicBezTo>
                      <a:pt x="8" y="25"/>
                      <a:pt x="8" y="25"/>
                      <a:pt x="8" y="25"/>
                    </a:cubicBezTo>
                    <a:cubicBezTo>
                      <a:pt x="13" y="25"/>
                      <a:pt x="17" y="30"/>
                      <a:pt x="17" y="35"/>
                    </a:cubicBezTo>
                    <a:cubicBezTo>
                      <a:pt x="17" y="40"/>
                      <a:pt x="18" y="511"/>
                      <a:pt x="156" y="573"/>
                    </a:cubicBezTo>
                    <a:cubicBezTo>
                      <a:pt x="173" y="581"/>
                      <a:pt x="190" y="579"/>
                      <a:pt x="207" y="567"/>
                    </a:cubicBezTo>
                    <a:cubicBezTo>
                      <a:pt x="311" y="491"/>
                      <a:pt x="373" y="83"/>
                      <a:pt x="365" y="10"/>
                    </a:cubicBezTo>
                    <a:cubicBezTo>
                      <a:pt x="365" y="5"/>
                      <a:pt x="368" y="1"/>
                      <a:pt x="373" y="1"/>
                    </a:cubicBezTo>
                    <a:cubicBezTo>
                      <a:pt x="377" y="0"/>
                      <a:pt x="382" y="4"/>
                      <a:pt x="382" y="8"/>
                    </a:cubicBezTo>
                    <a:cubicBezTo>
                      <a:pt x="386" y="46"/>
                      <a:pt x="372" y="171"/>
                      <a:pt x="345" y="290"/>
                    </a:cubicBezTo>
                    <a:cubicBezTo>
                      <a:pt x="320" y="398"/>
                      <a:pt x="278" y="536"/>
                      <a:pt x="217" y="581"/>
                    </a:cubicBezTo>
                    <a:cubicBezTo>
                      <a:pt x="204" y="590"/>
                      <a:pt x="190" y="595"/>
                      <a:pt x="176" y="595"/>
                    </a:cubicBezTo>
                    <a:close/>
                  </a:path>
                </a:pathLst>
              </a:custGeom>
              <a:solidFill>
                <a:srgbClr val="F2F2F2"/>
              </a:solidFill>
              <a:ln w="9525">
                <a:noFill/>
                <a:round/>
              </a:ln>
            </p:spPr>
            <p:txBody>
              <a:bodyPr vert="horz" wrap="square" lIns="121913" tIns="60956" rIns="121913" bIns="60956" numCol="1" anchor="t" anchorCtr="0" compatLnSpc="1"/>
              <a:lstStyle/>
              <a:p>
                <a:pPr>
                  <a:lnSpc>
                    <a:spcPct val="120000"/>
                  </a:lnSpc>
                </a:pPr>
                <a:endParaRPr lang="en-US" sz="760" baseline="-25000">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wipe(left)">
                                      <p:cBhvr>
                                        <p:cTn id="12" dur="500"/>
                                        <p:tgtEl>
                                          <p:spTgt spid="14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wipe(left)">
                                      <p:cBhvr>
                                        <p:cTn id="22" dur="500"/>
                                        <p:tgtEl>
                                          <p:spTgt spid="158"/>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wipe(right)">
                                      <p:cBhvr>
                                        <p:cTn id="26" dur="500"/>
                                        <p:tgtEl>
                                          <p:spTgt spid="134"/>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59"/>
                                        </p:tgtEl>
                                        <p:attrNameLst>
                                          <p:attrName>style.visibility</p:attrName>
                                        </p:attrNameLst>
                                      </p:cBhvr>
                                      <p:to>
                                        <p:strVal val="visible"/>
                                      </p:to>
                                    </p:set>
                                    <p:animEffect transition="in" filter="wipe(right)">
                                      <p:cBhvr>
                                        <p:cTn id="36" dur="500"/>
                                        <p:tgtEl>
                                          <p:spTgt spid="15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wipe(left)">
                                      <p:cBhvr>
                                        <p:cTn id="40" dur="500"/>
                                        <p:tgtEl>
                                          <p:spTgt spid="141"/>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wipe(left)">
                                      <p:cBhvr>
                                        <p:cTn id="50" dur="500"/>
                                        <p:tgtEl>
                                          <p:spTgt spid="160"/>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wipe(right)">
                                      <p:cBhvr>
                                        <p:cTn id="54" dur="500"/>
                                        <p:tgtEl>
                                          <p:spTgt spid="154"/>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161"/>
                                        </p:tgtEl>
                                        <p:attrNameLst>
                                          <p:attrName>style.visibility</p:attrName>
                                        </p:attrNameLst>
                                      </p:cBhvr>
                                      <p:to>
                                        <p:strVal val="visible"/>
                                      </p:to>
                                    </p:set>
                                    <p:animEffect transition="in" filter="wipe(right)">
                                      <p:cBhvr>
                                        <p:cTn id="6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85711" y="2825821"/>
            <a:ext cx="3800212" cy="1289192"/>
            <a:chOff x="-939773" y="2734405"/>
            <a:chExt cx="5411981" cy="1484586"/>
          </a:xfrm>
        </p:grpSpPr>
        <p:grpSp>
          <p:nvGrpSpPr>
            <p:cNvPr id="15" name="Group 14"/>
            <p:cNvGrpSpPr/>
            <p:nvPr/>
          </p:nvGrpSpPr>
          <p:grpSpPr>
            <a:xfrm>
              <a:off x="-939773" y="2734405"/>
              <a:ext cx="5411981" cy="1472650"/>
              <a:chOff x="-939773" y="2903219"/>
              <a:chExt cx="5411981" cy="1472650"/>
            </a:xfrm>
          </p:grpSpPr>
          <p:sp>
            <p:nvSpPr>
              <p:cNvPr id="13" name="Rectangle 12"/>
              <p:cNvSpPr/>
              <p:nvPr/>
            </p:nvSpPr>
            <p:spPr>
              <a:xfrm>
                <a:off x="-939773" y="2903219"/>
                <a:ext cx="4653644" cy="14726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60">
                  <a:solidFill>
                    <a:schemeClr val="bg1"/>
                  </a:solidFill>
                  <a:cs typeface="+mn-ea"/>
                  <a:sym typeface="+mn-lt"/>
                </a:endParaRPr>
              </a:p>
            </p:txBody>
          </p:sp>
          <p:sp>
            <p:nvSpPr>
              <p:cNvPr id="14" name="Oval 13"/>
              <p:cNvSpPr/>
              <p:nvPr/>
            </p:nvSpPr>
            <p:spPr>
              <a:xfrm>
                <a:off x="2999558" y="2903219"/>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60">
                  <a:solidFill>
                    <a:schemeClr val="bg1"/>
                  </a:solidFill>
                  <a:cs typeface="+mn-ea"/>
                  <a:sym typeface="+mn-lt"/>
                </a:endParaRPr>
              </a:p>
            </p:txBody>
          </p:sp>
        </p:grpSp>
        <p:sp>
          <p:nvSpPr>
            <p:cNvPr id="16" name="Oval 15"/>
            <p:cNvSpPr/>
            <p:nvPr/>
          </p:nvSpPr>
          <p:spPr>
            <a:xfrm>
              <a:off x="3127350" y="2862197"/>
              <a:ext cx="1217066" cy="1217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60">
                <a:solidFill>
                  <a:schemeClr val="bg1"/>
                </a:solidFill>
                <a:cs typeface="+mn-ea"/>
                <a:sym typeface="+mn-lt"/>
              </a:endParaRPr>
            </a:p>
          </p:txBody>
        </p:sp>
        <p:sp>
          <p:nvSpPr>
            <p:cNvPr id="22" name="AutoShape 117"/>
            <p:cNvSpPr/>
            <p:nvPr/>
          </p:nvSpPr>
          <p:spPr bwMode="auto">
            <a:xfrm>
              <a:off x="345666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p:spPr>
          <p:txBody>
            <a:bodyPr lIns="16543" tIns="16543" rIns="16543" bIns="16543" anchor="ctr"/>
            <a:lstStyle/>
            <a:p>
              <a:pPr algn="just" defTabSz="198120" hangingPunct="0">
                <a:lnSpc>
                  <a:spcPct val="120000"/>
                </a:lnSpc>
              </a:pPr>
              <a:endParaRPr lang="en-US" sz="760">
                <a:solidFill>
                  <a:schemeClr val="bg1"/>
                </a:solidFill>
                <a:effectLst>
                  <a:outerShdw blurRad="38100" dist="38100" dir="2700000" algn="tl">
                    <a:srgbClr val="000000"/>
                  </a:outerShdw>
                </a:effectLst>
                <a:cs typeface="+mn-ea"/>
                <a:sym typeface="+mn-lt"/>
              </a:endParaRPr>
            </a:p>
          </p:txBody>
        </p:sp>
        <p:grpSp>
          <p:nvGrpSpPr>
            <p:cNvPr id="25" name="Group 24"/>
            <p:cNvGrpSpPr/>
            <p:nvPr/>
          </p:nvGrpSpPr>
          <p:grpSpPr>
            <a:xfrm>
              <a:off x="394416" y="2862197"/>
              <a:ext cx="2475011" cy="1356794"/>
              <a:chOff x="578142" y="3091663"/>
              <a:chExt cx="2475011" cy="1356794"/>
            </a:xfrm>
          </p:grpSpPr>
          <p:sp>
            <p:nvSpPr>
              <p:cNvPr id="23" name="TextBox 22"/>
              <p:cNvSpPr txBox="1"/>
              <p:nvPr/>
            </p:nvSpPr>
            <p:spPr>
              <a:xfrm>
                <a:off x="578142" y="3091663"/>
                <a:ext cx="1956883" cy="364245"/>
              </a:xfrm>
              <a:prstGeom prst="rect">
                <a:avLst/>
              </a:prstGeom>
              <a:noFill/>
            </p:spPr>
            <p:txBody>
              <a:bodyPr wrap="none" rtlCol="0">
                <a:spAutoFit/>
              </a:bodyPr>
              <a:lstStyle/>
              <a:p>
                <a:pPr>
                  <a:lnSpc>
                    <a:spcPct val="120000"/>
                  </a:lnSpc>
                </a:pPr>
                <a:r>
                  <a:rPr lang="zh-CN" altLang="en-US" sz="1325" b="1" dirty="0">
                    <a:solidFill>
                      <a:schemeClr val="bg1"/>
                    </a:solidFill>
                    <a:cs typeface="+mn-ea"/>
                    <a:sym typeface="+mn-lt"/>
                  </a:rPr>
                  <a:t>请输入您的标题</a:t>
                </a:r>
                <a:endParaRPr lang="en-GB" sz="1325" b="1" dirty="0">
                  <a:solidFill>
                    <a:schemeClr val="bg1"/>
                  </a:solidFill>
                  <a:cs typeface="+mn-ea"/>
                  <a:sym typeface="+mn-lt"/>
                </a:endParaRPr>
              </a:p>
            </p:txBody>
          </p:sp>
          <p:sp>
            <p:nvSpPr>
              <p:cNvPr id="24" name="Rectangle 23"/>
              <p:cNvSpPr/>
              <p:nvPr/>
            </p:nvSpPr>
            <p:spPr>
              <a:xfrm>
                <a:off x="578142" y="3434509"/>
                <a:ext cx="2475011" cy="1013948"/>
              </a:xfrm>
              <a:prstGeom prst="rect">
                <a:avLst/>
              </a:prstGeom>
            </p:spPr>
            <p:txBody>
              <a:bodyPr wrap="square">
                <a:spAutoFit/>
              </a:bodyPr>
              <a:lstStyle/>
              <a:p>
                <a:pPr algn="just">
                  <a:lnSpc>
                    <a:spcPct val="120000"/>
                  </a:lnSpc>
                </a:pPr>
                <a:r>
                  <a:rPr lang="zh-CN" altLang="en-US" sz="1065" dirty="0">
                    <a:solidFill>
                      <a:schemeClr val="bg1"/>
                    </a:solidFill>
                    <a:cs typeface="+mn-ea"/>
                    <a:sym typeface="+mn-lt"/>
                  </a:rPr>
                  <a:t>用户可以在投影仪或者计算机上进行演示也可以将演示文稿打印出来制作成胶片以便应用到。</a:t>
                </a:r>
                <a:endParaRPr lang="en-GB" sz="1065" dirty="0">
                  <a:solidFill>
                    <a:schemeClr val="bg1"/>
                  </a:solidFill>
                  <a:cs typeface="+mn-ea"/>
                  <a:sym typeface="+mn-lt"/>
                </a:endParaRPr>
              </a:p>
            </p:txBody>
          </p:sp>
        </p:grpSp>
      </p:grpSp>
      <p:grpSp>
        <p:nvGrpSpPr>
          <p:cNvPr id="30" name="Group 29"/>
          <p:cNvGrpSpPr/>
          <p:nvPr/>
        </p:nvGrpSpPr>
        <p:grpSpPr>
          <a:xfrm>
            <a:off x="463299" y="1085992"/>
            <a:ext cx="9250423" cy="4758496"/>
            <a:chOff x="0" y="730879"/>
            <a:chExt cx="10652441" cy="5479705"/>
          </a:xfrm>
        </p:grpSpPr>
        <p:grpSp>
          <p:nvGrpSpPr>
            <p:cNvPr id="5" name="Group 4"/>
            <p:cNvGrpSpPr/>
            <p:nvPr/>
          </p:nvGrpSpPr>
          <p:grpSpPr>
            <a:xfrm>
              <a:off x="0" y="730879"/>
              <a:ext cx="10652441" cy="5479705"/>
              <a:chOff x="-4093176" y="-217744"/>
              <a:chExt cx="14178398" cy="7293488"/>
            </a:xfrm>
          </p:grpSpPr>
          <p:sp>
            <p:nvSpPr>
              <p:cNvPr id="6" name="Block Arc 5"/>
              <p:cNvSpPr/>
              <p:nvPr/>
            </p:nvSpPr>
            <p:spPr>
              <a:xfrm>
                <a:off x="-4093176" y="-217744"/>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lgn="just">
                  <a:lnSpc>
                    <a:spcPct val="120000"/>
                  </a:lnSpc>
                </a:pPr>
                <a:endParaRPr lang="zh-CN" altLang="en-US" sz="760">
                  <a:cs typeface="+mn-ea"/>
                  <a:sym typeface="+mn-lt"/>
                </a:endParaRPr>
              </a:p>
            </p:txBody>
          </p:sp>
          <p:sp>
            <p:nvSpPr>
              <p:cNvPr id="7" name="Freeform 6"/>
              <p:cNvSpPr/>
              <p:nvPr/>
            </p:nvSpPr>
            <p:spPr>
              <a:xfrm>
                <a:off x="2784110" y="12615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997" tIns="123519" rIns="123519" bIns="123519" numCol="1" spcCol="1270" anchor="ctr" anchorCtr="0">
                <a:noAutofit/>
              </a:bodyPr>
              <a:lstStyle/>
              <a:p>
                <a:pPr algn="just" defTabSz="2160905">
                  <a:lnSpc>
                    <a:spcPct val="120000"/>
                  </a:lnSpc>
                </a:pPr>
                <a:endParaRPr lang="en-GB" sz="760">
                  <a:cs typeface="+mn-ea"/>
                  <a:sym typeface="+mn-lt"/>
                </a:endParaRPr>
              </a:p>
            </p:txBody>
          </p:sp>
          <p:sp>
            <p:nvSpPr>
              <p:cNvPr id="8" name="Oval 7"/>
              <p:cNvSpPr/>
              <p:nvPr/>
            </p:nvSpPr>
            <p:spPr>
              <a:xfrm>
                <a:off x="2106777"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855">
                  <a:cs typeface="+mn-ea"/>
                  <a:sym typeface="+mn-lt"/>
                </a:endParaRPr>
              </a:p>
            </p:txBody>
          </p:sp>
          <p:sp>
            <p:nvSpPr>
              <p:cNvPr id="9" name="Freeform 8"/>
              <p:cNvSpPr/>
              <p:nvPr/>
            </p:nvSpPr>
            <p:spPr>
              <a:xfrm>
                <a:off x="3178048" y="2887132"/>
                <a:ext cx="6907174"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997" tIns="123519" rIns="123519" bIns="123519" numCol="1" spcCol="1270" anchor="ctr" anchorCtr="0">
                <a:noAutofit/>
              </a:bodyPr>
              <a:lstStyle/>
              <a:p>
                <a:pPr algn="just" defTabSz="2160905">
                  <a:lnSpc>
                    <a:spcPct val="120000"/>
                  </a:lnSpc>
                </a:pPr>
                <a:endParaRPr lang="en-GB" sz="760">
                  <a:cs typeface="+mn-ea"/>
                  <a:sym typeface="+mn-lt"/>
                </a:endParaRPr>
              </a:p>
            </p:txBody>
          </p:sp>
          <p:sp>
            <p:nvSpPr>
              <p:cNvPr id="10" name="Oval 9"/>
              <p:cNvSpPr/>
              <p:nvPr/>
            </p:nvSpPr>
            <p:spPr>
              <a:xfrm>
                <a:off x="2500714" y="27516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855">
                  <a:cs typeface="+mn-ea"/>
                  <a:sym typeface="+mn-lt"/>
                </a:endParaRPr>
              </a:p>
            </p:txBody>
          </p:sp>
          <p:sp>
            <p:nvSpPr>
              <p:cNvPr id="11" name="Freeform 10"/>
              <p:cNvSpPr/>
              <p:nvPr/>
            </p:nvSpPr>
            <p:spPr>
              <a:xfrm>
                <a:off x="2784110" y="45127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997" tIns="123519" rIns="123519" bIns="123519" numCol="1" spcCol="1270" anchor="ctr" anchorCtr="0">
                <a:noAutofit/>
              </a:bodyPr>
              <a:lstStyle/>
              <a:p>
                <a:pPr algn="just" defTabSz="2160905">
                  <a:lnSpc>
                    <a:spcPct val="120000"/>
                  </a:lnSpc>
                </a:pPr>
                <a:endParaRPr lang="en-GB" sz="760">
                  <a:cs typeface="+mn-ea"/>
                  <a:sym typeface="+mn-lt"/>
                </a:endParaRPr>
              </a:p>
            </p:txBody>
          </p:sp>
          <p:sp>
            <p:nvSpPr>
              <p:cNvPr id="12" name="Oval 11"/>
              <p:cNvSpPr/>
              <p:nvPr/>
            </p:nvSpPr>
            <p:spPr>
              <a:xfrm>
                <a:off x="2106777" y="4377266"/>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855">
                  <a:cs typeface="+mn-ea"/>
                  <a:sym typeface="+mn-lt"/>
                </a:endParaRPr>
              </a:p>
            </p:txBody>
          </p:sp>
        </p:grpSp>
        <p:sp>
          <p:nvSpPr>
            <p:cNvPr id="19" name="TextBox 18"/>
            <p:cNvSpPr txBox="1"/>
            <p:nvPr/>
          </p:nvSpPr>
          <p:spPr>
            <a:xfrm>
              <a:off x="4905790" y="2036134"/>
              <a:ext cx="493240" cy="435941"/>
            </a:xfrm>
            <a:prstGeom prst="rect">
              <a:avLst/>
            </a:prstGeom>
            <a:noFill/>
          </p:spPr>
          <p:txBody>
            <a:bodyPr wrap="none" rtlCol="0">
              <a:spAutoFit/>
            </a:bodyPr>
            <a:lstStyle/>
            <a:p>
              <a:pPr algn="ctr">
                <a:lnSpc>
                  <a:spcPct val="120000"/>
                </a:lnSpc>
              </a:pPr>
              <a:r>
                <a:rPr lang="en-US" sz="1705" b="1">
                  <a:solidFill>
                    <a:schemeClr val="accent1"/>
                  </a:solidFill>
                  <a:cs typeface="+mn-ea"/>
                  <a:sym typeface="+mn-lt"/>
                </a:rPr>
                <a:t>01</a:t>
              </a:r>
              <a:endParaRPr lang="en-GB" sz="1705" b="1">
                <a:solidFill>
                  <a:schemeClr val="accent1"/>
                </a:solidFill>
                <a:cs typeface="+mn-ea"/>
                <a:sym typeface="+mn-lt"/>
              </a:endParaRPr>
            </a:p>
          </p:txBody>
        </p:sp>
        <p:sp>
          <p:nvSpPr>
            <p:cNvPr id="20" name="TextBox 19"/>
            <p:cNvSpPr txBox="1"/>
            <p:nvPr/>
          </p:nvSpPr>
          <p:spPr>
            <a:xfrm>
              <a:off x="5215432" y="3261652"/>
              <a:ext cx="493240" cy="435941"/>
            </a:xfrm>
            <a:prstGeom prst="rect">
              <a:avLst/>
            </a:prstGeom>
            <a:noFill/>
          </p:spPr>
          <p:txBody>
            <a:bodyPr wrap="none" rtlCol="0">
              <a:spAutoFit/>
            </a:bodyPr>
            <a:lstStyle/>
            <a:p>
              <a:pPr algn="ctr">
                <a:lnSpc>
                  <a:spcPct val="120000"/>
                </a:lnSpc>
              </a:pPr>
              <a:r>
                <a:rPr lang="en-US" sz="1705" b="1">
                  <a:solidFill>
                    <a:schemeClr val="accent2"/>
                  </a:solidFill>
                  <a:cs typeface="+mn-ea"/>
                  <a:sym typeface="+mn-lt"/>
                </a:rPr>
                <a:t>02</a:t>
              </a:r>
              <a:endParaRPr lang="en-GB" sz="1705" b="1">
                <a:solidFill>
                  <a:schemeClr val="accent2"/>
                </a:solidFill>
                <a:cs typeface="+mn-ea"/>
                <a:sym typeface="+mn-lt"/>
              </a:endParaRPr>
            </a:p>
          </p:txBody>
        </p:sp>
        <p:sp>
          <p:nvSpPr>
            <p:cNvPr id="21" name="TextBox 20"/>
            <p:cNvSpPr txBox="1"/>
            <p:nvPr/>
          </p:nvSpPr>
          <p:spPr>
            <a:xfrm>
              <a:off x="4919462" y="4478808"/>
              <a:ext cx="493240" cy="435941"/>
            </a:xfrm>
            <a:prstGeom prst="rect">
              <a:avLst/>
            </a:prstGeom>
            <a:noFill/>
          </p:spPr>
          <p:txBody>
            <a:bodyPr wrap="none" rtlCol="0">
              <a:spAutoFit/>
            </a:bodyPr>
            <a:lstStyle/>
            <a:p>
              <a:pPr algn="ctr">
                <a:lnSpc>
                  <a:spcPct val="120000"/>
                </a:lnSpc>
              </a:pPr>
              <a:r>
                <a:rPr lang="en-US" sz="1705" b="1">
                  <a:solidFill>
                    <a:schemeClr val="accent4"/>
                  </a:solidFill>
                  <a:cs typeface="+mn-ea"/>
                  <a:sym typeface="+mn-lt"/>
                </a:rPr>
                <a:t>03</a:t>
              </a:r>
              <a:endParaRPr lang="en-GB" sz="1705" b="1">
                <a:solidFill>
                  <a:schemeClr val="accent4"/>
                </a:solidFill>
                <a:cs typeface="+mn-ea"/>
                <a:sym typeface="+mn-lt"/>
              </a:endParaRPr>
            </a:p>
          </p:txBody>
        </p:sp>
        <p:sp>
          <p:nvSpPr>
            <p:cNvPr id="26" name="Rectangle 25"/>
            <p:cNvSpPr/>
            <p:nvPr/>
          </p:nvSpPr>
          <p:spPr>
            <a:xfrm>
              <a:off x="6098113" y="1985452"/>
              <a:ext cx="3988455" cy="560137"/>
            </a:xfrm>
            <a:prstGeom prst="rect">
              <a:avLst/>
            </a:prstGeom>
          </p:spPr>
          <p:txBody>
            <a:bodyPr wrap="square">
              <a:spAutoFit/>
            </a:bodyPr>
            <a:lstStyle/>
            <a:p>
              <a:pPr algn="just">
                <a:lnSpc>
                  <a:spcPct val="120000"/>
                </a:lnSpc>
              </a:pPr>
              <a:r>
                <a:rPr lang="zh-CN" altLang="en-US" sz="1065" dirty="0">
                  <a:solidFill>
                    <a:schemeClr val="bg1"/>
                  </a:solidFill>
                  <a:cs typeface="+mn-ea"/>
                  <a:sym typeface="+mn-lt"/>
                </a:rPr>
                <a:t>用户可以在投影仪或者计算机上进行演示也可以将演示文稿打印出来制作成胶片以便应用到。</a:t>
              </a:r>
              <a:endParaRPr lang="en-GB" sz="1065" dirty="0">
                <a:solidFill>
                  <a:schemeClr val="bg1"/>
                </a:solidFill>
                <a:cs typeface="+mn-ea"/>
                <a:sym typeface="+mn-lt"/>
              </a:endParaRPr>
            </a:p>
          </p:txBody>
        </p:sp>
        <p:sp>
          <p:nvSpPr>
            <p:cNvPr id="27" name="Rectangle 26"/>
            <p:cNvSpPr/>
            <p:nvPr/>
          </p:nvSpPr>
          <p:spPr>
            <a:xfrm>
              <a:off x="6098112" y="3194570"/>
              <a:ext cx="3988455" cy="560137"/>
            </a:xfrm>
            <a:prstGeom prst="rect">
              <a:avLst/>
            </a:prstGeom>
          </p:spPr>
          <p:txBody>
            <a:bodyPr wrap="square">
              <a:spAutoFit/>
            </a:bodyPr>
            <a:lstStyle/>
            <a:p>
              <a:pPr algn="just">
                <a:lnSpc>
                  <a:spcPct val="120000"/>
                </a:lnSpc>
              </a:pPr>
              <a:r>
                <a:rPr lang="zh-CN" altLang="en-US" sz="1065" dirty="0">
                  <a:solidFill>
                    <a:schemeClr val="bg1"/>
                  </a:solidFill>
                  <a:cs typeface="+mn-ea"/>
                  <a:sym typeface="+mn-lt"/>
                </a:rPr>
                <a:t>用户可以在投影仪或者计算机上进行演示也可以将演示文稿打印出来制作成胶片以便应用到。</a:t>
              </a:r>
              <a:endParaRPr lang="en-GB" sz="1065" dirty="0">
                <a:solidFill>
                  <a:schemeClr val="bg1"/>
                </a:solidFill>
                <a:cs typeface="+mn-ea"/>
                <a:sym typeface="+mn-lt"/>
              </a:endParaRPr>
            </a:p>
          </p:txBody>
        </p:sp>
        <p:sp>
          <p:nvSpPr>
            <p:cNvPr id="28" name="Rectangle 27"/>
            <p:cNvSpPr/>
            <p:nvPr/>
          </p:nvSpPr>
          <p:spPr>
            <a:xfrm>
              <a:off x="6098113" y="4428125"/>
              <a:ext cx="3988455" cy="560137"/>
            </a:xfrm>
            <a:prstGeom prst="rect">
              <a:avLst/>
            </a:prstGeom>
          </p:spPr>
          <p:txBody>
            <a:bodyPr wrap="square">
              <a:spAutoFit/>
            </a:bodyPr>
            <a:lstStyle/>
            <a:p>
              <a:pPr algn="just">
                <a:lnSpc>
                  <a:spcPct val="120000"/>
                </a:lnSpc>
              </a:pPr>
              <a:r>
                <a:rPr lang="zh-CN" altLang="en-US" sz="1065" dirty="0">
                  <a:solidFill>
                    <a:schemeClr val="bg1"/>
                  </a:solidFill>
                  <a:cs typeface="+mn-ea"/>
                  <a:sym typeface="+mn-lt"/>
                </a:rPr>
                <a:t>用户可以在投影仪或者计算机上进行演示也可以将演示文稿打印出来制作成胶片以便应用到</a:t>
              </a:r>
              <a:r>
                <a:rPr lang="zh-CN" altLang="en-US" sz="760" dirty="0">
                  <a:solidFill>
                    <a:schemeClr val="bg1"/>
                  </a:solidFill>
                  <a:cs typeface="+mn-ea"/>
                  <a:sym typeface="+mn-lt"/>
                </a:rPr>
                <a:t>。</a:t>
              </a:r>
              <a:endParaRPr lang="en-GB" sz="760" dirty="0">
                <a:solidFill>
                  <a:schemeClr val="bg1"/>
                </a:solidFill>
                <a:cs typeface="+mn-ea"/>
                <a:sym typeface="+mn-lt"/>
              </a:endParaRPr>
            </a:p>
          </p:txBody>
        </p:sp>
      </p:grpSp>
      <p:sp>
        <p:nvSpPr>
          <p:cNvPr id="29" name="Rectangle 28"/>
          <p:cNvSpPr/>
          <p:nvPr/>
        </p:nvSpPr>
        <p:spPr>
          <a:xfrm>
            <a:off x="2389458" y="5312489"/>
            <a:ext cx="7324263" cy="757130"/>
          </a:xfrm>
          <a:prstGeom prst="rect">
            <a:avLst/>
          </a:prstGeom>
        </p:spPr>
        <p:txBody>
          <a:bodyPr wrap="square">
            <a:spAutoFit/>
          </a:bodyPr>
          <a:lstStyle/>
          <a:p>
            <a:pPr algn="just">
              <a:lnSpc>
                <a:spcPct val="120000"/>
              </a:lnSpc>
              <a:defRPr/>
            </a:pPr>
            <a:r>
              <a:rPr lang="zh-CN" altLang="en-US" sz="1200" dirty="0">
                <a:solidFill>
                  <a:schemeClr val="tx1">
                    <a:lumMod val="65000"/>
                    <a:lumOff val="35000"/>
                  </a:schemeClr>
                </a:solidFill>
                <a:cs typeface="+mn-ea"/>
                <a:sym typeface="+mn-lt"/>
              </a:rPr>
              <a:t>标题数字等都可以通过点击和重新输入进行更改，顶部“开始”面板中可以对字体、字号、颜色、行距等进行修改。标题数字等都可以通过点击和重新输入进行更改，顶部“开始”面板中可以对字体、字号、颜色、行距等进行修改。</a:t>
            </a:r>
            <a:endParaRPr lang="en-GB" sz="1200"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p:nvPr/>
        </p:nvGrpSpPr>
        <p:grpSpPr>
          <a:xfrm>
            <a:off x="1101335" y="1552044"/>
            <a:ext cx="10051536" cy="4398861"/>
            <a:chOff x="1100786" y="1551735"/>
            <a:chExt cx="10052640" cy="4399344"/>
          </a:xfrm>
        </p:grpSpPr>
        <p:sp>
          <p:nvSpPr>
            <p:cNvPr id="7"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cs typeface="+mn-ea"/>
                <a:sym typeface="+mn-lt"/>
              </a:endParaRPr>
            </a:p>
          </p:txBody>
        </p:sp>
        <p:sp>
          <p:nvSpPr>
            <p:cNvPr id="8"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cs typeface="+mn-ea"/>
                <a:sym typeface="+mn-lt"/>
              </a:endParaRPr>
            </a:p>
          </p:txBody>
        </p:sp>
        <p:sp>
          <p:nvSpPr>
            <p:cNvPr id="9"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cs typeface="+mn-ea"/>
                <a:sym typeface="+mn-lt"/>
              </a:endParaRPr>
            </a:p>
          </p:txBody>
        </p:sp>
        <p:sp>
          <p:nvSpPr>
            <p:cNvPr id="10"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cs typeface="+mn-ea"/>
                <a:sym typeface="+mn-lt"/>
              </a:endParaRPr>
            </a:p>
          </p:txBody>
        </p:sp>
        <p:sp>
          <p:nvSpPr>
            <p:cNvPr id="12"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cs typeface="+mn-ea"/>
                <a:sym typeface="+mn-lt"/>
              </a:endParaRPr>
            </a:p>
          </p:txBody>
        </p:sp>
        <p:sp>
          <p:nvSpPr>
            <p:cNvPr id="13" name="Rounded Rectangle 20"/>
            <p:cNvSpPr/>
            <p:nvPr/>
          </p:nvSpPr>
          <p:spPr>
            <a:xfrm rot="19805282">
              <a:off x="10518517" y="2907047"/>
              <a:ext cx="634909" cy="634236"/>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cs typeface="+mn-ea"/>
                <a:sym typeface="+mn-lt"/>
              </a:endParaRPr>
            </a:p>
          </p:txBody>
        </p:sp>
        <p:sp>
          <p:nvSpPr>
            <p:cNvPr id="14" name="Rounded Rectangle 22"/>
            <p:cNvSpPr/>
            <p:nvPr/>
          </p:nvSpPr>
          <p:spPr>
            <a:xfrm rot="19805282">
              <a:off x="8614859" y="3962065"/>
              <a:ext cx="634909" cy="6342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200">
                <a:cs typeface="+mn-ea"/>
                <a:sym typeface="+mn-lt"/>
              </a:endParaRPr>
            </a:p>
          </p:txBody>
        </p:sp>
        <p:sp>
          <p:nvSpPr>
            <p:cNvPr id="15"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200">
                <a:solidFill>
                  <a:prstClr val="black"/>
                </a:solidFill>
                <a:cs typeface="+mn-ea"/>
                <a:sym typeface="+mn-lt"/>
              </a:endParaRPr>
            </a:p>
          </p:txBody>
        </p:sp>
        <p:sp>
          <p:nvSpPr>
            <p:cNvPr id="16"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200">
                <a:solidFill>
                  <a:prstClr val="black"/>
                </a:solidFill>
                <a:cs typeface="+mn-ea"/>
                <a:sym typeface="+mn-lt"/>
              </a:endParaRPr>
            </a:p>
          </p:txBody>
        </p:sp>
        <p:sp>
          <p:nvSpPr>
            <p:cNvPr id="17"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200">
                <a:solidFill>
                  <a:prstClr val="black"/>
                </a:solidFill>
                <a:cs typeface="+mn-ea"/>
                <a:sym typeface="+mn-lt"/>
              </a:endParaRPr>
            </a:p>
          </p:txBody>
        </p:sp>
        <p:sp>
          <p:nvSpPr>
            <p:cNvPr id="18"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29" tIns="45716" rIns="91429"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1200">
                <a:solidFill>
                  <a:prstClr val="black"/>
                </a:solidFill>
                <a:cs typeface="+mn-ea"/>
                <a:sym typeface="+mn-lt"/>
              </a:endParaRPr>
            </a:p>
          </p:txBody>
        </p:sp>
      </p:grpSp>
      <p:cxnSp>
        <p:nvCxnSpPr>
          <p:cNvPr id="19" name="Straight Arrow Connector 37"/>
          <p:cNvCxnSpPr/>
          <p:nvPr/>
        </p:nvCxnSpPr>
        <p:spPr>
          <a:xfrm>
            <a:off x="3294416" y="3751475"/>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40"/>
          <p:cNvCxnSpPr/>
          <p:nvPr/>
        </p:nvCxnSpPr>
        <p:spPr>
          <a:xfrm>
            <a:off x="7067719" y="3751475"/>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41"/>
          <p:cNvCxnSpPr/>
          <p:nvPr/>
        </p:nvCxnSpPr>
        <p:spPr>
          <a:xfrm flipV="1">
            <a:off x="8951239" y="2791155"/>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42"/>
          <p:cNvCxnSpPr/>
          <p:nvPr/>
        </p:nvCxnSpPr>
        <p:spPr>
          <a:xfrm flipV="1">
            <a:off x="5192600" y="2791155"/>
            <a:ext cx="0" cy="960852"/>
          </a:xfrm>
          <a:prstGeom prst="straightConnector1">
            <a:avLst/>
          </a:prstGeom>
          <a:ln w="6350">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3" name="Group 5"/>
          <p:cNvGrpSpPr/>
          <p:nvPr/>
        </p:nvGrpSpPr>
        <p:grpSpPr>
          <a:xfrm>
            <a:off x="2091358" y="4908239"/>
            <a:ext cx="2406117" cy="773462"/>
            <a:chOff x="1929542" y="4908274"/>
            <a:chExt cx="2729132" cy="773543"/>
          </a:xfrm>
        </p:grpSpPr>
        <p:sp>
          <p:nvSpPr>
            <p:cNvPr id="24" name="TextBox 43"/>
            <p:cNvSpPr txBox="1"/>
            <p:nvPr/>
          </p:nvSpPr>
          <p:spPr>
            <a:xfrm>
              <a:off x="2476643" y="4908274"/>
              <a:ext cx="1634927" cy="328585"/>
            </a:xfrm>
            <a:prstGeom prst="rect">
              <a:avLst/>
            </a:prstGeom>
            <a:noFill/>
          </p:spPr>
          <p:txBody>
            <a:bodyPr wrap="none" rtlCol="0">
              <a:spAutoFit/>
            </a:bodyPr>
            <a:lstStyle/>
            <a:p>
              <a:pPr algn="ctr">
                <a:lnSpc>
                  <a:spcPct val="120000"/>
                </a:lnSpc>
              </a:pPr>
              <a:r>
                <a:rPr lang="zh-CN" altLang="en-US" sz="1400">
                  <a:solidFill>
                    <a:schemeClr val="bg1">
                      <a:lumMod val="65000"/>
                    </a:schemeClr>
                  </a:solidFill>
                  <a:cs typeface="+mn-ea"/>
                  <a:sym typeface="+mn-lt"/>
                </a:rPr>
                <a:t>请替换文字内容</a:t>
              </a:r>
              <a:endParaRPr lang="en-GB" sz="1400" dirty="0">
                <a:solidFill>
                  <a:schemeClr val="bg1">
                    <a:lumMod val="65000"/>
                  </a:schemeClr>
                </a:solidFill>
                <a:cs typeface="+mn-ea"/>
                <a:sym typeface="+mn-lt"/>
              </a:endParaRPr>
            </a:p>
          </p:txBody>
        </p:sp>
        <p:sp>
          <p:nvSpPr>
            <p:cNvPr id="25" name="Rectangle 44"/>
            <p:cNvSpPr/>
            <p:nvPr/>
          </p:nvSpPr>
          <p:spPr>
            <a:xfrm>
              <a:off x="1929542" y="5195351"/>
              <a:ext cx="2729132" cy="486466"/>
            </a:xfrm>
            <a:prstGeom prst="rect">
              <a:avLst/>
            </a:prstGeom>
          </p:spPr>
          <p:txBody>
            <a:bodyPr wrap="square">
              <a:spAutoFit/>
            </a:bodyPr>
            <a:lstStyle/>
            <a:p>
              <a:pPr algn="just">
                <a:lnSpc>
                  <a:spcPct val="120000"/>
                </a:lnSpc>
              </a:pPr>
              <a:r>
                <a:rPr lang="zh-CN" altLang="en-US" sz="1065" dirty="0">
                  <a:solidFill>
                    <a:schemeClr val="bg1">
                      <a:lumMod val="65000"/>
                    </a:schemeClr>
                  </a:solidFill>
                  <a:cs typeface="+mn-ea"/>
                  <a:sym typeface="+mn-lt"/>
                </a:rPr>
                <a:t>点击输入简要文字内容，概括精炼言简意赅的说明分项内容。</a:t>
              </a:r>
              <a:endParaRPr lang="en-GB" altLang="zh-CN" sz="1065" dirty="0">
                <a:solidFill>
                  <a:schemeClr val="bg1">
                    <a:lumMod val="65000"/>
                  </a:schemeClr>
                </a:solidFill>
                <a:cs typeface="+mn-ea"/>
                <a:sym typeface="+mn-lt"/>
              </a:endParaRPr>
            </a:p>
          </p:txBody>
        </p:sp>
      </p:grpSp>
      <p:grpSp>
        <p:nvGrpSpPr>
          <p:cNvPr id="26" name="Group 8"/>
          <p:cNvGrpSpPr/>
          <p:nvPr/>
        </p:nvGrpSpPr>
        <p:grpSpPr>
          <a:xfrm>
            <a:off x="5864662" y="4931965"/>
            <a:ext cx="2406117" cy="749732"/>
            <a:chOff x="5703260" y="4932005"/>
            <a:chExt cx="2729132" cy="749811"/>
          </a:xfrm>
        </p:grpSpPr>
        <p:sp>
          <p:nvSpPr>
            <p:cNvPr id="27" name="TextBox 47"/>
            <p:cNvSpPr txBox="1"/>
            <p:nvPr/>
          </p:nvSpPr>
          <p:spPr>
            <a:xfrm>
              <a:off x="6250361" y="4932005"/>
              <a:ext cx="1634927" cy="328586"/>
            </a:xfrm>
            <a:prstGeom prst="rect">
              <a:avLst/>
            </a:prstGeom>
            <a:noFill/>
          </p:spPr>
          <p:txBody>
            <a:bodyPr wrap="none" rtlCol="0">
              <a:spAutoFit/>
            </a:bodyPr>
            <a:lstStyle/>
            <a:p>
              <a:pPr algn="ctr">
                <a:lnSpc>
                  <a:spcPct val="120000"/>
                </a:lnSpc>
              </a:pPr>
              <a:r>
                <a:rPr lang="zh-CN" altLang="en-US" sz="1400">
                  <a:solidFill>
                    <a:schemeClr val="bg1">
                      <a:lumMod val="65000"/>
                    </a:schemeClr>
                  </a:solidFill>
                  <a:cs typeface="+mn-ea"/>
                  <a:sym typeface="+mn-lt"/>
                </a:rPr>
                <a:t>请替换文字内容</a:t>
              </a:r>
              <a:endParaRPr lang="en-GB" sz="1400" dirty="0">
                <a:solidFill>
                  <a:schemeClr val="bg1">
                    <a:lumMod val="65000"/>
                  </a:schemeClr>
                </a:solidFill>
                <a:cs typeface="+mn-ea"/>
                <a:sym typeface="+mn-lt"/>
              </a:endParaRPr>
            </a:p>
          </p:txBody>
        </p:sp>
        <p:sp>
          <p:nvSpPr>
            <p:cNvPr id="28" name="Rectangle 48"/>
            <p:cNvSpPr/>
            <p:nvPr/>
          </p:nvSpPr>
          <p:spPr>
            <a:xfrm>
              <a:off x="5703260" y="5195350"/>
              <a:ext cx="2729132" cy="486466"/>
            </a:xfrm>
            <a:prstGeom prst="rect">
              <a:avLst/>
            </a:prstGeom>
          </p:spPr>
          <p:txBody>
            <a:bodyPr wrap="square">
              <a:spAutoFit/>
            </a:bodyPr>
            <a:lstStyle/>
            <a:p>
              <a:pPr algn="just">
                <a:lnSpc>
                  <a:spcPct val="120000"/>
                </a:lnSpc>
              </a:pPr>
              <a:r>
                <a:rPr lang="zh-CN" altLang="en-US" sz="1065" dirty="0">
                  <a:solidFill>
                    <a:schemeClr val="bg1">
                      <a:lumMod val="65000"/>
                    </a:schemeClr>
                  </a:solidFill>
                  <a:cs typeface="+mn-ea"/>
                  <a:sym typeface="+mn-lt"/>
                </a:rPr>
                <a:t>点击输入简要文字内容，概括精炼言简意赅的说明分项内容。</a:t>
              </a:r>
              <a:endParaRPr lang="en-GB" altLang="zh-CN" sz="1065" dirty="0">
                <a:solidFill>
                  <a:schemeClr val="bg1">
                    <a:lumMod val="65000"/>
                  </a:schemeClr>
                </a:solidFill>
                <a:cs typeface="+mn-ea"/>
                <a:sym typeface="+mn-lt"/>
              </a:endParaRPr>
            </a:p>
          </p:txBody>
        </p:sp>
      </p:grpSp>
      <p:grpSp>
        <p:nvGrpSpPr>
          <p:cNvPr id="29" name="Group 6"/>
          <p:cNvGrpSpPr/>
          <p:nvPr/>
        </p:nvGrpSpPr>
        <p:grpSpPr>
          <a:xfrm>
            <a:off x="3952567" y="1621434"/>
            <a:ext cx="2475780" cy="764298"/>
            <a:chOff x="4038291" y="1621125"/>
            <a:chExt cx="2304129" cy="764379"/>
          </a:xfrm>
        </p:grpSpPr>
        <p:sp>
          <p:nvSpPr>
            <p:cNvPr id="30" name="TextBox 49"/>
            <p:cNvSpPr txBox="1"/>
            <p:nvPr/>
          </p:nvSpPr>
          <p:spPr>
            <a:xfrm>
              <a:off x="4519615" y="1621125"/>
              <a:ext cx="1341483" cy="328586"/>
            </a:xfrm>
            <a:prstGeom prst="rect">
              <a:avLst/>
            </a:prstGeom>
            <a:noFill/>
          </p:spPr>
          <p:txBody>
            <a:bodyPr wrap="none" rtlCol="0">
              <a:spAutoFit/>
            </a:bodyPr>
            <a:lstStyle/>
            <a:p>
              <a:pPr algn="ctr">
                <a:lnSpc>
                  <a:spcPct val="120000"/>
                </a:lnSpc>
              </a:pPr>
              <a:r>
                <a:rPr lang="zh-CN" altLang="en-US" sz="1400">
                  <a:solidFill>
                    <a:schemeClr val="bg1">
                      <a:lumMod val="65000"/>
                    </a:schemeClr>
                  </a:solidFill>
                  <a:cs typeface="+mn-ea"/>
                  <a:sym typeface="+mn-lt"/>
                </a:rPr>
                <a:t>请替换文字内容</a:t>
              </a:r>
              <a:endParaRPr lang="en-GB" sz="1400" dirty="0">
                <a:solidFill>
                  <a:schemeClr val="bg1">
                    <a:lumMod val="65000"/>
                  </a:schemeClr>
                </a:solidFill>
                <a:cs typeface="+mn-ea"/>
                <a:sym typeface="+mn-lt"/>
              </a:endParaRPr>
            </a:p>
          </p:txBody>
        </p:sp>
        <p:sp>
          <p:nvSpPr>
            <p:cNvPr id="31" name="Rectangle 50"/>
            <p:cNvSpPr/>
            <p:nvPr/>
          </p:nvSpPr>
          <p:spPr>
            <a:xfrm>
              <a:off x="4038291" y="1899037"/>
              <a:ext cx="2304129" cy="486467"/>
            </a:xfrm>
            <a:prstGeom prst="rect">
              <a:avLst/>
            </a:prstGeom>
          </p:spPr>
          <p:txBody>
            <a:bodyPr wrap="square">
              <a:spAutoFit/>
            </a:bodyPr>
            <a:lstStyle/>
            <a:p>
              <a:pPr algn="just">
                <a:lnSpc>
                  <a:spcPct val="120000"/>
                </a:lnSpc>
              </a:pPr>
              <a:r>
                <a:rPr lang="zh-CN" altLang="en-US" sz="1065" dirty="0">
                  <a:solidFill>
                    <a:schemeClr val="bg1">
                      <a:lumMod val="65000"/>
                    </a:schemeClr>
                  </a:solidFill>
                  <a:cs typeface="+mn-ea"/>
                  <a:sym typeface="+mn-lt"/>
                </a:rPr>
                <a:t>点击输入简要文字内容，概括精炼言简意赅的说明分项内容。</a:t>
              </a:r>
              <a:endParaRPr lang="en-GB" altLang="zh-CN" sz="1065" dirty="0">
                <a:solidFill>
                  <a:schemeClr val="bg1">
                    <a:lumMod val="65000"/>
                  </a:schemeClr>
                </a:solidFill>
                <a:cs typeface="+mn-ea"/>
                <a:sym typeface="+mn-lt"/>
              </a:endParaRPr>
            </a:p>
          </p:txBody>
        </p:sp>
      </p:grpSp>
      <p:grpSp>
        <p:nvGrpSpPr>
          <p:cNvPr id="32" name="Group 7"/>
          <p:cNvGrpSpPr/>
          <p:nvPr/>
        </p:nvGrpSpPr>
        <p:grpSpPr>
          <a:xfrm>
            <a:off x="7694111" y="1632713"/>
            <a:ext cx="2475780" cy="753008"/>
            <a:chOff x="7780247" y="1632414"/>
            <a:chExt cx="2304129" cy="753092"/>
          </a:xfrm>
        </p:grpSpPr>
        <p:sp>
          <p:nvSpPr>
            <p:cNvPr id="33" name="TextBox 51"/>
            <p:cNvSpPr txBox="1"/>
            <p:nvPr/>
          </p:nvSpPr>
          <p:spPr>
            <a:xfrm>
              <a:off x="8261570" y="1632414"/>
              <a:ext cx="1341483" cy="328588"/>
            </a:xfrm>
            <a:prstGeom prst="rect">
              <a:avLst/>
            </a:prstGeom>
            <a:noFill/>
          </p:spPr>
          <p:txBody>
            <a:bodyPr wrap="none" rtlCol="0">
              <a:spAutoFit/>
            </a:bodyPr>
            <a:lstStyle/>
            <a:p>
              <a:pPr algn="ctr">
                <a:lnSpc>
                  <a:spcPct val="120000"/>
                </a:lnSpc>
              </a:pPr>
              <a:r>
                <a:rPr lang="zh-CN" altLang="en-US" sz="1400">
                  <a:solidFill>
                    <a:schemeClr val="bg1">
                      <a:lumMod val="65000"/>
                    </a:schemeClr>
                  </a:solidFill>
                  <a:cs typeface="+mn-ea"/>
                  <a:sym typeface="+mn-lt"/>
                </a:rPr>
                <a:t>请替换文字内容</a:t>
              </a:r>
              <a:endParaRPr lang="en-GB" sz="1400" dirty="0">
                <a:solidFill>
                  <a:schemeClr val="bg1">
                    <a:lumMod val="65000"/>
                  </a:schemeClr>
                </a:solidFill>
                <a:cs typeface="+mn-ea"/>
                <a:sym typeface="+mn-lt"/>
              </a:endParaRPr>
            </a:p>
          </p:txBody>
        </p:sp>
        <p:sp>
          <p:nvSpPr>
            <p:cNvPr id="34" name="Rectangle 52"/>
            <p:cNvSpPr/>
            <p:nvPr/>
          </p:nvSpPr>
          <p:spPr>
            <a:xfrm>
              <a:off x="7780247" y="1899037"/>
              <a:ext cx="2304129" cy="486469"/>
            </a:xfrm>
            <a:prstGeom prst="rect">
              <a:avLst/>
            </a:prstGeom>
          </p:spPr>
          <p:txBody>
            <a:bodyPr wrap="square">
              <a:spAutoFit/>
            </a:bodyPr>
            <a:lstStyle/>
            <a:p>
              <a:pPr algn="just">
                <a:lnSpc>
                  <a:spcPct val="120000"/>
                </a:lnSpc>
              </a:pPr>
              <a:r>
                <a:rPr lang="zh-CN" altLang="en-US" sz="1065" dirty="0">
                  <a:solidFill>
                    <a:schemeClr val="bg1">
                      <a:lumMod val="65000"/>
                    </a:schemeClr>
                  </a:solidFill>
                  <a:cs typeface="+mn-ea"/>
                  <a:sym typeface="+mn-lt"/>
                </a:rPr>
                <a:t>点击输入简要文字内容，概括精炼言简意赅的说明分项内容。</a:t>
              </a:r>
              <a:endParaRPr lang="en-GB" altLang="zh-CN" sz="1065" dirty="0">
                <a:solidFill>
                  <a:schemeClr val="bg1">
                    <a:lumMod val="65000"/>
                  </a:schemeClr>
                </a:solidFill>
                <a:cs typeface="+mn-ea"/>
                <a:sym typeface="+mn-lt"/>
              </a:endParaRPr>
            </a:p>
          </p:txBody>
        </p:sp>
      </p:grpSp>
      <p:sp>
        <p:nvSpPr>
          <p:cNvPr id="35" name="矩形 34"/>
          <p:cNvSpPr/>
          <p:nvPr/>
        </p:nvSpPr>
        <p:spPr>
          <a:xfrm>
            <a:off x="0" y="1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fa1beeb-2c3c-429c-8c7c-19408bb784df"/>
          <p:cNvGrpSpPr>
            <a:grpSpLocks noChangeAspect="1"/>
          </p:cNvGrpSpPr>
          <p:nvPr/>
        </p:nvGrpSpPr>
        <p:grpSpPr>
          <a:xfrm>
            <a:off x="1770325" y="1412777"/>
            <a:ext cx="8651351" cy="4318097"/>
            <a:chOff x="1770324" y="1412775"/>
            <a:chExt cx="8651351" cy="4318097"/>
          </a:xfrm>
        </p:grpSpPr>
        <p:grpSp>
          <p:nvGrpSpPr>
            <p:cNvPr id="3" name="Group 20"/>
            <p:cNvGrpSpPr/>
            <p:nvPr/>
          </p:nvGrpSpPr>
          <p:grpSpPr>
            <a:xfrm>
              <a:off x="2476500" y="1412775"/>
              <a:ext cx="7239001" cy="3032363"/>
              <a:chOff x="1260866" y="1641971"/>
              <a:chExt cx="9670268" cy="4050804"/>
            </a:xfrm>
          </p:grpSpPr>
          <p:sp>
            <p:nvSpPr>
              <p:cNvPr id="14" name="i$liḋe-Oval 6"/>
              <p:cNvSpPr/>
              <p:nvPr/>
            </p:nvSpPr>
            <p:spPr>
              <a:xfrm>
                <a:off x="1651000" y="4994274"/>
                <a:ext cx="1625600" cy="698501"/>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i$liḋe-Teardrop 3"/>
              <p:cNvSpPr/>
              <p:nvPr/>
            </p:nvSpPr>
            <p:spPr>
              <a:xfrm rot="8100000">
                <a:off x="1260866" y="2431847"/>
                <a:ext cx="2405870" cy="2405870"/>
              </a:xfrm>
              <a:prstGeom prst="teardrop">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i$liḋe-Oval 7"/>
              <p:cNvSpPr/>
              <p:nvPr/>
            </p:nvSpPr>
            <p:spPr>
              <a:xfrm>
                <a:off x="5283200" y="4994274"/>
                <a:ext cx="1625600" cy="698501"/>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i$liḋe-Oval 8"/>
              <p:cNvSpPr/>
              <p:nvPr/>
            </p:nvSpPr>
            <p:spPr>
              <a:xfrm>
                <a:off x="8915399" y="4994274"/>
                <a:ext cx="1625600" cy="698501"/>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i$liḋe-Teardrop 4"/>
              <p:cNvSpPr/>
              <p:nvPr/>
            </p:nvSpPr>
            <p:spPr>
              <a:xfrm rot="8100000">
                <a:off x="4893065" y="2431847"/>
                <a:ext cx="2405870" cy="2405870"/>
              </a:xfrm>
              <a:prstGeom prst="teardrop">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i$liḋe-Teardrop 5"/>
              <p:cNvSpPr/>
              <p:nvPr/>
            </p:nvSpPr>
            <p:spPr>
              <a:xfrm rot="8100000">
                <a:off x="8525264" y="2431847"/>
                <a:ext cx="2405870" cy="2405870"/>
              </a:xfrm>
              <a:prstGeom prst="teardrop">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i$liḋe-Rectangle 10"/>
              <p:cNvSpPr/>
              <p:nvPr/>
            </p:nvSpPr>
            <p:spPr>
              <a:xfrm>
                <a:off x="1484076" y="3790053"/>
                <a:ext cx="2020976" cy="325409"/>
              </a:xfrm>
              <a:prstGeom prst="rect">
                <a:avLst/>
              </a:prstGeom>
            </p:spPr>
            <p:txBody>
              <a:bodyPr wrap="none" lIns="0" tIns="0" rIns="0" bIns="0" anchor="ctr" anchorCtr="1">
                <a:normAutofit fontScale="90000" lnSpcReduction="10000"/>
              </a:bodyPr>
              <a:lstStyle/>
              <a:p>
                <a:pPr algn="ctr" defTabSz="1218565">
                  <a:spcBef>
                    <a:spcPct val="0"/>
                  </a:spcBef>
                  <a:defRPr/>
                </a:pPr>
                <a:r>
                  <a:rPr lang="zh-CN" altLang="en-US" b="1">
                    <a:solidFill>
                      <a:schemeClr val="bg1"/>
                    </a:solidFill>
                    <a:cs typeface="+mn-ea"/>
                    <a:sym typeface="+mn-lt"/>
                  </a:rPr>
                  <a:t>标题文本预设</a:t>
                </a:r>
                <a:endParaRPr lang="zh-CN" altLang="en-US" b="1">
                  <a:solidFill>
                    <a:schemeClr val="bg1"/>
                  </a:solidFill>
                  <a:cs typeface="+mn-ea"/>
                  <a:sym typeface="+mn-lt"/>
                </a:endParaRPr>
              </a:p>
            </p:txBody>
          </p:sp>
          <p:sp>
            <p:nvSpPr>
              <p:cNvPr id="21" name="i$liḋe-Freeform: Shape 11"/>
              <p:cNvSpPr/>
              <p:nvPr/>
            </p:nvSpPr>
            <p:spPr bwMode="auto">
              <a:xfrm>
                <a:off x="2289509" y="2774835"/>
                <a:ext cx="348580" cy="627444"/>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bg1"/>
              </a:solidFill>
              <a:ln>
                <a:noFill/>
              </a:ln>
            </p:spPr>
            <p:txBody>
              <a:bodyPr anchor="ctr"/>
              <a:lstStyle/>
              <a:p>
                <a:pPr algn="ctr"/>
                <a:endParaRPr>
                  <a:cs typeface="+mn-ea"/>
                  <a:sym typeface="+mn-lt"/>
                </a:endParaRPr>
              </a:p>
            </p:txBody>
          </p:sp>
          <p:sp>
            <p:nvSpPr>
              <p:cNvPr id="22" name="i$liḋe-Rectangle 13"/>
              <p:cNvSpPr/>
              <p:nvPr/>
            </p:nvSpPr>
            <p:spPr>
              <a:xfrm>
                <a:off x="5056600" y="3790053"/>
                <a:ext cx="2020976" cy="325409"/>
              </a:xfrm>
              <a:prstGeom prst="rect">
                <a:avLst/>
              </a:prstGeom>
            </p:spPr>
            <p:txBody>
              <a:bodyPr wrap="none" lIns="0" tIns="0" rIns="0" bIns="0" anchor="ctr" anchorCtr="1">
                <a:normAutofit fontScale="90000" lnSpcReduction="10000"/>
              </a:bodyPr>
              <a:lstStyle/>
              <a:p>
                <a:pPr algn="ctr" defTabSz="1218565">
                  <a:spcBef>
                    <a:spcPct val="0"/>
                  </a:spcBef>
                  <a:defRPr/>
                </a:pPr>
                <a:r>
                  <a:rPr lang="zh-CN" altLang="en-US" b="1" dirty="0">
                    <a:solidFill>
                      <a:schemeClr val="bg1"/>
                    </a:solidFill>
                    <a:cs typeface="+mn-ea"/>
                    <a:sym typeface="+mn-lt"/>
                  </a:rPr>
                  <a:t>标题文本预设</a:t>
                </a:r>
                <a:endParaRPr lang="zh-CN" altLang="en-US" b="1" dirty="0">
                  <a:solidFill>
                    <a:schemeClr val="bg1"/>
                  </a:solidFill>
                  <a:cs typeface="+mn-ea"/>
                  <a:sym typeface="+mn-lt"/>
                </a:endParaRPr>
              </a:p>
            </p:txBody>
          </p:sp>
          <p:sp>
            <p:nvSpPr>
              <p:cNvPr id="23" name="i$liḋe-Rectangle 15"/>
              <p:cNvSpPr/>
              <p:nvPr/>
            </p:nvSpPr>
            <p:spPr>
              <a:xfrm>
                <a:off x="8717710" y="3790053"/>
                <a:ext cx="2020976" cy="325409"/>
              </a:xfrm>
              <a:prstGeom prst="rect">
                <a:avLst/>
              </a:prstGeom>
            </p:spPr>
            <p:txBody>
              <a:bodyPr wrap="none" lIns="0" tIns="0" rIns="0" bIns="0" anchor="ctr" anchorCtr="1">
                <a:normAutofit fontScale="90000" lnSpcReduction="10000"/>
              </a:bodyPr>
              <a:lstStyle/>
              <a:p>
                <a:pPr algn="ctr" defTabSz="1218565">
                  <a:spcBef>
                    <a:spcPct val="0"/>
                  </a:spcBef>
                  <a:defRPr/>
                </a:pPr>
                <a:r>
                  <a:rPr lang="zh-CN" altLang="en-US" b="1">
                    <a:solidFill>
                      <a:schemeClr val="bg1"/>
                    </a:solidFill>
                    <a:cs typeface="+mn-ea"/>
                    <a:sym typeface="+mn-lt"/>
                  </a:rPr>
                  <a:t>标题文本预设</a:t>
                </a:r>
                <a:endParaRPr lang="zh-CN" altLang="en-US" b="1">
                  <a:solidFill>
                    <a:schemeClr val="bg1"/>
                  </a:solidFill>
                  <a:cs typeface="+mn-ea"/>
                  <a:sym typeface="+mn-lt"/>
                </a:endParaRPr>
              </a:p>
            </p:txBody>
          </p:sp>
          <p:sp>
            <p:nvSpPr>
              <p:cNvPr id="24" name="i$liḋe-Freeform: Shape 16"/>
              <p:cNvSpPr/>
              <p:nvPr/>
            </p:nvSpPr>
            <p:spPr bwMode="auto">
              <a:xfrm>
                <a:off x="9374221" y="2774835"/>
                <a:ext cx="707954" cy="706642"/>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cs typeface="+mn-ea"/>
                  <a:sym typeface="+mn-lt"/>
                </a:endParaRPr>
              </a:p>
            </p:txBody>
          </p:sp>
          <p:sp>
            <p:nvSpPr>
              <p:cNvPr id="25" name="i$liḋe-Freeform: Shape 17"/>
              <p:cNvSpPr/>
              <p:nvPr/>
            </p:nvSpPr>
            <p:spPr bwMode="auto">
              <a:xfrm>
                <a:off x="5738628" y="2813434"/>
                <a:ext cx="714744" cy="587458"/>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cs typeface="+mn-ea"/>
                  <a:sym typeface="+mn-lt"/>
                </a:endParaRPr>
              </a:p>
            </p:txBody>
          </p:sp>
          <p:sp>
            <p:nvSpPr>
              <p:cNvPr id="26" name="i$liḋe-Rectangle 2"/>
              <p:cNvSpPr/>
              <p:nvPr/>
            </p:nvSpPr>
            <p:spPr>
              <a:xfrm>
                <a:off x="2151308" y="1641971"/>
                <a:ext cx="589308" cy="863406"/>
              </a:xfrm>
              <a:prstGeom prst="rect">
                <a:avLst/>
              </a:prstGeom>
            </p:spPr>
            <p:txBody>
              <a:bodyPr wrap="none">
                <a:normAutofit/>
              </a:bodyPr>
              <a:lstStyle/>
              <a:p>
                <a:pPr algn="ctr"/>
                <a:r>
                  <a:rPr lang="en-US" altLang="zh-CN" sz="3600" b="1">
                    <a:solidFill>
                      <a:schemeClr val="accent1"/>
                    </a:solidFill>
                    <a:cs typeface="+mn-ea"/>
                    <a:sym typeface="+mn-lt"/>
                  </a:rPr>
                  <a:t>1</a:t>
                </a:r>
                <a:endParaRPr lang="en-US" altLang="zh-CN" sz="3600" b="1">
                  <a:solidFill>
                    <a:schemeClr val="accent1"/>
                  </a:solidFill>
                  <a:cs typeface="+mn-ea"/>
                  <a:sym typeface="+mn-lt"/>
                </a:endParaRPr>
              </a:p>
            </p:txBody>
          </p:sp>
          <p:sp>
            <p:nvSpPr>
              <p:cNvPr id="27" name="îṥļîḑé-Rectangle 18"/>
              <p:cNvSpPr/>
              <p:nvPr/>
            </p:nvSpPr>
            <p:spPr>
              <a:xfrm>
                <a:off x="5801346" y="1641971"/>
                <a:ext cx="589308" cy="863406"/>
              </a:xfrm>
              <a:prstGeom prst="rect">
                <a:avLst/>
              </a:prstGeom>
            </p:spPr>
            <p:txBody>
              <a:bodyPr wrap="none">
                <a:normAutofit/>
              </a:bodyPr>
              <a:lstStyle/>
              <a:p>
                <a:pPr algn="ctr"/>
                <a:r>
                  <a:rPr lang="en-US" altLang="zh-CN" sz="3600" b="1">
                    <a:solidFill>
                      <a:schemeClr val="accent2"/>
                    </a:solidFill>
                    <a:cs typeface="+mn-ea"/>
                    <a:sym typeface="+mn-lt"/>
                  </a:rPr>
                  <a:t>2</a:t>
                </a:r>
                <a:endParaRPr lang="en-US" altLang="zh-CN" sz="3600" b="1">
                  <a:solidFill>
                    <a:schemeClr val="accent2"/>
                  </a:solidFill>
                  <a:cs typeface="+mn-ea"/>
                  <a:sym typeface="+mn-lt"/>
                </a:endParaRPr>
              </a:p>
            </p:txBody>
          </p:sp>
          <p:sp>
            <p:nvSpPr>
              <p:cNvPr id="28" name="îṥļîḑé-Rectangle 19"/>
              <p:cNvSpPr/>
              <p:nvPr/>
            </p:nvSpPr>
            <p:spPr>
              <a:xfrm>
                <a:off x="9433544" y="1641971"/>
                <a:ext cx="589308" cy="863406"/>
              </a:xfrm>
              <a:prstGeom prst="rect">
                <a:avLst/>
              </a:prstGeom>
            </p:spPr>
            <p:txBody>
              <a:bodyPr wrap="none">
                <a:normAutofit/>
              </a:bodyPr>
              <a:lstStyle/>
              <a:p>
                <a:pPr algn="ctr"/>
                <a:r>
                  <a:rPr lang="en-US" altLang="zh-CN" sz="3600" b="1">
                    <a:solidFill>
                      <a:schemeClr val="accent3"/>
                    </a:solidFill>
                    <a:cs typeface="+mn-ea"/>
                    <a:sym typeface="+mn-lt"/>
                  </a:rPr>
                  <a:t>3</a:t>
                </a:r>
                <a:endParaRPr lang="en-US" altLang="zh-CN" sz="3600" b="1">
                  <a:solidFill>
                    <a:schemeClr val="accent3"/>
                  </a:solidFill>
                  <a:cs typeface="+mn-ea"/>
                  <a:sym typeface="+mn-lt"/>
                </a:endParaRPr>
              </a:p>
            </p:txBody>
          </p:sp>
        </p:grpSp>
        <p:grpSp>
          <p:nvGrpSpPr>
            <p:cNvPr id="4" name="Group 21"/>
            <p:cNvGrpSpPr/>
            <p:nvPr/>
          </p:nvGrpSpPr>
          <p:grpSpPr>
            <a:xfrm>
              <a:off x="1770324" y="4873612"/>
              <a:ext cx="8651351" cy="857260"/>
              <a:chOff x="1768931" y="4705020"/>
              <a:chExt cx="8651351" cy="857260"/>
            </a:xfrm>
          </p:grpSpPr>
          <p:grpSp>
            <p:nvGrpSpPr>
              <p:cNvPr id="5" name="Group 22"/>
              <p:cNvGrpSpPr/>
              <p:nvPr/>
            </p:nvGrpSpPr>
            <p:grpSpPr>
              <a:xfrm>
                <a:off x="1768931" y="4705020"/>
                <a:ext cx="2213143" cy="857260"/>
                <a:chOff x="1732858" y="5001250"/>
                <a:chExt cx="2213143" cy="857260"/>
              </a:xfrm>
            </p:grpSpPr>
            <p:sp>
              <p:nvSpPr>
                <p:cNvPr id="12" name="îṥļîḑé-TextBox 2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a:solidFill>
                        <a:schemeClr val="accent1"/>
                      </a:solidFill>
                      <a:cs typeface="+mn-ea"/>
                      <a:sym typeface="+mn-lt"/>
                    </a:rPr>
                    <a:t>标题文本预设</a:t>
                  </a:r>
                  <a:endParaRPr lang="zh-CN" altLang="en-US" sz="1400" b="1">
                    <a:solidFill>
                      <a:schemeClr val="accent1"/>
                    </a:solidFill>
                    <a:cs typeface="+mn-ea"/>
                    <a:sym typeface="+mn-lt"/>
                  </a:endParaRPr>
                </a:p>
              </p:txBody>
            </p:sp>
            <p:sp>
              <p:nvSpPr>
                <p:cNvPr id="13" name="îṥļîḑé-TextBox 30"/>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cs typeface="+mn-ea"/>
                      <a:sym typeface="+mn-lt"/>
                    </a:rPr>
                    <a:t>此部分内容作为文字排版占位显示 </a:t>
                  </a:r>
                  <a:br>
                    <a:rPr lang="zh-CN" altLang="en-US" sz="1000">
                      <a:cs typeface="+mn-ea"/>
                      <a:sym typeface="+mn-lt"/>
                    </a:rPr>
                  </a:br>
                  <a:r>
                    <a:rPr lang="zh-CN" altLang="en-US" sz="1000">
                      <a:cs typeface="+mn-ea"/>
                      <a:sym typeface="+mn-lt"/>
                    </a:rPr>
                    <a:t>（建议使用主题字体）</a:t>
                  </a:r>
                  <a:endParaRPr lang="zh-CN" altLang="en-US" sz="1000">
                    <a:cs typeface="+mn-ea"/>
                    <a:sym typeface="+mn-lt"/>
                  </a:endParaRPr>
                </a:p>
              </p:txBody>
            </p:sp>
          </p:grpSp>
          <p:grpSp>
            <p:nvGrpSpPr>
              <p:cNvPr id="6" name="Group 23"/>
              <p:cNvGrpSpPr/>
              <p:nvPr/>
            </p:nvGrpSpPr>
            <p:grpSpPr>
              <a:xfrm>
                <a:off x="4988035" y="4705020"/>
                <a:ext cx="2213143" cy="857260"/>
                <a:chOff x="1732858" y="5001250"/>
                <a:chExt cx="2213143" cy="857260"/>
              </a:xfrm>
            </p:grpSpPr>
            <p:sp>
              <p:nvSpPr>
                <p:cNvPr id="10" name="îṥļîḑé-TextBox 27"/>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a:solidFill>
                        <a:schemeClr val="accent2"/>
                      </a:solidFill>
                      <a:cs typeface="+mn-ea"/>
                      <a:sym typeface="+mn-lt"/>
                    </a:rPr>
                    <a:t>标题文本预设</a:t>
                  </a:r>
                  <a:endParaRPr lang="zh-CN" altLang="en-US" sz="1400" b="1">
                    <a:solidFill>
                      <a:schemeClr val="accent2"/>
                    </a:solidFill>
                    <a:cs typeface="+mn-ea"/>
                    <a:sym typeface="+mn-lt"/>
                  </a:endParaRPr>
                </a:p>
              </p:txBody>
            </p:sp>
            <p:sp>
              <p:nvSpPr>
                <p:cNvPr id="11" name="îṥļîḑé-TextBox 28"/>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cs typeface="+mn-ea"/>
                      <a:sym typeface="+mn-lt"/>
                    </a:rPr>
                    <a:t>此部分内容作为文字排版占位显示 </a:t>
                  </a:r>
                  <a:br>
                    <a:rPr lang="zh-CN" altLang="en-US" sz="1000">
                      <a:cs typeface="+mn-ea"/>
                      <a:sym typeface="+mn-lt"/>
                    </a:rPr>
                  </a:br>
                  <a:r>
                    <a:rPr lang="zh-CN" altLang="en-US" sz="1000">
                      <a:cs typeface="+mn-ea"/>
                      <a:sym typeface="+mn-lt"/>
                    </a:rPr>
                    <a:t>（建议使用主题字体）</a:t>
                  </a:r>
                  <a:endParaRPr lang="zh-CN" altLang="en-US" sz="1000">
                    <a:cs typeface="+mn-ea"/>
                    <a:sym typeface="+mn-lt"/>
                  </a:endParaRPr>
                </a:p>
              </p:txBody>
            </p:sp>
          </p:grpSp>
          <p:grpSp>
            <p:nvGrpSpPr>
              <p:cNvPr id="7" name="Group 24"/>
              <p:cNvGrpSpPr/>
              <p:nvPr/>
            </p:nvGrpSpPr>
            <p:grpSpPr>
              <a:xfrm>
                <a:off x="8207139" y="4705020"/>
                <a:ext cx="2213143" cy="857260"/>
                <a:chOff x="1732858" y="5001250"/>
                <a:chExt cx="2213143" cy="857260"/>
              </a:xfrm>
            </p:grpSpPr>
            <p:sp>
              <p:nvSpPr>
                <p:cNvPr id="8" name="îṥļîḑé-TextBox 25"/>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a:solidFill>
                        <a:schemeClr val="accent3"/>
                      </a:solidFill>
                      <a:cs typeface="+mn-ea"/>
                      <a:sym typeface="+mn-lt"/>
                    </a:rPr>
                    <a:t>标题文本预设</a:t>
                  </a:r>
                  <a:endParaRPr lang="zh-CN" altLang="en-US" sz="1400" b="1">
                    <a:solidFill>
                      <a:schemeClr val="accent3"/>
                    </a:solidFill>
                    <a:cs typeface="+mn-ea"/>
                    <a:sym typeface="+mn-lt"/>
                  </a:endParaRPr>
                </a:p>
              </p:txBody>
            </p:sp>
            <p:sp>
              <p:nvSpPr>
                <p:cNvPr id="9" name="îṥļîḑé-TextBox 26"/>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cs typeface="+mn-ea"/>
                      <a:sym typeface="+mn-lt"/>
                    </a:rPr>
                    <a:t>此部分内容作为文字排版占位显示 </a:t>
                  </a:r>
                  <a:br>
                    <a:rPr lang="zh-CN" altLang="en-US" sz="1000">
                      <a:cs typeface="+mn-ea"/>
                      <a:sym typeface="+mn-lt"/>
                    </a:rPr>
                  </a:br>
                  <a:r>
                    <a:rPr lang="zh-CN" altLang="en-US" sz="1000">
                      <a:cs typeface="+mn-ea"/>
                      <a:sym typeface="+mn-lt"/>
                    </a:rPr>
                    <a:t>（建议使用主题字体）</a:t>
                  </a:r>
                  <a:endParaRPr lang="zh-CN" altLang="en-US" sz="1000">
                    <a:cs typeface="+mn-ea"/>
                    <a:sym typeface="+mn-lt"/>
                  </a:endParaRPr>
                </a:p>
              </p:txBody>
            </p:sp>
          </p:grpSp>
        </p:gr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F8F8D"/>
        </a:solidFill>
        <a:effectLst/>
      </p:bgPr>
    </p:bg>
    <p:spTree>
      <p:nvGrpSpPr>
        <p:cNvPr id="1" name=""/>
        <p:cNvGrpSpPr/>
        <p:nvPr/>
      </p:nvGrpSpPr>
      <p:grpSpPr>
        <a:xfrm>
          <a:off x="0" y="0"/>
          <a:ext cx="0" cy="0"/>
          <a:chOff x="0" y="0"/>
          <a:chExt cx="0" cy="0"/>
        </a:xfrm>
      </p:grpSpPr>
      <p:pic>
        <p:nvPicPr>
          <p:cNvPr id="3" name="图片 2" descr="图层 1"/>
          <p:cNvPicPr>
            <a:picLocks noChangeAspect="1"/>
          </p:cNvPicPr>
          <p:nvPr/>
        </p:nvPicPr>
        <p:blipFill>
          <a:blip r:embed="rId1"/>
          <a:stretch>
            <a:fillRect/>
          </a:stretch>
        </p:blipFill>
        <p:spPr>
          <a:xfrm rot="5400000">
            <a:off x="3370580" y="-1956435"/>
            <a:ext cx="5464175" cy="10737850"/>
          </a:xfrm>
          <a:prstGeom prst="rect">
            <a:avLst/>
          </a:prstGeom>
          <a:effectLst>
            <a:outerShdw blurRad="50800" dist="38100" dir="2700000" algn="tl" rotWithShape="0">
              <a:prstClr val="black">
                <a:alpha val="40000"/>
              </a:prstClr>
            </a:outerShdw>
          </a:effectLst>
        </p:spPr>
      </p:pic>
      <p:pic>
        <p:nvPicPr>
          <p:cNvPr id="6" name="图片 5" descr="廉 政 副本"/>
          <p:cNvPicPr>
            <a:picLocks noChangeAspect="1"/>
          </p:cNvPicPr>
          <p:nvPr/>
        </p:nvPicPr>
        <p:blipFill>
          <a:blip r:embed="rId2"/>
          <a:stretch>
            <a:fillRect/>
          </a:stretch>
        </p:blipFill>
        <p:spPr>
          <a:xfrm>
            <a:off x="1532255" y="1276350"/>
            <a:ext cx="1678940" cy="3422015"/>
          </a:xfrm>
          <a:prstGeom prst="rect">
            <a:avLst/>
          </a:prstGeom>
        </p:spPr>
      </p:pic>
      <p:pic>
        <p:nvPicPr>
          <p:cNvPr id="9" name="图片 8" descr="廉政 文化 副本 2"/>
          <p:cNvPicPr>
            <a:picLocks noChangeAspect="1"/>
          </p:cNvPicPr>
          <p:nvPr/>
        </p:nvPicPr>
        <p:blipFill>
          <a:blip r:embed="rId3"/>
          <a:stretch>
            <a:fillRect/>
          </a:stretch>
        </p:blipFill>
        <p:spPr>
          <a:xfrm>
            <a:off x="10853420" y="5515610"/>
            <a:ext cx="618490" cy="629285"/>
          </a:xfrm>
          <a:prstGeom prst="rect">
            <a:avLst/>
          </a:prstGeom>
        </p:spPr>
      </p:pic>
      <p:pic>
        <p:nvPicPr>
          <p:cNvPr id="10" name="图片 9" descr="flower 副本"/>
          <p:cNvPicPr>
            <a:picLocks noChangeAspect="1"/>
          </p:cNvPicPr>
          <p:nvPr/>
        </p:nvPicPr>
        <p:blipFill>
          <a:blip r:embed="rId4"/>
          <a:srcRect l="62805" b="73085"/>
          <a:stretch>
            <a:fillRect/>
          </a:stretch>
        </p:blipFill>
        <p:spPr>
          <a:xfrm>
            <a:off x="7275195" y="680720"/>
            <a:ext cx="4196715" cy="4250690"/>
          </a:xfrm>
          <a:prstGeom prst="rect">
            <a:avLst/>
          </a:prstGeom>
        </p:spPr>
      </p:pic>
      <p:sp>
        <p:nvSpPr>
          <p:cNvPr id="2" name="PA_文本框 69"/>
          <p:cNvSpPr txBox="1"/>
          <p:nvPr>
            <p:custDataLst>
              <p:tags r:id="rId5"/>
            </p:custDataLst>
          </p:nvPr>
        </p:nvSpPr>
        <p:spPr>
          <a:xfrm>
            <a:off x="4198103" y="1524281"/>
            <a:ext cx="1984945" cy="829945"/>
          </a:xfrm>
          <a:prstGeom prst="rect">
            <a:avLst/>
          </a:prstGeom>
          <a:noFill/>
        </p:spPr>
        <p:txBody>
          <a:bodyPr wrap="square" rtlCol="0">
            <a:spAutoFit/>
          </a:bodyPr>
          <a:lstStyle/>
          <a:p>
            <a:pPr algn="dist"/>
            <a:r>
              <a:rPr lang="zh-CN" altLang="en-US" sz="4800" dirty="0">
                <a:solidFill>
                  <a:schemeClr val="accent1"/>
                </a:solidFill>
                <a:cs typeface="+mn-ea"/>
                <a:sym typeface="+mn-lt"/>
              </a:rPr>
              <a:t>目录</a:t>
            </a:r>
            <a:endParaRPr lang="zh-CN" altLang="en-US" sz="4800" dirty="0">
              <a:solidFill>
                <a:schemeClr val="accent1"/>
              </a:solidFill>
              <a:cs typeface="+mn-ea"/>
              <a:sym typeface="+mn-lt"/>
            </a:endParaRPr>
          </a:p>
        </p:txBody>
      </p:sp>
      <p:grpSp>
        <p:nvGrpSpPr>
          <p:cNvPr id="4" name="PA_组合 5"/>
          <p:cNvGrpSpPr/>
          <p:nvPr>
            <p:custDataLst>
              <p:tags r:id="rId6"/>
            </p:custDataLst>
          </p:nvPr>
        </p:nvGrpSpPr>
        <p:grpSpPr>
          <a:xfrm>
            <a:off x="6902988" y="1876557"/>
            <a:ext cx="1174751" cy="125175"/>
            <a:chOff x="7772399" y="717787"/>
            <a:chExt cx="1174751" cy="125175"/>
          </a:xfrm>
          <a:solidFill>
            <a:schemeClr val="accent1"/>
          </a:solidFill>
        </p:grpSpPr>
        <p:sp>
          <p:nvSpPr>
            <p:cNvPr id="5" name="椭圆 4"/>
            <p:cNvSpPr/>
            <p:nvPr/>
          </p:nvSpPr>
          <p:spPr>
            <a:xfrm>
              <a:off x="7772399" y="717787"/>
              <a:ext cx="125175" cy="12517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cxnSp>
          <p:nvCxnSpPr>
            <p:cNvPr id="7" name="直接连接符 3"/>
            <p:cNvCxnSpPr/>
            <p:nvPr/>
          </p:nvCxnSpPr>
          <p:spPr>
            <a:xfrm>
              <a:off x="7897574" y="780374"/>
              <a:ext cx="1049576" cy="0"/>
            </a:xfrm>
            <a:prstGeom prst="line">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PA_组合 20"/>
          <p:cNvGrpSpPr/>
          <p:nvPr>
            <p:custDataLst>
              <p:tags r:id="rId7"/>
            </p:custDataLst>
          </p:nvPr>
        </p:nvGrpSpPr>
        <p:grpSpPr>
          <a:xfrm flipH="1">
            <a:off x="2470417" y="1876557"/>
            <a:ext cx="1174751" cy="125175"/>
            <a:chOff x="7772399" y="717787"/>
            <a:chExt cx="1174751" cy="125175"/>
          </a:xfrm>
          <a:solidFill>
            <a:schemeClr val="accent1"/>
          </a:solidFill>
        </p:grpSpPr>
        <p:sp>
          <p:nvSpPr>
            <p:cNvPr id="11" name="椭圆 10"/>
            <p:cNvSpPr/>
            <p:nvPr/>
          </p:nvSpPr>
          <p:spPr>
            <a:xfrm>
              <a:off x="7772399" y="717787"/>
              <a:ext cx="125175" cy="12517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cxnSp>
          <p:nvCxnSpPr>
            <p:cNvPr id="12" name="直接连接符 23"/>
            <p:cNvCxnSpPr/>
            <p:nvPr/>
          </p:nvCxnSpPr>
          <p:spPr>
            <a:xfrm>
              <a:off x="7897574" y="780374"/>
              <a:ext cx="1049576" cy="0"/>
            </a:xfrm>
            <a:prstGeom prst="line">
              <a:avLst/>
            </a:prstGeom>
            <a:grpFill/>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PA_组合 36"/>
          <p:cNvGrpSpPr/>
          <p:nvPr>
            <p:custDataLst>
              <p:tags r:id="rId8"/>
            </p:custDataLst>
          </p:nvPr>
        </p:nvGrpSpPr>
        <p:grpSpPr>
          <a:xfrm>
            <a:off x="1602039" y="3172354"/>
            <a:ext cx="3835313" cy="700088"/>
            <a:chOff x="1614538" y="2242481"/>
            <a:chExt cx="3835313" cy="700089"/>
          </a:xfrm>
        </p:grpSpPr>
        <p:grpSp>
          <p:nvGrpSpPr>
            <p:cNvPr id="14" name="组合 31"/>
            <p:cNvGrpSpPr/>
            <p:nvPr/>
          </p:nvGrpSpPr>
          <p:grpSpPr>
            <a:xfrm>
              <a:off x="1614538" y="2285671"/>
              <a:ext cx="707749" cy="656899"/>
              <a:chOff x="1962880" y="2980466"/>
              <a:chExt cx="707749" cy="656899"/>
            </a:xfrm>
          </p:grpSpPr>
          <p:sp>
            <p:nvSpPr>
              <p:cNvPr id="15" name="矩形 14"/>
              <p:cNvSpPr/>
              <p:nvPr/>
            </p:nvSpPr>
            <p:spPr>
              <a:xfrm>
                <a:off x="1962880" y="2994119"/>
                <a:ext cx="707749" cy="64324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sym typeface="+mn-lt"/>
                </a:endParaRPr>
              </a:p>
            </p:txBody>
          </p:sp>
          <p:sp>
            <p:nvSpPr>
              <p:cNvPr id="16" name="文本框 15"/>
              <p:cNvSpPr txBox="1"/>
              <p:nvPr/>
            </p:nvSpPr>
            <p:spPr>
              <a:xfrm>
                <a:off x="1983992" y="2980466"/>
                <a:ext cx="665524" cy="583566"/>
              </a:xfrm>
              <a:prstGeom prst="rect">
                <a:avLst/>
              </a:prstGeom>
              <a:noFill/>
            </p:spPr>
            <p:txBody>
              <a:bodyPr wrap="square" rtlCol="0">
                <a:spAutoFit/>
              </a:bodyPr>
              <a:lstStyle/>
              <a:p>
                <a:pPr algn="dist"/>
                <a:r>
                  <a:rPr lang="zh-CN" altLang="en-US" sz="3200" dirty="0">
                    <a:solidFill>
                      <a:schemeClr val="accent1"/>
                    </a:solidFill>
                    <a:cs typeface="+mn-ea"/>
                    <a:sym typeface="+mn-lt"/>
                  </a:rPr>
                  <a:t>壹</a:t>
                </a:r>
                <a:endParaRPr lang="zh-CN" altLang="en-US" sz="3200" dirty="0">
                  <a:solidFill>
                    <a:schemeClr val="accent1"/>
                  </a:solidFill>
                  <a:cs typeface="+mn-ea"/>
                  <a:sym typeface="+mn-lt"/>
                </a:endParaRPr>
              </a:p>
            </p:txBody>
          </p:sp>
        </p:grpSp>
        <p:grpSp>
          <p:nvGrpSpPr>
            <p:cNvPr id="17" name="组合 32"/>
            <p:cNvGrpSpPr/>
            <p:nvPr/>
          </p:nvGrpSpPr>
          <p:grpSpPr>
            <a:xfrm>
              <a:off x="2482526" y="2242481"/>
              <a:ext cx="2967325" cy="671288"/>
              <a:chOff x="6431995" y="1444770"/>
              <a:chExt cx="2967325" cy="671288"/>
            </a:xfrm>
          </p:grpSpPr>
          <p:sp>
            <p:nvSpPr>
              <p:cNvPr id="18" name="文本框 17"/>
              <p:cNvSpPr txBox="1"/>
              <p:nvPr/>
            </p:nvSpPr>
            <p:spPr>
              <a:xfrm>
                <a:off x="6431995" y="1444770"/>
                <a:ext cx="2291091" cy="460376"/>
              </a:xfrm>
              <a:prstGeom prst="rect">
                <a:avLst/>
              </a:prstGeom>
              <a:noFill/>
            </p:spPr>
            <p:txBody>
              <a:bodyPr wrap="square" rtlCol="0" anchor="ctr">
                <a:spAutoFit/>
              </a:bodyPr>
              <a:lstStyle/>
              <a:p>
                <a:pPr algn="dist"/>
                <a:r>
                  <a:rPr lang="zh-CN" altLang="en-US" sz="2400" dirty="0">
                    <a:solidFill>
                      <a:schemeClr val="accent1"/>
                    </a:solidFill>
                    <a:cs typeface="+mn-ea"/>
                    <a:sym typeface="+mn-lt"/>
                  </a:rPr>
                  <a:t>输入您的标题</a:t>
                </a:r>
                <a:endParaRPr lang="zh-CN" altLang="en-US" sz="2400" dirty="0">
                  <a:solidFill>
                    <a:schemeClr val="accent1"/>
                  </a:solidFill>
                  <a:cs typeface="+mn-ea"/>
                  <a:sym typeface="+mn-lt"/>
                </a:endParaRPr>
              </a:p>
            </p:txBody>
          </p:sp>
          <p:sp>
            <p:nvSpPr>
              <p:cNvPr id="19" name="矩形 18"/>
              <p:cNvSpPr/>
              <p:nvPr/>
            </p:nvSpPr>
            <p:spPr>
              <a:xfrm>
                <a:off x="6457906" y="1822451"/>
                <a:ext cx="2941414" cy="293607"/>
              </a:xfrm>
              <a:prstGeom prst="rect">
                <a:avLst/>
              </a:prstGeom>
            </p:spPr>
            <p:txBody>
              <a:bodyPr wrap="square">
                <a:spAutoFit/>
              </a:bodyPr>
              <a:lstStyle/>
              <a:p>
                <a:pPr>
                  <a:lnSpc>
                    <a:spcPct val="120000"/>
                  </a:lnSpc>
                </a:pPr>
                <a:r>
                  <a:rPr lang="en-US" altLang="zh-CN" sz="1200" dirty="0">
                    <a:solidFill>
                      <a:schemeClr val="accent1"/>
                    </a:solidFill>
                    <a:cs typeface="+mn-ea"/>
                    <a:sym typeface="+mn-lt"/>
                  </a:rPr>
                  <a:t>add your title here</a:t>
                </a:r>
                <a:endParaRPr lang="zh-CN" altLang="en-US" sz="1200" dirty="0">
                  <a:solidFill>
                    <a:schemeClr val="accent1"/>
                  </a:solidFill>
                  <a:cs typeface="+mn-ea"/>
                  <a:sym typeface="+mn-lt"/>
                </a:endParaRPr>
              </a:p>
            </p:txBody>
          </p:sp>
        </p:grpSp>
      </p:grpSp>
      <p:grpSp>
        <p:nvGrpSpPr>
          <p:cNvPr id="20" name="PA_组合 46"/>
          <p:cNvGrpSpPr/>
          <p:nvPr>
            <p:custDataLst>
              <p:tags r:id="rId9"/>
            </p:custDataLst>
          </p:nvPr>
        </p:nvGrpSpPr>
        <p:grpSpPr>
          <a:xfrm>
            <a:off x="6320261" y="3172354"/>
            <a:ext cx="3730717" cy="700088"/>
            <a:chOff x="1614538" y="2242481"/>
            <a:chExt cx="3730717" cy="700089"/>
          </a:xfrm>
        </p:grpSpPr>
        <p:grpSp>
          <p:nvGrpSpPr>
            <p:cNvPr id="21" name="组合 47"/>
            <p:cNvGrpSpPr/>
            <p:nvPr/>
          </p:nvGrpSpPr>
          <p:grpSpPr>
            <a:xfrm>
              <a:off x="1614538" y="2285671"/>
              <a:ext cx="707749" cy="656899"/>
              <a:chOff x="1962880" y="2980466"/>
              <a:chExt cx="707749" cy="656899"/>
            </a:xfrm>
          </p:grpSpPr>
          <p:sp>
            <p:nvSpPr>
              <p:cNvPr id="22" name="矩形 21"/>
              <p:cNvSpPr/>
              <p:nvPr/>
            </p:nvSpPr>
            <p:spPr>
              <a:xfrm>
                <a:off x="1962880" y="2994119"/>
                <a:ext cx="707749" cy="6432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cs typeface="+mn-ea"/>
                  <a:sym typeface="+mn-lt"/>
                </a:endParaRPr>
              </a:p>
            </p:txBody>
          </p:sp>
          <p:sp>
            <p:nvSpPr>
              <p:cNvPr id="23" name="文本框 22"/>
              <p:cNvSpPr txBox="1"/>
              <p:nvPr/>
            </p:nvSpPr>
            <p:spPr>
              <a:xfrm>
                <a:off x="1983992" y="2980466"/>
                <a:ext cx="665524" cy="583566"/>
              </a:xfrm>
              <a:prstGeom prst="rect">
                <a:avLst/>
              </a:prstGeom>
              <a:noFill/>
            </p:spPr>
            <p:txBody>
              <a:bodyPr wrap="square" rtlCol="0">
                <a:spAutoFit/>
              </a:bodyPr>
              <a:lstStyle/>
              <a:p>
                <a:pPr algn="dist"/>
                <a:r>
                  <a:rPr lang="zh-CN" altLang="en-US" sz="3200" dirty="0">
                    <a:solidFill>
                      <a:schemeClr val="accent2"/>
                    </a:solidFill>
                    <a:cs typeface="+mn-ea"/>
                    <a:sym typeface="+mn-lt"/>
                  </a:rPr>
                  <a:t>贰</a:t>
                </a:r>
                <a:endParaRPr lang="zh-CN" altLang="en-US" sz="3200" dirty="0">
                  <a:solidFill>
                    <a:schemeClr val="accent2"/>
                  </a:solidFill>
                  <a:cs typeface="+mn-ea"/>
                  <a:sym typeface="+mn-lt"/>
                </a:endParaRPr>
              </a:p>
            </p:txBody>
          </p:sp>
        </p:grpSp>
        <p:grpSp>
          <p:nvGrpSpPr>
            <p:cNvPr id="24" name="组合 48"/>
            <p:cNvGrpSpPr/>
            <p:nvPr/>
          </p:nvGrpSpPr>
          <p:grpSpPr>
            <a:xfrm>
              <a:off x="2482526" y="2242481"/>
              <a:ext cx="2862729" cy="671288"/>
              <a:chOff x="6431995" y="1444770"/>
              <a:chExt cx="2862729" cy="671288"/>
            </a:xfrm>
          </p:grpSpPr>
          <p:sp>
            <p:nvSpPr>
              <p:cNvPr id="25" name="文本框 24"/>
              <p:cNvSpPr txBox="1"/>
              <p:nvPr/>
            </p:nvSpPr>
            <p:spPr>
              <a:xfrm>
                <a:off x="6431995" y="1444770"/>
                <a:ext cx="2291091" cy="460376"/>
              </a:xfrm>
              <a:prstGeom prst="rect">
                <a:avLst/>
              </a:prstGeom>
              <a:noFill/>
            </p:spPr>
            <p:txBody>
              <a:bodyPr wrap="square" rtlCol="0" anchor="ctr">
                <a:spAutoFit/>
              </a:bodyPr>
              <a:lstStyle/>
              <a:p>
                <a:pPr algn="dist"/>
                <a:r>
                  <a:rPr lang="zh-CN" altLang="en-US" sz="2400">
                    <a:solidFill>
                      <a:schemeClr val="accent2"/>
                    </a:solidFill>
                    <a:cs typeface="+mn-ea"/>
                    <a:sym typeface="+mn-lt"/>
                  </a:rPr>
                  <a:t>输入您的标题</a:t>
                </a:r>
                <a:endParaRPr lang="zh-CN" altLang="en-US" sz="2400">
                  <a:solidFill>
                    <a:schemeClr val="accent2"/>
                  </a:solidFill>
                  <a:cs typeface="+mn-ea"/>
                  <a:sym typeface="+mn-lt"/>
                </a:endParaRPr>
              </a:p>
            </p:txBody>
          </p:sp>
          <p:sp>
            <p:nvSpPr>
              <p:cNvPr id="26" name="矩形 25"/>
              <p:cNvSpPr/>
              <p:nvPr/>
            </p:nvSpPr>
            <p:spPr>
              <a:xfrm>
                <a:off x="6457904" y="1822451"/>
                <a:ext cx="2836820" cy="293607"/>
              </a:xfrm>
              <a:prstGeom prst="rect">
                <a:avLst/>
              </a:prstGeom>
            </p:spPr>
            <p:txBody>
              <a:bodyPr wrap="square">
                <a:spAutoFit/>
              </a:bodyPr>
              <a:lstStyle/>
              <a:p>
                <a:pPr>
                  <a:lnSpc>
                    <a:spcPct val="120000"/>
                  </a:lnSpc>
                </a:pPr>
                <a:r>
                  <a:rPr lang="en-US" altLang="zh-CN" sz="1200" dirty="0">
                    <a:solidFill>
                      <a:schemeClr val="accent2"/>
                    </a:solidFill>
                    <a:cs typeface="+mn-ea"/>
                    <a:sym typeface="+mn-lt"/>
                  </a:rPr>
                  <a:t>add your title here</a:t>
                </a:r>
                <a:endParaRPr lang="zh-CN" altLang="en-US" sz="1200" dirty="0">
                  <a:solidFill>
                    <a:schemeClr val="accent2"/>
                  </a:solidFill>
                  <a:cs typeface="+mn-ea"/>
                  <a:sym typeface="+mn-lt"/>
                </a:endParaRPr>
              </a:p>
            </p:txBody>
          </p:sp>
        </p:grpSp>
      </p:grpSp>
      <p:grpSp>
        <p:nvGrpSpPr>
          <p:cNvPr id="27" name="PA_组合 55"/>
          <p:cNvGrpSpPr/>
          <p:nvPr>
            <p:custDataLst>
              <p:tags r:id="rId10"/>
            </p:custDataLst>
          </p:nvPr>
        </p:nvGrpSpPr>
        <p:grpSpPr>
          <a:xfrm>
            <a:off x="1602039" y="4294418"/>
            <a:ext cx="3835313" cy="700088"/>
            <a:chOff x="1614538" y="2242481"/>
            <a:chExt cx="3835313" cy="700089"/>
          </a:xfrm>
        </p:grpSpPr>
        <p:grpSp>
          <p:nvGrpSpPr>
            <p:cNvPr id="28" name="组合 56"/>
            <p:cNvGrpSpPr/>
            <p:nvPr/>
          </p:nvGrpSpPr>
          <p:grpSpPr>
            <a:xfrm>
              <a:off x="1614538" y="2285671"/>
              <a:ext cx="707749" cy="656899"/>
              <a:chOff x="1962880" y="2980466"/>
              <a:chExt cx="707749" cy="656899"/>
            </a:xfrm>
          </p:grpSpPr>
          <p:sp>
            <p:nvSpPr>
              <p:cNvPr id="29" name="矩形 28"/>
              <p:cNvSpPr/>
              <p:nvPr/>
            </p:nvSpPr>
            <p:spPr>
              <a:xfrm>
                <a:off x="1962880" y="2994119"/>
                <a:ext cx="707749" cy="643246"/>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3"/>
                  </a:solidFill>
                  <a:cs typeface="+mn-ea"/>
                  <a:sym typeface="+mn-lt"/>
                </a:endParaRPr>
              </a:p>
            </p:txBody>
          </p:sp>
          <p:sp>
            <p:nvSpPr>
              <p:cNvPr id="30" name="文本框 29"/>
              <p:cNvSpPr txBox="1"/>
              <p:nvPr/>
            </p:nvSpPr>
            <p:spPr>
              <a:xfrm>
                <a:off x="1983992" y="2980466"/>
                <a:ext cx="665524" cy="583566"/>
              </a:xfrm>
              <a:prstGeom prst="rect">
                <a:avLst/>
              </a:prstGeom>
              <a:noFill/>
            </p:spPr>
            <p:txBody>
              <a:bodyPr wrap="square" rtlCol="0">
                <a:spAutoFit/>
              </a:bodyPr>
              <a:lstStyle/>
              <a:p>
                <a:pPr algn="dist"/>
                <a:r>
                  <a:rPr lang="zh-CN" altLang="en-US" sz="3200">
                    <a:solidFill>
                      <a:schemeClr val="accent3"/>
                    </a:solidFill>
                    <a:cs typeface="+mn-ea"/>
                    <a:sym typeface="+mn-lt"/>
                  </a:rPr>
                  <a:t>叁</a:t>
                </a:r>
                <a:endParaRPr lang="zh-CN" altLang="en-US" sz="3200" dirty="0">
                  <a:solidFill>
                    <a:schemeClr val="accent3"/>
                  </a:solidFill>
                  <a:cs typeface="+mn-ea"/>
                  <a:sym typeface="+mn-lt"/>
                </a:endParaRPr>
              </a:p>
            </p:txBody>
          </p:sp>
        </p:grpSp>
        <p:grpSp>
          <p:nvGrpSpPr>
            <p:cNvPr id="31" name="组合 57"/>
            <p:cNvGrpSpPr/>
            <p:nvPr/>
          </p:nvGrpSpPr>
          <p:grpSpPr>
            <a:xfrm>
              <a:off x="2482526" y="2242481"/>
              <a:ext cx="2967325" cy="671288"/>
              <a:chOff x="6431995" y="1444770"/>
              <a:chExt cx="2967325" cy="671288"/>
            </a:xfrm>
          </p:grpSpPr>
          <p:sp>
            <p:nvSpPr>
              <p:cNvPr id="32" name="文本框 31"/>
              <p:cNvSpPr txBox="1"/>
              <p:nvPr/>
            </p:nvSpPr>
            <p:spPr>
              <a:xfrm>
                <a:off x="6431995" y="1444770"/>
                <a:ext cx="2291091" cy="460376"/>
              </a:xfrm>
              <a:prstGeom prst="rect">
                <a:avLst/>
              </a:prstGeom>
              <a:noFill/>
            </p:spPr>
            <p:txBody>
              <a:bodyPr wrap="square" rtlCol="0" anchor="ctr">
                <a:spAutoFit/>
              </a:bodyPr>
              <a:lstStyle/>
              <a:p>
                <a:pPr algn="dist"/>
                <a:r>
                  <a:rPr lang="zh-CN" altLang="en-US" sz="2400">
                    <a:solidFill>
                      <a:schemeClr val="accent3"/>
                    </a:solidFill>
                    <a:cs typeface="+mn-ea"/>
                    <a:sym typeface="+mn-lt"/>
                  </a:rPr>
                  <a:t>输入您的标题</a:t>
                </a:r>
                <a:endParaRPr lang="zh-CN" altLang="en-US" sz="2400">
                  <a:solidFill>
                    <a:schemeClr val="accent3"/>
                  </a:solidFill>
                  <a:cs typeface="+mn-ea"/>
                  <a:sym typeface="+mn-lt"/>
                </a:endParaRPr>
              </a:p>
            </p:txBody>
          </p:sp>
          <p:sp>
            <p:nvSpPr>
              <p:cNvPr id="33" name="矩形 32"/>
              <p:cNvSpPr/>
              <p:nvPr/>
            </p:nvSpPr>
            <p:spPr>
              <a:xfrm>
                <a:off x="6457906" y="1822451"/>
                <a:ext cx="2941414" cy="293607"/>
              </a:xfrm>
              <a:prstGeom prst="rect">
                <a:avLst/>
              </a:prstGeom>
            </p:spPr>
            <p:txBody>
              <a:bodyPr wrap="square">
                <a:spAutoFit/>
              </a:bodyPr>
              <a:lstStyle/>
              <a:p>
                <a:pPr>
                  <a:lnSpc>
                    <a:spcPct val="120000"/>
                  </a:lnSpc>
                </a:pPr>
                <a:r>
                  <a:rPr lang="en-US" altLang="zh-CN" sz="1200" dirty="0">
                    <a:solidFill>
                      <a:schemeClr val="accent3"/>
                    </a:solidFill>
                    <a:cs typeface="+mn-ea"/>
                    <a:sym typeface="+mn-lt"/>
                  </a:rPr>
                  <a:t>add your title here</a:t>
                </a:r>
                <a:endParaRPr lang="zh-CN" altLang="en-US" sz="1200" dirty="0">
                  <a:solidFill>
                    <a:schemeClr val="accent3"/>
                  </a:solidFill>
                  <a:cs typeface="+mn-ea"/>
                  <a:sym typeface="+mn-lt"/>
                </a:endParaRPr>
              </a:p>
            </p:txBody>
          </p:sp>
        </p:grpSp>
      </p:grpSp>
      <p:grpSp>
        <p:nvGrpSpPr>
          <p:cNvPr id="34" name="PA_组合 64"/>
          <p:cNvGrpSpPr/>
          <p:nvPr>
            <p:custDataLst>
              <p:tags r:id="rId11"/>
            </p:custDataLst>
          </p:nvPr>
        </p:nvGrpSpPr>
        <p:grpSpPr>
          <a:xfrm>
            <a:off x="6320261" y="4294418"/>
            <a:ext cx="3998059" cy="700088"/>
            <a:chOff x="1614538" y="2242481"/>
            <a:chExt cx="3998059" cy="700089"/>
          </a:xfrm>
        </p:grpSpPr>
        <p:grpSp>
          <p:nvGrpSpPr>
            <p:cNvPr id="35" name="组合 65"/>
            <p:cNvGrpSpPr/>
            <p:nvPr/>
          </p:nvGrpSpPr>
          <p:grpSpPr>
            <a:xfrm>
              <a:off x="1614538" y="2285671"/>
              <a:ext cx="707749" cy="656899"/>
              <a:chOff x="1962880" y="2980466"/>
              <a:chExt cx="707749" cy="656899"/>
            </a:xfrm>
          </p:grpSpPr>
          <p:sp>
            <p:nvSpPr>
              <p:cNvPr id="36" name="矩形 35"/>
              <p:cNvSpPr/>
              <p:nvPr/>
            </p:nvSpPr>
            <p:spPr>
              <a:xfrm>
                <a:off x="1962880" y="2994119"/>
                <a:ext cx="707749" cy="64324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cs typeface="+mn-ea"/>
                  <a:sym typeface="+mn-lt"/>
                </a:endParaRPr>
              </a:p>
            </p:txBody>
          </p:sp>
          <p:sp>
            <p:nvSpPr>
              <p:cNvPr id="37" name="文本框 36"/>
              <p:cNvSpPr txBox="1"/>
              <p:nvPr/>
            </p:nvSpPr>
            <p:spPr>
              <a:xfrm>
                <a:off x="1983992" y="2980466"/>
                <a:ext cx="665524" cy="583566"/>
              </a:xfrm>
              <a:prstGeom prst="rect">
                <a:avLst/>
              </a:prstGeom>
              <a:noFill/>
            </p:spPr>
            <p:txBody>
              <a:bodyPr wrap="square" rtlCol="0">
                <a:spAutoFit/>
              </a:bodyPr>
              <a:lstStyle/>
              <a:p>
                <a:pPr algn="dist"/>
                <a:r>
                  <a:rPr lang="zh-CN" altLang="en-US" sz="3200">
                    <a:solidFill>
                      <a:schemeClr val="accent4"/>
                    </a:solidFill>
                    <a:cs typeface="+mn-ea"/>
                    <a:sym typeface="+mn-lt"/>
                  </a:rPr>
                  <a:t>肆</a:t>
                </a:r>
                <a:endParaRPr lang="zh-CN" altLang="en-US" sz="3200" dirty="0">
                  <a:solidFill>
                    <a:schemeClr val="accent4"/>
                  </a:solidFill>
                  <a:cs typeface="+mn-ea"/>
                  <a:sym typeface="+mn-lt"/>
                </a:endParaRPr>
              </a:p>
            </p:txBody>
          </p:sp>
        </p:grpSp>
        <p:grpSp>
          <p:nvGrpSpPr>
            <p:cNvPr id="38" name="组合 66"/>
            <p:cNvGrpSpPr/>
            <p:nvPr/>
          </p:nvGrpSpPr>
          <p:grpSpPr>
            <a:xfrm>
              <a:off x="2482526" y="2242481"/>
              <a:ext cx="3130071" cy="671288"/>
              <a:chOff x="6431995" y="1444770"/>
              <a:chExt cx="3130071" cy="671288"/>
            </a:xfrm>
          </p:grpSpPr>
          <p:sp>
            <p:nvSpPr>
              <p:cNvPr id="39" name="文本框 38"/>
              <p:cNvSpPr txBox="1"/>
              <p:nvPr/>
            </p:nvSpPr>
            <p:spPr>
              <a:xfrm>
                <a:off x="6431995" y="1444770"/>
                <a:ext cx="2291091" cy="460376"/>
              </a:xfrm>
              <a:prstGeom prst="rect">
                <a:avLst/>
              </a:prstGeom>
              <a:noFill/>
            </p:spPr>
            <p:txBody>
              <a:bodyPr wrap="square" rtlCol="0" anchor="ctr">
                <a:spAutoFit/>
              </a:bodyPr>
              <a:lstStyle/>
              <a:p>
                <a:pPr algn="dist"/>
                <a:r>
                  <a:rPr lang="zh-CN" altLang="en-US" sz="2400">
                    <a:solidFill>
                      <a:schemeClr val="accent4"/>
                    </a:solidFill>
                    <a:cs typeface="+mn-ea"/>
                    <a:sym typeface="+mn-lt"/>
                  </a:rPr>
                  <a:t>输入您的标题</a:t>
                </a:r>
                <a:endParaRPr lang="zh-CN" altLang="en-US" sz="2400">
                  <a:solidFill>
                    <a:schemeClr val="accent4"/>
                  </a:solidFill>
                  <a:cs typeface="+mn-ea"/>
                  <a:sym typeface="+mn-lt"/>
                </a:endParaRPr>
              </a:p>
            </p:txBody>
          </p:sp>
          <p:sp>
            <p:nvSpPr>
              <p:cNvPr id="40" name="矩形 39"/>
              <p:cNvSpPr/>
              <p:nvPr/>
            </p:nvSpPr>
            <p:spPr>
              <a:xfrm>
                <a:off x="6457904" y="1822451"/>
                <a:ext cx="3104162" cy="293607"/>
              </a:xfrm>
              <a:prstGeom prst="rect">
                <a:avLst/>
              </a:prstGeom>
            </p:spPr>
            <p:txBody>
              <a:bodyPr wrap="square">
                <a:spAutoFit/>
              </a:bodyPr>
              <a:lstStyle/>
              <a:p>
                <a:pPr>
                  <a:lnSpc>
                    <a:spcPct val="120000"/>
                  </a:lnSpc>
                </a:pPr>
                <a:r>
                  <a:rPr lang="en-US" altLang="zh-CN" sz="1200" dirty="0">
                    <a:solidFill>
                      <a:schemeClr val="accent4"/>
                    </a:solidFill>
                    <a:cs typeface="+mn-ea"/>
                    <a:sym typeface="+mn-lt"/>
                  </a:rPr>
                  <a:t>add your title here</a:t>
                </a:r>
                <a:endParaRPr lang="zh-CN" altLang="en-US" sz="1200" dirty="0">
                  <a:solidFill>
                    <a:schemeClr val="accent4"/>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nodeType="withEffect">
                                  <p:stCondLst>
                                    <p:cond delay="125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par>
                                <p:cTn id="11" presetID="16" presetClass="entr" presetSubtype="37" fill="hold" nodeType="with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barn(outVertical)">
                                      <p:cBhvr>
                                        <p:cTn id="13" dur="500"/>
                                        <p:tgtEl>
                                          <p:spTgt spid="8"/>
                                        </p:tgtEl>
                                      </p:cBhvr>
                                    </p:animEffect>
                                  </p:childTnLst>
                                </p:cTn>
                              </p:par>
                              <p:par>
                                <p:cTn id="14" presetID="16" presetClass="entr" presetSubtype="37" fill="hold" nodeType="withEffect">
                                  <p:stCondLst>
                                    <p:cond delay="1750"/>
                                  </p:stCondLst>
                                  <p:childTnLst>
                                    <p:set>
                                      <p:cBhvr>
                                        <p:cTn id="15" dur="1" fill="hold">
                                          <p:stCondLst>
                                            <p:cond delay="0"/>
                                          </p:stCondLst>
                                        </p:cTn>
                                        <p:tgtEl>
                                          <p:spTgt spid="13"/>
                                        </p:tgtEl>
                                        <p:attrNameLst>
                                          <p:attrName>style.visibility</p:attrName>
                                        </p:attrNameLst>
                                      </p:cBhvr>
                                      <p:to>
                                        <p:strVal val="visible"/>
                                      </p:to>
                                    </p:set>
                                    <p:animEffect transition="in" filter="barn(outVertical)">
                                      <p:cBhvr>
                                        <p:cTn id="16" dur="500"/>
                                        <p:tgtEl>
                                          <p:spTgt spid="13"/>
                                        </p:tgtEl>
                                      </p:cBhvr>
                                    </p:animEffect>
                                  </p:childTnLst>
                                </p:cTn>
                              </p:par>
                              <p:par>
                                <p:cTn id="17" presetID="16" presetClass="entr" presetSubtype="37" fill="hold" nodeType="withEffect">
                                  <p:stCondLst>
                                    <p:cond delay="2000"/>
                                  </p:stCondLst>
                                  <p:childTnLst>
                                    <p:set>
                                      <p:cBhvr>
                                        <p:cTn id="18" dur="1" fill="hold">
                                          <p:stCondLst>
                                            <p:cond delay="0"/>
                                          </p:stCondLst>
                                        </p:cTn>
                                        <p:tgtEl>
                                          <p:spTgt spid="20"/>
                                        </p:tgtEl>
                                        <p:attrNameLst>
                                          <p:attrName>style.visibility</p:attrName>
                                        </p:attrNameLst>
                                      </p:cBhvr>
                                      <p:to>
                                        <p:strVal val="visible"/>
                                      </p:to>
                                    </p:set>
                                    <p:animEffect transition="in" filter="barn(outVertical)">
                                      <p:cBhvr>
                                        <p:cTn id="19" dur="500"/>
                                        <p:tgtEl>
                                          <p:spTgt spid="20"/>
                                        </p:tgtEl>
                                      </p:cBhvr>
                                    </p:animEffect>
                                  </p:childTnLst>
                                </p:cTn>
                              </p:par>
                              <p:par>
                                <p:cTn id="20" presetID="16" presetClass="entr" presetSubtype="37" fill="hold" nodeType="withEffect">
                                  <p:stCondLst>
                                    <p:cond delay="2250"/>
                                  </p:stCondLst>
                                  <p:childTnLst>
                                    <p:set>
                                      <p:cBhvr>
                                        <p:cTn id="21" dur="1" fill="hold">
                                          <p:stCondLst>
                                            <p:cond delay="0"/>
                                          </p:stCondLst>
                                        </p:cTn>
                                        <p:tgtEl>
                                          <p:spTgt spid="27"/>
                                        </p:tgtEl>
                                        <p:attrNameLst>
                                          <p:attrName>style.visibility</p:attrName>
                                        </p:attrNameLst>
                                      </p:cBhvr>
                                      <p:to>
                                        <p:strVal val="visible"/>
                                      </p:to>
                                    </p:set>
                                    <p:animEffect transition="in" filter="barn(outVertical)">
                                      <p:cBhvr>
                                        <p:cTn id="22" dur="500"/>
                                        <p:tgtEl>
                                          <p:spTgt spid="27"/>
                                        </p:tgtEl>
                                      </p:cBhvr>
                                    </p:animEffect>
                                  </p:childTnLst>
                                </p:cTn>
                              </p:par>
                              <p:par>
                                <p:cTn id="23" presetID="16" presetClass="entr" presetSubtype="37" fill="hold" nodeType="withEffect">
                                  <p:stCondLst>
                                    <p:cond delay="2500"/>
                                  </p:stCondLst>
                                  <p:childTnLst>
                                    <p:set>
                                      <p:cBhvr>
                                        <p:cTn id="24" dur="1" fill="hold">
                                          <p:stCondLst>
                                            <p:cond delay="0"/>
                                          </p:stCondLst>
                                        </p:cTn>
                                        <p:tgtEl>
                                          <p:spTgt spid="34"/>
                                        </p:tgtEl>
                                        <p:attrNameLst>
                                          <p:attrName>style.visibility</p:attrName>
                                        </p:attrNameLst>
                                      </p:cBhvr>
                                      <p:to>
                                        <p:strVal val="visible"/>
                                      </p:to>
                                    </p:set>
                                    <p:animEffect transition="in" filter="barn(outVertical)">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65edf9b-94c9-4fbb-b807-46bb6ea1a33c"/>
          <p:cNvGrpSpPr>
            <a:grpSpLocks noChangeAspect="1"/>
          </p:cNvGrpSpPr>
          <p:nvPr/>
        </p:nvGrpSpPr>
        <p:grpSpPr>
          <a:xfrm>
            <a:off x="1226242" y="1813082"/>
            <a:ext cx="9739519" cy="4116729"/>
            <a:chOff x="1226241" y="1813081"/>
            <a:chExt cx="9739518" cy="4116729"/>
          </a:xfrm>
        </p:grpSpPr>
        <p:sp>
          <p:nvSpPr>
            <p:cNvPr id="3" name="ïşḻïďê-Rectangle 9"/>
            <p:cNvSpPr/>
            <p:nvPr/>
          </p:nvSpPr>
          <p:spPr>
            <a:xfrm>
              <a:off x="1226241" y="1813081"/>
              <a:ext cx="2287778" cy="7158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2"/>
                  </a:solidFill>
                  <a:cs typeface="+mn-ea"/>
                  <a:sym typeface="+mn-lt"/>
                </a:rPr>
                <a:t>标题文本预设</a:t>
              </a:r>
              <a:endParaRPr lang="en-US" sz="1600" b="1" dirty="0">
                <a:solidFill>
                  <a:schemeClr val="bg2"/>
                </a:solidFill>
                <a:cs typeface="+mn-ea"/>
                <a:sym typeface="+mn-lt"/>
              </a:endParaRPr>
            </a:p>
          </p:txBody>
        </p:sp>
        <p:sp>
          <p:nvSpPr>
            <p:cNvPr id="4" name="ïşḻïďê-Rectangle 11"/>
            <p:cNvSpPr/>
            <p:nvPr/>
          </p:nvSpPr>
          <p:spPr>
            <a:xfrm>
              <a:off x="1226241" y="5251830"/>
              <a:ext cx="2287778" cy="6779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ïşḻïďê-TextBox 12"/>
            <p:cNvSpPr txBox="1"/>
            <p:nvPr/>
          </p:nvSpPr>
          <p:spPr>
            <a:xfrm>
              <a:off x="1893078" y="5467710"/>
              <a:ext cx="954107" cy="246221"/>
            </a:xfrm>
            <a:prstGeom prst="rect">
              <a:avLst/>
            </a:prstGeom>
            <a:noFill/>
            <a:ln w="15875">
              <a:solidFill>
                <a:schemeClr val="bg2"/>
              </a:solidFill>
            </a:ln>
          </p:spPr>
          <p:txBody>
            <a:bodyPr wrap="none" rtlCol="0" anchor="ctr">
              <a:spAutoFit/>
            </a:bodyPr>
            <a:lstStyle/>
            <a:p>
              <a:pPr algn="ctr"/>
              <a:r>
                <a:rPr lang="zh-CN" altLang="en-US" sz="1000">
                  <a:solidFill>
                    <a:schemeClr val="bg2"/>
                  </a:solidFill>
                  <a:cs typeface="+mn-ea"/>
                  <a:sym typeface="+mn-lt"/>
                </a:rPr>
                <a:t>标题文本预设</a:t>
              </a:r>
              <a:endParaRPr lang="en-US" sz="1000" dirty="0">
                <a:solidFill>
                  <a:schemeClr val="bg2"/>
                </a:solidFill>
                <a:cs typeface="+mn-ea"/>
                <a:sym typeface="+mn-lt"/>
              </a:endParaRPr>
            </a:p>
          </p:txBody>
        </p:sp>
        <p:sp>
          <p:nvSpPr>
            <p:cNvPr id="6" name="ïşḻïďê-Rectangle 13"/>
            <p:cNvSpPr/>
            <p:nvPr/>
          </p:nvSpPr>
          <p:spPr>
            <a:xfrm>
              <a:off x="1353588" y="4354059"/>
              <a:ext cx="2033085" cy="526554"/>
            </a:xfrm>
            <a:prstGeom prst="rect">
              <a:avLst/>
            </a:prstGeom>
          </p:spPr>
          <p:txBody>
            <a:bodyPr wrap="square">
              <a:spAutoFit/>
            </a:bodyPr>
            <a:lstStyle/>
            <a:p>
              <a:pPr algn="ctr">
                <a:lnSpc>
                  <a:spcPct val="150000"/>
                </a:lnSpc>
              </a:pPr>
              <a:r>
                <a:rPr lang="zh-CN" altLang="en-US" sz="1000">
                  <a:cs typeface="+mn-ea"/>
                  <a:sym typeface="+mn-lt"/>
                </a:rPr>
                <a:t>此部分内容作为文字排版占位显示（建议使用主题字体）。</a:t>
              </a:r>
              <a:endParaRPr lang="id-ID" sz="1000" dirty="0">
                <a:cs typeface="+mn-ea"/>
                <a:sym typeface="+mn-lt"/>
              </a:endParaRPr>
            </a:p>
          </p:txBody>
        </p:sp>
        <p:sp>
          <p:nvSpPr>
            <p:cNvPr id="7" name="ïşḻïďê-Rectangle 15"/>
            <p:cNvSpPr/>
            <p:nvPr/>
          </p:nvSpPr>
          <p:spPr>
            <a:xfrm>
              <a:off x="3710154" y="1813081"/>
              <a:ext cx="2287778" cy="7158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2"/>
                  </a:solidFill>
                  <a:cs typeface="+mn-ea"/>
                  <a:sym typeface="+mn-lt"/>
                </a:rPr>
                <a:t>标题文本预设</a:t>
              </a:r>
              <a:endParaRPr lang="en-US" sz="1600" b="1" dirty="0">
                <a:solidFill>
                  <a:schemeClr val="bg2"/>
                </a:solidFill>
                <a:cs typeface="+mn-ea"/>
                <a:sym typeface="+mn-lt"/>
              </a:endParaRPr>
            </a:p>
          </p:txBody>
        </p:sp>
        <p:sp>
          <p:nvSpPr>
            <p:cNvPr id="8" name="ïşḻïďê-Rectangle 17"/>
            <p:cNvSpPr/>
            <p:nvPr/>
          </p:nvSpPr>
          <p:spPr>
            <a:xfrm>
              <a:off x="3710154" y="5251830"/>
              <a:ext cx="2287778" cy="6779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cs typeface="+mn-ea"/>
                <a:sym typeface="+mn-lt"/>
              </a:endParaRPr>
            </a:p>
          </p:txBody>
        </p:sp>
        <p:sp>
          <p:nvSpPr>
            <p:cNvPr id="9" name="ïşḻïďê-TextBox 18"/>
            <p:cNvSpPr txBox="1"/>
            <p:nvPr/>
          </p:nvSpPr>
          <p:spPr>
            <a:xfrm>
              <a:off x="4376991" y="5467710"/>
              <a:ext cx="954107" cy="246221"/>
            </a:xfrm>
            <a:prstGeom prst="rect">
              <a:avLst/>
            </a:prstGeom>
            <a:noFill/>
            <a:ln w="15875">
              <a:solidFill>
                <a:schemeClr val="bg2"/>
              </a:solidFill>
            </a:ln>
          </p:spPr>
          <p:txBody>
            <a:bodyPr wrap="none" rtlCol="0" anchor="ctr">
              <a:spAutoFit/>
            </a:bodyPr>
            <a:lstStyle/>
            <a:p>
              <a:pPr algn="ctr"/>
              <a:r>
                <a:rPr lang="zh-CN" altLang="en-US" sz="1000">
                  <a:solidFill>
                    <a:schemeClr val="bg2"/>
                  </a:solidFill>
                  <a:cs typeface="+mn-ea"/>
                  <a:sym typeface="+mn-lt"/>
                </a:rPr>
                <a:t>标题文本预设</a:t>
              </a:r>
              <a:endParaRPr lang="en-US" sz="1000">
                <a:solidFill>
                  <a:schemeClr val="bg2"/>
                </a:solidFill>
                <a:cs typeface="+mn-ea"/>
                <a:sym typeface="+mn-lt"/>
              </a:endParaRPr>
            </a:p>
          </p:txBody>
        </p:sp>
        <p:sp>
          <p:nvSpPr>
            <p:cNvPr id="10" name="ïşḻïďê-Rectangle 19"/>
            <p:cNvSpPr/>
            <p:nvPr/>
          </p:nvSpPr>
          <p:spPr>
            <a:xfrm>
              <a:off x="3837501" y="4354059"/>
              <a:ext cx="2033085" cy="526554"/>
            </a:xfrm>
            <a:prstGeom prst="rect">
              <a:avLst/>
            </a:prstGeom>
          </p:spPr>
          <p:txBody>
            <a:bodyPr wrap="square">
              <a:spAutoFit/>
            </a:bodyPr>
            <a:lstStyle/>
            <a:p>
              <a:pPr algn="ctr">
                <a:lnSpc>
                  <a:spcPct val="150000"/>
                </a:lnSpc>
              </a:pPr>
              <a:r>
                <a:rPr lang="zh-CN" altLang="en-US" sz="1000">
                  <a:cs typeface="+mn-ea"/>
                  <a:sym typeface="+mn-lt"/>
                </a:rPr>
                <a:t>此部分内容作为文字排版占位显示（建议使用主题字体）。</a:t>
              </a:r>
              <a:endParaRPr lang="id-ID" sz="1000" dirty="0">
                <a:cs typeface="+mn-ea"/>
                <a:sym typeface="+mn-lt"/>
              </a:endParaRPr>
            </a:p>
          </p:txBody>
        </p:sp>
        <p:sp>
          <p:nvSpPr>
            <p:cNvPr id="11" name="ïşḻïďê-Rectangle 21"/>
            <p:cNvSpPr/>
            <p:nvPr/>
          </p:nvSpPr>
          <p:spPr>
            <a:xfrm>
              <a:off x="6194067" y="1813081"/>
              <a:ext cx="2287778" cy="7158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2"/>
                  </a:solidFill>
                  <a:cs typeface="+mn-ea"/>
                  <a:sym typeface="+mn-lt"/>
                </a:rPr>
                <a:t>标题文本预设</a:t>
              </a:r>
              <a:endParaRPr lang="en-US" sz="1600" b="1" dirty="0">
                <a:solidFill>
                  <a:schemeClr val="bg2"/>
                </a:solidFill>
                <a:cs typeface="+mn-ea"/>
                <a:sym typeface="+mn-lt"/>
              </a:endParaRPr>
            </a:p>
          </p:txBody>
        </p:sp>
        <p:sp>
          <p:nvSpPr>
            <p:cNvPr id="12" name="ïşḻïďê-Rectangle 23"/>
            <p:cNvSpPr/>
            <p:nvPr/>
          </p:nvSpPr>
          <p:spPr>
            <a:xfrm>
              <a:off x="6194067" y="5251830"/>
              <a:ext cx="2287778" cy="6779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cs typeface="+mn-ea"/>
                <a:sym typeface="+mn-lt"/>
              </a:endParaRPr>
            </a:p>
          </p:txBody>
        </p:sp>
        <p:sp>
          <p:nvSpPr>
            <p:cNvPr id="13" name="ïşḻïďê-TextBox 24"/>
            <p:cNvSpPr txBox="1"/>
            <p:nvPr/>
          </p:nvSpPr>
          <p:spPr>
            <a:xfrm>
              <a:off x="6860904" y="5467710"/>
              <a:ext cx="954107" cy="246221"/>
            </a:xfrm>
            <a:prstGeom prst="rect">
              <a:avLst/>
            </a:prstGeom>
            <a:noFill/>
            <a:ln w="15875">
              <a:solidFill>
                <a:schemeClr val="bg2"/>
              </a:solidFill>
            </a:ln>
          </p:spPr>
          <p:txBody>
            <a:bodyPr wrap="none" rtlCol="0" anchor="ctr">
              <a:spAutoFit/>
            </a:bodyPr>
            <a:lstStyle/>
            <a:p>
              <a:pPr algn="ctr"/>
              <a:r>
                <a:rPr lang="zh-CN" altLang="en-US" sz="1000">
                  <a:solidFill>
                    <a:schemeClr val="bg2"/>
                  </a:solidFill>
                  <a:cs typeface="+mn-ea"/>
                  <a:sym typeface="+mn-lt"/>
                </a:rPr>
                <a:t>标题文本预设</a:t>
              </a:r>
              <a:endParaRPr lang="en-US" sz="1000">
                <a:solidFill>
                  <a:schemeClr val="bg2"/>
                </a:solidFill>
                <a:cs typeface="+mn-ea"/>
                <a:sym typeface="+mn-lt"/>
              </a:endParaRPr>
            </a:p>
          </p:txBody>
        </p:sp>
        <p:sp>
          <p:nvSpPr>
            <p:cNvPr id="14" name="ïşḻïďê-Rectangle 25"/>
            <p:cNvSpPr/>
            <p:nvPr/>
          </p:nvSpPr>
          <p:spPr>
            <a:xfrm>
              <a:off x="6321414" y="4354059"/>
              <a:ext cx="2033085" cy="526554"/>
            </a:xfrm>
            <a:prstGeom prst="rect">
              <a:avLst/>
            </a:prstGeom>
          </p:spPr>
          <p:txBody>
            <a:bodyPr wrap="square">
              <a:spAutoFit/>
            </a:bodyPr>
            <a:lstStyle/>
            <a:p>
              <a:pPr algn="ctr">
                <a:lnSpc>
                  <a:spcPct val="150000"/>
                </a:lnSpc>
              </a:pPr>
              <a:r>
                <a:rPr lang="zh-CN" altLang="en-US" sz="1000">
                  <a:cs typeface="+mn-ea"/>
                  <a:sym typeface="+mn-lt"/>
                </a:rPr>
                <a:t>此部分内容作为文字排版占位显示（建议使用主题字体）。</a:t>
              </a:r>
              <a:endParaRPr lang="id-ID" sz="1000" dirty="0">
                <a:cs typeface="+mn-ea"/>
                <a:sym typeface="+mn-lt"/>
              </a:endParaRPr>
            </a:p>
          </p:txBody>
        </p:sp>
        <p:sp>
          <p:nvSpPr>
            <p:cNvPr id="15" name="ïşḻïďê-Rectangle 27"/>
            <p:cNvSpPr/>
            <p:nvPr/>
          </p:nvSpPr>
          <p:spPr>
            <a:xfrm>
              <a:off x="8677981" y="1813081"/>
              <a:ext cx="2287778" cy="7158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2"/>
                  </a:solidFill>
                  <a:cs typeface="+mn-ea"/>
                  <a:sym typeface="+mn-lt"/>
                </a:rPr>
                <a:t>标题文本预设</a:t>
              </a:r>
              <a:endParaRPr lang="en-US" sz="1600" b="1" dirty="0">
                <a:solidFill>
                  <a:schemeClr val="bg2"/>
                </a:solidFill>
                <a:cs typeface="+mn-ea"/>
                <a:sym typeface="+mn-lt"/>
              </a:endParaRPr>
            </a:p>
          </p:txBody>
        </p:sp>
        <p:sp>
          <p:nvSpPr>
            <p:cNvPr id="16" name="ïşḻïďê-Rectangle 29"/>
            <p:cNvSpPr/>
            <p:nvPr/>
          </p:nvSpPr>
          <p:spPr>
            <a:xfrm>
              <a:off x="8677981" y="5251830"/>
              <a:ext cx="2287778" cy="6779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cs typeface="+mn-ea"/>
                <a:sym typeface="+mn-lt"/>
              </a:endParaRPr>
            </a:p>
          </p:txBody>
        </p:sp>
        <p:sp>
          <p:nvSpPr>
            <p:cNvPr id="17" name="ïşḻïďê-TextBox 30"/>
            <p:cNvSpPr txBox="1"/>
            <p:nvPr/>
          </p:nvSpPr>
          <p:spPr>
            <a:xfrm>
              <a:off x="9344818" y="5467710"/>
              <a:ext cx="954107" cy="246221"/>
            </a:xfrm>
            <a:prstGeom prst="rect">
              <a:avLst/>
            </a:prstGeom>
            <a:noFill/>
            <a:ln w="15875">
              <a:solidFill>
                <a:schemeClr val="bg2"/>
              </a:solidFill>
            </a:ln>
          </p:spPr>
          <p:txBody>
            <a:bodyPr wrap="none" rtlCol="0" anchor="ctr">
              <a:spAutoFit/>
            </a:bodyPr>
            <a:lstStyle/>
            <a:p>
              <a:pPr algn="ctr"/>
              <a:r>
                <a:rPr lang="zh-CN" altLang="en-US" sz="1000">
                  <a:solidFill>
                    <a:schemeClr val="bg2"/>
                  </a:solidFill>
                  <a:cs typeface="+mn-ea"/>
                  <a:sym typeface="+mn-lt"/>
                </a:rPr>
                <a:t>标题文本预设</a:t>
              </a:r>
              <a:endParaRPr lang="en-US" sz="1000">
                <a:solidFill>
                  <a:schemeClr val="bg2"/>
                </a:solidFill>
                <a:cs typeface="+mn-ea"/>
                <a:sym typeface="+mn-lt"/>
              </a:endParaRPr>
            </a:p>
          </p:txBody>
        </p:sp>
        <p:sp>
          <p:nvSpPr>
            <p:cNvPr id="18" name="ïşḻïďê-Rectangle 31"/>
            <p:cNvSpPr/>
            <p:nvPr/>
          </p:nvSpPr>
          <p:spPr>
            <a:xfrm>
              <a:off x="8805328" y="4354059"/>
              <a:ext cx="2033085" cy="526554"/>
            </a:xfrm>
            <a:prstGeom prst="rect">
              <a:avLst/>
            </a:prstGeom>
          </p:spPr>
          <p:txBody>
            <a:bodyPr wrap="square">
              <a:spAutoFit/>
            </a:bodyPr>
            <a:lstStyle/>
            <a:p>
              <a:pPr algn="ctr">
                <a:lnSpc>
                  <a:spcPct val="150000"/>
                </a:lnSpc>
              </a:pPr>
              <a:r>
                <a:rPr lang="zh-CN" altLang="en-US" sz="1000">
                  <a:cs typeface="+mn-ea"/>
                  <a:sym typeface="+mn-lt"/>
                </a:rPr>
                <a:t>此部分内容作为文字排版占位显示（建议使用主题字体）。</a:t>
              </a:r>
              <a:endParaRPr lang="id-ID" sz="1000" dirty="0">
                <a:cs typeface="+mn-ea"/>
                <a:sym typeface="+mn-lt"/>
              </a:endParaRPr>
            </a:p>
          </p:txBody>
        </p:sp>
        <p:sp>
          <p:nvSpPr>
            <p:cNvPr id="19" name="ïşḻïďê-Rectangle 8"/>
            <p:cNvSpPr/>
            <p:nvPr/>
          </p:nvSpPr>
          <p:spPr>
            <a:xfrm>
              <a:off x="1226241" y="1813081"/>
              <a:ext cx="2287778" cy="41167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ïşḻïďê-Rectangle 14"/>
            <p:cNvSpPr/>
            <p:nvPr/>
          </p:nvSpPr>
          <p:spPr>
            <a:xfrm>
              <a:off x="3710154" y="1813081"/>
              <a:ext cx="2287778" cy="4116729"/>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ïşḻïďê-Rectangle 20"/>
            <p:cNvSpPr/>
            <p:nvPr/>
          </p:nvSpPr>
          <p:spPr>
            <a:xfrm>
              <a:off x="6194067" y="1813081"/>
              <a:ext cx="2287778" cy="4116729"/>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2" name="ïşḻïďê-Rectangle 26"/>
            <p:cNvSpPr/>
            <p:nvPr/>
          </p:nvSpPr>
          <p:spPr>
            <a:xfrm>
              <a:off x="8677981" y="1813081"/>
              <a:ext cx="2287778" cy="4116729"/>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3" name="íṡľíḍè-Freeform 14"/>
            <p:cNvSpPr/>
            <p:nvPr/>
          </p:nvSpPr>
          <p:spPr bwMode="auto">
            <a:xfrm>
              <a:off x="2100976" y="3083579"/>
              <a:ext cx="538308" cy="49061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cs typeface="+mn-ea"/>
                <a:sym typeface="+mn-lt"/>
              </a:endParaRPr>
            </a:p>
          </p:txBody>
        </p:sp>
        <p:sp>
          <p:nvSpPr>
            <p:cNvPr id="24" name="íṡľíḍè-Freeform 39"/>
            <p:cNvSpPr/>
            <p:nvPr/>
          </p:nvSpPr>
          <p:spPr bwMode="auto">
            <a:xfrm>
              <a:off x="9515370" y="3049542"/>
              <a:ext cx="613001" cy="55869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accent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cs typeface="+mn-ea"/>
                <a:sym typeface="+mn-lt"/>
              </a:endParaRPr>
            </a:p>
          </p:txBody>
        </p:sp>
        <p:sp>
          <p:nvSpPr>
            <p:cNvPr id="25" name="íṡľíḍè-Freeform 41"/>
            <p:cNvSpPr/>
            <p:nvPr/>
          </p:nvSpPr>
          <p:spPr bwMode="auto">
            <a:xfrm>
              <a:off x="4562352" y="3063039"/>
              <a:ext cx="583382" cy="53169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accent2"/>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cs typeface="+mn-ea"/>
                <a:sym typeface="+mn-lt"/>
              </a:endParaRPr>
            </a:p>
          </p:txBody>
        </p:sp>
        <p:sp>
          <p:nvSpPr>
            <p:cNvPr id="26" name="íṡľíḍè-Freeform 54"/>
            <p:cNvSpPr/>
            <p:nvPr/>
          </p:nvSpPr>
          <p:spPr bwMode="auto">
            <a:xfrm>
              <a:off x="7053992" y="3070081"/>
              <a:ext cx="567928" cy="51761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accent3"/>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cs typeface="+mn-ea"/>
                <a:sym typeface="+mn-lt"/>
              </a:endParaRPr>
            </a:p>
          </p:txBody>
        </p:sp>
        <p:sp>
          <p:nvSpPr>
            <p:cNvPr id="27" name="íṡľíḍè-Rectangle 13"/>
            <p:cNvSpPr/>
            <p:nvPr/>
          </p:nvSpPr>
          <p:spPr>
            <a:xfrm>
              <a:off x="1353588" y="3804324"/>
              <a:ext cx="2033085" cy="417743"/>
            </a:xfrm>
            <a:prstGeom prst="rect">
              <a:avLst/>
            </a:prstGeom>
          </p:spPr>
          <p:txBody>
            <a:bodyPr wrap="square">
              <a:spAutoFit/>
            </a:bodyPr>
            <a:lstStyle/>
            <a:p>
              <a:pPr algn="ctr">
                <a:lnSpc>
                  <a:spcPct val="150000"/>
                </a:lnSpc>
              </a:pPr>
              <a:r>
                <a:rPr lang="zh-CN" altLang="en-US" sz="1600">
                  <a:cs typeface="+mn-ea"/>
                  <a:sym typeface="+mn-lt"/>
                </a:rPr>
                <a:t>关键词</a:t>
              </a:r>
              <a:endParaRPr lang="id-ID" sz="1600" dirty="0">
                <a:cs typeface="+mn-ea"/>
                <a:sym typeface="+mn-lt"/>
              </a:endParaRPr>
            </a:p>
          </p:txBody>
        </p:sp>
        <p:sp>
          <p:nvSpPr>
            <p:cNvPr id="28" name="íṡľíḍè-Rectangle 19"/>
            <p:cNvSpPr/>
            <p:nvPr/>
          </p:nvSpPr>
          <p:spPr>
            <a:xfrm>
              <a:off x="3837501" y="3804324"/>
              <a:ext cx="2033085" cy="417743"/>
            </a:xfrm>
            <a:prstGeom prst="rect">
              <a:avLst/>
            </a:prstGeom>
          </p:spPr>
          <p:txBody>
            <a:bodyPr wrap="square">
              <a:spAutoFit/>
            </a:bodyPr>
            <a:lstStyle/>
            <a:p>
              <a:pPr algn="ctr">
                <a:lnSpc>
                  <a:spcPct val="150000"/>
                </a:lnSpc>
              </a:pPr>
              <a:r>
                <a:rPr lang="zh-CN" altLang="en-US" sz="1600">
                  <a:cs typeface="+mn-ea"/>
                  <a:sym typeface="+mn-lt"/>
                </a:rPr>
                <a:t>关键词</a:t>
              </a:r>
              <a:endParaRPr lang="id-ID" sz="1600" dirty="0">
                <a:cs typeface="+mn-ea"/>
                <a:sym typeface="+mn-lt"/>
              </a:endParaRPr>
            </a:p>
          </p:txBody>
        </p:sp>
        <p:sp>
          <p:nvSpPr>
            <p:cNvPr id="29" name="íṡľíḍè-Rectangle 25"/>
            <p:cNvSpPr/>
            <p:nvPr/>
          </p:nvSpPr>
          <p:spPr>
            <a:xfrm>
              <a:off x="6321414" y="3804324"/>
              <a:ext cx="2033085" cy="417743"/>
            </a:xfrm>
            <a:prstGeom prst="rect">
              <a:avLst/>
            </a:prstGeom>
          </p:spPr>
          <p:txBody>
            <a:bodyPr wrap="square">
              <a:spAutoFit/>
            </a:bodyPr>
            <a:lstStyle/>
            <a:p>
              <a:pPr algn="ctr">
                <a:lnSpc>
                  <a:spcPct val="150000"/>
                </a:lnSpc>
              </a:pPr>
              <a:r>
                <a:rPr lang="zh-CN" altLang="en-US" sz="1600">
                  <a:cs typeface="+mn-ea"/>
                  <a:sym typeface="+mn-lt"/>
                </a:rPr>
                <a:t>关键词</a:t>
              </a:r>
              <a:endParaRPr lang="id-ID" sz="1600" dirty="0">
                <a:cs typeface="+mn-ea"/>
                <a:sym typeface="+mn-lt"/>
              </a:endParaRPr>
            </a:p>
          </p:txBody>
        </p:sp>
        <p:sp>
          <p:nvSpPr>
            <p:cNvPr id="30" name="íṡľíḍè-Rectangle 31"/>
            <p:cNvSpPr/>
            <p:nvPr/>
          </p:nvSpPr>
          <p:spPr>
            <a:xfrm>
              <a:off x="8805328" y="3804324"/>
              <a:ext cx="2033085" cy="417743"/>
            </a:xfrm>
            <a:prstGeom prst="rect">
              <a:avLst/>
            </a:prstGeom>
          </p:spPr>
          <p:txBody>
            <a:bodyPr wrap="square">
              <a:spAutoFit/>
            </a:bodyPr>
            <a:lstStyle/>
            <a:p>
              <a:pPr algn="ctr">
                <a:lnSpc>
                  <a:spcPct val="150000"/>
                </a:lnSpc>
              </a:pPr>
              <a:r>
                <a:rPr lang="zh-CN" altLang="en-US" sz="1600">
                  <a:cs typeface="+mn-ea"/>
                  <a:sym typeface="+mn-lt"/>
                </a:rPr>
                <a:t>关键词</a:t>
              </a:r>
              <a:endParaRPr lang="id-ID" sz="1600" dirty="0">
                <a:cs typeface="+mn-ea"/>
                <a:sym typeface="+mn-lt"/>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层 1"/>
          <p:cNvPicPr>
            <a:picLocks noChangeAspect="1"/>
          </p:cNvPicPr>
          <p:nvPr/>
        </p:nvPicPr>
        <p:blipFill>
          <a:blip r:embed="rId1"/>
          <a:stretch>
            <a:fillRect/>
          </a:stretch>
        </p:blipFill>
        <p:spPr>
          <a:xfrm rot="5400000">
            <a:off x="3370580" y="-1956435"/>
            <a:ext cx="5464175" cy="10737850"/>
          </a:xfrm>
          <a:prstGeom prst="rect">
            <a:avLst/>
          </a:prstGeom>
          <a:effectLst>
            <a:outerShdw blurRad="50800" dist="38100" dir="2700000" algn="tl" rotWithShape="0">
              <a:prstClr val="black">
                <a:alpha val="40000"/>
              </a:prstClr>
            </a:outerShdw>
          </a:effectLst>
        </p:spPr>
      </p:pic>
      <p:pic>
        <p:nvPicPr>
          <p:cNvPr id="6" name="图片 5" descr="廉 政 副本"/>
          <p:cNvPicPr>
            <a:picLocks noChangeAspect="1"/>
          </p:cNvPicPr>
          <p:nvPr/>
        </p:nvPicPr>
        <p:blipFill>
          <a:blip r:embed="rId2"/>
          <a:stretch>
            <a:fillRect/>
          </a:stretch>
        </p:blipFill>
        <p:spPr>
          <a:xfrm>
            <a:off x="1532255" y="1276350"/>
            <a:ext cx="1678940" cy="3422015"/>
          </a:xfrm>
          <a:prstGeom prst="rect">
            <a:avLst/>
          </a:prstGeom>
        </p:spPr>
      </p:pic>
      <p:pic>
        <p:nvPicPr>
          <p:cNvPr id="9" name="图片 8" descr="廉政 文化 副本 2"/>
          <p:cNvPicPr>
            <a:picLocks noChangeAspect="1"/>
          </p:cNvPicPr>
          <p:nvPr/>
        </p:nvPicPr>
        <p:blipFill>
          <a:blip r:embed="rId3"/>
          <a:stretch>
            <a:fillRect/>
          </a:stretch>
        </p:blipFill>
        <p:spPr>
          <a:xfrm>
            <a:off x="10853420" y="5515610"/>
            <a:ext cx="618490" cy="629285"/>
          </a:xfrm>
          <a:prstGeom prst="rect">
            <a:avLst/>
          </a:prstGeom>
        </p:spPr>
      </p:pic>
      <p:pic>
        <p:nvPicPr>
          <p:cNvPr id="10" name="图片 9" descr="flower 副本"/>
          <p:cNvPicPr>
            <a:picLocks noChangeAspect="1"/>
          </p:cNvPicPr>
          <p:nvPr/>
        </p:nvPicPr>
        <p:blipFill>
          <a:blip r:embed="rId4"/>
          <a:srcRect l="62805" b="73085"/>
          <a:stretch>
            <a:fillRect/>
          </a:stretch>
        </p:blipFill>
        <p:spPr>
          <a:xfrm>
            <a:off x="7275195" y="680720"/>
            <a:ext cx="4196715" cy="4250690"/>
          </a:xfrm>
          <a:prstGeom prst="rect">
            <a:avLst/>
          </a:prstGeom>
        </p:spPr>
      </p:pic>
      <p:sp>
        <p:nvSpPr>
          <p:cNvPr id="23" name="TextBox 22"/>
          <p:cNvSpPr txBox="1"/>
          <p:nvPr/>
        </p:nvSpPr>
        <p:spPr>
          <a:xfrm>
            <a:off x="1532497" y="1943422"/>
            <a:ext cx="2557110" cy="2939266"/>
          </a:xfrm>
          <a:prstGeom prst="rect">
            <a:avLst/>
          </a:prstGeom>
          <a:noFill/>
        </p:spPr>
        <p:txBody>
          <a:bodyPr wrap="none" rtlCol="0">
            <a:spAutoFit/>
          </a:bodyPr>
          <a:lstStyle/>
          <a:p>
            <a:r>
              <a:rPr lang="zh-CN" altLang="en-US" sz="18500" b="1" dirty="0">
                <a:solidFill>
                  <a:schemeClr val="tx1"/>
                </a:solidFill>
                <a:cs typeface="+mn-ea"/>
                <a:sym typeface="+mn-lt"/>
              </a:rPr>
              <a:t>肆</a:t>
            </a:r>
            <a:endParaRPr lang="zh-CN" altLang="en-US" sz="18500" b="1" dirty="0">
              <a:solidFill>
                <a:schemeClr val="tx1"/>
              </a:solidFill>
              <a:cs typeface="+mn-ea"/>
              <a:sym typeface="+mn-lt"/>
            </a:endParaRPr>
          </a:p>
        </p:txBody>
      </p:sp>
      <p:sp>
        <p:nvSpPr>
          <p:cNvPr id="39" name="TextBox 38"/>
          <p:cNvSpPr txBox="1"/>
          <p:nvPr/>
        </p:nvSpPr>
        <p:spPr>
          <a:xfrm>
            <a:off x="4136985" y="2702497"/>
            <a:ext cx="2362200" cy="748030"/>
          </a:xfrm>
          <a:prstGeom prst="rect">
            <a:avLst/>
          </a:prstGeom>
          <a:noFill/>
        </p:spPr>
        <p:txBody>
          <a:bodyPr wrap="none" rtlCol="0">
            <a:spAutoFit/>
          </a:bodyPr>
          <a:lstStyle/>
          <a:p>
            <a:r>
              <a:rPr lang="zh-CN" altLang="en-US" sz="4265" b="1" dirty="0">
                <a:solidFill>
                  <a:schemeClr val="tx1"/>
                </a:solidFill>
                <a:cs typeface="+mn-ea"/>
                <a:sym typeface="+mn-lt"/>
              </a:rPr>
              <a:t>您的标题</a:t>
            </a:r>
            <a:endParaRPr lang="zh-CN" altLang="en-US" sz="4265" b="1" dirty="0">
              <a:solidFill>
                <a:schemeClr val="tx1"/>
              </a:solidFill>
              <a:cs typeface="+mn-ea"/>
              <a:sym typeface="+mn-lt"/>
            </a:endParaRPr>
          </a:p>
        </p:txBody>
      </p:sp>
      <p:sp>
        <p:nvSpPr>
          <p:cNvPr id="40" name="TextBox 39"/>
          <p:cNvSpPr txBox="1"/>
          <p:nvPr/>
        </p:nvSpPr>
        <p:spPr>
          <a:xfrm>
            <a:off x="4161255" y="3482197"/>
            <a:ext cx="1742440" cy="378460"/>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chemeClr val="tx1"/>
                </a:solidFill>
                <a:cs typeface="+mn-ea"/>
                <a:sym typeface="+mn-lt"/>
              </a:rPr>
              <a:t>您的标题</a:t>
            </a:r>
            <a:endParaRPr lang="zh-CN" altLang="en-US" sz="1865" dirty="0">
              <a:solidFill>
                <a:schemeClr val="tx1"/>
              </a:solidFill>
              <a:cs typeface="+mn-ea"/>
              <a:sym typeface="+mn-lt"/>
            </a:endParaRPr>
          </a:p>
        </p:txBody>
      </p:sp>
      <p:sp>
        <p:nvSpPr>
          <p:cNvPr id="41" name="TextBox 40"/>
          <p:cNvSpPr txBox="1"/>
          <p:nvPr/>
        </p:nvSpPr>
        <p:spPr>
          <a:xfrm>
            <a:off x="6849553" y="3482197"/>
            <a:ext cx="1755609" cy="378565"/>
          </a:xfrm>
          <a:prstGeom prst="rect">
            <a:avLst/>
          </a:prstGeom>
          <a:noFill/>
        </p:spPr>
        <p:txBody>
          <a:bodyPr wrap="none" rtlCol="0">
            <a:spAutoFit/>
          </a:bodyPr>
          <a:lstStyle/>
          <a:p>
            <a:pPr marL="609600" indent="-609600" algn="l">
              <a:buFont typeface="Wingdings" panose="05000000000000000000" pitchFamily="2" charset="2"/>
              <a:buChar char="Ø"/>
            </a:pPr>
            <a:r>
              <a:rPr lang="zh-CN" altLang="en-US" sz="1860" dirty="0">
                <a:solidFill>
                  <a:schemeClr val="tx1"/>
                </a:solidFill>
                <a:cs typeface="+mn-ea"/>
                <a:sym typeface="+mn-lt"/>
              </a:rPr>
              <a:t>您的标题</a:t>
            </a:r>
            <a:endParaRPr lang="zh-CN" altLang="en-US" sz="1860" dirty="0">
              <a:solidFill>
                <a:schemeClr val="tx1"/>
              </a:solidFill>
              <a:cs typeface="+mn-ea"/>
              <a:sym typeface="+mn-lt"/>
            </a:endParaRPr>
          </a:p>
        </p:txBody>
      </p:sp>
      <p:sp>
        <p:nvSpPr>
          <p:cNvPr id="12" name="TextBox 11"/>
          <p:cNvSpPr txBox="1"/>
          <p:nvPr/>
        </p:nvSpPr>
        <p:spPr>
          <a:xfrm>
            <a:off x="4161254" y="3969071"/>
            <a:ext cx="1755609" cy="378565"/>
          </a:xfrm>
          <a:prstGeom prst="rect">
            <a:avLst/>
          </a:prstGeom>
          <a:noFill/>
        </p:spPr>
        <p:txBody>
          <a:bodyPr wrap="none" rtlCol="0">
            <a:spAutoFit/>
          </a:bodyPr>
          <a:lstStyle/>
          <a:p>
            <a:pPr marL="609600" indent="-609600" algn="l">
              <a:buFont typeface="Wingdings" panose="05000000000000000000" pitchFamily="2" charset="2"/>
              <a:buChar char="Ø"/>
            </a:pPr>
            <a:r>
              <a:rPr lang="zh-CN" altLang="en-US" sz="1860" dirty="0">
                <a:solidFill>
                  <a:schemeClr val="tx1"/>
                </a:solidFill>
                <a:cs typeface="+mn-ea"/>
                <a:sym typeface="+mn-lt"/>
              </a:rPr>
              <a:t>您的标题</a:t>
            </a:r>
            <a:endParaRPr lang="zh-CN" altLang="en-US" sz="1860" dirty="0">
              <a:solidFill>
                <a:schemeClr val="tx1"/>
              </a:solidFill>
              <a:cs typeface="+mn-ea"/>
              <a:sym typeface="+mn-lt"/>
            </a:endParaRPr>
          </a:p>
        </p:txBody>
      </p:sp>
      <p:sp>
        <p:nvSpPr>
          <p:cNvPr id="13" name="TextBox 12"/>
          <p:cNvSpPr txBox="1"/>
          <p:nvPr/>
        </p:nvSpPr>
        <p:spPr>
          <a:xfrm>
            <a:off x="6849553" y="3969071"/>
            <a:ext cx="1755609" cy="378565"/>
          </a:xfrm>
          <a:prstGeom prst="rect">
            <a:avLst/>
          </a:prstGeom>
          <a:noFill/>
        </p:spPr>
        <p:txBody>
          <a:bodyPr wrap="none" rtlCol="0">
            <a:spAutoFit/>
          </a:bodyPr>
          <a:lstStyle/>
          <a:p>
            <a:pPr marL="609600" indent="-609600" algn="l">
              <a:buFont typeface="Wingdings" panose="05000000000000000000" pitchFamily="2" charset="2"/>
              <a:buChar char="Ø"/>
            </a:pPr>
            <a:r>
              <a:rPr lang="zh-CN" altLang="en-US" sz="1860" dirty="0">
                <a:solidFill>
                  <a:schemeClr val="tx1"/>
                </a:solidFill>
                <a:cs typeface="+mn-ea"/>
                <a:sym typeface="+mn-lt"/>
              </a:rPr>
              <a:t>您的标题</a:t>
            </a:r>
            <a:endParaRPr lang="zh-CN" altLang="en-US" sz="1860" dirty="0">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par>
                          <p:cTn id="15" fill="hold">
                            <p:stCondLst>
                              <p:cond delay="1149"/>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649"/>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P spid="40" grpId="0"/>
      <p:bldP spid="4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921"/>
          <p:cNvSpPr/>
          <p:nvPr/>
        </p:nvSpPr>
        <p:spPr>
          <a:xfrm>
            <a:off x="4044297" y="2781931"/>
            <a:ext cx="2211323" cy="22118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alpha val="75000"/>
            </a:schemeClr>
          </a:solidFill>
          <a:ln w="12700" cap="flat">
            <a:noFill/>
            <a:miter lim="400000"/>
          </a:ln>
          <a:effectLst/>
        </p:spPr>
        <p:txBody>
          <a:bodyPr wrap="square" lIns="0" tIns="0" rIns="0" bIns="0" numCol="1" anchor="ctr">
            <a:noAutofit/>
          </a:bodyPr>
          <a:lstStyle/>
          <a:p>
            <a:pPr lvl="0">
              <a:defRPr sz="3200">
                <a:solidFill>
                  <a:srgbClr val="FFFFFF"/>
                </a:solidFill>
                <a:latin typeface="Helvetica Light"/>
                <a:ea typeface="Helvetica Light"/>
                <a:cs typeface="Helvetica Light"/>
                <a:sym typeface="Helvetica Light"/>
              </a:defRPr>
            </a:pPr>
            <a:endParaRPr sz="1335">
              <a:solidFill>
                <a:schemeClr val="bg1">
                  <a:lumMod val="50000"/>
                </a:schemeClr>
              </a:solidFill>
              <a:cs typeface="+mn-ea"/>
              <a:sym typeface="+mn-lt"/>
            </a:endParaRPr>
          </a:p>
        </p:txBody>
      </p:sp>
      <p:sp>
        <p:nvSpPr>
          <p:cNvPr id="6" name="Shape 3922"/>
          <p:cNvSpPr/>
          <p:nvPr/>
        </p:nvSpPr>
        <p:spPr>
          <a:xfrm>
            <a:off x="5895740" y="2781931"/>
            <a:ext cx="2211323" cy="22118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alpha val="75000"/>
            </a:schemeClr>
          </a:solidFill>
          <a:ln w="12700" cap="flat">
            <a:noFill/>
            <a:miter lim="400000"/>
          </a:ln>
          <a:effectLst/>
        </p:spPr>
        <p:txBody>
          <a:bodyPr wrap="square" lIns="0" tIns="0" rIns="0" bIns="0" numCol="1" anchor="ctr">
            <a:noAutofit/>
          </a:bodyPr>
          <a:lstStyle/>
          <a:p>
            <a:pPr lvl="0">
              <a:defRPr sz="3200">
                <a:solidFill>
                  <a:srgbClr val="FFFFFF"/>
                </a:solidFill>
                <a:latin typeface="Helvetica Light"/>
                <a:ea typeface="Helvetica Light"/>
                <a:cs typeface="Helvetica Light"/>
                <a:sym typeface="Helvetica Light"/>
              </a:defRPr>
            </a:pPr>
            <a:endParaRPr sz="1335">
              <a:solidFill>
                <a:schemeClr val="bg1">
                  <a:lumMod val="50000"/>
                </a:schemeClr>
              </a:solidFill>
              <a:cs typeface="+mn-ea"/>
              <a:sym typeface="+mn-lt"/>
            </a:endParaRPr>
          </a:p>
        </p:txBody>
      </p:sp>
      <p:grpSp>
        <p:nvGrpSpPr>
          <p:cNvPr id="7" name="Group 3929"/>
          <p:cNvGrpSpPr/>
          <p:nvPr/>
        </p:nvGrpSpPr>
        <p:grpSpPr>
          <a:xfrm>
            <a:off x="4903667" y="3266001"/>
            <a:ext cx="492584" cy="1243761"/>
            <a:chOff x="0" y="0"/>
            <a:chExt cx="1037079" cy="2617920"/>
          </a:xfrm>
        </p:grpSpPr>
        <p:sp>
          <p:nvSpPr>
            <p:cNvPr id="8" name="Shape 3927"/>
            <p:cNvSpPr/>
            <p:nvPr/>
          </p:nvSpPr>
          <p:spPr>
            <a:xfrm>
              <a:off x="0" y="448465"/>
              <a:ext cx="1037080" cy="2169456"/>
            </a:xfrm>
            <a:custGeom>
              <a:avLst/>
              <a:gdLst/>
              <a:ahLst/>
              <a:cxnLst>
                <a:cxn ang="0">
                  <a:pos x="wd2" y="hd2"/>
                </a:cxn>
                <a:cxn ang="5400000">
                  <a:pos x="wd2" y="hd2"/>
                </a:cxn>
                <a:cxn ang="10800000">
                  <a:pos x="wd2" y="hd2"/>
                </a:cxn>
                <a:cxn ang="16200000">
                  <a:pos x="wd2" y="hd2"/>
                </a:cxn>
              </a:cxnLst>
              <a:rect l="0" t="0" r="r" b="b"/>
              <a:pathLst>
                <a:path w="21600" h="21600" extrusionOk="0">
                  <a:moveTo>
                    <a:pt x="16338" y="0"/>
                  </a:moveTo>
                  <a:cubicBezTo>
                    <a:pt x="5538" y="0"/>
                    <a:pt x="5538" y="0"/>
                    <a:pt x="5538" y="0"/>
                  </a:cubicBezTo>
                  <a:cubicBezTo>
                    <a:pt x="1662" y="0"/>
                    <a:pt x="0" y="1580"/>
                    <a:pt x="0" y="2107"/>
                  </a:cubicBezTo>
                  <a:cubicBezTo>
                    <a:pt x="0" y="9746"/>
                    <a:pt x="0" y="9746"/>
                    <a:pt x="0" y="9746"/>
                  </a:cubicBezTo>
                  <a:cubicBezTo>
                    <a:pt x="0" y="10141"/>
                    <a:pt x="831" y="10537"/>
                    <a:pt x="1938" y="10537"/>
                  </a:cubicBezTo>
                  <a:cubicBezTo>
                    <a:pt x="3046" y="10537"/>
                    <a:pt x="3600" y="10141"/>
                    <a:pt x="3600" y="9746"/>
                  </a:cubicBezTo>
                  <a:cubicBezTo>
                    <a:pt x="3600" y="3424"/>
                    <a:pt x="3600" y="3424"/>
                    <a:pt x="3600" y="3424"/>
                  </a:cubicBezTo>
                  <a:cubicBezTo>
                    <a:pt x="5262" y="3424"/>
                    <a:pt x="5262" y="3424"/>
                    <a:pt x="5262" y="3424"/>
                  </a:cubicBezTo>
                  <a:cubicBezTo>
                    <a:pt x="5262" y="9483"/>
                    <a:pt x="5262" y="9483"/>
                    <a:pt x="5262" y="9483"/>
                  </a:cubicBezTo>
                  <a:cubicBezTo>
                    <a:pt x="5262" y="9483"/>
                    <a:pt x="5262" y="9615"/>
                    <a:pt x="5262" y="9746"/>
                  </a:cubicBezTo>
                  <a:cubicBezTo>
                    <a:pt x="5262" y="20283"/>
                    <a:pt x="5262" y="20283"/>
                    <a:pt x="5262" y="20283"/>
                  </a:cubicBezTo>
                  <a:cubicBezTo>
                    <a:pt x="5262" y="21073"/>
                    <a:pt x="6369" y="21600"/>
                    <a:pt x="7754" y="21600"/>
                  </a:cubicBezTo>
                  <a:cubicBezTo>
                    <a:pt x="9138" y="21600"/>
                    <a:pt x="10246" y="21073"/>
                    <a:pt x="10246" y="20283"/>
                  </a:cubicBezTo>
                  <a:cubicBezTo>
                    <a:pt x="10246" y="10932"/>
                    <a:pt x="10246" y="10932"/>
                    <a:pt x="10246" y="10932"/>
                  </a:cubicBezTo>
                  <a:cubicBezTo>
                    <a:pt x="11354" y="10932"/>
                    <a:pt x="11354" y="10932"/>
                    <a:pt x="11354" y="10932"/>
                  </a:cubicBezTo>
                  <a:cubicBezTo>
                    <a:pt x="11354" y="20283"/>
                    <a:pt x="11354" y="20283"/>
                    <a:pt x="11354" y="20283"/>
                  </a:cubicBezTo>
                  <a:cubicBezTo>
                    <a:pt x="11354" y="21073"/>
                    <a:pt x="12462" y="21600"/>
                    <a:pt x="13846" y="21600"/>
                  </a:cubicBezTo>
                  <a:cubicBezTo>
                    <a:pt x="15231" y="21600"/>
                    <a:pt x="16338" y="21073"/>
                    <a:pt x="16338" y="20283"/>
                  </a:cubicBezTo>
                  <a:cubicBezTo>
                    <a:pt x="16338" y="3424"/>
                    <a:pt x="16338" y="3424"/>
                    <a:pt x="16338" y="3424"/>
                  </a:cubicBezTo>
                  <a:cubicBezTo>
                    <a:pt x="17723" y="3424"/>
                    <a:pt x="17723" y="3424"/>
                    <a:pt x="17723" y="3424"/>
                  </a:cubicBezTo>
                  <a:cubicBezTo>
                    <a:pt x="17723" y="9746"/>
                    <a:pt x="17723" y="9746"/>
                    <a:pt x="17723" y="9746"/>
                  </a:cubicBezTo>
                  <a:cubicBezTo>
                    <a:pt x="17723" y="10141"/>
                    <a:pt x="18554" y="10537"/>
                    <a:pt x="19662" y="10537"/>
                  </a:cubicBezTo>
                  <a:cubicBezTo>
                    <a:pt x="20769" y="10537"/>
                    <a:pt x="21600" y="10141"/>
                    <a:pt x="21600" y="9746"/>
                  </a:cubicBezTo>
                  <a:cubicBezTo>
                    <a:pt x="21600" y="1976"/>
                    <a:pt x="21600" y="1976"/>
                    <a:pt x="21600" y="1976"/>
                  </a:cubicBezTo>
                  <a:cubicBezTo>
                    <a:pt x="21600" y="1317"/>
                    <a:pt x="19938" y="0"/>
                    <a:pt x="16338" y="0"/>
                  </a:cubicBezTo>
                </a:path>
              </a:pathLst>
            </a:custGeom>
            <a:solidFill>
              <a:srgbClr val="FFFFFF"/>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1335">
                <a:solidFill>
                  <a:schemeClr val="bg1">
                    <a:lumMod val="50000"/>
                  </a:schemeClr>
                </a:solidFill>
                <a:cs typeface="+mn-ea"/>
                <a:sym typeface="+mn-lt"/>
              </a:endParaRPr>
            </a:p>
          </p:txBody>
        </p:sp>
        <p:sp>
          <p:nvSpPr>
            <p:cNvPr id="9" name="Shape 3928"/>
            <p:cNvSpPr/>
            <p:nvPr/>
          </p:nvSpPr>
          <p:spPr>
            <a:xfrm>
              <a:off x="319533" y="0"/>
              <a:ext cx="414836" cy="4092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1335">
                <a:solidFill>
                  <a:schemeClr val="bg1">
                    <a:lumMod val="50000"/>
                  </a:schemeClr>
                </a:solidFill>
                <a:cs typeface="+mn-ea"/>
                <a:sym typeface="+mn-lt"/>
              </a:endParaRPr>
            </a:p>
          </p:txBody>
        </p:sp>
      </p:grpSp>
      <p:grpSp>
        <p:nvGrpSpPr>
          <p:cNvPr id="10" name="Group 3932"/>
          <p:cNvGrpSpPr/>
          <p:nvPr/>
        </p:nvGrpSpPr>
        <p:grpSpPr>
          <a:xfrm>
            <a:off x="6715529" y="3268666"/>
            <a:ext cx="571747" cy="1241097"/>
            <a:chOff x="0" y="0"/>
            <a:chExt cx="1203747" cy="2612311"/>
          </a:xfrm>
        </p:grpSpPr>
        <p:sp>
          <p:nvSpPr>
            <p:cNvPr id="11" name="Shape 3930"/>
            <p:cNvSpPr/>
            <p:nvPr/>
          </p:nvSpPr>
          <p:spPr>
            <a:xfrm>
              <a:off x="399397" y="0"/>
              <a:ext cx="386804" cy="3868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1335">
                <a:solidFill>
                  <a:schemeClr val="bg1">
                    <a:lumMod val="50000"/>
                  </a:schemeClr>
                </a:solidFill>
                <a:cs typeface="+mn-ea"/>
                <a:sym typeface="+mn-lt"/>
              </a:endParaRPr>
            </a:p>
          </p:txBody>
        </p:sp>
        <p:sp>
          <p:nvSpPr>
            <p:cNvPr id="12" name="Shape 3931"/>
            <p:cNvSpPr/>
            <p:nvPr/>
          </p:nvSpPr>
          <p:spPr>
            <a:xfrm>
              <a:off x="-1" y="465283"/>
              <a:ext cx="1203749" cy="2147029"/>
            </a:xfrm>
            <a:custGeom>
              <a:avLst/>
              <a:gdLst/>
              <a:ahLst/>
              <a:cxnLst>
                <a:cxn ang="0">
                  <a:pos x="wd2" y="hd2"/>
                </a:cxn>
                <a:cxn ang="5400000">
                  <a:pos x="wd2" y="hd2"/>
                </a:cxn>
                <a:cxn ang="10800000">
                  <a:pos x="wd2" y="hd2"/>
                </a:cxn>
                <a:cxn ang="16200000">
                  <a:pos x="wd2" y="hd2"/>
                </a:cxn>
              </a:cxnLst>
              <a:rect l="0" t="0" r="r" b="b"/>
              <a:pathLst>
                <a:path w="21276" h="21600" extrusionOk="0">
                  <a:moveTo>
                    <a:pt x="21191" y="8000"/>
                  </a:moveTo>
                  <a:cubicBezTo>
                    <a:pt x="17435" y="1333"/>
                    <a:pt x="17435" y="1333"/>
                    <a:pt x="17435" y="1333"/>
                  </a:cubicBezTo>
                  <a:cubicBezTo>
                    <a:pt x="17200" y="533"/>
                    <a:pt x="16261" y="0"/>
                    <a:pt x="14852" y="0"/>
                  </a:cubicBezTo>
                  <a:cubicBezTo>
                    <a:pt x="6400" y="0"/>
                    <a:pt x="6400" y="0"/>
                    <a:pt x="6400" y="0"/>
                  </a:cubicBezTo>
                  <a:cubicBezTo>
                    <a:pt x="5461" y="0"/>
                    <a:pt x="4756" y="267"/>
                    <a:pt x="4287" y="667"/>
                  </a:cubicBezTo>
                  <a:cubicBezTo>
                    <a:pt x="4052" y="800"/>
                    <a:pt x="4052" y="800"/>
                    <a:pt x="4052" y="933"/>
                  </a:cubicBezTo>
                  <a:lnTo>
                    <a:pt x="4052" y="933"/>
                  </a:lnTo>
                  <a:lnTo>
                    <a:pt x="3817" y="1067"/>
                  </a:lnTo>
                  <a:cubicBezTo>
                    <a:pt x="61" y="8000"/>
                    <a:pt x="61" y="8000"/>
                    <a:pt x="61" y="8000"/>
                  </a:cubicBezTo>
                  <a:cubicBezTo>
                    <a:pt x="-174" y="8400"/>
                    <a:pt x="296" y="8933"/>
                    <a:pt x="1000" y="9067"/>
                  </a:cubicBezTo>
                  <a:cubicBezTo>
                    <a:pt x="1939" y="9200"/>
                    <a:pt x="2878" y="8933"/>
                    <a:pt x="3113" y="8533"/>
                  </a:cubicBezTo>
                  <a:cubicBezTo>
                    <a:pt x="5930" y="3067"/>
                    <a:pt x="5930" y="3067"/>
                    <a:pt x="5930" y="3067"/>
                  </a:cubicBezTo>
                  <a:cubicBezTo>
                    <a:pt x="6165" y="3067"/>
                    <a:pt x="6165" y="3067"/>
                    <a:pt x="6400" y="3067"/>
                  </a:cubicBezTo>
                  <a:cubicBezTo>
                    <a:pt x="6635" y="3067"/>
                    <a:pt x="6635" y="3067"/>
                    <a:pt x="6635" y="3067"/>
                  </a:cubicBezTo>
                  <a:cubicBezTo>
                    <a:pt x="1939" y="12800"/>
                    <a:pt x="1939" y="12800"/>
                    <a:pt x="1939" y="12800"/>
                  </a:cubicBezTo>
                  <a:cubicBezTo>
                    <a:pt x="6635" y="12800"/>
                    <a:pt x="6635" y="12800"/>
                    <a:pt x="6635" y="12800"/>
                  </a:cubicBezTo>
                  <a:cubicBezTo>
                    <a:pt x="6635" y="20667"/>
                    <a:pt x="6635" y="20667"/>
                    <a:pt x="6635" y="20667"/>
                  </a:cubicBezTo>
                  <a:cubicBezTo>
                    <a:pt x="6635" y="21200"/>
                    <a:pt x="7574" y="21600"/>
                    <a:pt x="8513" y="21600"/>
                  </a:cubicBezTo>
                  <a:cubicBezTo>
                    <a:pt x="9452" y="21600"/>
                    <a:pt x="10156" y="21200"/>
                    <a:pt x="10156" y="20667"/>
                  </a:cubicBezTo>
                  <a:cubicBezTo>
                    <a:pt x="10156" y="12800"/>
                    <a:pt x="10156" y="12800"/>
                    <a:pt x="10156" y="12800"/>
                  </a:cubicBezTo>
                  <a:cubicBezTo>
                    <a:pt x="11330" y="12800"/>
                    <a:pt x="11330" y="12800"/>
                    <a:pt x="11330" y="12800"/>
                  </a:cubicBezTo>
                  <a:cubicBezTo>
                    <a:pt x="11330" y="20667"/>
                    <a:pt x="11330" y="20667"/>
                    <a:pt x="11330" y="20667"/>
                  </a:cubicBezTo>
                  <a:cubicBezTo>
                    <a:pt x="11330" y="21200"/>
                    <a:pt x="12035" y="21600"/>
                    <a:pt x="12974" y="21600"/>
                  </a:cubicBezTo>
                  <a:cubicBezTo>
                    <a:pt x="13913" y="21600"/>
                    <a:pt x="14852" y="21200"/>
                    <a:pt x="14852" y="20667"/>
                  </a:cubicBezTo>
                  <a:cubicBezTo>
                    <a:pt x="14852" y="12800"/>
                    <a:pt x="14852" y="12800"/>
                    <a:pt x="14852" y="12800"/>
                  </a:cubicBezTo>
                  <a:cubicBezTo>
                    <a:pt x="19313" y="12800"/>
                    <a:pt x="19313" y="12800"/>
                    <a:pt x="19313" y="12800"/>
                  </a:cubicBezTo>
                  <a:cubicBezTo>
                    <a:pt x="14617" y="3067"/>
                    <a:pt x="14617" y="3067"/>
                    <a:pt x="14617" y="3067"/>
                  </a:cubicBezTo>
                  <a:cubicBezTo>
                    <a:pt x="14852" y="3067"/>
                    <a:pt x="14852" y="3067"/>
                    <a:pt x="14852" y="3067"/>
                  </a:cubicBezTo>
                  <a:cubicBezTo>
                    <a:pt x="15087" y="3067"/>
                    <a:pt x="15087" y="3067"/>
                    <a:pt x="15087" y="3067"/>
                  </a:cubicBezTo>
                  <a:cubicBezTo>
                    <a:pt x="18374" y="8533"/>
                    <a:pt x="18374" y="8533"/>
                    <a:pt x="18374" y="8533"/>
                  </a:cubicBezTo>
                  <a:cubicBezTo>
                    <a:pt x="18609" y="8933"/>
                    <a:pt x="19548" y="9200"/>
                    <a:pt x="20252" y="9067"/>
                  </a:cubicBezTo>
                  <a:cubicBezTo>
                    <a:pt x="21191" y="8933"/>
                    <a:pt x="21426" y="8400"/>
                    <a:pt x="21191" y="8000"/>
                  </a:cubicBezTo>
                </a:path>
              </a:pathLst>
            </a:custGeom>
            <a:solidFill>
              <a:srgbClr val="FFFFFF"/>
            </a:solidFill>
            <a:ln w="12700" cap="flat">
              <a:noFill/>
              <a:miter lim="400000"/>
            </a:ln>
            <a:effectLst/>
          </p:spPr>
          <p:txBody>
            <a:bodyPr wrap="square" lIns="0" tIns="0" rIns="0" bIns="0" numCol="1" anchor="t">
              <a:noAutofit/>
            </a:bodyPr>
            <a:lstStyle/>
            <a:p>
              <a:pPr lvl="0" algn="l">
                <a:defRPr sz="3100" b="1">
                  <a:latin typeface="Kontrapunkt Bob Bold"/>
                  <a:ea typeface="Kontrapunkt Bob Bold"/>
                  <a:cs typeface="Kontrapunkt Bob Bold"/>
                  <a:sym typeface="Kontrapunkt Bob Bold"/>
                </a:defRPr>
              </a:pPr>
              <a:endParaRPr sz="1335">
                <a:solidFill>
                  <a:schemeClr val="bg1">
                    <a:lumMod val="50000"/>
                  </a:schemeClr>
                </a:solidFill>
                <a:cs typeface="+mn-ea"/>
                <a:sym typeface="+mn-lt"/>
              </a:endParaRPr>
            </a:p>
          </p:txBody>
        </p:sp>
      </p:grpSp>
      <p:sp>
        <p:nvSpPr>
          <p:cNvPr id="13" name="Shape 3958"/>
          <p:cNvSpPr/>
          <p:nvPr/>
        </p:nvSpPr>
        <p:spPr>
          <a:xfrm>
            <a:off x="2884339" y="1896851"/>
            <a:ext cx="1846324" cy="13262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0214" y="9302"/>
                  <a:pt x="13014" y="2102"/>
                  <a:pt x="0" y="0"/>
                </a:cubicBezTo>
              </a:path>
            </a:pathLst>
          </a:custGeom>
          <a:ln w="6350">
            <a:solidFill>
              <a:srgbClr val="53585F"/>
            </a:solidFill>
            <a:miter lim="400000"/>
            <a:headEnd type="oval"/>
            <a:tailEnd type="triangle"/>
          </a:ln>
        </p:spPr>
        <p:txBody>
          <a:bodyPr lIns="91421" tIns="45711" rIns="91421" bIns="45711"/>
          <a:lstStyle/>
          <a:p>
            <a:pPr lvl="0"/>
            <a:endParaRPr sz="1400" dirty="0">
              <a:solidFill>
                <a:schemeClr val="bg1">
                  <a:lumMod val="50000"/>
                </a:schemeClr>
              </a:solidFill>
              <a:cs typeface="+mn-ea"/>
              <a:sym typeface="+mn-lt"/>
            </a:endParaRPr>
          </a:p>
        </p:txBody>
      </p:sp>
      <p:sp>
        <p:nvSpPr>
          <p:cNvPr id="14" name="Shape 3959"/>
          <p:cNvSpPr/>
          <p:nvPr/>
        </p:nvSpPr>
        <p:spPr>
          <a:xfrm>
            <a:off x="2935124" y="4720491"/>
            <a:ext cx="1795539" cy="1049859"/>
          </a:xfrm>
          <a:custGeom>
            <a:avLst/>
            <a:gdLst/>
            <a:ahLst/>
            <a:cxnLst>
              <a:cxn ang="0">
                <a:pos x="wd2" y="hd2"/>
              </a:cxn>
              <a:cxn ang="5400000">
                <a:pos x="wd2" y="hd2"/>
              </a:cxn>
              <a:cxn ang="10800000">
                <a:pos x="wd2" y="hd2"/>
              </a:cxn>
              <a:cxn ang="16200000">
                <a:pos x="wd2" y="hd2"/>
              </a:cxn>
            </a:cxnLst>
            <a:rect l="0" t="0" r="r" b="b"/>
            <a:pathLst>
              <a:path w="21600" h="18160" extrusionOk="0">
                <a:moveTo>
                  <a:pt x="21600" y="0"/>
                </a:moveTo>
                <a:cubicBezTo>
                  <a:pt x="15161" y="16259"/>
                  <a:pt x="7961" y="21600"/>
                  <a:pt x="0" y="16023"/>
                </a:cubicBezTo>
              </a:path>
            </a:pathLst>
          </a:custGeom>
          <a:ln w="6350">
            <a:solidFill>
              <a:srgbClr val="53585F"/>
            </a:solidFill>
            <a:miter lim="400000"/>
            <a:headEnd type="oval"/>
            <a:tailEnd type="triangle"/>
          </a:ln>
        </p:spPr>
        <p:txBody>
          <a:bodyPr lIns="91421" tIns="45711" rIns="91421" bIns="45711"/>
          <a:lstStyle/>
          <a:p>
            <a:pPr lvl="0"/>
            <a:endParaRPr sz="1400" dirty="0">
              <a:solidFill>
                <a:schemeClr val="bg1">
                  <a:lumMod val="50000"/>
                </a:schemeClr>
              </a:solidFill>
              <a:cs typeface="+mn-ea"/>
              <a:sym typeface="+mn-lt"/>
            </a:endParaRPr>
          </a:p>
        </p:txBody>
      </p:sp>
      <p:sp>
        <p:nvSpPr>
          <p:cNvPr id="15" name="Shape 3960"/>
          <p:cNvSpPr/>
          <p:nvPr/>
        </p:nvSpPr>
        <p:spPr>
          <a:xfrm>
            <a:off x="2833553" y="3700251"/>
            <a:ext cx="1481031" cy="2963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lIns="91421" tIns="45711" rIns="91421" bIns="45711"/>
          <a:lstStyle/>
          <a:p>
            <a:pPr lvl="0"/>
            <a:endParaRPr sz="1400" dirty="0">
              <a:solidFill>
                <a:schemeClr val="bg1">
                  <a:lumMod val="50000"/>
                </a:schemeClr>
              </a:solidFill>
              <a:cs typeface="+mn-ea"/>
              <a:sym typeface="+mn-lt"/>
            </a:endParaRPr>
          </a:p>
        </p:txBody>
      </p:sp>
      <p:sp>
        <p:nvSpPr>
          <p:cNvPr id="16" name="Shape 3961"/>
          <p:cNvSpPr/>
          <p:nvPr/>
        </p:nvSpPr>
        <p:spPr>
          <a:xfrm>
            <a:off x="7462541" y="1896851"/>
            <a:ext cx="2112955" cy="13262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386" y="9302"/>
                  <a:pt x="8586" y="2102"/>
                  <a:pt x="21600" y="0"/>
                </a:cubicBezTo>
              </a:path>
            </a:pathLst>
          </a:custGeom>
          <a:ln w="6350">
            <a:solidFill>
              <a:srgbClr val="53585F"/>
            </a:solidFill>
            <a:miter lim="400000"/>
            <a:headEnd type="oval"/>
            <a:tailEnd type="triangle"/>
          </a:ln>
        </p:spPr>
        <p:txBody>
          <a:bodyPr lIns="91421" tIns="45711" rIns="91421" bIns="45711"/>
          <a:lstStyle/>
          <a:p>
            <a:pPr lvl="0"/>
            <a:endParaRPr sz="1400" dirty="0">
              <a:solidFill>
                <a:schemeClr val="bg1">
                  <a:lumMod val="50000"/>
                </a:schemeClr>
              </a:solidFill>
              <a:cs typeface="+mn-ea"/>
              <a:sym typeface="+mn-lt"/>
            </a:endParaRPr>
          </a:p>
        </p:txBody>
      </p:sp>
      <p:sp>
        <p:nvSpPr>
          <p:cNvPr id="17" name="Shape 3962"/>
          <p:cNvSpPr/>
          <p:nvPr/>
        </p:nvSpPr>
        <p:spPr>
          <a:xfrm>
            <a:off x="7453342" y="4720491"/>
            <a:ext cx="2058669" cy="1049859"/>
          </a:xfrm>
          <a:custGeom>
            <a:avLst/>
            <a:gdLst/>
            <a:ahLst/>
            <a:cxnLst>
              <a:cxn ang="0">
                <a:pos x="wd2" y="hd2"/>
              </a:cxn>
              <a:cxn ang="5400000">
                <a:pos x="wd2" y="hd2"/>
              </a:cxn>
              <a:cxn ang="10800000">
                <a:pos x="wd2" y="hd2"/>
              </a:cxn>
              <a:cxn ang="16200000">
                <a:pos x="wd2" y="hd2"/>
              </a:cxn>
            </a:cxnLst>
            <a:rect l="0" t="0" r="r" b="b"/>
            <a:pathLst>
              <a:path w="21600" h="18160" extrusionOk="0">
                <a:moveTo>
                  <a:pt x="0" y="0"/>
                </a:moveTo>
                <a:cubicBezTo>
                  <a:pt x="6439" y="16259"/>
                  <a:pt x="13639" y="21600"/>
                  <a:pt x="21600" y="16023"/>
                </a:cubicBezTo>
              </a:path>
            </a:pathLst>
          </a:custGeom>
          <a:ln w="6350">
            <a:solidFill>
              <a:srgbClr val="53585F"/>
            </a:solidFill>
            <a:miter lim="400000"/>
            <a:headEnd type="oval"/>
            <a:tailEnd type="triangle"/>
          </a:ln>
        </p:spPr>
        <p:txBody>
          <a:bodyPr lIns="91421" tIns="45711" rIns="91421" bIns="45711"/>
          <a:lstStyle/>
          <a:p>
            <a:pPr lvl="0"/>
            <a:endParaRPr sz="1400" dirty="0">
              <a:solidFill>
                <a:schemeClr val="bg1">
                  <a:lumMod val="50000"/>
                </a:schemeClr>
              </a:solidFill>
              <a:cs typeface="+mn-ea"/>
              <a:sym typeface="+mn-lt"/>
            </a:endParaRPr>
          </a:p>
        </p:txBody>
      </p:sp>
      <p:sp>
        <p:nvSpPr>
          <p:cNvPr id="18" name="Shape 3963"/>
          <p:cNvSpPr/>
          <p:nvPr/>
        </p:nvSpPr>
        <p:spPr>
          <a:xfrm>
            <a:off x="7853613" y="3700251"/>
            <a:ext cx="1594915" cy="2963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415" y="8290"/>
                  <a:pt x="9615" y="1090"/>
                  <a:pt x="21600" y="0"/>
                </a:cubicBezTo>
              </a:path>
            </a:pathLst>
          </a:custGeom>
          <a:ln w="6350">
            <a:solidFill>
              <a:srgbClr val="53585F"/>
            </a:solidFill>
            <a:miter lim="400000"/>
            <a:headEnd type="oval"/>
            <a:tailEnd type="triangle"/>
          </a:ln>
        </p:spPr>
        <p:txBody>
          <a:bodyPr lIns="91421" tIns="45711" rIns="91421" bIns="45711"/>
          <a:lstStyle/>
          <a:p>
            <a:pPr lvl="0"/>
            <a:endParaRPr sz="1400" dirty="0">
              <a:solidFill>
                <a:schemeClr val="bg1">
                  <a:lumMod val="50000"/>
                </a:schemeClr>
              </a:solidFill>
              <a:cs typeface="+mn-ea"/>
              <a:sym typeface="+mn-lt"/>
            </a:endParaRPr>
          </a:p>
        </p:txBody>
      </p:sp>
      <p:grpSp>
        <p:nvGrpSpPr>
          <p:cNvPr id="19" name="Group 239"/>
          <p:cNvGrpSpPr/>
          <p:nvPr/>
        </p:nvGrpSpPr>
        <p:grpSpPr>
          <a:xfrm>
            <a:off x="1329314" y="1065297"/>
            <a:ext cx="1714055" cy="1663735"/>
            <a:chOff x="1000362" y="871756"/>
            <a:chExt cx="1285875" cy="1247799"/>
          </a:xfrm>
        </p:grpSpPr>
        <p:sp>
          <p:nvSpPr>
            <p:cNvPr id="20" name="Teardrop 240"/>
            <p:cNvSpPr/>
            <p:nvPr/>
          </p:nvSpPr>
          <p:spPr bwMode="auto">
            <a:xfrm rot="8100000">
              <a:off x="1430575" y="871756"/>
              <a:ext cx="417512" cy="41751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35" dirty="0">
                <a:solidFill>
                  <a:schemeClr val="bg1">
                    <a:lumMod val="50000"/>
                  </a:schemeClr>
                </a:solidFill>
                <a:cs typeface="+mn-ea"/>
                <a:sym typeface="+mn-lt"/>
              </a:endParaRPr>
            </a:p>
          </p:txBody>
        </p:sp>
        <p:sp>
          <p:nvSpPr>
            <p:cNvPr id="21" name="Content Placeholder 2"/>
            <p:cNvSpPr txBox="1"/>
            <p:nvPr/>
          </p:nvSpPr>
          <p:spPr bwMode="auto">
            <a:xfrm>
              <a:off x="1000362" y="1357530"/>
              <a:ext cx="1285875" cy="762025"/>
            </a:xfrm>
            <a:prstGeom prst="rect">
              <a:avLst/>
            </a:prstGeom>
            <a:noFill/>
            <a:ln>
              <a:noFill/>
            </a:ln>
          </p:spPr>
          <p:txBody>
            <a:bodyPr/>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spcBef>
                  <a:spcPct val="20000"/>
                </a:spcBef>
                <a:buFont typeface="Arial" panose="020B0604020202020204" pitchFamily="34" charset="0"/>
                <a:buNone/>
              </a:pPr>
              <a:r>
                <a:rPr lang="en-US" sz="1335" dirty="0">
                  <a:solidFill>
                    <a:schemeClr val="bg1">
                      <a:lumMod val="50000"/>
                    </a:schemeClr>
                  </a:solidFill>
                  <a:latin typeface="+mn-lt"/>
                  <a:ea typeface="+mn-ea"/>
                  <a:cs typeface="+mn-ea"/>
                  <a:sym typeface="+mn-lt"/>
                </a:rPr>
                <a:t>您的内容打在这里，或者通过复制您的文本后，在此框中选择粘贴。</a:t>
              </a:r>
              <a:endParaRPr lang="en-US" sz="1335" dirty="0">
                <a:solidFill>
                  <a:schemeClr val="bg1">
                    <a:lumMod val="50000"/>
                  </a:schemeClr>
                </a:solidFill>
                <a:latin typeface="+mn-lt"/>
                <a:ea typeface="+mn-ea"/>
                <a:cs typeface="+mn-ea"/>
                <a:sym typeface="+mn-lt"/>
              </a:endParaRPr>
            </a:p>
          </p:txBody>
        </p:sp>
        <p:grpSp>
          <p:nvGrpSpPr>
            <p:cNvPr id="22" name="Group 4699"/>
            <p:cNvGrpSpPr/>
            <p:nvPr/>
          </p:nvGrpSpPr>
          <p:grpSpPr bwMode="auto">
            <a:xfrm>
              <a:off x="1520226" y="1020230"/>
              <a:ext cx="241710" cy="167336"/>
              <a:chOff x="3908425" y="4124324"/>
              <a:chExt cx="546100" cy="319088"/>
            </a:xfrm>
            <a:solidFill>
              <a:schemeClr val="bg1"/>
            </a:solidFill>
          </p:grpSpPr>
          <p:sp>
            <p:nvSpPr>
              <p:cNvPr id="23"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p:spPr>
            <p:txBody>
              <a:bodyPr wrap="none" anchor="ctr"/>
              <a:lstStyle/>
              <a:p>
                <a:pPr>
                  <a:defRPr/>
                </a:pPr>
                <a:endParaRPr lang="en-US" sz="1335" dirty="0">
                  <a:solidFill>
                    <a:schemeClr val="bg1">
                      <a:lumMod val="50000"/>
                    </a:schemeClr>
                  </a:solidFill>
                  <a:cs typeface="+mn-ea"/>
                  <a:sym typeface="+mn-lt"/>
                </a:endParaRPr>
              </a:p>
            </p:txBody>
          </p:sp>
          <p:sp>
            <p:nvSpPr>
              <p:cNvPr id="24"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p:spPr>
            <p:txBody>
              <a:bodyPr wrap="none" anchor="ctr"/>
              <a:lstStyle/>
              <a:p>
                <a:pPr>
                  <a:defRPr/>
                </a:pPr>
                <a:endParaRPr lang="en-US" sz="1335" dirty="0">
                  <a:solidFill>
                    <a:schemeClr val="bg1">
                      <a:lumMod val="50000"/>
                    </a:schemeClr>
                  </a:solidFill>
                  <a:cs typeface="+mn-ea"/>
                  <a:sym typeface="+mn-lt"/>
                </a:endParaRPr>
              </a:p>
            </p:txBody>
          </p:sp>
          <p:sp>
            <p:nvSpPr>
              <p:cNvPr id="25"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p:spPr>
            <p:txBody>
              <a:bodyPr wrap="none" anchor="ctr"/>
              <a:lstStyle/>
              <a:p>
                <a:pPr>
                  <a:defRPr/>
                </a:pPr>
                <a:endParaRPr lang="en-US" sz="1335" dirty="0">
                  <a:solidFill>
                    <a:schemeClr val="bg1">
                      <a:lumMod val="50000"/>
                    </a:schemeClr>
                  </a:solidFill>
                  <a:cs typeface="+mn-ea"/>
                  <a:sym typeface="+mn-lt"/>
                </a:endParaRPr>
              </a:p>
            </p:txBody>
          </p:sp>
        </p:grpSp>
      </p:grpSp>
      <p:grpSp>
        <p:nvGrpSpPr>
          <p:cNvPr id="26" name="Group 246"/>
          <p:cNvGrpSpPr/>
          <p:nvPr/>
        </p:nvGrpSpPr>
        <p:grpSpPr>
          <a:xfrm>
            <a:off x="9278226" y="1071691"/>
            <a:ext cx="1714055" cy="1663735"/>
            <a:chOff x="9278455" y="1168739"/>
            <a:chExt cx="1714500" cy="1663735"/>
          </a:xfrm>
        </p:grpSpPr>
        <p:sp>
          <p:nvSpPr>
            <p:cNvPr id="27" name="Teardrop 247"/>
            <p:cNvSpPr/>
            <p:nvPr/>
          </p:nvSpPr>
          <p:spPr bwMode="auto">
            <a:xfrm rot="8100000">
              <a:off x="9852069" y="1168739"/>
              <a:ext cx="556683" cy="55668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1335" dirty="0">
                <a:solidFill>
                  <a:schemeClr val="bg1">
                    <a:lumMod val="50000"/>
                  </a:schemeClr>
                </a:solidFill>
                <a:cs typeface="+mn-ea"/>
                <a:sym typeface="+mn-lt"/>
              </a:endParaRPr>
            </a:p>
          </p:txBody>
        </p:sp>
        <p:sp>
          <p:nvSpPr>
            <p:cNvPr id="28" name="Content Placeholder 2"/>
            <p:cNvSpPr txBox="1"/>
            <p:nvPr/>
          </p:nvSpPr>
          <p:spPr bwMode="auto">
            <a:xfrm>
              <a:off x="9278455" y="1816439"/>
              <a:ext cx="1714500" cy="1016035"/>
            </a:xfrm>
            <a:prstGeom prst="rect">
              <a:avLst/>
            </a:prstGeom>
            <a:noFill/>
            <a:ln>
              <a:noFill/>
            </a:ln>
          </p:spPr>
          <p:txBody>
            <a:bodyPr lIns="60959" tIns="30479" rIns="60959" bIns="30479"/>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spcBef>
                  <a:spcPct val="20000"/>
                </a:spcBef>
                <a:buFont typeface="Arial" panose="020B0604020202020204" pitchFamily="34" charset="0"/>
                <a:buNone/>
              </a:pPr>
              <a:r>
                <a:rPr lang="en-US" sz="1335" dirty="0">
                  <a:solidFill>
                    <a:schemeClr val="bg1">
                      <a:lumMod val="50000"/>
                    </a:schemeClr>
                  </a:solidFill>
                  <a:latin typeface="+mn-lt"/>
                  <a:ea typeface="+mn-ea"/>
                  <a:cs typeface="+mn-ea"/>
                  <a:sym typeface="+mn-lt"/>
                </a:rPr>
                <a:t>您的内容打在这里，或者通过复制您的文本后，在此框中选择粘贴。</a:t>
              </a:r>
              <a:endParaRPr lang="en-US" sz="1335" dirty="0">
                <a:solidFill>
                  <a:schemeClr val="bg1">
                    <a:lumMod val="50000"/>
                  </a:schemeClr>
                </a:solidFill>
                <a:latin typeface="+mn-lt"/>
                <a:ea typeface="+mn-ea"/>
                <a:cs typeface="+mn-ea"/>
                <a:sym typeface="+mn-lt"/>
              </a:endParaRPr>
            </a:p>
          </p:txBody>
        </p:sp>
        <p:sp>
          <p:nvSpPr>
            <p:cNvPr id="29" name="Freeform 429"/>
            <p:cNvSpPr>
              <a:spLocks noChangeArrowheads="1"/>
            </p:cNvSpPr>
            <p:nvPr/>
          </p:nvSpPr>
          <p:spPr bwMode="auto">
            <a:xfrm>
              <a:off x="10000271" y="1293967"/>
              <a:ext cx="302205" cy="300039"/>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p:spPr>
          <p:txBody>
            <a:bodyPr wrap="none" lIns="60959" tIns="30479" rIns="60959" bIns="30479" anchor="ctr"/>
            <a:lstStyle/>
            <a:p>
              <a:pPr>
                <a:defRPr/>
              </a:pPr>
              <a:endParaRPr lang="en-US" sz="1335" dirty="0">
                <a:solidFill>
                  <a:schemeClr val="bg1">
                    <a:lumMod val="50000"/>
                  </a:schemeClr>
                </a:solidFill>
                <a:cs typeface="+mn-ea"/>
                <a:sym typeface="+mn-lt"/>
              </a:endParaRPr>
            </a:p>
          </p:txBody>
        </p:sp>
      </p:grpSp>
      <p:grpSp>
        <p:nvGrpSpPr>
          <p:cNvPr id="30" name="Group 250"/>
          <p:cNvGrpSpPr/>
          <p:nvPr/>
        </p:nvGrpSpPr>
        <p:grpSpPr>
          <a:xfrm>
            <a:off x="1329314" y="4738417"/>
            <a:ext cx="1714055" cy="1663735"/>
            <a:chOff x="1327471" y="4835465"/>
            <a:chExt cx="1714500" cy="1663735"/>
          </a:xfrm>
        </p:grpSpPr>
        <p:sp>
          <p:nvSpPr>
            <p:cNvPr id="31" name="Teardrop 251"/>
            <p:cNvSpPr/>
            <p:nvPr/>
          </p:nvSpPr>
          <p:spPr bwMode="auto">
            <a:xfrm rot="8100000">
              <a:off x="1901085" y="4835465"/>
              <a:ext cx="556683" cy="55668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1335" dirty="0">
                <a:solidFill>
                  <a:schemeClr val="bg1">
                    <a:lumMod val="50000"/>
                  </a:schemeClr>
                </a:solidFill>
                <a:cs typeface="+mn-ea"/>
                <a:sym typeface="+mn-lt"/>
              </a:endParaRPr>
            </a:p>
          </p:txBody>
        </p:sp>
        <p:sp>
          <p:nvSpPr>
            <p:cNvPr id="32" name="Content Placeholder 2"/>
            <p:cNvSpPr txBox="1"/>
            <p:nvPr/>
          </p:nvSpPr>
          <p:spPr bwMode="auto">
            <a:xfrm>
              <a:off x="1327471" y="5483165"/>
              <a:ext cx="1714500" cy="1016035"/>
            </a:xfrm>
            <a:prstGeom prst="rect">
              <a:avLst/>
            </a:prstGeom>
            <a:noFill/>
            <a:ln>
              <a:noFill/>
            </a:ln>
          </p:spPr>
          <p:txBody>
            <a:bodyPr lIns="60959" tIns="30479" rIns="60959" bIns="30479"/>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spcBef>
                  <a:spcPct val="20000"/>
                </a:spcBef>
                <a:buFont typeface="Arial" panose="020B0604020202020204" pitchFamily="34" charset="0"/>
                <a:buNone/>
              </a:pPr>
              <a:r>
                <a:rPr lang="en-US" sz="1335" dirty="0">
                  <a:solidFill>
                    <a:schemeClr val="bg1">
                      <a:lumMod val="50000"/>
                    </a:schemeClr>
                  </a:solidFill>
                  <a:latin typeface="+mn-lt"/>
                  <a:ea typeface="+mn-ea"/>
                  <a:cs typeface="+mn-ea"/>
                  <a:sym typeface="+mn-lt"/>
                </a:rPr>
                <a:t>您的内容打在这里，或者通过复制您的文本后，在此框中选择粘贴。</a:t>
              </a:r>
              <a:endParaRPr lang="en-US" sz="1335" dirty="0">
                <a:solidFill>
                  <a:schemeClr val="bg1">
                    <a:lumMod val="50000"/>
                  </a:schemeClr>
                </a:solidFill>
                <a:latin typeface="+mn-lt"/>
                <a:ea typeface="+mn-ea"/>
                <a:cs typeface="+mn-ea"/>
                <a:sym typeface="+mn-lt"/>
              </a:endParaRPr>
            </a:p>
          </p:txBody>
        </p:sp>
        <p:grpSp>
          <p:nvGrpSpPr>
            <p:cNvPr id="36" name="Group 253"/>
            <p:cNvGrpSpPr/>
            <p:nvPr/>
          </p:nvGrpSpPr>
          <p:grpSpPr>
            <a:xfrm>
              <a:off x="2037765" y="4951388"/>
              <a:ext cx="294784" cy="429075"/>
              <a:chOff x="1533086" y="3713538"/>
              <a:chExt cx="221088" cy="321806"/>
            </a:xfrm>
          </p:grpSpPr>
          <p:sp>
            <p:nvSpPr>
              <p:cNvPr id="37" name="Freeform 166"/>
              <p:cNvSpPr>
                <a:spLocks noChangeArrowheads="1"/>
              </p:cNvSpPr>
              <p:nvPr/>
            </p:nvSpPr>
            <p:spPr bwMode="auto">
              <a:xfrm>
                <a:off x="1533086" y="3713538"/>
                <a:ext cx="221088" cy="321806"/>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p:spPr>
            <p:txBody>
              <a:bodyPr wrap="none" anchor="ctr"/>
              <a:lstStyle/>
              <a:p>
                <a:pPr>
                  <a:defRPr/>
                </a:pPr>
                <a:endParaRPr lang="en-US" sz="1335" dirty="0">
                  <a:solidFill>
                    <a:schemeClr val="bg1">
                      <a:lumMod val="50000"/>
                    </a:schemeClr>
                  </a:solidFill>
                  <a:cs typeface="+mn-ea"/>
                  <a:sym typeface="+mn-lt"/>
                </a:endParaRPr>
              </a:p>
            </p:txBody>
          </p:sp>
          <p:sp>
            <p:nvSpPr>
              <p:cNvPr id="38" name="Freeform 167"/>
              <p:cNvSpPr>
                <a:spLocks noChangeArrowheads="1"/>
              </p:cNvSpPr>
              <p:nvPr/>
            </p:nvSpPr>
            <p:spPr bwMode="auto">
              <a:xfrm>
                <a:off x="1622749" y="3794604"/>
                <a:ext cx="40533" cy="40532"/>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p:spPr>
            <p:txBody>
              <a:bodyPr wrap="none" anchor="ctr"/>
              <a:lstStyle/>
              <a:p>
                <a:pPr>
                  <a:defRPr/>
                </a:pPr>
                <a:endParaRPr lang="en-US" sz="1335" dirty="0">
                  <a:solidFill>
                    <a:schemeClr val="bg1">
                      <a:lumMod val="50000"/>
                    </a:schemeClr>
                  </a:solidFill>
                  <a:cs typeface="+mn-ea"/>
                  <a:sym typeface="+mn-lt"/>
                </a:endParaRPr>
              </a:p>
            </p:txBody>
          </p:sp>
        </p:grpSp>
      </p:grpSp>
      <p:grpSp>
        <p:nvGrpSpPr>
          <p:cNvPr id="39" name="Group 256"/>
          <p:cNvGrpSpPr/>
          <p:nvPr/>
        </p:nvGrpSpPr>
        <p:grpSpPr>
          <a:xfrm>
            <a:off x="1329314" y="2867387"/>
            <a:ext cx="1714055" cy="1663735"/>
            <a:chOff x="1327471" y="2964435"/>
            <a:chExt cx="1714500" cy="1663735"/>
          </a:xfrm>
        </p:grpSpPr>
        <p:sp>
          <p:nvSpPr>
            <p:cNvPr id="40" name="Teardrop 257"/>
            <p:cNvSpPr/>
            <p:nvPr/>
          </p:nvSpPr>
          <p:spPr bwMode="auto">
            <a:xfrm rot="8100000">
              <a:off x="1901085" y="2964435"/>
              <a:ext cx="556683" cy="556683"/>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1335" dirty="0">
                <a:solidFill>
                  <a:schemeClr val="bg1">
                    <a:lumMod val="50000"/>
                  </a:schemeClr>
                </a:solidFill>
                <a:cs typeface="+mn-ea"/>
                <a:sym typeface="+mn-lt"/>
              </a:endParaRPr>
            </a:p>
          </p:txBody>
        </p:sp>
        <p:sp>
          <p:nvSpPr>
            <p:cNvPr id="41" name="Content Placeholder 2"/>
            <p:cNvSpPr txBox="1"/>
            <p:nvPr/>
          </p:nvSpPr>
          <p:spPr bwMode="auto">
            <a:xfrm>
              <a:off x="1327471" y="3612135"/>
              <a:ext cx="1714500" cy="1016035"/>
            </a:xfrm>
            <a:prstGeom prst="rect">
              <a:avLst/>
            </a:prstGeom>
            <a:noFill/>
            <a:ln>
              <a:noFill/>
            </a:ln>
          </p:spPr>
          <p:txBody>
            <a:bodyPr lIns="60959" tIns="30479" rIns="60959" bIns="30479"/>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spcBef>
                  <a:spcPct val="20000"/>
                </a:spcBef>
                <a:buFont typeface="Arial" panose="020B0604020202020204" pitchFamily="34" charset="0"/>
                <a:buNone/>
              </a:pPr>
              <a:r>
                <a:rPr lang="en-US" sz="1335" dirty="0">
                  <a:solidFill>
                    <a:schemeClr val="bg1">
                      <a:lumMod val="50000"/>
                    </a:schemeClr>
                  </a:solidFill>
                  <a:latin typeface="+mn-lt"/>
                  <a:ea typeface="+mn-ea"/>
                  <a:cs typeface="+mn-ea"/>
                  <a:sym typeface="+mn-lt"/>
                </a:rPr>
                <a:t>您的内容打在这里，或者通过复制您的文本后，在此框中选择粘贴。</a:t>
              </a:r>
              <a:endParaRPr lang="en-US" sz="1335" dirty="0">
                <a:solidFill>
                  <a:schemeClr val="bg1">
                    <a:lumMod val="50000"/>
                  </a:schemeClr>
                </a:solidFill>
                <a:latin typeface="+mn-lt"/>
                <a:ea typeface="+mn-ea"/>
                <a:cs typeface="+mn-ea"/>
                <a:sym typeface="+mn-lt"/>
              </a:endParaRPr>
            </a:p>
          </p:txBody>
        </p:sp>
        <p:grpSp>
          <p:nvGrpSpPr>
            <p:cNvPr id="42" name="Group 259"/>
            <p:cNvGrpSpPr/>
            <p:nvPr/>
          </p:nvGrpSpPr>
          <p:grpSpPr>
            <a:xfrm>
              <a:off x="2033519" y="3086714"/>
              <a:ext cx="296967" cy="352647"/>
              <a:chOff x="2060819" y="1388284"/>
              <a:chExt cx="271040" cy="321860"/>
            </a:xfrm>
            <a:solidFill>
              <a:schemeClr val="bg1"/>
            </a:solidFill>
          </p:grpSpPr>
          <p:sp>
            <p:nvSpPr>
              <p:cNvPr id="43"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p:spPr>
            <p:txBody>
              <a:bodyPr wrap="none" anchor="ctr"/>
              <a:lstStyle/>
              <a:p>
                <a:pPr>
                  <a:defRPr/>
                </a:pPr>
                <a:endParaRPr lang="en-US" sz="1335" dirty="0">
                  <a:solidFill>
                    <a:schemeClr val="bg1">
                      <a:lumMod val="50000"/>
                    </a:schemeClr>
                  </a:solidFill>
                  <a:cs typeface="+mn-ea"/>
                  <a:sym typeface="+mn-lt"/>
                </a:endParaRPr>
              </a:p>
            </p:txBody>
          </p:sp>
          <p:sp>
            <p:nvSpPr>
              <p:cNvPr id="44"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p:spPr>
            <p:txBody>
              <a:bodyPr wrap="none" anchor="ctr"/>
              <a:lstStyle/>
              <a:p>
                <a:pPr>
                  <a:defRPr/>
                </a:pPr>
                <a:endParaRPr lang="en-US" sz="1335" dirty="0">
                  <a:solidFill>
                    <a:schemeClr val="bg1">
                      <a:lumMod val="50000"/>
                    </a:schemeClr>
                  </a:solidFill>
                  <a:cs typeface="+mn-ea"/>
                  <a:sym typeface="+mn-lt"/>
                </a:endParaRPr>
              </a:p>
            </p:txBody>
          </p:sp>
          <p:sp>
            <p:nvSpPr>
              <p:cNvPr id="45"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p:spPr>
            <p:txBody>
              <a:bodyPr wrap="none" anchor="ctr"/>
              <a:lstStyle/>
              <a:p>
                <a:pPr>
                  <a:defRPr/>
                </a:pPr>
                <a:endParaRPr lang="en-US" sz="1335" dirty="0">
                  <a:solidFill>
                    <a:schemeClr val="bg1">
                      <a:lumMod val="50000"/>
                    </a:schemeClr>
                  </a:solidFill>
                  <a:cs typeface="+mn-ea"/>
                  <a:sym typeface="+mn-lt"/>
                </a:endParaRPr>
              </a:p>
            </p:txBody>
          </p:sp>
          <p:sp>
            <p:nvSpPr>
              <p:cNvPr id="46"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p:spPr>
            <p:txBody>
              <a:bodyPr wrap="none" anchor="ctr"/>
              <a:lstStyle/>
              <a:p>
                <a:pPr>
                  <a:defRPr/>
                </a:pPr>
                <a:endParaRPr lang="en-US" sz="1335" dirty="0">
                  <a:solidFill>
                    <a:schemeClr val="bg1">
                      <a:lumMod val="50000"/>
                    </a:schemeClr>
                  </a:solidFill>
                  <a:cs typeface="+mn-ea"/>
                  <a:sym typeface="+mn-lt"/>
                </a:endParaRPr>
              </a:p>
            </p:txBody>
          </p:sp>
        </p:grpSp>
      </p:grpSp>
      <p:grpSp>
        <p:nvGrpSpPr>
          <p:cNvPr id="47" name="Group 264"/>
          <p:cNvGrpSpPr/>
          <p:nvPr/>
        </p:nvGrpSpPr>
        <p:grpSpPr>
          <a:xfrm>
            <a:off x="9278226" y="2873776"/>
            <a:ext cx="1714055" cy="1663731"/>
            <a:chOff x="9278455" y="2970827"/>
            <a:chExt cx="1714500" cy="1663730"/>
          </a:xfrm>
        </p:grpSpPr>
        <p:sp>
          <p:nvSpPr>
            <p:cNvPr id="48" name="Teardrop 265"/>
            <p:cNvSpPr/>
            <p:nvPr/>
          </p:nvSpPr>
          <p:spPr bwMode="auto">
            <a:xfrm rot="8100000">
              <a:off x="9852069" y="2970827"/>
              <a:ext cx="556683" cy="55668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1335" dirty="0">
                <a:solidFill>
                  <a:schemeClr val="bg1">
                    <a:lumMod val="50000"/>
                  </a:schemeClr>
                </a:solidFill>
                <a:cs typeface="+mn-ea"/>
                <a:sym typeface="+mn-lt"/>
              </a:endParaRPr>
            </a:p>
          </p:txBody>
        </p:sp>
        <p:sp>
          <p:nvSpPr>
            <p:cNvPr id="49" name="Content Placeholder 2"/>
            <p:cNvSpPr txBox="1"/>
            <p:nvPr/>
          </p:nvSpPr>
          <p:spPr bwMode="auto">
            <a:xfrm>
              <a:off x="9278455" y="3618522"/>
              <a:ext cx="1714500" cy="1016035"/>
            </a:xfrm>
            <a:prstGeom prst="rect">
              <a:avLst/>
            </a:prstGeom>
            <a:noFill/>
            <a:ln>
              <a:noFill/>
            </a:ln>
          </p:spPr>
          <p:txBody>
            <a:bodyPr lIns="60959" tIns="30479" rIns="60959" bIns="30479"/>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spcBef>
                  <a:spcPct val="20000"/>
                </a:spcBef>
                <a:buFont typeface="Arial" panose="020B0604020202020204" pitchFamily="34" charset="0"/>
                <a:buNone/>
              </a:pPr>
              <a:r>
                <a:rPr lang="en-US" sz="1335" dirty="0">
                  <a:solidFill>
                    <a:schemeClr val="bg1">
                      <a:lumMod val="50000"/>
                    </a:schemeClr>
                  </a:solidFill>
                  <a:latin typeface="+mn-lt"/>
                  <a:ea typeface="+mn-ea"/>
                  <a:cs typeface="+mn-ea"/>
                  <a:sym typeface="+mn-lt"/>
                </a:rPr>
                <a:t>您的内容打在这里，或者通过复制您的文本后，在此框中选择粘贴。</a:t>
              </a:r>
              <a:endParaRPr lang="en-US" sz="1335" dirty="0">
                <a:solidFill>
                  <a:schemeClr val="bg1">
                    <a:lumMod val="50000"/>
                  </a:schemeClr>
                </a:solidFill>
                <a:latin typeface="+mn-lt"/>
                <a:ea typeface="+mn-ea"/>
                <a:cs typeface="+mn-ea"/>
                <a:sym typeface="+mn-lt"/>
              </a:endParaRPr>
            </a:p>
          </p:txBody>
        </p:sp>
        <p:sp>
          <p:nvSpPr>
            <p:cNvPr id="50" name="Freeform 298"/>
            <p:cNvSpPr>
              <a:spLocks noChangeArrowheads="1"/>
            </p:cNvSpPr>
            <p:nvPr/>
          </p:nvSpPr>
          <p:spPr bwMode="auto">
            <a:xfrm>
              <a:off x="9955994" y="3082627"/>
              <a:ext cx="346012" cy="34601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p:spPr>
          <p:txBody>
            <a:bodyPr wrap="none" lIns="60959" tIns="30479" rIns="60959" bIns="30479" anchor="ctr"/>
            <a:lstStyle/>
            <a:p>
              <a:pPr>
                <a:defRPr/>
              </a:pPr>
              <a:endParaRPr lang="en-US" sz="1335" dirty="0">
                <a:solidFill>
                  <a:schemeClr val="bg1">
                    <a:lumMod val="50000"/>
                  </a:schemeClr>
                </a:solidFill>
                <a:cs typeface="+mn-ea"/>
                <a:sym typeface="+mn-lt"/>
              </a:endParaRPr>
            </a:p>
          </p:txBody>
        </p:sp>
      </p:grpSp>
      <p:grpSp>
        <p:nvGrpSpPr>
          <p:cNvPr id="51" name="Group 268"/>
          <p:cNvGrpSpPr/>
          <p:nvPr/>
        </p:nvGrpSpPr>
        <p:grpSpPr>
          <a:xfrm>
            <a:off x="9278226" y="4744809"/>
            <a:ext cx="1714055" cy="1663735"/>
            <a:chOff x="9278455" y="4841857"/>
            <a:chExt cx="1714500" cy="1663735"/>
          </a:xfrm>
        </p:grpSpPr>
        <p:sp>
          <p:nvSpPr>
            <p:cNvPr id="52" name="Teardrop 269"/>
            <p:cNvSpPr/>
            <p:nvPr/>
          </p:nvSpPr>
          <p:spPr bwMode="auto">
            <a:xfrm rot="8100000">
              <a:off x="9852069" y="4841857"/>
              <a:ext cx="556683" cy="556683"/>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a:defRPr/>
              </a:pPr>
              <a:endParaRPr lang="en-US" sz="1335" dirty="0">
                <a:solidFill>
                  <a:schemeClr val="bg1">
                    <a:lumMod val="50000"/>
                  </a:schemeClr>
                </a:solidFill>
                <a:cs typeface="+mn-ea"/>
                <a:sym typeface="+mn-lt"/>
              </a:endParaRPr>
            </a:p>
          </p:txBody>
        </p:sp>
        <p:sp>
          <p:nvSpPr>
            <p:cNvPr id="53" name="Content Placeholder 2"/>
            <p:cNvSpPr txBox="1"/>
            <p:nvPr/>
          </p:nvSpPr>
          <p:spPr bwMode="auto">
            <a:xfrm>
              <a:off x="9278455" y="5489557"/>
              <a:ext cx="1714500" cy="1016035"/>
            </a:xfrm>
            <a:prstGeom prst="rect">
              <a:avLst/>
            </a:prstGeom>
            <a:noFill/>
            <a:ln>
              <a:noFill/>
            </a:ln>
          </p:spPr>
          <p:txBody>
            <a:bodyPr lIns="60959" tIns="30479" rIns="60959" bIns="30479"/>
            <a:lstStyle>
              <a:lvl1pPr>
                <a:defRPr>
                  <a:solidFill>
                    <a:schemeClr val="tx1"/>
                  </a:solidFill>
                  <a:latin typeface="Calibri" panose="020F0502020204030204" charset="0"/>
                  <a:ea typeface="MS PGothic" panose="020B0600070205080204" pitchFamily="34" charset="-128"/>
                </a:defRPr>
              </a:lvl1pPr>
              <a:lvl2pPr marL="742950" indent="-285750">
                <a:defRPr>
                  <a:solidFill>
                    <a:schemeClr val="tx1"/>
                  </a:solidFill>
                  <a:latin typeface="Calibri" panose="020F0502020204030204" charset="0"/>
                  <a:ea typeface="MS PGothic" panose="020B0600070205080204" pitchFamily="34" charset="-128"/>
                </a:defRPr>
              </a:lvl2pPr>
              <a:lvl3pPr marL="1143000" indent="-228600">
                <a:defRPr>
                  <a:solidFill>
                    <a:schemeClr val="tx1"/>
                  </a:solidFill>
                  <a:latin typeface="Calibri" panose="020F0502020204030204" charset="0"/>
                  <a:ea typeface="MS PGothic" panose="020B0600070205080204" pitchFamily="34" charset="-128"/>
                </a:defRPr>
              </a:lvl3pPr>
              <a:lvl4pPr marL="1600200" indent="-228600">
                <a:defRPr>
                  <a:solidFill>
                    <a:schemeClr val="tx1"/>
                  </a:solidFill>
                  <a:latin typeface="Calibri" panose="020F0502020204030204" charset="0"/>
                  <a:ea typeface="MS PGothic" panose="020B0600070205080204" pitchFamily="34" charset="-128"/>
                </a:defRPr>
              </a:lvl4pPr>
              <a:lvl5pPr marL="2057400" indent="-228600">
                <a:defRPr>
                  <a:solidFill>
                    <a:schemeClr val="tx1"/>
                  </a:solidFill>
                  <a:latin typeface="Calibri" panose="020F050202020403020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pitchFamily="34" charset="-128"/>
                </a:defRPr>
              </a:lvl9pPr>
            </a:lstStyle>
            <a:p>
              <a:pPr algn="ctr">
                <a:spcBef>
                  <a:spcPct val="20000"/>
                </a:spcBef>
                <a:buFont typeface="Arial" panose="020B0604020202020204" pitchFamily="34" charset="0"/>
                <a:buNone/>
              </a:pPr>
              <a:r>
                <a:rPr lang="en-US" sz="1335" dirty="0">
                  <a:solidFill>
                    <a:schemeClr val="bg1">
                      <a:lumMod val="50000"/>
                    </a:schemeClr>
                  </a:solidFill>
                  <a:latin typeface="+mn-lt"/>
                  <a:ea typeface="+mn-ea"/>
                  <a:cs typeface="+mn-ea"/>
                  <a:sym typeface="+mn-lt"/>
                </a:rPr>
                <a:t>您的内容打在这里，或者通过复制您的文本后，在此框中选择粘贴。</a:t>
              </a:r>
              <a:endParaRPr lang="en-US" sz="1335" dirty="0">
                <a:solidFill>
                  <a:schemeClr val="bg1">
                    <a:lumMod val="50000"/>
                  </a:schemeClr>
                </a:solidFill>
                <a:latin typeface="+mn-lt"/>
                <a:ea typeface="+mn-ea"/>
                <a:cs typeface="+mn-ea"/>
                <a:sym typeface="+mn-lt"/>
              </a:endParaRPr>
            </a:p>
          </p:txBody>
        </p:sp>
        <p:sp>
          <p:nvSpPr>
            <p:cNvPr id="54" name="Freeform 576"/>
            <p:cNvSpPr>
              <a:spLocks noChangeArrowheads="1"/>
            </p:cNvSpPr>
            <p:nvPr/>
          </p:nvSpPr>
          <p:spPr bwMode="auto">
            <a:xfrm>
              <a:off x="9974502" y="4969156"/>
              <a:ext cx="321257" cy="321257"/>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p:spPr>
          <p:txBody>
            <a:bodyPr wrap="none" lIns="60959" tIns="30479" rIns="60959" bIns="30479" anchor="ctr"/>
            <a:lstStyle/>
            <a:p>
              <a:pPr>
                <a:defRPr/>
              </a:pPr>
              <a:endParaRPr lang="en-US" sz="1335" dirty="0">
                <a:solidFill>
                  <a:schemeClr val="bg1">
                    <a:lumMod val="50000"/>
                  </a:schemeClr>
                </a:solidFill>
                <a:cs typeface="+mn-ea"/>
                <a:sym typeface="+mn-lt"/>
              </a:endParaRPr>
            </a:p>
          </p:txBody>
        </p:sp>
      </p:grpSp>
      <p:sp>
        <p:nvSpPr>
          <p:cNvPr id="55" name="矩形 54"/>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Tree>
  </p:cSld>
  <p:clrMapOvr>
    <a:masterClrMapping/>
  </p:clrMapOvr>
  <p:transition spd="med"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5000"/>
                            </p:stCondLst>
                            <p:childTnLst>
                              <p:par>
                                <p:cTn id="55" presetID="22" presetClass="entr" presetSubtype="4"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par>
                          <p:cTn id="64" fill="hold">
                            <p:stCondLst>
                              <p:cond delay="600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ppt_w</p:attrName>
                                        </p:attrNameLst>
                                      </p:cBhvr>
                                      <p:tavLst>
                                        <p:tav tm="0">
                                          <p:val>
                                            <p:fltVal val="0"/>
                                          </p:val>
                                        </p:tav>
                                        <p:tav tm="100000">
                                          <p:val>
                                            <p:strVal val="#ppt_w"/>
                                          </p:val>
                                        </p:tav>
                                      </p:tavLst>
                                    </p:anim>
                                    <p:anim calcmode="lin" valueType="num">
                                      <p:cBhvr>
                                        <p:cTn id="72" dur="500" fill="hold"/>
                                        <p:tgtEl>
                                          <p:spTgt spid="47"/>
                                        </p:tgtEl>
                                        <p:attrNameLst>
                                          <p:attrName>ppt_h</p:attrName>
                                        </p:attrNameLst>
                                      </p:cBhvr>
                                      <p:tavLst>
                                        <p:tav tm="0">
                                          <p:val>
                                            <p:fltVal val="0"/>
                                          </p:val>
                                        </p:tav>
                                        <p:tav tm="100000">
                                          <p:val>
                                            <p:strVal val="#ppt_h"/>
                                          </p:val>
                                        </p:tav>
                                      </p:tavLst>
                                    </p:anim>
                                    <p:animEffect transition="in" filter="fade">
                                      <p:cBhvr>
                                        <p:cTn id="73" dur="500"/>
                                        <p:tgtEl>
                                          <p:spTgt spid="47"/>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p:cTn id="81" dur="500" fill="hold"/>
                                        <p:tgtEl>
                                          <p:spTgt spid="51"/>
                                        </p:tgtEl>
                                        <p:attrNameLst>
                                          <p:attrName>ppt_w</p:attrName>
                                        </p:attrNameLst>
                                      </p:cBhvr>
                                      <p:tavLst>
                                        <p:tav tm="0">
                                          <p:val>
                                            <p:fltVal val="0"/>
                                          </p:val>
                                        </p:tav>
                                        <p:tav tm="100000">
                                          <p:val>
                                            <p:strVal val="#ppt_w"/>
                                          </p:val>
                                        </p:tav>
                                      </p:tavLst>
                                    </p:anim>
                                    <p:anim calcmode="lin" valueType="num">
                                      <p:cBhvr>
                                        <p:cTn id="82" dur="500" fill="hold"/>
                                        <p:tgtEl>
                                          <p:spTgt spid="51"/>
                                        </p:tgtEl>
                                        <p:attrNameLst>
                                          <p:attrName>ppt_h</p:attrName>
                                        </p:attrNameLst>
                                      </p:cBhvr>
                                      <p:tavLst>
                                        <p:tav tm="0">
                                          <p:val>
                                            <p:fltVal val="0"/>
                                          </p:val>
                                        </p:tav>
                                        <p:tav tm="100000">
                                          <p:val>
                                            <p:strVal val="#ppt_h"/>
                                          </p:val>
                                        </p:tav>
                                      </p:tavLst>
                                    </p:anim>
                                    <p:animEffect transition="in" filter="fade">
                                      <p:cBhvr>
                                        <p:cTn id="8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3" grpId="0" bldLvl="0" animBg="1"/>
      <p:bldP spid="14" grpId="0" bldLvl="0" animBg="1"/>
      <p:bldP spid="15" grpId="0" bldLvl="0" animBg="1"/>
      <p:bldP spid="16" grpId="0" bldLvl="0" animBg="1"/>
      <p:bldP spid="17" grpId="0" bldLvl="0" animBg="1"/>
      <p:bldP spid="1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279631" y="1706129"/>
            <a:ext cx="3641579" cy="3603113"/>
            <a:chOff x="4512406" y="1799221"/>
            <a:chExt cx="3841675" cy="3799715"/>
          </a:xfrm>
        </p:grpSpPr>
        <p:sp>
          <p:nvSpPr>
            <p:cNvPr id="2" name="任意多边形 1"/>
            <p:cNvSpPr/>
            <p:nvPr/>
          </p:nvSpPr>
          <p:spPr>
            <a:xfrm rot="9257143">
              <a:off x="6221113" y="5062780"/>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cs typeface="+mn-ea"/>
                <a:sym typeface="+mn-lt"/>
              </a:endParaRPr>
            </a:p>
          </p:txBody>
        </p:sp>
        <p:sp>
          <p:nvSpPr>
            <p:cNvPr id="3" name="任意多边形 2"/>
            <p:cNvSpPr/>
            <p:nvPr/>
          </p:nvSpPr>
          <p:spPr>
            <a:xfrm rot="12342857">
              <a:off x="4750179" y="5062780"/>
              <a:ext cx="1895196"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cs typeface="+mn-ea"/>
                <a:sym typeface="+mn-lt"/>
              </a:endParaRPr>
            </a:p>
          </p:txBody>
        </p:sp>
        <p:sp>
          <p:nvSpPr>
            <p:cNvPr id="4" name="任意多边形 3"/>
            <p:cNvSpPr/>
            <p:nvPr/>
          </p:nvSpPr>
          <p:spPr>
            <a:xfrm rot="15428571">
              <a:off x="3832887"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cs typeface="+mn-ea"/>
                <a:sym typeface="+mn-lt"/>
              </a:endParaRPr>
            </a:p>
          </p:txBody>
        </p:sp>
        <p:sp>
          <p:nvSpPr>
            <p:cNvPr id="5" name="任意多边形 4"/>
            <p:cNvSpPr/>
            <p:nvPr/>
          </p:nvSpPr>
          <p:spPr>
            <a:xfrm rot="18514286">
              <a:off x="4160409"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cs typeface="+mn-ea"/>
                <a:sym typeface="+mn-lt"/>
              </a:endParaRPr>
            </a:p>
          </p:txBody>
        </p:sp>
        <p:sp>
          <p:nvSpPr>
            <p:cNvPr id="6" name="任意多边形 5"/>
            <p:cNvSpPr/>
            <p:nvPr/>
          </p:nvSpPr>
          <p:spPr>
            <a:xfrm>
              <a:off x="5486811" y="1838852"/>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cs typeface="+mn-ea"/>
                <a:sym typeface="+mn-lt"/>
              </a:endParaRPr>
            </a:p>
          </p:txBody>
        </p:sp>
        <p:sp>
          <p:nvSpPr>
            <p:cNvPr id="7" name="任意多边形 6"/>
            <p:cNvSpPr/>
            <p:nvPr/>
          </p:nvSpPr>
          <p:spPr>
            <a:xfrm rot="3085714">
              <a:off x="6813215" y="2477575"/>
              <a:ext cx="189286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cs typeface="+mn-ea"/>
                <a:sym typeface="+mn-lt"/>
              </a:endParaRPr>
            </a:p>
          </p:txBody>
        </p:sp>
        <p:sp>
          <p:nvSpPr>
            <p:cNvPr id="8" name="任意多边形 7"/>
            <p:cNvSpPr/>
            <p:nvPr/>
          </p:nvSpPr>
          <p:spPr>
            <a:xfrm rot="6171428">
              <a:off x="7138406" y="3912376"/>
              <a:ext cx="1895194" cy="536156"/>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cs typeface="+mn-ea"/>
                <a:sym typeface="+mn-lt"/>
              </a:endParaRPr>
            </a:p>
          </p:txBody>
        </p:sp>
      </p:grpSp>
      <p:sp>
        <p:nvSpPr>
          <p:cNvPr id="9" name="矩形 3"/>
          <p:cNvSpPr>
            <a:spLocks noChangeArrowheads="1"/>
          </p:cNvSpPr>
          <p:nvPr/>
        </p:nvSpPr>
        <p:spPr bwMode="auto">
          <a:xfrm>
            <a:off x="5055853" y="3378780"/>
            <a:ext cx="2017452" cy="382998"/>
          </a:xfrm>
          <a:prstGeom prst="rect">
            <a:avLst/>
          </a:prstGeom>
          <a:solidFill>
            <a:schemeClr val="accent1"/>
          </a:solidFill>
          <a:ln>
            <a:noFill/>
          </a:ln>
        </p:spPr>
        <p:txBody>
          <a:bodyPr lIns="86687" tIns="43343" rIns="86687" bIns="43343">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a:lnSpc>
                <a:spcPct val="120000"/>
              </a:lnSpc>
              <a:buNone/>
            </a:pPr>
            <a:r>
              <a:rPr lang="zh-CN" altLang="en-US" sz="1600" dirty="0">
                <a:solidFill>
                  <a:schemeClr val="bg1"/>
                </a:solidFill>
                <a:latin typeface="+mn-lt"/>
                <a:ea typeface="+mn-ea"/>
                <a:cs typeface="+mn-ea"/>
                <a:sym typeface="+mn-lt"/>
              </a:rPr>
              <a:t>请替换文字内容</a:t>
            </a:r>
            <a:endParaRPr lang="en-US" altLang="zh-CN" sz="1600" dirty="0">
              <a:solidFill>
                <a:schemeClr val="bg1"/>
              </a:solidFill>
              <a:latin typeface="+mn-lt"/>
              <a:ea typeface="+mn-ea"/>
              <a:cs typeface="+mn-ea"/>
              <a:sym typeface="+mn-lt"/>
            </a:endParaRPr>
          </a:p>
        </p:txBody>
      </p:sp>
      <p:sp>
        <p:nvSpPr>
          <p:cNvPr id="25" name="TextBox 170"/>
          <p:cNvSpPr txBox="1"/>
          <p:nvPr/>
        </p:nvSpPr>
        <p:spPr>
          <a:xfrm>
            <a:off x="1560310" y="1993228"/>
            <a:ext cx="2303647" cy="387776"/>
          </a:xfrm>
          <a:prstGeom prst="rect">
            <a:avLst/>
          </a:prstGeom>
          <a:noFill/>
        </p:spPr>
        <p:txBody>
          <a:bodyPr wrap="square" lIns="91420" tIns="45709" rIns="91420" bIns="45709" rtlCol="0">
            <a:spAutoFit/>
          </a:bodyPr>
          <a:lstStyle/>
          <a:p>
            <a:pPr algn="r">
              <a:lnSpc>
                <a:spcPct val="120000"/>
              </a:lnSpc>
            </a:pPr>
            <a:r>
              <a:rPr lang="zh-CN" altLang="en-US" sz="1600" dirty="0">
                <a:solidFill>
                  <a:schemeClr val="tx1">
                    <a:lumMod val="75000"/>
                    <a:lumOff val="25000"/>
                  </a:schemeClr>
                </a:solidFill>
                <a:cs typeface="+mn-ea"/>
                <a:sym typeface="+mn-lt"/>
              </a:rPr>
              <a:t>文字内容</a:t>
            </a:r>
            <a:endParaRPr lang="en-US" altLang="zh-CN" sz="1600" dirty="0">
              <a:solidFill>
                <a:schemeClr val="tx1">
                  <a:lumMod val="75000"/>
                  <a:lumOff val="25000"/>
                </a:schemeClr>
              </a:solidFill>
              <a:cs typeface="+mn-ea"/>
              <a:sym typeface="+mn-lt"/>
            </a:endParaRPr>
          </a:p>
        </p:txBody>
      </p:sp>
      <p:sp>
        <p:nvSpPr>
          <p:cNvPr id="26" name="TextBox 171"/>
          <p:cNvSpPr txBox="1"/>
          <p:nvPr/>
        </p:nvSpPr>
        <p:spPr>
          <a:xfrm>
            <a:off x="1454499" y="2266619"/>
            <a:ext cx="2409459" cy="646309"/>
          </a:xfrm>
          <a:prstGeom prst="rect">
            <a:avLst/>
          </a:prstGeom>
          <a:noFill/>
        </p:spPr>
        <p:txBody>
          <a:bodyPr wrap="square" lIns="91420" tIns="45709" rIns="91420" bIns="45709" rtlCol="0">
            <a:spAutoFit/>
          </a:bodyPr>
          <a:lstStyle/>
          <a:p>
            <a:pPr algn="r">
              <a:lnSpc>
                <a:spcPct val="150000"/>
              </a:lnSpc>
            </a:pPr>
            <a:r>
              <a:rPr lang="zh-CN" altLang="en-US" sz="1200" dirty="0">
                <a:solidFill>
                  <a:schemeClr val="tx1">
                    <a:lumMod val="50000"/>
                    <a:lumOff val="50000"/>
                  </a:schemeClr>
                </a:solidFill>
                <a:cs typeface="+mn-ea"/>
                <a:sym typeface="+mn-lt"/>
              </a:rPr>
              <a:t>点击添加相关标题文字，点击添加相关标题文字</a:t>
            </a:r>
            <a:endParaRPr lang="en-GB" altLang="zh-CN" sz="1200" dirty="0">
              <a:solidFill>
                <a:schemeClr val="tx1">
                  <a:lumMod val="50000"/>
                  <a:lumOff val="50000"/>
                </a:schemeClr>
              </a:solidFill>
              <a:cs typeface="+mn-ea"/>
              <a:sym typeface="+mn-lt"/>
            </a:endParaRPr>
          </a:p>
        </p:txBody>
      </p:sp>
      <p:sp>
        <p:nvSpPr>
          <p:cNvPr id="27" name="TextBox 170"/>
          <p:cNvSpPr txBox="1"/>
          <p:nvPr/>
        </p:nvSpPr>
        <p:spPr>
          <a:xfrm>
            <a:off x="1560310" y="3601534"/>
            <a:ext cx="2303647" cy="387776"/>
          </a:xfrm>
          <a:prstGeom prst="rect">
            <a:avLst/>
          </a:prstGeom>
          <a:noFill/>
        </p:spPr>
        <p:txBody>
          <a:bodyPr wrap="square" lIns="91420" tIns="45709" rIns="91420" bIns="45709" rtlCol="0">
            <a:spAutoFit/>
          </a:bodyPr>
          <a:lstStyle/>
          <a:p>
            <a:pPr algn="r">
              <a:lnSpc>
                <a:spcPct val="120000"/>
              </a:lnSpc>
            </a:pPr>
            <a:r>
              <a:rPr lang="zh-CN" altLang="en-US" sz="1600" dirty="0">
                <a:solidFill>
                  <a:schemeClr val="tx1">
                    <a:lumMod val="75000"/>
                    <a:lumOff val="25000"/>
                  </a:schemeClr>
                </a:solidFill>
                <a:cs typeface="+mn-ea"/>
                <a:sym typeface="+mn-lt"/>
              </a:rPr>
              <a:t>文字内容</a:t>
            </a:r>
            <a:endParaRPr lang="en-US" altLang="zh-CN" sz="1600" dirty="0">
              <a:solidFill>
                <a:schemeClr val="tx1">
                  <a:lumMod val="75000"/>
                  <a:lumOff val="25000"/>
                </a:schemeClr>
              </a:solidFill>
              <a:cs typeface="+mn-ea"/>
              <a:sym typeface="+mn-lt"/>
            </a:endParaRPr>
          </a:p>
        </p:txBody>
      </p:sp>
      <p:sp>
        <p:nvSpPr>
          <p:cNvPr id="28" name="TextBox 171"/>
          <p:cNvSpPr txBox="1"/>
          <p:nvPr/>
        </p:nvSpPr>
        <p:spPr>
          <a:xfrm>
            <a:off x="1454499" y="3874927"/>
            <a:ext cx="2409459" cy="646309"/>
          </a:xfrm>
          <a:prstGeom prst="rect">
            <a:avLst/>
          </a:prstGeom>
          <a:noFill/>
        </p:spPr>
        <p:txBody>
          <a:bodyPr wrap="square" lIns="91420" tIns="45709" rIns="91420" bIns="45709" rtlCol="0">
            <a:spAutoFit/>
          </a:bodyPr>
          <a:lstStyle/>
          <a:p>
            <a:pPr algn="r">
              <a:lnSpc>
                <a:spcPct val="150000"/>
              </a:lnSpc>
            </a:pPr>
            <a:r>
              <a:rPr lang="zh-CN" altLang="en-US" sz="1200" dirty="0">
                <a:solidFill>
                  <a:schemeClr val="tx1">
                    <a:lumMod val="50000"/>
                    <a:lumOff val="50000"/>
                  </a:schemeClr>
                </a:solidFill>
                <a:cs typeface="+mn-ea"/>
                <a:sym typeface="+mn-lt"/>
              </a:rPr>
              <a:t>点击添加相关标题文字，点击添加相关标题文字</a:t>
            </a:r>
            <a:endParaRPr lang="en-GB" altLang="zh-CN" sz="1200" dirty="0">
              <a:solidFill>
                <a:schemeClr val="tx1">
                  <a:lumMod val="50000"/>
                  <a:lumOff val="50000"/>
                </a:schemeClr>
              </a:solidFill>
              <a:cs typeface="+mn-ea"/>
              <a:sym typeface="+mn-lt"/>
            </a:endParaRPr>
          </a:p>
        </p:txBody>
      </p:sp>
      <p:sp>
        <p:nvSpPr>
          <p:cNvPr id="29" name="TextBox 170"/>
          <p:cNvSpPr txBox="1"/>
          <p:nvPr/>
        </p:nvSpPr>
        <p:spPr>
          <a:xfrm>
            <a:off x="1560310" y="5111946"/>
            <a:ext cx="2303647" cy="387776"/>
          </a:xfrm>
          <a:prstGeom prst="rect">
            <a:avLst/>
          </a:prstGeom>
          <a:noFill/>
        </p:spPr>
        <p:txBody>
          <a:bodyPr wrap="square" lIns="91420" tIns="45709" rIns="91420" bIns="45709" rtlCol="0">
            <a:spAutoFit/>
          </a:bodyPr>
          <a:lstStyle/>
          <a:p>
            <a:pPr algn="r">
              <a:lnSpc>
                <a:spcPct val="120000"/>
              </a:lnSpc>
            </a:pPr>
            <a:r>
              <a:rPr lang="zh-CN" altLang="en-US" sz="1600" dirty="0">
                <a:solidFill>
                  <a:schemeClr val="tx1">
                    <a:lumMod val="75000"/>
                    <a:lumOff val="25000"/>
                  </a:schemeClr>
                </a:solidFill>
                <a:cs typeface="+mn-ea"/>
                <a:sym typeface="+mn-lt"/>
              </a:rPr>
              <a:t>文字内容</a:t>
            </a:r>
            <a:endParaRPr lang="en-US" altLang="zh-CN" sz="1600" dirty="0">
              <a:solidFill>
                <a:schemeClr val="tx1">
                  <a:lumMod val="75000"/>
                  <a:lumOff val="25000"/>
                </a:schemeClr>
              </a:solidFill>
              <a:cs typeface="+mn-ea"/>
              <a:sym typeface="+mn-lt"/>
            </a:endParaRPr>
          </a:p>
        </p:txBody>
      </p:sp>
      <p:sp>
        <p:nvSpPr>
          <p:cNvPr id="30" name="TextBox 171"/>
          <p:cNvSpPr txBox="1"/>
          <p:nvPr/>
        </p:nvSpPr>
        <p:spPr>
          <a:xfrm>
            <a:off x="1454499" y="5385339"/>
            <a:ext cx="2409459" cy="646309"/>
          </a:xfrm>
          <a:prstGeom prst="rect">
            <a:avLst/>
          </a:prstGeom>
          <a:noFill/>
        </p:spPr>
        <p:txBody>
          <a:bodyPr wrap="square" lIns="91420" tIns="45709" rIns="91420" bIns="45709" rtlCol="0">
            <a:spAutoFit/>
          </a:bodyPr>
          <a:lstStyle/>
          <a:p>
            <a:pPr algn="r">
              <a:lnSpc>
                <a:spcPct val="150000"/>
              </a:lnSpc>
            </a:pPr>
            <a:r>
              <a:rPr lang="zh-CN" altLang="en-US" sz="1200" dirty="0">
                <a:solidFill>
                  <a:schemeClr val="tx1">
                    <a:lumMod val="50000"/>
                    <a:lumOff val="50000"/>
                  </a:schemeClr>
                </a:solidFill>
                <a:cs typeface="+mn-ea"/>
                <a:sym typeface="+mn-lt"/>
              </a:rPr>
              <a:t>点击添加相关标题文字，点击添加相关标题文字</a:t>
            </a:r>
            <a:endParaRPr lang="en-GB" altLang="zh-CN" sz="1200" dirty="0">
              <a:solidFill>
                <a:schemeClr val="tx1">
                  <a:lumMod val="50000"/>
                  <a:lumOff val="50000"/>
                </a:schemeClr>
              </a:solidFill>
              <a:cs typeface="+mn-ea"/>
              <a:sym typeface="+mn-lt"/>
            </a:endParaRPr>
          </a:p>
        </p:txBody>
      </p:sp>
      <p:sp>
        <p:nvSpPr>
          <p:cNvPr id="31" name="TextBox 170"/>
          <p:cNvSpPr txBox="1"/>
          <p:nvPr/>
        </p:nvSpPr>
        <p:spPr>
          <a:xfrm>
            <a:off x="8049174" y="5098800"/>
            <a:ext cx="2303647" cy="387776"/>
          </a:xfrm>
          <a:prstGeom prst="rect">
            <a:avLst/>
          </a:prstGeom>
          <a:noFill/>
        </p:spPr>
        <p:txBody>
          <a:bodyPr wrap="square" lIns="91420" tIns="45709" rIns="91420" bIns="45709" rtlCol="0">
            <a:spAutoFit/>
          </a:bodyPr>
          <a:lstStyle/>
          <a:p>
            <a:pPr>
              <a:lnSpc>
                <a:spcPct val="120000"/>
              </a:lnSpc>
            </a:pPr>
            <a:r>
              <a:rPr lang="zh-CN" altLang="en-US" sz="1600" dirty="0">
                <a:solidFill>
                  <a:schemeClr val="tx1">
                    <a:lumMod val="75000"/>
                    <a:lumOff val="25000"/>
                  </a:schemeClr>
                </a:solidFill>
                <a:cs typeface="+mn-ea"/>
                <a:sym typeface="+mn-lt"/>
              </a:rPr>
              <a:t>请替换文字内容</a:t>
            </a:r>
            <a:endParaRPr lang="en-US" altLang="zh-CN" sz="1600" dirty="0">
              <a:solidFill>
                <a:schemeClr val="tx1">
                  <a:lumMod val="75000"/>
                  <a:lumOff val="25000"/>
                </a:schemeClr>
              </a:solidFill>
              <a:cs typeface="+mn-ea"/>
              <a:sym typeface="+mn-lt"/>
            </a:endParaRPr>
          </a:p>
        </p:txBody>
      </p:sp>
      <p:sp>
        <p:nvSpPr>
          <p:cNvPr id="32" name="TextBox 171"/>
          <p:cNvSpPr txBox="1"/>
          <p:nvPr/>
        </p:nvSpPr>
        <p:spPr>
          <a:xfrm>
            <a:off x="8049175" y="5372191"/>
            <a:ext cx="2450667" cy="646309"/>
          </a:xfrm>
          <a:prstGeom prst="rect">
            <a:avLst/>
          </a:prstGeom>
          <a:noFill/>
        </p:spPr>
        <p:txBody>
          <a:bodyPr wrap="square" lIns="91420" tIns="45709" rIns="91420" bIns="45709" rtlCol="0">
            <a:spAutoFit/>
          </a:bodyPr>
          <a:lstStyle/>
          <a:p>
            <a:pPr>
              <a:lnSpc>
                <a:spcPct val="150000"/>
              </a:lnSpc>
            </a:pPr>
            <a:r>
              <a:rPr lang="zh-CN" altLang="en-US" sz="1200" dirty="0">
                <a:solidFill>
                  <a:schemeClr val="tx1">
                    <a:lumMod val="50000"/>
                    <a:lumOff val="50000"/>
                  </a:schemeClr>
                </a:solidFill>
                <a:cs typeface="+mn-ea"/>
                <a:sym typeface="+mn-lt"/>
              </a:rPr>
              <a:t>点击添加相关标题文字，点击添加相关标题文字</a:t>
            </a:r>
            <a:endParaRPr lang="en-GB" altLang="zh-CN" sz="1200" dirty="0">
              <a:solidFill>
                <a:schemeClr val="tx1">
                  <a:lumMod val="50000"/>
                  <a:lumOff val="50000"/>
                </a:schemeClr>
              </a:solidFill>
              <a:cs typeface="+mn-ea"/>
              <a:sym typeface="+mn-lt"/>
            </a:endParaRPr>
          </a:p>
        </p:txBody>
      </p:sp>
      <p:sp>
        <p:nvSpPr>
          <p:cNvPr id="33" name="TextBox 170"/>
          <p:cNvSpPr txBox="1"/>
          <p:nvPr/>
        </p:nvSpPr>
        <p:spPr>
          <a:xfrm>
            <a:off x="8286839" y="3601534"/>
            <a:ext cx="2303647" cy="387776"/>
          </a:xfrm>
          <a:prstGeom prst="rect">
            <a:avLst/>
          </a:prstGeom>
          <a:noFill/>
        </p:spPr>
        <p:txBody>
          <a:bodyPr wrap="square" lIns="91420" tIns="45709" rIns="91420" bIns="45709" rtlCol="0">
            <a:spAutoFit/>
          </a:bodyPr>
          <a:lstStyle/>
          <a:p>
            <a:pPr>
              <a:lnSpc>
                <a:spcPct val="120000"/>
              </a:lnSpc>
            </a:pPr>
            <a:r>
              <a:rPr lang="zh-CN" altLang="en-US" sz="1600" dirty="0">
                <a:solidFill>
                  <a:schemeClr val="tx1">
                    <a:lumMod val="75000"/>
                    <a:lumOff val="25000"/>
                  </a:schemeClr>
                </a:solidFill>
                <a:cs typeface="+mn-ea"/>
                <a:sym typeface="+mn-lt"/>
              </a:rPr>
              <a:t>文字内容</a:t>
            </a:r>
            <a:endParaRPr lang="en-US" altLang="zh-CN" sz="1600" dirty="0">
              <a:solidFill>
                <a:schemeClr val="tx1">
                  <a:lumMod val="75000"/>
                  <a:lumOff val="25000"/>
                </a:schemeClr>
              </a:solidFill>
              <a:cs typeface="+mn-ea"/>
              <a:sym typeface="+mn-lt"/>
            </a:endParaRPr>
          </a:p>
        </p:txBody>
      </p:sp>
      <p:sp>
        <p:nvSpPr>
          <p:cNvPr id="34" name="TextBox 171"/>
          <p:cNvSpPr txBox="1"/>
          <p:nvPr/>
        </p:nvSpPr>
        <p:spPr>
          <a:xfrm>
            <a:off x="8286839" y="3874927"/>
            <a:ext cx="2450667" cy="646309"/>
          </a:xfrm>
          <a:prstGeom prst="rect">
            <a:avLst/>
          </a:prstGeom>
          <a:noFill/>
        </p:spPr>
        <p:txBody>
          <a:bodyPr wrap="square" lIns="91420" tIns="45709" rIns="91420" bIns="45709" rtlCol="0">
            <a:spAutoFit/>
          </a:bodyPr>
          <a:lstStyle/>
          <a:p>
            <a:pPr>
              <a:lnSpc>
                <a:spcPct val="150000"/>
              </a:lnSpc>
            </a:pPr>
            <a:r>
              <a:rPr lang="zh-CN" altLang="en-US" sz="1200" dirty="0">
                <a:solidFill>
                  <a:schemeClr val="tx1">
                    <a:lumMod val="50000"/>
                    <a:lumOff val="50000"/>
                  </a:schemeClr>
                </a:solidFill>
                <a:cs typeface="+mn-ea"/>
                <a:sym typeface="+mn-lt"/>
              </a:rPr>
              <a:t>点击添加相关标题文字，点击添加相关标题文字</a:t>
            </a:r>
            <a:endParaRPr lang="en-GB" altLang="zh-CN" sz="1200" dirty="0">
              <a:solidFill>
                <a:schemeClr val="tx1">
                  <a:lumMod val="50000"/>
                  <a:lumOff val="50000"/>
                </a:schemeClr>
              </a:solidFill>
              <a:cs typeface="+mn-ea"/>
              <a:sym typeface="+mn-lt"/>
            </a:endParaRPr>
          </a:p>
        </p:txBody>
      </p:sp>
      <p:sp>
        <p:nvSpPr>
          <p:cNvPr id="35" name="TextBox 170"/>
          <p:cNvSpPr txBox="1"/>
          <p:nvPr/>
        </p:nvSpPr>
        <p:spPr>
          <a:xfrm>
            <a:off x="8105095" y="1993228"/>
            <a:ext cx="2303647" cy="387776"/>
          </a:xfrm>
          <a:prstGeom prst="rect">
            <a:avLst/>
          </a:prstGeom>
          <a:noFill/>
        </p:spPr>
        <p:txBody>
          <a:bodyPr wrap="square" lIns="91420" tIns="45709" rIns="91420" bIns="45709" rtlCol="0">
            <a:spAutoFit/>
          </a:bodyPr>
          <a:lstStyle/>
          <a:p>
            <a:pPr>
              <a:lnSpc>
                <a:spcPct val="120000"/>
              </a:lnSpc>
            </a:pPr>
            <a:r>
              <a:rPr lang="zh-CN" altLang="en-US" sz="1600" dirty="0">
                <a:solidFill>
                  <a:schemeClr val="tx1">
                    <a:lumMod val="75000"/>
                    <a:lumOff val="25000"/>
                  </a:schemeClr>
                </a:solidFill>
                <a:cs typeface="+mn-ea"/>
                <a:sym typeface="+mn-lt"/>
              </a:rPr>
              <a:t>文字内容</a:t>
            </a:r>
            <a:endParaRPr lang="en-US" altLang="zh-CN" sz="1600" dirty="0">
              <a:solidFill>
                <a:schemeClr val="tx1">
                  <a:lumMod val="75000"/>
                  <a:lumOff val="25000"/>
                </a:schemeClr>
              </a:solidFill>
              <a:cs typeface="+mn-ea"/>
              <a:sym typeface="+mn-lt"/>
            </a:endParaRPr>
          </a:p>
        </p:txBody>
      </p:sp>
      <p:sp>
        <p:nvSpPr>
          <p:cNvPr id="36" name="TextBox 171"/>
          <p:cNvSpPr txBox="1"/>
          <p:nvPr/>
        </p:nvSpPr>
        <p:spPr>
          <a:xfrm>
            <a:off x="8105097" y="2266619"/>
            <a:ext cx="2450667" cy="646309"/>
          </a:xfrm>
          <a:prstGeom prst="rect">
            <a:avLst/>
          </a:prstGeom>
          <a:noFill/>
        </p:spPr>
        <p:txBody>
          <a:bodyPr wrap="square" lIns="91420" tIns="45709" rIns="91420" bIns="45709" rtlCol="0">
            <a:spAutoFit/>
          </a:bodyPr>
          <a:lstStyle/>
          <a:p>
            <a:pPr>
              <a:lnSpc>
                <a:spcPct val="150000"/>
              </a:lnSpc>
            </a:pPr>
            <a:r>
              <a:rPr lang="zh-CN" altLang="en-US" sz="1200" dirty="0">
                <a:solidFill>
                  <a:schemeClr val="tx1">
                    <a:lumMod val="50000"/>
                    <a:lumOff val="50000"/>
                  </a:schemeClr>
                </a:solidFill>
                <a:cs typeface="+mn-ea"/>
                <a:sym typeface="+mn-lt"/>
              </a:rPr>
              <a:t>点击添加相关标题文字，点击添加相关标题文字</a:t>
            </a:r>
            <a:endParaRPr lang="en-GB" altLang="zh-CN" sz="1200" dirty="0">
              <a:solidFill>
                <a:schemeClr val="tx1">
                  <a:lumMod val="50000"/>
                  <a:lumOff val="50000"/>
                </a:schemeClr>
              </a:solidFill>
              <a:cs typeface="+mn-ea"/>
              <a:sym typeface="+mn-l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ppt_x</p:attrName>
                                        </p:attrNameLst>
                                      </p:cBhvr>
                                      <p:tavLst>
                                        <p:tav tm="0">
                                          <p:val>
                                            <p:strVal val="#ppt_x-#ppt_w*1.125000"/>
                                          </p:val>
                                        </p:tav>
                                        <p:tav tm="100000">
                                          <p:val>
                                            <p:strVal val="#ppt_x"/>
                                          </p:val>
                                        </p:tav>
                                      </p:tavLst>
                                    </p:anim>
                                    <p:animEffect transition="in" filter="wipe(right)">
                                      <p:cBhvr>
                                        <p:cTn id="19" dur="500"/>
                                        <p:tgtEl>
                                          <p:spTgt spid="25"/>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p:tgtEl>
                                          <p:spTgt spid="26"/>
                                        </p:tgtEl>
                                        <p:attrNameLst>
                                          <p:attrName>ppt_x</p:attrName>
                                        </p:attrNameLst>
                                      </p:cBhvr>
                                      <p:tavLst>
                                        <p:tav tm="0">
                                          <p:val>
                                            <p:strVal val="#ppt_x-#ppt_w*1.125000"/>
                                          </p:val>
                                        </p:tav>
                                        <p:tav tm="100000">
                                          <p:val>
                                            <p:strVal val="#ppt_x"/>
                                          </p:val>
                                        </p:tav>
                                      </p:tavLst>
                                    </p:anim>
                                    <p:animEffect transition="in" filter="wipe(right)">
                                      <p:cBhvr>
                                        <p:cTn id="23" dur="500"/>
                                        <p:tgtEl>
                                          <p:spTgt spid="26"/>
                                        </p:tgtEl>
                                      </p:cBhvr>
                                    </p:animEffect>
                                  </p:childTnLst>
                                </p:cTn>
                              </p:par>
                            </p:childTnLst>
                          </p:cTn>
                        </p:par>
                        <p:par>
                          <p:cTn id="24" fill="hold">
                            <p:stCondLst>
                              <p:cond delay="1500"/>
                            </p:stCondLst>
                            <p:childTnLst>
                              <p:par>
                                <p:cTn id="25" presetID="1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ppt_x</p:attrName>
                                        </p:attrNameLst>
                                      </p:cBhvr>
                                      <p:tavLst>
                                        <p:tav tm="0">
                                          <p:val>
                                            <p:strVal val="#ppt_x-#ppt_w*1.125000"/>
                                          </p:val>
                                        </p:tav>
                                        <p:tav tm="100000">
                                          <p:val>
                                            <p:strVal val="#ppt_x"/>
                                          </p:val>
                                        </p:tav>
                                      </p:tavLst>
                                    </p:anim>
                                    <p:animEffect transition="in" filter="wipe(right)">
                                      <p:cBhvr>
                                        <p:cTn id="28" dur="500"/>
                                        <p:tgtEl>
                                          <p:spTgt spid="27"/>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p:tgtEl>
                                          <p:spTgt spid="28"/>
                                        </p:tgtEl>
                                        <p:attrNameLst>
                                          <p:attrName>ppt_x</p:attrName>
                                        </p:attrNameLst>
                                      </p:cBhvr>
                                      <p:tavLst>
                                        <p:tav tm="0">
                                          <p:val>
                                            <p:strVal val="#ppt_x-#ppt_w*1.125000"/>
                                          </p:val>
                                        </p:tav>
                                        <p:tav tm="100000">
                                          <p:val>
                                            <p:strVal val="#ppt_x"/>
                                          </p:val>
                                        </p:tav>
                                      </p:tavLst>
                                    </p:anim>
                                    <p:animEffect transition="in" filter="wipe(right)">
                                      <p:cBhvr>
                                        <p:cTn id="32" dur="500"/>
                                        <p:tgtEl>
                                          <p:spTgt spid="28"/>
                                        </p:tgtEl>
                                      </p:cBhvr>
                                    </p:animEffect>
                                  </p:childTnLst>
                                </p:cTn>
                              </p:par>
                            </p:childTnLst>
                          </p:cTn>
                        </p:par>
                        <p:par>
                          <p:cTn id="33" fill="hold">
                            <p:stCondLst>
                              <p:cond delay="2000"/>
                            </p:stCondLst>
                            <p:childTnLst>
                              <p:par>
                                <p:cTn id="34" presetID="1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p:tgtEl>
                                          <p:spTgt spid="29"/>
                                        </p:tgtEl>
                                        <p:attrNameLst>
                                          <p:attrName>ppt_x</p:attrName>
                                        </p:attrNameLst>
                                      </p:cBhvr>
                                      <p:tavLst>
                                        <p:tav tm="0">
                                          <p:val>
                                            <p:strVal val="#ppt_x-#ppt_w*1.125000"/>
                                          </p:val>
                                        </p:tav>
                                        <p:tav tm="100000">
                                          <p:val>
                                            <p:strVal val="#ppt_x"/>
                                          </p:val>
                                        </p:tav>
                                      </p:tavLst>
                                    </p:anim>
                                    <p:animEffect transition="in" filter="wipe(right)">
                                      <p:cBhvr>
                                        <p:cTn id="37" dur="500"/>
                                        <p:tgtEl>
                                          <p:spTgt spid="29"/>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p:tgtEl>
                                          <p:spTgt spid="30"/>
                                        </p:tgtEl>
                                        <p:attrNameLst>
                                          <p:attrName>ppt_x</p:attrName>
                                        </p:attrNameLst>
                                      </p:cBhvr>
                                      <p:tavLst>
                                        <p:tav tm="0">
                                          <p:val>
                                            <p:strVal val="#ppt_x-#ppt_w*1.125000"/>
                                          </p:val>
                                        </p:tav>
                                        <p:tav tm="100000">
                                          <p:val>
                                            <p:strVal val="#ppt_x"/>
                                          </p:val>
                                        </p:tav>
                                      </p:tavLst>
                                    </p:anim>
                                    <p:animEffect transition="in" filter="wipe(right)">
                                      <p:cBhvr>
                                        <p:cTn id="41" dur="500"/>
                                        <p:tgtEl>
                                          <p:spTgt spid="30"/>
                                        </p:tgtEl>
                                      </p:cBhvr>
                                    </p:animEffect>
                                  </p:childTnLst>
                                </p:cTn>
                              </p:par>
                            </p:childTnLst>
                          </p:cTn>
                        </p:par>
                        <p:par>
                          <p:cTn id="42" fill="hold">
                            <p:stCondLst>
                              <p:cond delay="2500"/>
                            </p:stCondLst>
                            <p:childTnLst>
                              <p:par>
                                <p:cTn id="43" presetID="12" presetClass="entr" presetSubtype="2"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p:tgtEl>
                                          <p:spTgt spid="31"/>
                                        </p:tgtEl>
                                        <p:attrNameLst>
                                          <p:attrName>ppt_x</p:attrName>
                                        </p:attrNameLst>
                                      </p:cBhvr>
                                      <p:tavLst>
                                        <p:tav tm="0">
                                          <p:val>
                                            <p:strVal val="#ppt_x+#ppt_w*1.125000"/>
                                          </p:val>
                                        </p:tav>
                                        <p:tav tm="100000">
                                          <p:val>
                                            <p:strVal val="#ppt_x"/>
                                          </p:val>
                                        </p:tav>
                                      </p:tavLst>
                                    </p:anim>
                                    <p:animEffect transition="in" filter="wipe(left)">
                                      <p:cBhvr>
                                        <p:cTn id="46" dur="500"/>
                                        <p:tgtEl>
                                          <p:spTgt spid="31"/>
                                        </p:tgtEl>
                                      </p:cBhvr>
                                    </p:animEffect>
                                  </p:childTnLst>
                                </p:cTn>
                              </p:par>
                              <p:par>
                                <p:cTn id="47" presetID="12" presetClass="entr" presetSubtype="2"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p:tgtEl>
                                          <p:spTgt spid="32"/>
                                        </p:tgtEl>
                                        <p:attrNameLst>
                                          <p:attrName>ppt_x</p:attrName>
                                        </p:attrNameLst>
                                      </p:cBhvr>
                                      <p:tavLst>
                                        <p:tav tm="0">
                                          <p:val>
                                            <p:strVal val="#ppt_x+#ppt_w*1.125000"/>
                                          </p:val>
                                        </p:tav>
                                        <p:tav tm="100000">
                                          <p:val>
                                            <p:strVal val="#ppt_x"/>
                                          </p:val>
                                        </p:tav>
                                      </p:tavLst>
                                    </p:anim>
                                    <p:animEffect transition="in" filter="wipe(left)">
                                      <p:cBhvr>
                                        <p:cTn id="50" dur="500"/>
                                        <p:tgtEl>
                                          <p:spTgt spid="32"/>
                                        </p:tgtEl>
                                      </p:cBhvr>
                                    </p:animEffect>
                                  </p:childTnLst>
                                </p:cTn>
                              </p:par>
                            </p:childTnLst>
                          </p:cTn>
                        </p:par>
                        <p:par>
                          <p:cTn id="51" fill="hold">
                            <p:stCondLst>
                              <p:cond delay="3000"/>
                            </p:stCondLst>
                            <p:childTnLst>
                              <p:par>
                                <p:cTn id="52" presetID="12" presetClass="entr" presetSubtype="2"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p:tgtEl>
                                          <p:spTgt spid="33"/>
                                        </p:tgtEl>
                                        <p:attrNameLst>
                                          <p:attrName>ppt_x</p:attrName>
                                        </p:attrNameLst>
                                      </p:cBhvr>
                                      <p:tavLst>
                                        <p:tav tm="0">
                                          <p:val>
                                            <p:strVal val="#ppt_x+#ppt_w*1.125000"/>
                                          </p:val>
                                        </p:tav>
                                        <p:tav tm="100000">
                                          <p:val>
                                            <p:strVal val="#ppt_x"/>
                                          </p:val>
                                        </p:tav>
                                      </p:tavLst>
                                    </p:anim>
                                    <p:animEffect transition="in" filter="wipe(left)">
                                      <p:cBhvr>
                                        <p:cTn id="55" dur="500"/>
                                        <p:tgtEl>
                                          <p:spTgt spid="33"/>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p:tgtEl>
                                          <p:spTgt spid="34"/>
                                        </p:tgtEl>
                                        <p:attrNameLst>
                                          <p:attrName>ppt_x</p:attrName>
                                        </p:attrNameLst>
                                      </p:cBhvr>
                                      <p:tavLst>
                                        <p:tav tm="0">
                                          <p:val>
                                            <p:strVal val="#ppt_x+#ppt_w*1.125000"/>
                                          </p:val>
                                        </p:tav>
                                        <p:tav tm="100000">
                                          <p:val>
                                            <p:strVal val="#ppt_x"/>
                                          </p:val>
                                        </p:tav>
                                      </p:tavLst>
                                    </p:anim>
                                    <p:animEffect transition="in" filter="wipe(left)">
                                      <p:cBhvr>
                                        <p:cTn id="59" dur="500"/>
                                        <p:tgtEl>
                                          <p:spTgt spid="34"/>
                                        </p:tgtEl>
                                      </p:cBhvr>
                                    </p:animEffect>
                                  </p:childTnLst>
                                </p:cTn>
                              </p:par>
                            </p:childTnLst>
                          </p:cTn>
                        </p:par>
                        <p:par>
                          <p:cTn id="60" fill="hold">
                            <p:stCondLst>
                              <p:cond delay="3500"/>
                            </p:stCondLst>
                            <p:childTnLst>
                              <p:par>
                                <p:cTn id="61" presetID="12" presetClass="entr" presetSubtype="2"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500"/>
                                        <p:tgtEl>
                                          <p:spTgt spid="35"/>
                                        </p:tgtEl>
                                        <p:attrNameLst>
                                          <p:attrName>ppt_x</p:attrName>
                                        </p:attrNameLst>
                                      </p:cBhvr>
                                      <p:tavLst>
                                        <p:tav tm="0">
                                          <p:val>
                                            <p:strVal val="#ppt_x+#ppt_w*1.125000"/>
                                          </p:val>
                                        </p:tav>
                                        <p:tav tm="100000">
                                          <p:val>
                                            <p:strVal val="#ppt_x"/>
                                          </p:val>
                                        </p:tav>
                                      </p:tavLst>
                                    </p:anim>
                                    <p:animEffect transition="in" filter="wipe(left)">
                                      <p:cBhvr>
                                        <p:cTn id="64" dur="500"/>
                                        <p:tgtEl>
                                          <p:spTgt spid="35"/>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ppt_x</p:attrName>
                                        </p:attrNameLst>
                                      </p:cBhvr>
                                      <p:tavLst>
                                        <p:tav tm="0">
                                          <p:val>
                                            <p:strVal val="#ppt_x+#ppt_w*1.125000"/>
                                          </p:val>
                                        </p:tav>
                                        <p:tav tm="100000">
                                          <p:val>
                                            <p:strVal val="#ppt_x"/>
                                          </p:val>
                                        </p:tav>
                                      </p:tavLst>
                                    </p:anim>
                                    <p:animEffect transition="in" filter="wipe(lef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7855081" y="4777301"/>
            <a:ext cx="563801" cy="563800"/>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79400" tIns="39700" rIns="79400" bIns="39700" numCol="1" anchor="t" anchorCtr="0" compatLnSpc="1">
            <a:noAutofit/>
          </a:bodyPr>
          <a:lstStyle/>
          <a:p>
            <a:pPr algn="just">
              <a:lnSpc>
                <a:spcPct val="120000"/>
              </a:lnSpc>
            </a:pPr>
            <a:endParaRPr lang="en-US" sz="855">
              <a:cs typeface="+mn-ea"/>
              <a:sym typeface="+mn-lt"/>
            </a:endParaRPr>
          </a:p>
        </p:txBody>
      </p:sp>
      <p:sp>
        <p:nvSpPr>
          <p:cNvPr id="5" name="Freeform 4"/>
          <p:cNvSpPr/>
          <p:nvPr/>
        </p:nvSpPr>
        <p:spPr bwMode="auto">
          <a:xfrm>
            <a:off x="7300930" y="4118384"/>
            <a:ext cx="867068" cy="865688"/>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79400" tIns="39700" rIns="79400" bIns="39700" numCol="1" anchor="t" anchorCtr="0" compatLnSpc="1">
            <a:noAutofit/>
          </a:bodyPr>
          <a:lstStyle/>
          <a:p>
            <a:pPr algn="just">
              <a:lnSpc>
                <a:spcPct val="120000"/>
              </a:lnSpc>
            </a:pPr>
            <a:endParaRPr lang="en-US" sz="855">
              <a:cs typeface="+mn-ea"/>
              <a:sym typeface="+mn-lt"/>
            </a:endParaRPr>
          </a:p>
        </p:txBody>
      </p:sp>
      <p:sp>
        <p:nvSpPr>
          <p:cNvPr id="6" name="Freeform 5"/>
          <p:cNvSpPr/>
          <p:nvPr/>
        </p:nvSpPr>
        <p:spPr bwMode="auto">
          <a:xfrm>
            <a:off x="6370453" y="2133362"/>
            <a:ext cx="1406056" cy="1404677"/>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79400" tIns="39700" rIns="79400" bIns="39700" numCol="1" anchor="t" anchorCtr="0" compatLnSpc="1">
            <a:noAutofit/>
          </a:bodyPr>
          <a:lstStyle/>
          <a:p>
            <a:pPr algn="just">
              <a:lnSpc>
                <a:spcPct val="120000"/>
              </a:lnSpc>
            </a:pPr>
            <a:endParaRPr lang="en-US" sz="855">
              <a:cs typeface="+mn-ea"/>
              <a:sym typeface="+mn-lt"/>
            </a:endParaRPr>
          </a:p>
        </p:txBody>
      </p:sp>
      <p:sp>
        <p:nvSpPr>
          <p:cNvPr id="7" name="Freeform 6"/>
          <p:cNvSpPr/>
          <p:nvPr/>
        </p:nvSpPr>
        <p:spPr bwMode="auto">
          <a:xfrm>
            <a:off x="7539409" y="1670192"/>
            <a:ext cx="1020080" cy="1020080"/>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79400" tIns="39700" rIns="79400" bIns="39700" numCol="1" anchor="t" anchorCtr="0" compatLnSpc="1">
            <a:noAutofit/>
          </a:bodyPr>
          <a:lstStyle/>
          <a:p>
            <a:pPr algn="just">
              <a:lnSpc>
                <a:spcPct val="120000"/>
              </a:lnSpc>
            </a:pPr>
            <a:endParaRPr lang="en-US" sz="855">
              <a:cs typeface="+mn-ea"/>
              <a:sym typeface="+mn-lt"/>
            </a:endParaRPr>
          </a:p>
        </p:txBody>
      </p:sp>
      <p:sp>
        <p:nvSpPr>
          <p:cNvPr id="8" name="Freeform 7"/>
          <p:cNvSpPr/>
          <p:nvPr/>
        </p:nvSpPr>
        <p:spPr bwMode="auto">
          <a:xfrm>
            <a:off x="8423018" y="2262941"/>
            <a:ext cx="563801" cy="563800"/>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79400" tIns="39700" rIns="79400" bIns="39700" numCol="1" anchor="t" anchorCtr="0" compatLnSpc="1">
            <a:noAutofit/>
          </a:bodyPr>
          <a:lstStyle/>
          <a:p>
            <a:pPr algn="just">
              <a:lnSpc>
                <a:spcPct val="120000"/>
              </a:lnSpc>
            </a:pPr>
            <a:endParaRPr lang="en-US" sz="855">
              <a:cs typeface="+mn-ea"/>
              <a:sym typeface="+mn-lt"/>
            </a:endParaRPr>
          </a:p>
        </p:txBody>
      </p:sp>
      <p:sp>
        <p:nvSpPr>
          <p:cNvPr id="9" name="Freeform 8"/>
          <p:cNvSpPr/>
          <p:nvPr/>
        </p:nvSpPr>
        <p:spPr bwMode="auto">
          <a:xfrm>
            <a:off x="7509083" y="2730246"/>
            <a:ext cx="1616964" cy="1615585"/>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79400" tIns="39700" rIns="79400" bIns="39700" numCol="1" anchor="t" anchorCtr="0" compatLnSpc="1">
            <a:noAutofit/>
          </a:bodyPr>
          <a:lstStyle/>
          <a:p>
            <a:pPr algn="just">
              <a:lnSpc>
                <a:spcPct val="120000"/>
              </a:lnSpc>
            </a:pPr>
            <a:endParaRPr lang="en-US" sz="855">
              <a:cs typeface="+mn-ea"/>
              <a:sym typeface="+mn-lt"/>
            </a:endParaRPr>
          </a:p>
        </p:txBody>
      </p:sp>
      <p:grpSp>
        <p:nvGrpSpPr>
          <p:cNvPr id="10" name="Group 9"/>
          <p:cNvGrpSpPr/>
          <p:nvPr/>
        </p:nvGrpSpPr>
        <p:grpSpPr>
          <a:xfrm>
            <a:off x="6148517" y="3646941"/>
            <a:ext cx="1137252" cy="2260716"/>
            <a:chOff x="3987801" y="4254500"/>
            <a:chExt cx="1309688" cy="2603499"/>
          </a:xfrm>
          <a:solidFill>
            <a:schemeClr val="accent1"/>
          </a:solidFill>
        </p:grpSpPr>
        <p:sp>
          <p:nvSpPr>
            <p:cNvPr id="11" name="Oval 6"/>
            <p:cNvSpPr>
              <a:spLocks noChangeArrowheads="1"/>
            </p:cNvSpPr>
            <p:nvPr/>
          </p:nvSpPr>
          <p:spPr bwMode="auto">
            <a:xfrm>
              <a:off x="4241801" y="4419599"/>
              <a:ext cx="469900" cy="471487"/>
            </a:xfrm>
            <a:prstGeom prst="ellipse">
              <a:avLst/>
            </a:prstGeom>
            <a:grp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grpSp>
      <p:sp>
        <p:nvSpPr>
          <p:cNvPr id="15" name="Freeform 12"/>
          <p:cNvSpPr/>
          <p:nvPr/>
        </p:nvSpPr>
        <p:spPr bwMode="auto">
          <a:xfrm>
            <a:off x="7724127" y="2945291"/>
            <a:ext cx="1186877" cy="1185499"/>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16" name="Freeform 30"/>
          <p:cNvSpPr/>
          <p:nvPr/>
        </p:nvSpPr>
        <p:spPr bwMode="auto">
          <a:xfrm>
            <a:off x="6570334" y="2333245"/>
            <a:ext cx="1006295" cy="1004916"/>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17" name="Freeform 48"/>
          <p:cNvSpPr/>
          <p:nvPr/>
        </p:nvSpPr>
        <p:spPr bwMode="auto">
          <a:xfrm>
            <a:off x="7713099" y="1843882"/>
            <a:ext cx="674080" cy="674079"/>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18" name="Freeform 66"/>
          <p:cNvSpPr/>
          <p:nvPr/>
        </p:nvSpPr>
        <p:spPr bwMode="auto">
          <a:xfrm>
            <a:off x="7485648" y="4303100"/>
            <a:ext cx="497635" cy="497633"/>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19" name="Freeform 76"/>
          <p:cNvSpPr>
            <a:spLocks noEditPoints="1"/>
          </p:cNvSpPr>
          <p:nvPr/>
        </p:nvSpPr>
        <p:spPr bwMode="auto">
          <a:xfrm>
            <a:off x="8020501" y="4952366"/>
            <a:ext cx="226072" cy="210908"/>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20" name="Freeform 86"/>
          <p:cNvSpPr>
            <a:spLocks noEditPoints="1"/>
          </p:cNvSpPr>
          <p:nvPr/>
        </p:nvSpPr>
        <p:spPr bwMode="auto">
          <a:xfrm>
            <a:off x="8588435" y="2439387"/>
            <a:ext cx="226072" cy="210908"/>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21" name="Oval 20"/>
          <p:cNvSpPr>
            <a:spLocks noChangeArrowheads="1"/>
          </p:cNvSpPr>
          <p:nvPr/>
        </p:nvSpPr>
        <p:spPr bwMode="auto">
          <a:xfrm>
            <a:off x="6935634" y="2698542"/>
            <a:ext cx="274319" cy="274319"/>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22" name="Oval 21"/>
          <p:cNvSpPr>
            <a:spLocks noChangeArrowheads="1"/>
          </p:cNvSpPr>
          <p:nvPr/>
        </p:nvSpPr>
        <p:spPr bwMode="auto">
          <a:xfrm>
            <a:off x="8168000" y="3379515"/>
            <a:ext cx="315673" cy="317052"/>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23" name="Oval 22"/>
          <p:cNvSpPr>
            <a:spLocks noChangeArrowheads="1"/>
          </p:cNvSpPr>
          <p:nvPr/>
        </p:nvSpPr>
        <p:spPr bwMode="auto">
          <a:xfrm>
            <a:off x="7981901" y="2049163"/>
            <a:ext cx="186096" cy="186095"/>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79400" tIns="39700" rIns="79400" bIns="39700" numCol="1" anchor="t" anchorCtr="0" compatLnSpc="1"/>
          <a:lstStyle/>
          <a:p>
            <a:pPr algn="just">
              <a:lnSpc>
                <a:spcPct val="120000"/>
              </a:lnSpc>
            </a:pPr>
            <a:endParaRPr lang="en-US" sz="855">
              <a:cs typeface="+mn-ea"/>
              <a:sym typeface="+mn-lt"/>
            </a:endParaRPr>
          </a:p>
        </p:txBody>
      </p:sp>
      <p:sp>
        <p:nvSpPr>
          <p:cNvPr id="24" name="Oval 23"/>
          <p:cNvSpPr>
            <a:spLocks noChangeArrowheads="1"/>
          </p:cNvSpPr>
          <p:nvPr/>
        </p:nvSpPr>
        <p:spPr bwMode="auto">
          <a:xfrm>
            <a:off x="7640040" y="4460247"/>
            <a:ext cx="186096" cy="184717"/>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79400" tIns="39700" rIns="79400" bIns="39700" numCol="1" anchor="t" anchorCtr="0" compatLnSpc="1"/>
          <a:lstStyle/>
          <a:p>
            <a:pPr algn="just">
              <a:lnSpc>
                <a:spcPct val="120000"/>
              </a:lnSpc>
            </a:pPr>
            <a:endParaRPr lang="en-US" sz="855">
              <a:cs typeface="+mn-ea"/>
              <a:sym typeface="+mn-lt"/>
            </a:endParaRPr>
          </a:p>
        </p:txBody>
      </p:sp>
      <p:grpSp>
        <p:nvGrpSpPr>
          <p:cNvPr id="25" name="Group 24"/>
          <p:cNvGrpSpPr/>
          <p:nvPr/>
        </p:nvGrpSpPr>
        <p:grpSpPr>
          <a:xfrm>
            <a:off x="8490238" y="3794438"/>
            <a:ext cx="1319540" cy="2107705"/>
            <a:chOff x="6684587" y="4424362"/>
            <a:chExt cx="1519615" cy="2427287"/>
          </a:xfrm>
          <a:solidFill>
            <a:schemeClr val="accent1"/>
          </a:solidFill>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vert="horz" wrap="square" lIns="79400" tIns="39700" rIns="79400" bIns="39700" numCol="1" anchor="t" anchorCtr="0" compatLnSpc="1">
              <a:noAutofit/>
            </a:bodyPr>
            <a:lstStyle/>
            <a:p>
              <a:pPr algn="just">
                <a:lnSpc>
                  <a:spcPct val="120000"/>
                </a:lnSpc>
              </a:pPr>
              <a:endParaRPr lang="en-US" sz="855">
                <a:cs typeface="+mn-ea"/>
                <a:sym typeface="+mn-lt"/>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vert="horz" wrap="square" lIns="79400" tIns="39700" rIns="79400" bIns="39700" numCol="1" anchor="t" anchorCtr="0" compatLnSpc="1"/>
            <a:lstStyle/>
            <a:p>
              <a:pPr algn="just">
                <a:lnSpc>
                  <a:spcPct val="120000"/>
                </a:lnSpc>
              </a:pPr>
              <a:endParaRPr lang="en-US" sz="855">
                <a:cs typeface="+mn-ea"/>
                <a:sym typeface="+mn-lt"/>
              </a:endParaRPr>
            </a:p>
          </p:txBody>
        </p:sp>
      </p:grpSp>
      <p:grpSp>
        <p:nvGrpSpPr>
          <p:cNvPr id="70" name="Group 69"/>
          <p:cNvGrpSpPr/>
          <p:nvPr/>
        </p:nvGrpSpPr>
        <p:grpSpPr>
          <a:xfrm>
            <a:off x="2284912" y="5630185"/>
            <a:ext cx="403208" cy="403897"/>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cs typeface="+mn-ea"/>
                <a:sym typeface="+mn-lt"/>
              </a:endParaRPr>
            </a:p>
          </p:txBody>
        </p:sp>
      </p:grpSp>
      <p:grpSp>
        <p:nvGrpSpPr>
          <p:cNvPr id="80" name="Group 79"/>
          <p:cNvGrpSpPr/>
          <p:nvPr/>
        </p:nvGrpSpPr>
        <p:grpSpPr>
          <a:xfrm>
            <a:off x="2291489" y="3109795"/>
            <a:ext cx="377707" cy="40320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solidFill>
                  <a:srgbClr val="FFFFFF"/>
                </a:solidFill>
                <a:effectLst>
                  <a:outerShdw blurRad="38100" dist="38100" dir="2700000" algn="tl">
                    <a:srgbClr val="000000"/>
                  </a:outerShdw>
                </a:effectLst>
                <a:cs typeface="+mn-ea"/>
                <a:sym typeface="+mn-lt"/>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solidFill>
                  <a:srgbClr val="FFFFFF"/>
                </a:solidFill>
                <a:effectLst>
                  <a:outerShdw blurRad="38100" dist="38100" dir="2700000" algn="tl">
                    <a:srgbClr val="000000"/>
                  </a:outerShdw>
                </a:effectLst>
                <a:cs typeface="+mn-ea"/>
                <a:sym typeface="+mn-lt"/>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solidFill>
                  <a:srgbClr val="FFFFFF"/>
                </a:solidFill>
                <a:effectLst>
                  <a:outerShdw blurRad="38100" dist="38100" dir="2700000" algn="tl">
                    <a:srgbClr val="000000"/>
                  </a:outerShdw>
                </a:effectLst>
                <a:cs typeface="+mn-ea"/>
                <a:sym typeface="+mn-lt"/>
              </a:endParaRPr>
            </a:p>
          </p:txBody>
        </p:sp>
      </p:grpSp>
      <p:grpSp>
        <p:nvGrpSpPr>
          <p:cNvPr id="87" name="Group 86"/>
          <p:cNvGrpSpPr/>
          <p:nvPr/>
        </p:nvGrpSpPr>
        <p:grpSpPr>
          <a:xfrm>
            <a:off x="2291004" y="1779930"/>
            <a:ext cx="403897" cy="339797"/>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solidFill>
                  <a:srgbClr val="FFFFFF"/>
                </a:solidFill>
                <a:effectLst>
                  <a:outerShdw blurRad="38100" dist="38100" dir="2700000" algn="tl">
                    <a:srgbClr val="000000"/>
                  </a:outerShdw>
                </a:effectLst>
                <a:cs typeface="+mn-ea"/>
                <a:sym typeface="+mn-lt"/>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solidFill>
                  <a:srgbClr val="FFFFFF"/>
                </a:solidFill>
                <a:effectLst>
                  <a:outerShdw blurRad="38100" dist="38100" dir="2700000" algn="tl">
                    <a:srgbClr val="000000"/>
                  </a:outerShdw>
                </a:effectLst>
                <a:cs typeface="+mn-ea"/>
                <a:sym typeface="+mn-lt"/>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solidFill>
                  <a:srgbClr val="FFFFFF"/>
                </a:solidFill>
                <a:effectLst>
                  <a:outerShdw blurRad="38100" dist="38100" dir="2700000" algn="tl">
                    <a:srgbClr val="000000"/>
                  </a:outerShdw>
                </a:effectLst>
                <a:cs typeface="+mn-ea"/>
                <a:sym typeface="+mn-lt"/>
              </a:endParaRPr>
            </a:p>
          </p:txBody>
        </p:sp>
      </p:grpSp>
      <p:grpSp>
        <p:nvGrpSpPr>
          <p:cNvPr id="91" name="Group 90"/>
          <p:cNvGrpSpPr/>
          <p:nvPr/>
        </p:nvGrpSpPr>
        <p:grpSpPr>
          <a:xfrm>
            <a:off x="2287827" y="4343912"/>
            <a:ext cx="403208" cy="314985"/>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solidFill>
                  <a:srgbClr val="FFFFFF"/>
                </a:solidFill>
                <a:effectLst>
                  <a:outerShdw blurRad="38100" dist="38100" dir="2700000" algn="tl">
                    <a:srgbClr val="000000"/>
                  </a:outerShdw>
                </a:effectLst>
                <a:cs typeface="+mn-ea"/>
                <a:sym typeface="+mn-lt"/>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solidFill>
                  <a:srgbClr val="FFFFFF"/>
                </a:solidFill>
                <a:effectLst>
                  <a:outerShdw blurRad="38100" dist="38100" dir="2700000" algn="tl">
                    <a:srgbClr val="000000"/>
                  </a:outerShdw>
                </a:effectLst>
                <a:cs typeface="+mn-ea"/>
                <a:sym typeface="+mn-lt"/>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solidFill>
                  <a:srgbClr val="FFFFFF"/>
                </a:solidFill>
                <a:effectLst>
                  <a:outerShdw blurRad="38100" dist="38100" dir="2700000" algn="tl">
                    <a:srgbClr val="000000"/>
                  </a:outerShdw>
                </a:effectLst>
                <a:cs typeface="+mn-ea"/>
                <a:sym typeface="+mn-lt"/>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solidFill>
                  <a:srgbClr val="FFFFFF"/>
                </a:solidFill>
                <a:effectLst>
                  <a:outerShdw blurRad="38100" dist="38100" dir="2700000" algn="tl">
                    <a:srgbClr val="000000"/>
                  </a:outerShdw>
                </a:effectLst>
                <a:cs typeface="+mn-ea"/>
                <a:sym typeface="+mn-lt"/>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solidFill>
                  <a:srgbClr val="FFFFFF"/>
                </a:solidFill>
                <a:effectLst>
                  <a:outerShdw blurRad="38100" dist="38100" dir="2700000" algn="tl">
                    <a:srgbClr val="000000"/>
                  </a:outerShdw>
                </a:effectLst>
                <a:cs typeface="+mn-ea"/>
                <a:sym typeface="+mn-lt"/>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solidFill>
                  <a:srgbClr val="FFFFFF"/>
                </a:solidFill>
                <a:effectLst>
                  <a:outerShdw blurRad="38100" dist="38100" dir="2700000" algn="tl">
                    <a:srgbClr val="000000"/>
                  </a:outerShdw>
                </a:effectLst>
                <a:cs typeface="+mn-ea"/>
                <a:sym typeface="+mn-lt"/>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1" tIns="16541" rIns="16541" bIns="16541" anchor="ctr"/>
            <a:lstStyle/>
            <a:p>
              <a:pPr algn="just" defTabSz="198120" hangingPunct="0">
                <a:lnSpc>
                  <a:spcPct val="120000"/>
                </a:lnSpc>
              </a:pPr>
              <a:endParaRPr lang="en-US" sz="855">
                <a:solidFill>
                  <a:srgbClr val="FFFFFF"/>
                </a:solidFill>
                <a:effectLst>
                  <a:outerShdw blurRad="38100" dist="38100" dir="2700000" algn="tl">
                    <a:srgbClr val="000000"/>
                  </a:outerShdw>
                </a:effectLst>
                <a:cs typeface="+mn-ea"/>
                <a:sym typeface="+mn-lt"/>
              </a:endParaRPr>
            </a:p>
          </p:txBody>
        </p:sp>
      </p:grpSp>
      <p:grpSp>
        <p:nvGrpSpPr>
          <p:cNvPr id="114" name="Group 113"/>
          <p:cNvGrpSpPr/>
          <p:nvPr/>
        </p:nvGrpSpPr>
        <p:grpSpPr>
          <a:xfrm>
            <a:off x="2775328" y="1669767"/>
            <a:ext cx="2444736" cy="800216"/>
            <a:chOff x="8676119" y="2239121"/>
            <a:chExt cx="3378732" cy="921551"/>
          </a:xfrm>
        </p:grpSpPr>
        <p:sp>
          <p:nvSpPr>
            <p:cNvPr id="115" name="TextBox 114"/>
            <p:cNvSpPr txBox="1"/>
            <p:nvPr/>
          </p:nvSpPr>
          <p:spPr>
            <a:xfrm>
              <a:off x="8683447" y="2239121"/>
              <a:ext cx="1643841" cy="282226"/>
            </a:xfrm>
            <a:prstGeom prst="rect">
              <a:avLst/>
            </a:prstGeom>
            <a:noFill/>
          </p:spPr>
          <p:txBody>
            <a:bodyPr wrap="none" lIns="0" tIns="0" rIns="0" bIns="0" rtlCol="0">
              <a:spAutoFit/>
            </a:bodyPr>
            <a:lstStyle/>
            <a:p>
              <a:pPr>
                <a:lnSpc>
                  <a:spcPct val="120000"/>
                </a:lnSpc>
              </a:pPr>
              <a:r>
                <a:rPr lang="zh-CN" altLang="en-US" sz="1325" b="1" dirty="0">
                  <a:solidFill>
                    <a:schemeClr val="tx1">
                      <a:lumMod val="65000"/>
                      <a:lumOff val="35000"/>
                    </a:schemeClr>
                  </a:solidFill>
                  <a:cs typeface="+mn-ea"/>
                  <a:sym typeface="+mn-lt"/>
                </a:rPr>
                <a:t>请输入您的标题</a:t>
              </a:r>
              <a:endParaRPr lang="en-GB" sz="1325" b="1" dirty="0">
                <a:solidFill>
                  <a:schemeClr val="tx1">
                    <a:lumMod val="65000"/>
                    <a:lumOff val="35000"/>
                  </a:schemeClr>
                </a:solidFill>
                <a:cs typeface="+mn-ea"/>
                <a:sym typeface="+mn-lt"/>
              </a:endParaRPr>
            </a:p>
          </p:txBody>
        </p:sp>
        <p:sp>
          <p:nvSpPr>
            <p:cNvPr id="116" name="Rectangle 115"/>
            <p:cNvSpPr/>
            <p:nvPr/>
          </p:nvSpPr>
          <p:spPr>
            <a:xfrm>
              <a:off x="8676119" y="2479917"/>
              <a:ext cx="3378732" cy="680755"/>
            </a:xfrm>
            <a:prstGeom prst="rect">
              <a:avLst/>
            </a:prstGeom>
          </p:spPr>
          <p:txBody>
            <a:bodyPr wrap="square" lIns="0" tIns="0" rIns="0" bIns="0">
              <a:spAutoFit/>
            </a:bodyPr>
            <a:lstStyle/>
            <a:p>
              <a:pPr algn="just">
                <a:lnSpc>
                  <a:spcPct val="120000"/>
                </a:lnSpc>
              </a:pPr>
              <a:r>
                <a:rPr lang="zh-CN" altLang="en-US" sz="1065" dirty="0">
                  <a:solidFill>
                    <a:schemeClr val="tx1">
                      <a:lumMod val="65000"/>
                      <a:lumOff val="35000"/>
                    </a:schemeClr>
                  </a:solidFill>
                  <a:cs typeface="+mn-ea"/>
                  <a:sym typeface="+mn-lt"/>
                </a:rPr>
                <a:t>用户可以在投影仪或者计算机上进行演示也可以将演示文稿打印出来制作成胶片以便应用到</a:t>
              </a:r>
              <a:endParaRPr lang="en-GB" altLang="zh-CN" sz="1065" dirty="0">
                <a:solidFill>
                  <a:schemeClr val="tx1">
                    <a:lumMod val="65000"/>
                    <a:lumOff val="35000"/>
                  </a:schemeClr>
                </a:solidFill>
                <a:cs typeface="+mn-ea"/>
                <a:sym typeface="+mn-lt"/>
              </a:endParaRPr>
            </a:p>
          </p:txBody>
        </p:sp>
      </p:grpSp>
      <p:grpSp>
        <p:nvGrpSpPr>
          <p:cNvPr id="117" name="Group 116"/>
          <p:cNvGrpSpPr/>
          <p:nvPr/>
        </p:nvGrpSpPr>
        <p:grpSpPr>
          <a:xfrm>
            <a:off x="2775483" y="3041890"/>
            <a:ext cx="2444736" cy="773309"/>
            <a:chOff x="8676119" y="2270107"/>
            <a:chExt cx="3378732" cy="890560"/>
          </a:xfrm>
        </p:grpSpPr>
        <p:sp>
          <p:nvSpPr>
            <p:cNvPr id="118" name="TextBox 117"/>
            <p:cNvSpPr txBox="1"/>
            <p:nvPr/>
          </p:nvSpPr>
          <p:spPr>
            <a:xfrm>
              <a:off x="8683447" y="2270107"/>
              <a:ext cx="1643841" cy="282225"/>
            </a:xfrm>
            <a:prstGeom prst="rect">
              <a:avLst/>
            </a:prstGeom>
            <a:noFill/>
          </p:spPr>
          <p:txBody>
            <a:bodyPr wrap="none" lIns="0" tIns="0" rIns="0" bIns="0" rtlCol="0">
              <a:spAutoFit/>
            </a:bodyPr>
            <a:lstStyle/>
            <a:p>
              <a:pPr>
                <a:lnSpc>
                  <a:spcPct val="120000"/>
                </a:lnSpc>
              </a:pPr>
              <a:r>
                <a:rPr lang="zh-CN" altLang="en-US" sz="1325" b="1" dirty="0">
                  <a:solidFill>
                    <a:schemeClr val="tx1">
                      <a:lumMod val="65000"/>
                      <a:lumOff val="35000"/>
                    </a:schemeClr>
                  </a:solidFill>
                  <a:cs typeface="+mn-ea"/>
                  <a:sym typeface="+mn-lt"/>
                </a:rPr>
                <a:t>请输入您的标题</a:t>
              </a:r>
              <a:endParaRPr lang="en-GB" sz="1325" b="1" dirty="0">
                <a:solidFill>
                  <a:schemeClr val="tx1">
                    <a:lumMod val="65000"/>
                    <a:lumOff val="35000"/>
                  </a:schemeClr>
                </a:solidFill>
                <a:cs typeface="+mn-ea"/>
                <a:sym typeface="+mn-lt"/>
              </a:endParaRPr>
            </a:p>
          </p:txBody>
        </p:sp>
        <p:sp>
          <p:nvSpPr>
            <p:cNvPr id="119" name="Rectangle 118"/>
            <p:cNvSpPr/>
            <p:nvPr/>
          </p:nvSpPr>
          <p:spPr>
            <a:xfrm>
              <a:off x="8676119" y="2479916"/>
              <a:ext cx="3378732" cy="680751"/>
            </a:xfrm>
            <a:prstGeom prst="rect">
              <a:avLst/>
            </a:prstGeom>
          </p:spPr>
          <p:txBody>
            <a:bodyPr wrap="square" lIns="0" tIns="0" rIns="0" bIns="0">
              <a:spAutoFit/>
            </a:bodyPr>
            <a:lstStyle/>
            <a:p>
              <a:pPr algn="just">
                <a:lnSpc>
                  <a:spcPct val="120000"/>
                </a:lnSpc>
              </a:pPr>
              <a:r>
                <a:rPr lang="zh-CN" altLang="en-US" sz="1065" dirty="0">
                  <a:solidFill>
                    <a:schemeClr val="tx1">
                      <a:lumMod val="65000"/>
                      <a:lumOff val="35000"/>
                    </a:schemeClr>
                  </a:solidFill>
                  <a:cs typeface="+mn-ea"/>
                  <a:sym typeface="+mn-lt"/>
                </a:rPr>
                <a:t>用户可以在投影仪或者计算机上进行演示也可以将演示文稿打印出来制作成胶片以便应用到</a:t>
              </a:r>
              <a:endParaRPr lang="en-GB" altLang="zh-CN" sz="1065" dirty="0">
                <a:solidFill>
                  <a:schemeClr val="tx1">
                    <a:lumMod val="65000"/>
                    <a:lumOff val="35000"/>
                  </a:schemeClr>
                </a:solidFill>
                <a:cs typeface="+mn-ea"/>
                <a:sym typeface="+mn-lt"/>
              </a:endParaRPr>
            </a:p>
          </p:txBody>
        </p:sp>
      </p:grpSp>
      <p:grpSp>
        <p:nvGrpSpPr>
          <p:cNvPr id="120" name="Group 119"/>
          <p:cNvGrpSpPr/>
          <p:nvPr/>
        </p:nvGrpSpPr>
        <p:grpSpPr>
          <a:xfrm>
            <a:off x="2775857" y="4227936"/>
            <a:ext cx="2444736" cy="785827"/>
            <a:chOff x="8676119" y="2255696"/>
            <a:chExt cx="3378732" cy="904977"/>
          </a:xfrm>
        </p:grpSpPr>
        <p:sp>
          <p:nvSpPr>
            <p:cNvPr id="121" name="TextBox 120"/>
            <p:cNvSpPr txBox="1"/>
            <p:nvPr/>
          </p:nvSpPr>
          <p:spPr>
            <a:xfrm>
              <a:off x="8683447" y="2255696"/>
              <a:ext cx="1643841" cy="282225"/>
            </a:xfrm>
            <a:prstGeom prst="rect">
              <a:avLst/>
            </a:prstGeom>
            <a:noFill/>
          </p:spPr>
          <p:txBody>
            <a:bodyPr wrap="none" lIns="0" tIns="0" rIns="0" bIns="0" rtlCol="0">
              <a:spAutoFit/>
            </a:bodyPr>
            <a:lstStyle/>
            <a:p>
              <a:pPr>
                <a:lnSpc>
                  <a:spcPct val="120000"/>
                </a:lnSpc>
              </a:pPr>
              <a:r>
                <a:rPr lang="zh-CN" altLang="en-US" sz="1325" b="1" dirty="0">
                  <a:solidFill>
                    <a:schemeClr val="tx1">
                      <a:lumMod val="65000"/>
                      <a:lumOff val="35000"/>
                    </a:schemeClr>
                  </a:solidFill>
                  <a:cs typeface="+mn-ea"/>
                  <a:sym typeface="+mn-lt"/>
                </a:rPr>
                <a:t>请输入您的标题</a:t>
              </a:r>
              <a:endParaRPr lang="en-GB" sz="1325" b="1" dirty="0">
                <a:solidFill>
                  <a:schemeClr val="tx1">
                    <a:lumMod val="65000"/>
                    <a:lumOff val="35000"/>
                  </a:schemeClr>
                </a:solidFill>
                <a:cs typeface="+mn-ea"/>
                <a:sym typeface="+mn-lt"/>
              </a:endParaRPr>
            </a:p>
          </p:txBody>
        </p:sp>
        <p:sp>
          <p:nvSpPr>
            <p:cNvPr id="122" name="Rectangle 121"/>
            <p:cNvSpPr/>
            <p:nvPr/>
          </p:nvSpPr>
          <p:spPr>
            <a:xfrm>
              <a:off x="8676119" y="2479920"/>
              <a:ext cx="3378732" cy="680753"/>
            </a:xfrm>
            <a:prstGeom prst="rect">
              <a:avLst/>
            </a:prstGeom>
          </p:spPr>
          <p:txBody>
            <a:bodyPr wrap="square" lIns="0" tIns="0" rIns="0" bIns="0">
              <a:spAutoFit/>
            </a:bodyPr>
            <a:lstStyle/>
            <a:p>
              <a:pPr algn="just">
                <a:lnSpc>
                  <a:spcPct val="120000"/>
                </a:lnSpc>
              </a:pPr>
              <a:r>
                <a:rPr lang="zh-CN" altLang="en-US" sz="1065" dirty="0">
                  <a:solidFill>
                    <a:schemeClr val="tx1">
                      <a:lumMod val="65000"/>
                      <a:lumOff val="35000"/>
                    </a:schemeClr>
                  </a:solidFill>
                  <a:cs typeface="+mn-ea"/>
                  <a:sym typeface="+mn-lt"/>
                </a:rPr>
                <a:t>用户可以在投影仪或者计算机上进行演示也可以将演示文稿打印出来制作成胶片以便应用到</a:t>
              </a:r>
              <a:endParaRPr lang="en-GB" altLang="zh-CN" sz="1065" dirty="0">
                <a:solidFill>
                  <a:schemeClr val="tx1">
                    <a:lumMod val="65000"/>
                    <a:lumOff val="35000"/>
                  </a:schemeClr>
                </a:solidFill>
                <a:cs typeface="+mn-ea"/>
                <a:sym typeface="+mn-lt"/>
              </a:endParaRPr>
            </a:p>
          </p:txBody>
        </p:sp>
      </p:grpSp>
      <p:grpSp>
        <p:nvGrpSpPr>
          <p:cNvPr id="123" name="Group 122"/>
          <p:cNvGrpSpPr/>
          <p:nvPr/>
        </p:nvGrpSpPr>
        <p:grpSpPr>
          <a:xfrm>
            <a:off x="2775537" y="5566883"/>
            <a:ext cx="2444736" cy="781138"/>
            <a:chOff x="8676119" y="2261094"/>
            <a:chExt cx="3378732" cy="899577"/>
          </a:xfrm>
        </p:grpSpPr>
        <p:sp>
          <p:nvSpPr>
            <p:cNvPr id="124" name="TextBox 123"/>
            <p:cNvSpPr txBox="1"/>
            <p:nvPr/>
          </p:nvSpPr>
          <p:spPr>
            <a:xfrm>
              <a:off x="8683447" y="2261094"/>
              <a:ext cx="1643841" cy="282225"/>
            </a:xfrm>
            <a:prstGeom prst="rect">
              <a:avLst/>
            </a:prstGeom>
            <a:noFill/>
          </p:spPr>
          <p:txBody>
            <a:bodyPr wrap="none" lIns="0" tIns="0" rIns="0" bIns="0" rtlCol="0">
              <a:spAutoFit/>
            </a:bodyPr>
            <a:lstStyle/>
            <a:p>
              <a:pPr>
                <a:lnSpc>
                  <a:spcPct val="120000"/>
                </a:lnSpc>
              </a:pPr>
              <a:r>
                <a:rPr lang="zh-CN" altLang="en-US" sz="1325" b="1" dirty="0">
                  <a:solidFill>
                    <a:schemeClr val="tx1">
                      <a:lumMod val="65000"/>
                      <a:lumOff val="35000"/>
                    </a:schemeClr>
                  </a:solidFill>
                  <a:cs typeface="+mn-ea"/>
                  <a:sym typeface="+mn-lt"/>
                </a:rPr>
                <a:t>请输入您的标题</a:t>
              </a:r>
              <a:endParaRPr lang="en-GB" sz="1325" b="1" dirty="0">
                <a:solidFill>
                  <a:schemeClr val="tx1">
                    <a:lumMod val="65000"/>
                    <a:lumOff val="35000"/>
                  </a:schemeClr>
                </a:solidFill>
                <a:cs typeface="+mn-ea"/>
                <a:sym typeface="+mn-lt"/>
              </a:endParaRPr>
            </a:p>
          </p:txBody>
        </p:sp>
        <p:sp>
          <p:nvSpPr>
            <p:cNvPr id="125" name="Rectangle 124"/>
            <p:cNvSpPr/>
            <p:nvPr/>
          </p:nvSpPr>
          <p:spPr>
            <a:xfrm>
              <a:off x="8676119" y="2479918"/>
              <a:ext cx="3378732" cy="680753"/>
            </a:xfrm>
            <a:prstGeom prst="rect">
              <a:avLst/>
            </a:prstGeom>
          </p:spPr>
          <p:txBody>
            <a:bodyPr wrap="square" lIns="0" tIns="0" rIns="0" bIns="0">
              <a:spAutoFit/>
            </a:bodyPr>
            <a:lstStyle/>
            <a:p>
              <a:pPr algn="just">
                <a:lnSpc>
                  <a:spcPct val="120000"/>
                </a:lnSpc>
              </a:pPr>
              <a:r>
                <a:rPr lang="zh-CN" altLang="en-US" sz="1065" dirty="0">
                  <a:solidFill>
                    <a:schemeClr val="tx1">
                      <a:lumMod val="65000"/>
                      <a:lumOff val="35000"/>
                    </a:schemeClr>
                  </a:solidFill>
                  <a:cs typeface="+mn-ea"/>
                  <a:sym typeface="+mn-lt"/>
                </a:rPr>
                <a:t>用户可以在投影仪或者计算机上进行演示也可以将演示文稿打印出来制作成胶片以便应用到</a:t>
              </a:r>
              <a:endParaRPr lang="en-GB" altLang="zh-CN" sz="1065" dirty="0">
                <a:solidFill>
                  <a:schemeClr val="tx1">
                    <a:lumMod val="65000"/>
                    <a:lumOff val="3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p:cTn id="111" dur="500" fill="hold"/>
                                        <p:tgtEl>
                                          <p:spTgt spid="87"/>
                                        </p:tgtEl>
                                        <p:attrNameLst>
                                          <p:attrName>ppt_w</p:attrName>
                                        </p:attrNameLst>
                                      </p:cBhvr>
                                      <p:tavLst>
                                        <p:tav tm="0">
                                          <p:val>
                                            <p:fltVal val="0"/>
                                          </p:val>
                                        </p:tav>
                                        <p:tav tm="100000">
                                          <p:val>
                                            <p:strVal val="#ppt_w"/>
                                          </p:val>
                                        </p:tav>
                                      </p:tavLst>
                                    </p:anim>
                                    <p:anim calcmode="lin" valueType="num">
                                      <p:cBhvr>
                                        <p:cTn id="112" dur="500" fill="hold"/>
                                        <p:tgtEl>
                                          <p:spTgt spid="87"/>
                                        </p:tgtEl>
                                        <p:attrNameLst>
                                          <p:attrName>ppt_h</p:attrName>
                                        </p:attrNameLst>
                                      </p:cBhvr>
                                      <p:tavLst>
                                        <p:tav tm="0">
                                          <p:val>
                                            <p:fltVal val="0"/>
                                          </p:val>
                                        </p:tav>
                                        <p:tav tm="100000">
                                          <p:val>
                                            <p:strVal val="#ppt_h"/>
                                          </p:val>
                                        </p:tav>
                                      </p:tavLst>
                                    </p:anim>
                                    <p:animEffect transition="in" filter="fade">
                                      <p:cBhvr>
                                        <p:cTn id="113" dur="500"/>
                                        <p:tgtEl>
                                          <p:spTgt spid="87"/>
                                        </p:tgtEl>
                                      </p:cBhvr>
                                    </p:animEffect>
                                  </p:childTnLst>
                                </p:cTn>
                              </p:par>
                            </p:childTnLst>
                          </p:cTn>
                        </p:par>
                        <p:par>
                          <p:cTn id="114" fill="hold">
                            <p:stCondLst>
                              <p:cond delay="3000"/>
                            </p:stCondLst>
                            <p:childTnLst>
                              <p:par>
                                <p:cTn id="115" presetID="53" presetClass="entr" presetSubtype="16" fill="hold" nodeType="after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childTnLst>
                                </p:cTn>
                              </p:par>
                            </p:childTnLst>
                          </p:cTn>
                        </p:par>
                        <p:par>
                          <p:cTn id="120" fill="hold">
                            <p:stCondLst>
                              <p:cond delay="35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4000"/>
                            </p:stCondLst>
                            <p:childTnLst>
                              <p:par>
                                <p:cTn id="127" presetID="53" presetClass="entr" presetSubtype="16" fill="hold" nodeType="afterEffect">
                                  <p:stCondLst>
                                    <p:cond delay="0"/>
                                  </p:stCondLst>
                                  <p:childTnLst>
                                    <p:set>
                                      <p:cBhvr>
                                        <p:cTn id="128" dur="1" fill="hold">
                                          <p:stCondLst>
                                            <p:cond delay="0"/>
                                          </p:stCondLst>
                                        </p:cTn>
                                        <p:tgtEl>
                                          <p:spTgt spid="70"/>
                                        </p:tgtEl>
                                        <p:attrNameLst>
                                          <p:attrName>style.visibility</p:attrName>
                                        </p:attrNameLst>
                                      </p:cBhvr>
                                      <p:to>
                                        <p:strVal val="visible"/>
                                      </p:to>
                                    </p:set>
                                    <p:anim calcmode="lin" valueType="num">
                                      <p:cBhvr>
                                        <p:cTn id="129" dur="500" fill="hold"/>
                                        <p:tgtEl>
                                          <p:spTgt spid="70"/>
                                        </p:tgtEl>
                                        <p:attrNameLst>
                                          <p:attrName>ppt_w</p:attrName>
                                        </p:attrNameLst>
                                      </p:cBhvr>
                                      <p:tavLst>
                                        <p:tav tm="0">
                                          <p:val>
                                            <p:fltVal val="0"/>
                                          </p:val>
                                        </p:tav>
                                        <p:tav tm="100000">
                                          <p:val>
                                            <p:strVal val="#ppt_w"/>
                                          </p:val>
                                        </p:tav>
                                      </p:tavLst>
                                    </p:anim>
                                    <p:anim calcmode="lin" valueType="num">
                                      <p:cBhvr>
                                        <p:cTn id="130" dur="500" fill="hold"/>
                                        <p:tgtEl>
                                          <p:spTgt spid="70"/>
                                        </p:tgtEl>
                                        <p:attrNameLst>
                                          <p:attrName>ppt_h</p:attrName>
                                        </p:attrNameLst>
                                      </p:cBhvr>
                                      <p:tavLst>
                                        <p:tav tm="0">
                                          <p:val>
                                            <p:fltVal val="0"/>
                                          </p:val>
                                        </p:tav>
                                        <p:tav tm="100000">
                                          <p:val>
                                            <p:strVal val="#ppt_h"/>
                                          </p:val>
                                        </p:tav>
                                      </p:tavLst>
                                    </p:anim>
                                    <p:animEffect transition="in" filter="fade">
                                      <p:cBhvr>
                                        <p:cTn id="131" dur="500"/>
                                        <p:tgtEl>
                                          <p:spTgt spid="70"/>
                                        </p:tgtEl>
                                      </p:cBhvr>
                                    </p:animEffect>
                                  </p:childTnLst>
                                </p:cTn>
                              </p:par>
                            </p:childTnLst>
                          </p:cTn>
                        </p:par>
                        <p:par>
                          <p:cTn id="132" fill="hold">
                            <p:stCondLst>
                              <p:cond delay="4500"/>
                            </p:stCondLst>
                            <p:childTnLst>
                              <p:par>
                                <p:cTn id="133" presetID="12" presetClass="entr" presetSubtype="8" fill="hold" nodeType="afterEffect">
                                  <p:stCondLst>
                                    <p:cond delay="0"/>
                                  </p:stCondLst>
                                  <p:childTnLst>
                                    <p:set>
                                      <p:cBhvr>
                                        <p:cTn id="134" dur="1" fill="hold">
                                          <p:stCondLst>
                                            <p:cond delay="0"/>
                                          </p:stCondLst>
                                        </p:cTn>
                                        <p:tgtEl>
                                          <p:spTgt spid="114"/>
                                        </p:tgtEl>
                                        <p:attrNameLst>
                                          <p:attrName>style.visibility</p:attrName>
                                        </p:attrNameLst>
                                      </p:cBhvr>
                                      <p:to>
                                        <p:strVal val="visible"/>
                                      </p:to>
                                    </p:set>
                                    <p:anim calcmode="lin" valueType="num">
                                      <p:cBhvr additive="base">
                                        <p:cTn id="135" dur="500"/>
                                        <p:tgtEl>
                                          <p:spTgt spid="114"/>
                                        </p:tgtEl>
                                        <p:attrNameLst>
                                          <p:attrName>ppt_x</p:attrName>
                                        </p:attrNameLst>
                                      </p:cBhvr>
                                      <p:tavLst>
                                        <p:tav tm="0">
                                          <p:val>
                                            <p:strVal val="#ppt_x-#ppt_w*1.125000"/>
                                          </p:val>
                                        </p:tav>
                                        <p:tav tm="100000">
                                          <p:val>
                                            <p:strVal val="#ppt_x"/>
                                          </p:val>
                                        </p:tav>
                                      </p:tavLst>
                                    </p:anim>
                                    <p:animEffect transition="in" filter="wipe(right)">
                                      <p:cBhvr>
                                        <p:cTn id="136" dur="500"/>
                                        <p:tgtEl>
                                          <p:spTgt spid="114"/>
                                        </p:tgtEl>
                                      </p:cBhvr>
                                    </p:animEffect>
                                  </p:childTnLst>
                                </p:cTn>
                              </p:par>
                            </p:childTnLst>
                          </p:cTn>
                        </p:par>
                        <p:par>
                          <p:cTn id="137" fill="hold">
                            <p:stCondLst>
                              <p:cond delay="5000"/>
                            </p:stCondLst>
                            <p:childTnLst>
                              <p:par>
                                <p:cTn id="138" presetID="12" presetClass="entr" presetSubtype="8" fill="hold" nodeType="afterEffect">
                                  <p:stCondLst>
                                    <p:cond delay="0"/>
                                  </p:stCondLst>
                                  <p:childTnLst>
                                    <p:set>
                                      <p:cBhvr>
                                        <p:cTn id="139" dur="1" fill="hold">
                                          <p:stCondLst>
                                            <p:cond delay="0"/>
                                          </p:stCondLst>
                                        </p:cTn>
                                        <p:tgtEl>
                                          <p:spTgt spid="117"/>
                                        </p:tgtEl>
                                        <p:attrNameLst>
                                          <p:attrName>style.visibility</p:attrName>
                                        </p:attrNameLst>
                                      </p:cBhvr>
                                      <p:to>
                                        <p:strVal val="visible"/>
                                      </p:to>
                                    </p:set>
                                    <p:anim calcmode="lin" valueType="num">
                                      <p:cBhvr additive="base">
                                        <p:cTn id="140" dur="500"/>
                                        <p:tgtEl>
                                          <p:spTgt spid="117"/>
                                        </p:tgtEl>
                                        <p:attrNameLst>
                                          <p:attrName>ppt_x</p:attrName>
                                        </p:attrNameLst>
                                      </p:cBhvr>
                                      <p:tavLst>
                                        <p:tav tm="0">
                                          <p:val>
                                            <p:strVal val="#ppt_x-#ppt_w*1.125000"/>
                                          </p:val>
                                        </p:tav>
                                        <p:tav tm="100000">
                                          <p:val>
                                            <p:strVal val="#ppt_x"/>
                                          </p:val>
                                        </p:tav>
                                      </p:tavLst>
                                    </p:anim>
                                    <p:animEffect transition="in" filter="wipe(right)">
                                      <p:cBhvr>
                                        <p:cTn id="141" dur="500"/>
                                        <p:tgtEl>
                                          <p:spTgt spid="117"/>
                                        </p:tgtEl>
                                      </p:cBhvr>
                                    </p:animEffect>
                                  </p:childTnLst>
                                </p:cTn>
                              </p:par>
                            </p:childTnLst>
                          </p:cTn>
                        </p:par>
                        <p:par>
                          <p:cTn id="142" fill="hold">
                            <p:stCondLst>
                              <p:cond delay="5500"/>
                            </p:stCondLst>
                            <p:childTnLst>
                              <p:par>
                                <p:cTn id="143" presetID="12" presetClass="entr" presetSubtype="8" fill="hold" nodeType="afterEffect">
                                  <p:stCondLst>
                                    <p:cond delay="0"/>
                                  </p:stCondLst>
                                  <p:childTnLst>
                                    <p:set>
                                      <p:cBhvr>
                                        <p:cTn id="144" dur="1" fill="hold">
                                          <p:stCondLst>
                                            <p:cond delay="0"/>
                                          </p:stCondLst>
                                        </p:cTn>
                                        <p:tgtEl>
                                          <p:spTgt spid="120"/>
                                        </p:tgtEl>
                                        <p:attrNameLst>
                                          <p:attrName>style.visibility</p:attrName>
                                        </p:attrNameLst>
                                      </p:cBhvr>
                                      <p:to>
                                        <p:strVal val="visible"/>
                                      </p:to>
                                    </p:set>
                                    <p:anim calcmode="lin" valueType="num">
                                      <p:cBhvr additive="base">
                                        <p:cTn id="145" dur="500"/>
                                        <p:tgtEl>
                                          <p:spTgt spid="120"/>
                                        </p:tgtEl>
                                        <p:attrNameLst>
                                          <p:attrName>ppt_x</p:attrName>
                                        </p:attrNameLst>
                                      </p:cBhvr>
                                      <p:tavLst>
                                        <p:tav tm="0">
                                          <p:val>
                                            <p:strVal val="#ppt_x-#ppt_w*1.125000"/>
                                          </p:val>
                                        </p:tav>
                                        <p:tav tm="100000">
                                          <p:val>
                                            <p:strVal val="#ppt_x"/>
                                          </p:val>
                                        </p:tav>
                                      </p:tavLst>
                                    </p:anim>
                                    <p:animEffect transition="in" filter="wipe(right)">
                                      <p:cBhvr>
                                        <p:cTn id="146" dur="500"/>
                                        <p:tgtEl>
                                          <p:spTgt spid="120"/>
                                        </p:tgtEl>
                                      </p:cBhvr>
                                    </p:animEffect>
                                  </p:childTnLst>
                                </p:cTn>
                              </p:par>
                            </p:childTnLst>
                          </p:cTn>
                        </p:par>
                        <p:par>
                          <p:cTn id="147" fill="hold">
                            <p:stCondLst>
                              <p:cond delay="6000"/>
                            </p:stCondLst>
                            <p:childTnLst>
                              <p:par>
                                <p:cTn id="148" presetID="12" presetClass="entr" presetSubtype="8" fill="hold" nodeType="afterEffect">
                                  <p:stCondLst>
                                    <p:cond delay="0"/>
                                  </p:stCondLst>
                                  <p:childTnLst>
                                    <p:set>
                                      <p:cBhvr>
                                        <p:cTn id="149" dur="1" fill="hold">
                                          <p:stCondLst>
                                            <p:cond delay="0"/>
                                          </p:stCondLst>
                                        </p:cTn>
                                        <p:tgtEl>
                                          <p:spTgt spid="123"/>
                                        </p:tgtEl>
                                        <p:attrNameLst>
                                          <p:attrName>style.visibility</p:attrName>
                                        </p:attrNameLst>
                                      </p:cBhvr>
                                      <p:to>
                                        <p:strVal val="visible"/>
                                      </p:to>
                                    </p:set>
                                    <p:anim calcmode="lin" valueType="num">
                                      <p:cBhvr additive="base">
                                        <p:cTn id="150" dur="500"/>
                                        <p:tgtEl>
                                          <p:spTgt spid="123"/>
                                        </p:tgtEl>
                                        <p:attrNameLst>
                                          <p:attrName>ppt_x</p:attrName>
                                        </p:attrNameLst>
                                      </p:cBhvr>
                                      <p:tavLst>
                                        <p:tav tm="0">
                                          <p:val>
                                            <p:strVal val="#ppt_x-#ppt_w*1.125000"/>
                                          </p:val>
                                        </p:tav>
                                        <p:tav tm="100000">
                                          <p:val>
                                            <p:strVal val="#ppt_x"/>
                                          </p:val>
                                        </p:tav>
                                      </p:tavLst>
                                    </p:anim>
                                    <p:animEffect transition="in" filter="wipe(right)">
                                      <p:cBhvr>
                                        <p:cTn id="151"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7" grpId="0" bldLvl="0" animBg="1"/>
      <p:bldP spid="7" grpId="1" bldLvl="0" animBg="1"/>
      <p:bldP spid="8" grpId="0" bldLvl="0" animBg="1"/>
      <p:bldP spid="8" grpId="1" bldLvl="0" animBg="1"/>
      <p:bldP spid="9" grpId="0" bldLvl="0" animBg="1"/>
      <p:bldP spid="9" grpId="1"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bwMode="auto">
          <a:xfrm>
            <a:off x="2289739" y="3950024"/>
            <a:ext cx="1564773" cy="1523771"/>
          </a:xfrm>
          <a:prstGeom prst="roundRect">
            <a:avLst>
              <a:gd name="adj" fmla="val 6712"/>
            </a:avLst>
          </a:prstGeom>
          <a:solidFill>
            <a:schemeClr val="accent1"/>
          </a:solidFill>
          <a:ln w="9525" cap="flat" cmpd="sng" algn="ctr">
            <a:no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b="1" dirty="0">
              <a:solidFill>
                <a:schemeClr val="bg1"/>
              </a:solidFill>
              <a:cs typeface="+mn-ea"/>
              <a:sym typeface="+mn-lt"/>
            </a:endParaRPr>
          </a:p>
        </p:txBody>
      </p:sp>
      <p:sp>
        <p:nvSpPr>
          <p:cNvPr id="5" name="圆角矩形 4"/>
          <p:cNvSpPr/>
          <p:nvPr/>
        </p:nvSpPr>
        <p:spPr bwMode="auto">
          <a:xfrm>
            <a:off x="4274694" y="2284622"/>
            <a:ext cx="1548727" cy="1548727"/>
          </a:xfrm>
          <a:prstGeom prst="roundRect">
            <a:avLst>
              <a:gd name="adj" fmla="val 6712"/>
            </a:avLst>
          </a:prstGeom>
          <a:solidFill>
            <a:schemeClr val="accent5"/>
          </a:solidFill>
          <a:ln w="9525" cap="flat" cmpd="sng" algn="ctr">
            <a:no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b="1" dirty="0">
              <a:solidFill>
                <a:schemeClr val="bg1"/>
              </a:solidFill>
              <a:cs typeface="+mn-ea"/>
              <a:sym typeface="+mn-lt"/>
            </a:endParaRPr>
          </a:p>
        </p:txBody>
      </p:sp>
      <p:sp>
        <p:nvSpPr>
          <p:cNvPr id="6" name="圆角矩形 5"/>
          <p:cNvSpPr/>
          <p:nvPr/>
        </p:nvSpPr>
        <p:spPr bwMode="auto">
          <a:xfrm>
            <a:off x="6339430" y="3488497"/>
            <a:ext cx="1597967" cy="1597967"/>
          </a:xfrm>
          <a:prstGeom prst="roundRect">
            <a:avLst>
              <a:gd name="adj" fmla="val 6712"/>
            </a:avLst>
          </a:prstGeom>
          <a:solidFill>
            <a:schemeClr val="accent1"/>
          </a:solidFill>
          <a:ln w="9525" cap="flat" cmpd="sng" algn="ctr">
            <a:no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b="1" dirty="0">
              <a:solidFill>
                <a:schemeClr val="bg1"/>
              </a:solidFill>
              <a:cs typeface="+mn-ea"/>
              <a:sym typeface="+mn-lt"/>
            </a:endParaRPr>
          </a:p>
        </p:txBody>
      </p:sp>
      <p:sp>
        <p:nvSpPr>
          <p:cNvPr id="7" name="圆角矩形 6"/>
          <p:cNvSpPr/>
          <p:nvPr/>
        </p:nvSpPr>
        <p:spPr bwMode="auto">
          <a:xfrm>
            <a:off x="8354883" y="2676061"/>
            <a:ext cx="1535512" cy="1535512"/>
          </a:xfrm>
          <a:prstGeom prst="roundRect">
            <a:avLst>
              <a:gd name="adj" fmla="val 6712"/>
            </a:avLst>
          </a:prstGeom>
          <a:solidFill>
            <a:schemeClr val="accent5"/>
          </a:solidFill>
          <a:ln w="9525" cap="flat" cmpd="sng" algn="ctr">
            <a:noFill/>
            <a:prstDash val="solid"/>
            <a:round/>
            <a:headEnd type="none" w="med" len="med"/>
            <a:tailEnd type="none" w="med" len="med"/>
          </a:ln>
          <a:effectLst/>
        </p:spPr>
        <p:txBody>
          <a:bodyPr vert="horz" wrap="square" lIns="79181" tIns="39591" rIns="79181" bIns="39591" numCol="1" rtlCol="0" anchor="ctr" anchorCtr="0" compatLnSpc="1">
            <a:noAutofit/>
          </a:bodyPr>
          <a:lstStyle/>
          <a:p>
            <a:pPr algn="ctr" defTabSz="801370"/>
            <a:endParaRPr lang="zh-CN" altLang="en-US" sz="2400" b="1" dirty="0">
              <a:solidFill>
                <a:schemeClr val="bg1"/>
              </a:solidFill>
              <a:cs typeface="+mn-ea"/>
              <a:sym typeface="+mn-lt"/>
            </a:endParaRPr>
          </a:p>
        </p:txBody>
      </p:sp>
      <p:sp>
        <p:nvSpPr>
          <p:cNvPr id="8" name="文本框 27"/>
          <p:cNvSpPr txBox="1"/>
          <p:nvPr/>
        </p:nvSpPr>
        <p:spPr>
          <a:xfrm>
            <a:off x="2584307" y="4211574"/>
            <a:ext cx="1041071" cy="953851"/>
          </a:xfrm>
          <a:prstGeom prst="rect">
            <a:avLst/>
          </a:prstGeom>
          <a:noFill/>
        </p:spPr>
        <p:txBody>
          <a:bodyPr wrap="square" rtlCol="0">
            <a:spAutoFit/>
          </a:bodyPr>
          <a:lstStyle/>
          <a:p>
            <a:r>
              <a:rPr lang="zh-CN" altLang="en-US" sz="2800" b="1" dirty="0">
                <a:solidFill>
                  <a:schemeClr val="bg1"/>
                </a:solidFill>
                <a:cs typeface="+mn-ea"/>
                <a:sym typeface="+mn-lt"/>
              </a:rPr>
              <a:t>添加标题</a:t>
            </a:r>
            <a:endParaRPr lang="zh-CN" altLang="en-US" sz="2800" b="1" dirty="0">
              <a:solidFill>
                <a:schemeClr val="bg1"/>
              </a:solidFill>
              <a:cs typeface="+mn-ea"/>
              <a:sym typeface="+mn-lt"/>
            </a:endParaRPr>
          </a:p>
        </p:txBody>
      </p:sp>
      <p:sp>
        <p:nvSpPr>
          <p:cNvPr id="9" name="TextBox 17"/>
          <p:cNvSpPr txBox="1"/>
          <p:nvPr/>
        </p:nvSpPr>
        <p:spPr>
          <a:xfrm>
            <a:off x="1953416" y="2226237"/>
            <a:ext cx="2018304" cy="1015471"/>
          </a:xfrm>
          <a:prstGeom prst="rect">
            <a:avLst/>
          </a:prstGeom>
          <a:noFill/>
        </p:spPr>
        <p:txBody>
          <a:bodyPr wrap="square" rtlCol="0">
            <a:spAutoFit/>
          </a:bodyPr>
          <a:lstStyle/>
          <a:p>
            <a:pPr>
              <a:lnSpc>
                <a:spcPct val="150000"/>
              </a:lnSpc>
            </a:pPr>
            <a:r>
              <a:rPr lang="zh-CN" altLang="en-US" sz="1335" dirty="0">
                <a:solidFill>
                  <a:schemeClr val="bg1">
                    <a:lumMod val="50000"/>
                  </a:schemeClr>
                </a:solidFill>
                <a:cs typeface="+mn-ea"/>
                <a:sym typeface="+mn-lt"/>
              </a:rPr>
              <a:t>点击输入简要文字内容，概括精炼言简意赅的说明分项内容。</a:t>
            </a:r>
            <a:endParaRPr lang="zh-CN" altLang="en-US" sz="1335" dirty="0">
              <a:solidFill>
                <a:schemeClr val="bg1">
                  <a:lumMod val="50000"/>
                </a:schemeClr>
              </a:solidFill>
              <a:cs typeface="+mn-ea"/>
              <a:sym typeface="+mn-lt"/>
            </a:endParaRPr>
          </a:p>
        </p:txBody>
      </p:sp>
      <p:sp>
        <p:nvSpPr>
          <p:cNvPr id="10" name="TextBox 18"/>
          <p:cNvSpPr txBox="1"/>
          <p:nvPr/>
        </p:nvSpPr>
        <p:spPr>
          <a:xfrm>
            <a:off x="4152123" y="4175078"/>
            <a:ext cx="2018304" cy="1015471"/>
          </a:xfrm>
          <a:prstGeom prst="rect">
            <a:avLst/>
          </a:prstGeom>
          <a:noFill/>
        </p:spPr>
        <p:txBody>
          <a:bodyPr wrap="square" rtlCol="0">
            <a:spAutoFit/>
          </a:bodyPr>
          <a:lstStyle/>
          <a:p>
            <a:pPr>
              <a:lnSpc>
                <a:spcPct val="150000"/>
              </a:lnSpc>
            </a:pPr>
            <a:r>
              <a:rPr lang="zh-CN" altLang="en-US" sz="1335" dirty="0">
                <a:solidFill>
                  <a:schemeClr val="bg1">
                    <a:lumMod val="50000"/>
                  </a:schemeClr>
                </a:solidFill>
                <a:cs typeface="+mn-ea"/>
                <a:sym typeface="+mn-lt"/>
              </a:rPr>
              <a:t>点击输入简要文字内容，概括精炼言简意赅的说明分项内容。</a:t>
            </a:r>
            <a:endParaRPr lang="zh-CN" altLang="en-US" sz="1335" dirty="0">
              <a:solidFill>
                <a:schemeClr val="bg1">
                  <a:lumMod val="50000"/>
                </a:schemeClr>
              </a:solidFill>
              <a:cs typeface="+mn-ea"/>
              <a:sym typeface="+mn-lt"/>
            </a:endParaRPr>
          </a:p>
        </p:txBody>
      </p:sp>
      <p:sp>
        <p:nvSpPr>
          <p:cNvPr id="11" name="TextBox 19"/>
          <p:cNvSpPr txBox="1"/>
          <p:nvPr/>
        </p:nvSpPr>
        <p:spPr>
          <a:xfrm>
            <a:off x="6252979" y="1816641"/>
            <a:ext cx="2018304" cy="1015471"/>
          </a:xfrm>
          <a:prstGeom prst="rect">
            <a:avLst/>
          </a:prstGeom>
          <a:noFill/>
        </p:spPr>
        <p:txBody>
          <a:bodyPr wrap="square" rtlCol="0">
            <a:spAutoFit/>
          </a:bodyPr>
          <a:lstStyle/>
          <a:p>
            <a:pPr>
              <a:lnSpc>
                <a:spcPct val="150000"/>
              </a:lnSpc>
            </a:pPr>
            <a:r>
              <a:rPr lang="zh-CN" altLang="en-US" sz="1335" dirty="0">
                <a:solidFill>
                  <a:schemeClr val="bg1">
                    <a:lumMod val="50000"/>
                  </a:schemeClr>
                </a:solidFill>
                <a:cs typeface="+mn-ea"/>
                <a:sym typeface="+mn-lt"/>
              </a:rPr>
              <a:t>点击输入简要文字内容，概括精炼言简意赅的说明分项内容。</a:t>
            </a:r>
            <a:endParaRPr lang="zh-CN" altLang="en-US" sz="1335" dirty="0">
              <a:solidFill>
                <a:schemeClr val="bg1">
                  <a:lumMod val="50000"/>
                </a:schemeClr>
              </a:solidFill>
              <a:cs typeface="+mn-ea"/>
              <a:sym typeface="+mn-lt"/>
            </a:endParaRPr>
          </a:p>
        </p:txBody>
      </p:sp>
      <p:sp>
        <p:nvSpPr>
          <p:cNvPr id="12" name="TextBox 20"/>
          <p:cNvSpPr txBox="1"/>
          <p:nvPr/>
        </p:nvSpPr>
        <p:spPr>
          <a:xfrm>
            <a:off x="8379233" y="4671343"/>
            <a:ext cx="2018304" cy="1015471"/>
          </a:xfrm>
          <a:prstGeom prst="rect">
            <a:avLst/>
          </a:prstGeom>
          <a:noFill/>
        </p:spPr>
        <p:txBody>
          <a:bodyPr wrap="square" rtlCol="0">
            <a:spAutoFit/>
          </a:bodyPr>
          <a:lstStyle/>
          <a:p>
            <a:pPr>
              <a:lnSpc>
                <a:spcPct val="150000"/>
              </a:lnSpc>
            </a:pPr>
            <a:r>
              <a:rPr lang="zh-CN" altLang="en-US" sz="1335" dirty="0">
                <a:solidFill>
                  <a:schemeClr val="bg1">
                    <a:lumMod val="50000"/>
                  </a:schemeClr>
                </a:solidFill>
                <a:cs typeface="+mn-ea"/>
                <a:sym typeface="+mn-lt"/>
              </a:rPr>
              <a:t>点击输入简要文字内容，概括精炼言简意赅的说明分项内容。</a:t>
            </a:r>
            <a:endParaRPr lang="zh-CN" altLang="en-US" sz="1335" dirty="0">
              <a:solidFill>
                <a:schemeClr val="bg1">
                  <a:lumMod val="50000"/>
                </a:schemeClr>
              </a:solidFill>
              <a:cs typeface="+mn-ea"/>
              <a:sym typeface="+mn-lt"/>
            </a:endParaRPr>
          </a:p>
        </p:txBody>
      </p:sp>
      <p:sp>
        <p:nvSpPr>
          <p:cNvPr id="13" name="文本框 27"/>
          <p:cNvSpPr txBox="1"/>
          <p:nvPr/>
        </p:nvSpPr>
        <p:spPr>
          <a:xfrm>
            <a:off x="4597755" y="2616675"/>
            <a:ext cx="1041071" cy="953851"/>
          </a:xfrm>
          <a:prstGeom prst="rect">
            <a:avLst/>
          </a:prstGeom>
          <a:noFill/>
        </p:spPr>
        <p:txBody>
          <a:bodyPr wrap="square" rtlCol="0">
            <a:spAutoFit/>
          </a:bodyPr>
          <a:lstStyle/>
          <a:p>
            <a:r>
              <a:rPr lang="zh-CN" altLang="en-US" sz="2800" b="1" dirty="0">
                <a:solidFill>
                  <a:schemeClr val="bg1"/>
                </a:solidFill>
                <a:cs typeface="+mn-ea"/>
                <a:sym typeface="+mn-lt"/>
              </a:rPr>
              <a:t>添加标题</a:t>
            </a:r>
            <a:endParaRPr lang="zh-CN" altLang="en-US" sz="2800" b="1" dirty="0">
              <a:solidFill>
                <a:schemeClr val="bg1"/>
              </a:solidFill>
              <a:cs typeface="+mn-ea"/>
              <a:sym typeface="+mn-lt"/>
            </a:endParaRPr>
          </a:p>
        </p:txBody>
      </p:sp>
      <p:sp>
        <p:nvSpPr>
          <p:cNvPr id="14" name="文本框 27"/>
          <p:cNvSpPr txBox="1"/>
          <p:nvPr/>
        </p:nvSpPr>
        <p:spPr>
          <a:xfrm>
            <a:off x="6687111" y="3813995"/>
            <a:ext cx="1041071" cy="953851"/>
          </a:xfrm>
          <a:prstGeom prst="rect">
            <a:avLst/>
          </a:prstGeom>
          <a:noFill/>
        </p:spPr>
        <p:txBody>
          <a:bodyPr wrap="square" rtlCol="0">
            <a:spAutoFit/>
          </a:bodyPr>
          <a:lstStyle/>
          <a:p>
            <a:r>
              <a:rPr lang="zh-CN" altLang="en-US" sz="2800" b="1" dirty="0">
                <a:solidFill>
                  <a:schemeClr val="bg1"/>
                </a:solidFill>
                <a:cs typeface="+mn-ea"/>
                <a:sym typeface="+mn-lt"/>
              </a:rPr>
              <a:t>添加标题</a:t>
            </a:r>
            <a:endParaRPr lang="zh-CN" altLang="en-US" sz="2800" b="1" dirty="0">
              <a:solidFill>
                <a:schemeClr val="bg1"/>
              </a:solidFill>
              <a:cs typeface="+mn-ea"/>
              <a:sym typeface="+mn-lt"/>
            </a:endParaRPr>
          </a:p>
        </p:txBody>
      </p:sp>
      <p:sp>
        <p:nvSpPr>
          <p:cNvPr id="15" name="文本框 27"/>
          <p:cNvSpPr txBox="1"/>
          <p:nvPr/>
        </p:nvSpPr>
        <p:spPr>
          <a:xfrm>
            <a:off x="8671337" y="2977857"/>
            <a:ext cx="1041071" cy="953851"/>
          </a:xfrm>
          <a:prstGeom prst="rect">
            <a:avLst/>
          </a:prstGeom>
          <a:noFill/>
        </p:spPr>
        <p:txBody>
          <a:bodyPr wrap="square" rtlCol="0">
            <a:spAutoFit/>
          </a:bodyPr>
          <a:lstStyle/>
          <a:p>
            <a:r>
              <a:rPr lang="zh-CN" altLang="en-US" sz="2800" b="1" dirty="0">
                <a:solidFill>
                  <a:schemeClr val="bg1"/>
                </a:solidFill>
                <a:cs typeface="+mn-ea"/>
                <a:sym typeface="+mn-lt"/>
              </a:rPr>
              <a:t>添加标题</a:t>
            </a:r>
            <a:endParaRPr lang="zh-CN" altLang="en-US" sz="2800" b="1" dirty="0">
              <a:solidFill>
                <a:schemeClr val="bg1"/>
              </a:solidFill>
              <a:cs typeface="+mn-ea"/>
              <a:sym typeface="+mn-lt"/>
            </a:endParaRPr>
          </a:p>
        </p:txBody>
      </p:sp>
      <p:sp>
        <p:nvSpPr>
          <p:cNvPr id="16" name="矩形 15"/>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6000">
        <p15:prstTrans prst="airplane"/>
      </p:transition>
    </mc:Choice>
    <mc:Fallback>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400" fill="hold"/>
                                        <p:tgtEl>
                                          <p:spTgt spid="4"/>
                                        </p:tgtEl>
                                        <p:attrNameLst>
                                          <p:attrName>ppt_w</p:attrName>
                                        </p:attrNameLst>
                                      </p:cBhvr>
                                      <p:tavLst>
                                        <p:tav tm="0">
                                          <p:val>
                                            <p:fltVal val="0"/>
                                          </p:val>
                                        </p:tav>
                                        <p:tav tm="100000">
                                          <p:val>
                                            <p:strVal val="#ppt_w"/>
                                          </p:val>
                                        </p:tav>
                                      </p:tavLst>
                                    </p:anim>
                                    <p:anim calcmode="lin" valueType="num">
                                      <p:cBhvr>
                                        <p:cTn id="8" dur="400" fill="hold"/>
                                        <p:tgtEl>
                                          <p:spTgt spid="4"/>
                                        </p:tgtEl>
                                        <p:attrNameLst>
                                          <p:attrName>ppt_h</p:attrName>
                                        </p:attrNameLst>
                                      </p:cBhvr>
                                      <p:tavLst>
                                        <p:tav tm="0">
                                          <p:val>
                                            <p:fltVal val="0"/>
                                          </p:val>
                                        </p:tav>
                                        <p:tav tm="100000">
                                          <p:val>
                                            <p:strVal val="#ppt_h"/>
                                          </p:val>
                                        </p:tav>
                                      </p:tavLst>
                                    </p:anim>
                                    <p:animEffect transition="in" filter="fade">
                                      <p:cBhvr>
                                        <p:cTn id="9" dur="4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0"/>
                                  </p:iterate>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8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par>
                                <p:cTn id="20" presetID="41" presetClass="entr" presetSubtype="0" fill="hold" grpId="0" nodeType="withEffect">
                                  <p:stCondLst>
                                    <p:cond delay="0"/>
                                  </p:stCondLst>
                                  <p:iterate type="lt">
                                    <p:tmPct val="2811"/>
                                  </p:iterate>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9"/>
                                        </p:tgtEl>
                                        <p:attrNameLst>
                                          <p:attrName>ppt_y</p:attrName>
                                        </p:attrNameLst>
                                      </p:cBhvr>
                                      <p:tavLst>
                                        <p:tav tm="0">
                                          <p:val>
                                            <p:strVal val="#ppt_y"/>
                                          </p:val>
                                        </p:tav>
                                        <p:tav tm="100000">
                                          <p:val>
                                            <p:strVal val="#ppt_y"/>
                                          </p:val>
                                        </p:tav>
                                      </p:tavLst>
                                    </p:anim>
                                    <p:anim calcmode="lin" valueType="num">
                                      <p:cBhvr>
                                        <p:cTn id="24"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9"/>
                                        </p:tgtEl>
                                      </p:cBhvr>
                                    </p:animEffect>
                                  </p:childTnLst>
                                </p:cTn>
                              </p:par>
                            </p:childTnLst>
                          </p:cTn>
                        </p:par>
                        <p:par>
                          <p:cTn id="27" fill="hold">
                            <p:stCondLst>
                              <p:cond delay="1765"/>
                            </p:stCondLst>
                            <p:childTnLst>
                              <p:par>
                                <p:cTn id="28" presetID="53" presetClass="entr" presetSubtype="16"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400" fill="hold"/>
                                        <p:tgtEl>
                                          <p:spTgt spid="5"/>
                                        </p:tgtEl>
                                        <p:attrNameLst>
                                          <p:attrName>ppt_w</p:attrName>
                                        </p:attrNameLst>
                                      </p:cBhvr>
                                      <p:tavLst>
                                        <p:tav tm="0">
                                          <p:val>
                                            <p:fltVal val="0"/>
                                          </p:val>
                                        </p:tav>
                                        <p:tav tm="100000">
                                          <p:val>
                                            <p:strVal val="#ppt_w"/>
                                          </p:val>
                                        </p:tav>
                                      </p:tavLst>
                                    </p:anim>
                                    <p:anim calcmode="lin" valueType="num">
                                      <p:cBhvr>
                                        <p:cTn id="31" dur="400" fill="hold"/>
                                        <p:tgtEl>
                                          <p:spTgt spid="5"/>
                                        </p:tgtEl>
                                        <p:attrNameLst>
                                          <p:attrName>ppt_h</p:attrName>
                                        </p:attrNameLst>
                                      </p:cBhvr>
                                      <p:tavLst>
                                        <p:tav tm="0">
                                          <p:val>
                                            <p:fltVal val="0"/>
                                          </p:val>
                                        </p:tav>
                                        <p:tav tm="100000">
                                          <p:val>
                                            <p:strVal val="#ppt_h"/>
                                          </p:val>
                                        </p:tav>
                                      </p:tavLst>
                                    </p:anim>
                                    <p:animEffect transition="in" filter="fade">
                                      <p:cBhvr>
                                        <p:cTn id="32" dur="400"/>
                                        <p:tgtEl>
                                          <p:spTgt spid="5"/>
                                        </p:tgtEl>
                                      </p:cBhvr>
                                    </p:animEffect>
                                  </p:childTnLst>
                                </p:cTn>
                              </p:par>
                            </p:childTnLst>
                          </p:cTn>
                        </p:par>
                        <p:par>
                          <p:cTn id="33" fill="hold">
                            <p:stCondLst>
                              <p:cond delay="2265"/>
                            </p:stCondLst>
                            <p:childTnLst>
                              <p:par>
                                <p:cTn id="34" presetID="53" presetClass="entr" presetSubtype="16" fill="hold" grpId="0" nodeType="afterEffect">
                                  <p:stCondLst>
                                    <p:cond delay="0"/>
                                  </p:stCondLst>
                                  <p:iterate type="lt">
                                    <p:tmPct val="0"/>
                                  </p:iterate>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2665"/>
                            </p:stCondLst>
                            <p:childTnLst>
                              <p:par>
                                <p:cTn id="40" presetID="26" presetClass="emph" presetSubtype="0" fill="hold" grpId="1" nodeType="afterEffect">
                                  <p:stCondLst>
                                    <p:cond delay="0"/>
                                  </p:stCondLst>
                                  <p:iterate type="lt">
                                    <p:tmPct val="0"/>
                                  </p:iterate>
                                  <p:childTnLst>
                                    <p:animEffect transition="out" filter="fade">
                                      <p:cBhvr>
                                        <p:cTn id="41" dur="500" tmFilter="0, 0; .2, .5; .8, .5; 1, 0"/>
                                        <p:tgtEl>
                                          <p:spTgt spid="13"/>
                                        </p:tgtEl>
                                      </p:cBhvr>
                                    </p:animEffect>
                                    <p:animScale>
                                      <p:cBhvr>
                                        <p:cTn id="42" dur="250" autoRev="1" fill="hold"/>
                                        <p:tgtEl>
                                          <p:spTgt spid="13"/>
                                        </p:tgtEl>
                                      </p:cBhvr>
                                      <p:by x="105000" y="105000"/>
                                    </p:animScale>
                                  </p:childTnLst>
                                </p:cTn>
                              </p:par>
                            </p:childTnLst>
                          </p:cTn>
                        </p:par>
                        <p:par>
                          <p:cTn id="43" fill="hold">
                            <p:stCondLst>
                              <p:cond delay="3165"/>
                            </p:stCondLst>
                            <p:childTnLst>
                              <p:par>
                                <p:cTn id="44" presetID="53" presetClass="entr" presetSubtype="16"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400" fill="hold"/>
                                        <p:tgtEl>
                                          <p:spTgt spid="6"/>
                                        </p:tgtEl>
                                        <p:attrNameLst>
                                          <p:attrName>ppt_w</p:attrName>
                                        </p:attrNameLst>
                                      </p:cBhvr>
                                      <p:tavLst>
                                        <p:tav tm="0">
                                          <p:val>
                                            <p:fltVal val="0"/>
                                          </p:val>
                                        </p:tav>
                                        <p:tav tm="100000">
                                          <p:val>
                                            <p:strVal val="#ppt_w"/>
                                          </p:val>
                                        </p:tav>
                                      </p:tavLst>
                                    </p:anim>
                                    <p:anim calcmode="lin" valueType="num">
                                      <p:cBhvr>
                                        <p:cTn id="47" dur="400" fill="hold"/>
                                        <p:tgtEl>
                                          <p:spTgt spid="6"/>
                                        </p:tgtEl>
                                        <p:attrNameLst>
                                          <p:attrName>ppt_h</p:attrName>
                                        </p:attrNameLst>
                                      </p:cBhvr>
                                      <p:tavLst>
                                        <p:tav tm="0">
                                          <p:val>
                                            <p:fltVal val="0"/>
                                          </p:val>
                                        </p:tav>
                                        <p:tav tm="100000">
                                          <p:val>
                                            <p:strVal val="#ppt_h"/>
                                          </p:val>
                                        </p:tav>
                                      </p:tavLst>
                                    </p:anim>
                                    <p:animEffect transition="in" filter="fade">
                                      <p:cBhvr>
                                        <p:cTn id="48" dur="400"/>
                                        <p:tgtEl>
                                          <p:spTgt spid="6"/>
                                        </p:tgtEl>
                                      </p:cBhvr>
                                    </p:animEffect>
                                  </p:childTnLst>
                                </p:cTn>
                              </p:par>
                              <p:par>
                                <p:cTn id="49" presetID="41" presetClass="entr" presetSubtype="0" fill="hold" grpId="0" nodeType="withEffect">
                                  <p:stCondLst>
                                    <p:cond delay="0"/>
                                  </p:stCondLst>
                                  <p:iterate type="lt">
                                    <p:tmPct val="2811"/>
                                  </p:iterate>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0"/>
                                        </p:tgtEl>
                                      </p:cBhvr>
                                    </p:animEffect>
                                  </p:childTnLst>
                                </p:cTn>
                              </p:par>
                            </p:childTnLst>
                          </p:cTn>
                        </p:par>
                        <p:par>
                          <p:cTn id="56" fill="hold">
                            <p:stCondLst>
                              <p:cond delay="4030"/>
                            </p:stCondLst>
                            <p:childTnLst>
                              <p:par>
                                <p:cTn id="57" presetID="53" presetClass="entr" presetSubtype="16" fill="hold" grpId="0" nodeType="afterEffect">
                                  <p:stCondLst>
                                    <p:cond delay="0"/>
                                  </p:stCondLst>
                                  <p:iterate type="lt">
                                    <p:tmPct val="0"/>
                                  </p:iterate>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childTnLst>
                          </p:cTn>
                        </p:par>
                        <p:par>
                          <p:cTn id="62" fill="hold">
                            <p:stCondLst>
                              <p:cond delay="4530"/>
                            </p:stCondLst>
                            <p:childTnLst>
                              <p:par>
                                <p:cTn id="63" presetID="26" presetClass="emph" presetSubtype="0" fill="hold" grpId="1" nodeType="afterEffect">
                                  <p:stCondLst>
                                    <p:cond delay="0"/>
                                  </p:stCondLst>
                                  <p:iterate type="lt">
                                    <p:tmPct val="0"/>
                                  </p:iterate>
                                  <p:childTnLst>
                                    <p:animEffect transition="out" filter="fade">
                                      <p:cBhvr>
                                        <p:cTn id="64" dur="500" tmFilter="0, 0; .2, .5; .8, .5; 1, 0"/>
                                        <p:tgtEl>
                                          <p:spTgt spid="14"/>
                                        </p:tgtEl>
                                      </p:cBhvr>
                                    </p:animEffect>
                                    <p:animScale>
                                      <p:cBhvr>
                                        <p:cTn id="65" dur="250" autoRev="1" fill="hold"/>
                                        <p:tgtEl>
                                          <p:spTgt spid="14"/>
                                        </p:tgtEl>
                                      </p:cBhvr>
                                      <p:by x="105000" y="105000"/>
                                    </p:animScale>
                                  </p:childTnLst>
                                </p:cTn>
                              </p:par>
                              <p:par>
                                <p:cTn id="66" presetID="41" presetClass="entr" presetSubtype="0" fill="hold" grpId="0" nodeType="withEffect">
                                  <p:stCondLst>
                                    <p:cond delay="0"/>
                                  </p:stCondLst>
                                  <p:iterate type="lt">
                                    <p:tmPct val="2811"/>
                                  </p:iterate>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1"/>
                                        </p:tgtEl>
                                        <p:attrNameLst>
                                          <p:attrName>ppt_y</p:attrName>
                                        </p:attrNameLst>
                                      </p:cBhvr>
                                      <p:tavLst>
                                        <p:tav tm="0">
                                          <p:val>
                                            <p:strVal val="#ppt_y"/>
                                          </p:val>
                                        </p:tav>
                                        <p:tav tm="100000">
                                          <p:val>
                                            <p:strVal val="#ppt_y"/>
                                          </p:val>
                                        </p:tav>
                                      </p:tavLst>
                                    </p:anim>
                                    <p:anim calcmode="lin" valueType="num">
                                      <p:cBhvr>
                                        <p:cTn id="7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1"/>
                                        </p:tgtEl>
                                      </p:cBhvr>
                                    </p:animEffect>
                                  </p:childTnLst>
                                </p:cTn>
                              </p:par>
                            </p:childTnLst>
                          </p:cTn>
                        </p:par>
                        <p:par>
                          <p:cTn id="73" fill="hold">
                            <p:stCondLst>
                              <p:cond delay="5396"/>
                            </p:stCondLst>
                            <p:childTnLst>
                              <p:par>
                                <p:cTn id="74" presetID="53" presetClass="entr" presetSubtype="16" fill="hold" grpId="0" nodeType="afterEffect">
                                  <p:stCondLst>
                                    <p:cond delay="0"/>
                                  </p:stCondLst>
                                  <p:childTnLst>
                                    <p:set>
                                      <p:cBhvr>
                                        <p:cTn id="75" dur="1" fill="hold">
                                          <p:stCondLst>
                                            <p:cond delay="0"/>
                                          </p:stCondLst>
                                        </p:cTn>
                                        <p:tgtEl>
                                          <p:spTgt spid="7"/>
                                        </p:tgtEl>
                                        <p:attrNameLst>
                                          <p:attrName>style.visibility</p:attrName>
                                        </p:attrNameLst>
                                      </p:cBhvr>
                                      <p:to>
                                        <p:strVal val="visible"/>
                                      </p:to>
                                    </p:set>
                                    <p:anim calcmode="lin" valueType="num">
                                      <p:cBhvr>
                                        <p:cTn id="76" dur="400" fill="hold"/>
                                        <p:tgtEl>
                                          <p:spTgt spid="7"/>
                                        </p:tgtEl>
                                        <p:attrNameLst>
                                          <p:attrName>ppt_w</p:attrName>
                                        </p:attrNameLst>
                                      </p:cBhvr>
                                      <p:tavLst>
                                        <p:tav tm="0">
                                          <p:val>
                                            <p:fltVal val="0"/>
                                          </p:val>
                                        </p:tav>
                                        <p:tav tm="100000">
                                          <p:val>
                                            <p:strVal val="#ppt_w"/>
                                          </p:val>
                                        </p:tav>
                                      </p:tavLst>
                                    </p:anim>
                                    <p:anim calcmode="lin" valueType="num">
                                      <p:cBhvr>
                                        <p:cTn id="77" dur="400" fill="hold"/>
                                        <p:tgtEl>
                                          <p:spTgt spid="7"/>
                                        </p:tgtEl>
                                        <p:attrNameLst>
                                          <p:attrName>ppt_h</p:attrName>
                                        </p:attrNameLst>
                                      </p:cBhvr>
                                      <p:tavLst>
                                        <p:tav tm="0">
                                          <p:val>
                                            <p:fltVal val="0"/>
                                          </p:val>
                                        </p:tav>
                                        <p:tav tm="100000">
                                          <p:val>
                                            <p:strVal val="#ppt_h"/>
                                          </p:val>
                                        </p:tav>
                                      </p:tavLst>
                                    </p:anim>
                                    <p:animEffect transition="in" filter="fade">
                                      <p:cBhvr>
                                        <p:cTn id="78" dur="400"/>
                                        <p:tgtEl>
                                          <p:spTgt spid="7"/>
                                        </p:tgtEl>
                                      </p:cBhvr>
                                    </p:animEffect>
                                  </p:childTnLst>
                                </p:cTn>
                              </p:par>
                            </p:childTnLst>
                          </p:cTn>
                        </p:par>
                        <p:par>
                          <p:cTn id="79" fill="hold">
                            <p:stCondLst>
                              <p:cond delay="5896"/>
                            </p:stCondLst>
                            <p:childTnLst>
                              <p:par>
                                <p:cTn id="80" presetID="53" presetClass="entr" presetSubtype="16" fill="hold" grpId="0" nodeType="afterEffect">
                                  <p:stCondLst>
                                    <p:cond delay="0"/>
                                  </p:stCondLst>
                                  <p:iterate type="lt">
                                    <p:tmPct val="0"/>
                                  </p:iterate>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Effect transition="in" filter="fade">
                                      <p:cBhvr>
                                        <p:cTn id="84" dur="500"/>
                                        <p:tgtEl>
                                          <p:spTgt spid="15"/>
                                        </p:tgtEl>
                                      </p:cBhvr>
                                    </p:animEffect>
                                  </p:childTnLst>
                                </p:cTn>
                              </p:par>
                            </p:childTnLst>
                          </p:cTn>
                        </p:par>
                        <p:par>
                          <p:cTn id="85" fill="hold">
                            <p:stCondLst>
                              <p:cond delay="6296"/>
                            </p:stCondLst>
                            <p:childTnLst>
                              <p:par>
                                <p:cTn id="86" presetID="26" presetClass="emph" presetSubtype="0" fill="hold" grpId="1" nodeType="afterEffect">
                                  <p:stCondLst>
                                    <p:cond delay="0"/>
                                  </p:stCondLst>
                                  <p:iterate type="lt">
                                    <p:tmPct val="0"/>
                                  </p:iterate>
                                  <p:childTnLst>
                                    <p:animEffect transition="out" filter="fade">
                                      <p:cBhvr>
                                        <p:cTn id="87" dur="500" tmFilter="0, 0; .2, .5; .8, .5; 1, 0"/>
                                        <p:tgtEl>
                                          <p:spTgt spid="15"/>
                                        </p:tgtEl>
                                      </p:cBhvr>
                                    </p:animEffect>
                                    <p:animScale>
                                      <p:cBhvr>
                                        <p:cTn id="88" dur="250" autoRev="1" fill="hold"/>
                                        <p:tgtEl>
                                          <p:spTgt spid="15"/>
                                        </p:tgtEl>
                                      </p:cBhvr>
                                      <p:by x="105000" y="105000"/>
                                    </p:animScale>
                                  </p:childTnLst>
                                </p:cTn>
                              </p:par>
                              <p:par>
                                <p:cTn id="89" presetID="41" presetClass="entr" presetSubtype="0" fill="hold" grpId="0" nodeType="withEffect">
                                  <p:stCondLst>
                                    <p:cond delay="0"/>
                                  </p:stCondLst>
                                  <p:iterate type="lt">
                                    <p:tmPct val="2811"/>
                                  </p:iterate>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2"/>
                                        </p:tgtEl>
                                        <p:attrNameLst>
                                          <p:attrName>ppt_y</p:attrName>
                                        </p:attrNameLst>
                                      </p:cBhvr>
                                      <p:tavLst>
                                        <p:tav tm="0">
                                          <p:val>
                                            <p:strVal val="#ppt_y"/>
                                          </p:val>
                                        </p:tav>
                                        <p:tav tm="100000">
                                          <p:val>
                                            <p:strVal val="#ppt_y"/>
                                          </p:val>
                                        </p:tav>
                                      </p:tavLst>
                                    </p:anim>
                                    <p:anim calcmode="lin" valueType="num">
                                      <p:cBhvr>
                                        <p:cTn id="9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8" grpId="1"/>
      <p:bldP spid="9" grpId="0"/>
      <p:bldP spid="10" grpId="0"/>
      <p:bldP spid="11" grpId="0"/>
      <p:bldP spid="12" grpId="0"/>
      <p:bldP spid="13" grpId="0"/>
      <p:bldP spid="13" grpId="1"/>
      <p:bldP spid="14" grpId="0"/>
      <p:bldP spid="14" grpId="1"/>
      <p:bldP spid="15" grpId="0"/>
      <p:bldP spid="1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049008" y="1863896"/>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11" name="Freeform 6"/>
          <p:cNvSpPr/>
          <p:nvPr/>
        </p:nvSpPr>
        <p:spPr bwMode="auto">
          <a:xfrm>
            <a:off x="3713847" y="1863896"/>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17" name="Freeform 6"/>
          <p:cNvSpPr/>
          <p:nvPr/>
        </p:nvSpPr>
        <p:spPr bwMode="auto">
          <a:xfrm>
            <a:off x="1514117" y="2773888"/>
            <a:ext cx="1316652" cy="15166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22" name="Freeform 6"/>
          <p:cNvSpPr/>
          <p:nvPr/>
        </p:nvSpPr>
        <p:spPr bwMode="auto">
          <a:xfrm>
            <a:off x="2830769" y="1560565"/>
            <a:ext cx="1944120" cy="272997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27" name="Freeform 6"/>
          <p:cNvSpPr/>
          <p:nvPr/>
        </p:nvSpPr>
        <p:spPr bwMode="auto">
          <a:xfrm>
            <a:off x="4596127" y="2285346"/>
            <a:ext cx="1728107" cy="200519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28" name="Freeform 6"/>
          <p:cNvSpPr/>
          <p:nvPr/>
        </p:nvSpPr>
        <p:spPr bwMode="auto">
          <a:xfrm>
            <a:off x="5413193" y="1863896"/>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29" name="Freeform 6"/>
          <p:cNvSpPr/>
          <p:nvPr/>
        </p:nvSpPr>
        <p:spPr bwMode="auto">
          <a:xfrm>
            <a:off x="6482534" y="2773888"/>
            <a:ext cx="1316652" cy="1516656"/>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31" name="Freeform 6"/>
          <p:cNvSpPr/>
          <p:nvPr/>
        </p:nvSpPr>
        <p:spPr bwMode="auto">
          <a:xfrm>
            <a:off x="7157659" y="1863896"/>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32" name="Freeform 6"/>
          <p:cNvSpPr/>
          <p:nvPr/>
        </p:nvSpPr>
        <p:spPr bwMode="auto">
          <a:xfrm>
            <a:off x="8938419" y="1863896"/>
            <a:ext cx="1728107" cy="242664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sp>
        <p:nvSpPr>
          <p:cNvPr id="34" name="Freeform 6"/>
          <p:cNvSpPr/>
          <p:nvPr/>
        </p:nvSpPr>
        <p:spPr bwMode="auto">
          <a:xfrm>
            <a:off x="7973944" y="1560565"/>
            <a:ext cx="1944120" cy="2729979"/>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05875" tIns="52937" rIns="105875" bIns="52937" numCol="1" anchor="t" anchorCtr="0" compatLnSpc="1"/>
          <a:lstStyle/>
          <a:p>
            <a:pPr>
              <a:lnSpc>
                <a:spcPct val="120000"/>
              </a:lnSpc>
            </a:pPr>
            <a:endParaRPr lang="en-US" sz="760">
              <a:cs typeface="+mn-ea"/>
              <a:sym typeface="+mn-lt"/>
            </a:endParaRPr>
          </a:p>
        </p:txBody>
      </p:sp>
      <p:grpSp>
        <p:nvGrpSpPr>
          <p:cNvPr id="5" name="Group 136"/>
          <p:cNvGrpSpPr/>
          <p:nvPr/>
        </p:nvGrpSpPr>
        <p:grpSpPr>
          <a:xfrm>
            <a:off x="1770986" y="4447305"/>
            <a:ext cx="730969" cy="806494"/>
            <a:chOff x="922366" y="3281022"/>
            <a:chExt cx="631320" cy="696545"/>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bg1">
                    <a:lumMod val="65000"/>
                  </a:schemeClr>
                </a:solidFill>
                <a:cs typeface="+mn-ea"/>
                <a:sym typeface="+mn-lt"/>
              </a:endParaRPr>
            </a:p>
          </p:txBody>
        </p:sp>
        <p:grpSp>
          <p:nvGrpSpPr>
            <p:cNvPr id="9" name="Group 120"/>
            <p:cNvGrpSpPr/>
            <p:nvPr/>
          </p:nvGrpSpPr>
          <p:grpSpPr>
            <a:xfrm>
              <a:off x="922366" y="3475474"/>
              <a:ext cx="631320" cy="502093"/>
              <a:chOff x="979973" y="3705902"/>
              <a:chExt cx="631320" cy="502093"/>
            </a:xfrm>
          </p:grpSpPr>
          <p:sp>
            <p:nvSpPr>
              <p:cNvPr id="59" name="TextBox 58"/>
              <p:cNvSpPr txBox="1"/>
              <p:nvPr/>
            </p:nvSpPr>
            <p:spPr>
              <a:xfrm>
                <a:off x="979973" y="4056922"/>
                <a:ext cx="631320" cy="151073"/>
              </a:xfrm>
              <a:prstGeom prst="rect">
                <a:avLst/>
              </a:prstGeom>
              <a:noFill/>
            </p:spPr>
            <p:txBody>
              <a:bodyPr wrap="none" lIns="0" tIns="0" rIns="0" bIns="0" rtlCol="0" anchor="t">
                <a:spAutoFit/>
              </a:bodyPr>
              <a:lstStyle/>
              <a:p>
                <a:pPr algn="ctr">
                  <a:lnSpc>
                    <a:spcPct val="120000"/>
                  </a:lnSpc>
                </a:pPr>
                <a:r>
                  <a:rPr lang="zh-CN" altLang="en-US" sz="945" b="1" dirty="0">
                    <a:solidFill>
                      <a:schemeClr val="bg1">
                        <a:lumMod val="65000"/>
                      </a:schemeClr>
                    </a:solidFill>
                    <a:cs typeface="+mn-ea"/>
                    <a:sym typeface="+mn-lt"/>
                  </a:rPr>
                  <a:t>替换文字内容</a:t>
                </a:r>
                <a:endParaRPr lang="en-US" sz="945" b="1" dirty="0">
                  <a:solidFill>
                    <a:schemeClr val="bg1">
                      <a:lumMod val="65000"/>
                    </a:schemeClr>
                  </a:solidFill>
                  <a:cs typeface="+mn-ea"/>
                  <a:sym typeface="+mn-lt"/>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626411" y="4447296"/>
            <a:ext cx="730969" cy="1182930"/>
            <a:chOff x="1579707" y="3281022"/>
            <a:chExt cx="631320" cy="1021664"/>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bg1">
                    <a:lumMod val="65000"/>
                  </a:schemeClr>
                </a:solidFill>
                <a:cs typeface="+mn-ea"/>
                <a:sym typeface="+mn-lt"/>
              </a:endParaRPr>
            </a:p>
          </p:txBody>
        </p:sp>
        <p:grpSp>
          <p:nvGrpSpPr>
            <p:cNvPr id="12" name="Group 107"/>
            <p:cNvGrpSpPr/>
            <p:nvPr/>
          </p:nvGrpSpPr>
          <p:grpSpPr>
            <a:xfrm>
              <a:off x="1579707" y="3475474"/>
              <a:ext cx="631320" cy="827212"/>
              <a:chOff x="1628503" y="3705902"/>
              <a:chExt cx="631320" cy="827212"/>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628503" y="4382040"/>
                <a:ext cx="631320" cy="151074"/>
              </a:xfrm>
              <a:prstGeom prst="rect">
                <a:avLst/>
              </a:prstGeom>
              <a:noFill/>
            </p:spPr>
            <p:txBody>
              <a:bodyPr wrap="none" lIns="0" tIns="0" rIns="0" bIns="0" rtlCol="0" anchor="t">
                <a:spAutoFit/>
              </a:bodyPr>
              <a:lstStyle/>
              <a:p>
                <a:pPr algn="ctr">
                  <a:lnSpc>
                    <a:spcPct val="120000"/>
                  </a:lnSpc>
                </a:pPr>
                <a:r>
                  <a:rPr lang="zh-CN" altLang="en-US" sz="945" b="1" dirty="0">
                    <a:solidFill>
                      <a:schemeClr val="bg1">
                        <a:lumMod val="65000"/>
                      </a:schemeClr>
                    </a:solidFill>
                    <a:cs typeface="+mn-ea"/>
                    <a:sym typeface="+mn-lt"/>
                  </a:rPr>
                  <a:t>替换文字内容</a:t>
                </a:r>
                <a:endParaRPr lang="en-US" sz="945" b="1" dirty="0">
                  <a:solidFill>
                    <a:schemeClr val="bg1">
                      <a:lumMod val="65000"/>
                    </a:schemeClr>
                  </a:solidFill>
                  <a:cs typeface="+mn-ea"/>
                  <a:sym typeface="+mn-lt"/>
                </a:endParaRPr>
              </a:p>
            </p:txBody>
          </p:sp>
        </p:grpSp>
      </p:grpSp>
      <p:grpSp>
        <p:nvGrpSpPr>
          <p:cNvPr id="13" name="Group 136"/>
          <p:cNvGrpSpPr/>
          <p:nvPr/>
        </p:nvGrpSpPr>
        <p:grpSpPr>
          <a:xfrm>
            <a:off x="3481842" y="4447305"/>
            <a:ext cx="730969" cy="806494"/>
            <a:chOff x="922366" y="3281022"/>
            <a:chExt cx="631320" cy="696545"/>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bg1">
                    <a:lumMod val="65000"/>
                  </a:schemeClr>
                </a:solidFill>
                <a:cs typeface="+mn-ea"/>
                <a:sym typeface="+mn-lt"/>
              </a:endParaRPr>
            </a:p>
          </p:txBody>
        </p:sp>
        <p:grpSp>
          <p:nvGrpSpPr>
            <p:cNvPr id="14" name="Group 120"/>
            <p:cNvGrpSpPr/>
            <p:nvPr/>
          </p:nvGrpSpPr>
          <p:grpSpPr>
            <a:xfrm>
              <a:off x="922366" y="3475474"/>
              <a:ext cx="631320" cy="502093"/>
              <a:chOff x="979973" y="3705902"/>
              <a:chExt cx="631320" cy="502093"/>
            </a:xfrm>
          </p:grpSpPr>
          <p:sp>
            <p:nvSpPr>
              <p:cNvPr id="104" name="TextBox 103"/>
              <p:cNvSpPr txBox="1"/>
              <p:nvPr/>
            </p:nvSpPr>
            <p:spPr>
              <a:xfrm>
                <a:off x="979973" y="4056922"/>
                <a:ext cx="631320" cy="151073"/>
              </a:xfrm>
              <a:prstGeom prst="rect">
                <a:avLst/>
              </a:prstGeom>
              <a:noFill/>
            </p:spPr>
            <p:txBody>
              <a:bodyPr wrap="none" lIns="0" tIns="0" rIns="0" bIns="0" rtlCol="0" anchor="t">
                <a:spAutoFit/>
              </a:bodyPr>
              <a:lstStyle/>
              <a:p>
                <a:pPr algn="ctr">
                  <a:lnSpc>
                    <a:spcPct val="120000"/>
                  </a:lnSpc>
                </a:pPr>
                <a:r>
                  <a:rPr lang="zh-CN" altLang="en-US" sz="945" b="1" dirty="0">
                    <a:solidFill>
                      <a:schemeClr val="bg1">
                        <a:lumMod val="65000"/>
                      </a:schemeClr>
                    </a:solidFill>
                    <a:cs typeface="+mn-ea"/>
                    <a:sym typeface="+mn-lt"/>
                  </a:rPr>
                  <a:t>替换文字内容</a:t>
                </a:r>
                <a:endParaRPr lang="en-US" sz="945" b="1" dirty="0">
                  <a:solidFill>
                    <a:schemeClr val="bg1">
                      <a:lumMod val="65000"/>
                    </a:schemeClr>
                  </a:solidFill>
                  <a:cs typeface="+mn-ea"/>
                  <a:sym typeface="+mn-lt"/>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337267" y="4447296"/>
            <a:ext cx="730969" cy="1182930"/>
            <a:chOff x="1579707" y="3281022"/>
            <a:chExt cx="631320" cy="1021664"/>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bg1">
                    <a:lumMod val="65000"/>
                  </a:schemeClr>
                </a:solidFill>
                <a:cs typeface="+mn-ea"/>
                <a:sym typeface="+mn-lt"/>
              </a:endParaRPr>
            </a:p>
          </p:txBody>
        </p:sp>
        <p:grpSp>
          <p:nvGrpSpPr>
            <p:cNvPr id="16" name="Group 107"/>
            <p:cNvGrpSpPr/>
            <p:nvPr/>
          </p:nvGrpSpPr>
          <p:grpSpPr>
            <a:xfrm>
              <a:off x="1579707" y="3475474"/>
              <a:ext cx="631320" cy="827212"/>
              <a:chOff x="1628503" y="3705902"/>
              <a:chExt cx="631320" cy="827212"/>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628503" y="4382040"/>
                <a:ext cx="631320" cy="151074"/>
              </a:xfrm>
              <a:prstGeom prst="rect">
                <a:avLst/>
              </a:prstGeom>
              <a:noFill/>
            </p:spPr>
            <p:txBody>
              <a:bodyPr wrap="none" lIns="0" tIns="0" rIns="0" bIns="0" rtlCol="0" anchor="t">
                <a:spAutoFit/>
              </a:bodyPr>
              <a:lstStyle/>
              <a:p>
                <a:pPr algn="ctr">
                  <a:lnSpc>
                    <a:spcPct val="120000"/>
                  </a:lnSpc>
                </a:pPr>
                <a:r>
                  <a:rPr lang="zh-CN" altLang="en-US" sz="945" b="1" dirty="0">
                    <a:solidFill>
                      <a:schemeClr val="bg1">
                        <a:lumMod val="65000"/>
                      </a:schemeClr>
                    </a:solidFill>
                    <a:cs typeface="+mn-ea"/>
                    <a:sym typeface="+mn-lt"/>
                  </a:rPr>
                  <a:t>替换文字内容</a:t>
                </a:r>
                <a:endParaRPr lang="en-US" sz="945" b="1" dirty="0">
                  <a:solidFill>
                    <a:schemeClr val="bg1">
                      <a:lumMod val="65000"/>
                    </a:schemeClr>
                  </a:solidFill>
                  <a:cs typeface="+mn-ea"/>
                  <a:sym typeface="+mn-lt"/>
                </a:endParaRPr>
              </a:p>
            </p:txBody>
          </p:sp>
        </p:grpSp>
      </p:grpSp>
      <p:grpSp>
        <p:nvGrpSpPr>
          <p:cNvPr id="18" name="Group 136"/>
          <p:cNvGrpSpPr/>
          <p:nvPr/>
        </p:nvGrpSpPr>
        <p:grpSpPr>
          <a:xfrm>
            <a:off x="5192698" y="4447305"/>
            <a:ext cx="730969" cy="806494"/>
            <a:chOff x="922366" y="3281022"/>
            <a:chExt cx="631320" cy="696545"/>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bg1">
                    <a:lumMod val="65000"/>
                  </a:schemeClr>
                </a:solidFill>
                <a:cs typeface="+mn-ea"/>
                <a:sym typeface="+mn-lt"/>
              </a:endParaRPr>
            </a:p>
          </p:txBody>
        </p:sp>
        <p:grpSp>
          <p:nvGrpSpPr>
            <p:cNvPr id="19" name="Group 120"/>
            <p:cNvGrpSpPr/>
            <p:nvPr/>
          </p:nvGrpSpPr>
          <p:grpSpPr>
            <a:xfrm>
              <a:off x="922366" y="3475474"/>
              <a:ext cx="631320" cy="502093"/>
              <a:chOff x="979973" y="3705902"/>
              <a:chExt cx="631320" cy="502093"/>
            </a:xfrm>
          </p:grpSpPr>
          <p:sp>
            <p:nvSpPr>
              <p:cNvPr id="114" name="TextBox 113"/>
              <p:cNvSpPr txBox="1"/>
              <p:nvPr/>
            </p:nvSpPr>
            <p:spPr>
              <a:xfrm>
                <a:off x="979973" y="4056922"/>
                <a:ext cx="631320" cy="151073"/>
              </a:xfrm>
              <a:prstGeom prst="rect">
                <a:avLst/>
              </a:prstGeom>
              <a:noFill/>
            </p:spPr>
            <p:txBody>
              <a:bodyPr wrap="none" lIns="0" tIns="0" rIns="0" bIns="0" rtlCol="0" anchor="t">
                <a:spAutoFit/>
              </a:bodyPr>
              <a:lstStyle/>
              <a:p>
                <a:pPr algn="ctr">
                  <a:lnSpc>
                    <a:spcPct val="120000"/>
                  </a:lnSpc>
                </a:pPr>
                <a:r>
                  <a:rPr lang="zh-CN" altLang="en-US" sz="945" b="1" dirty="0">
                    <a:solidFill>
                      <a:schemeClr val="bg1">
                        <a:lumMod val="65000"/>
                      </a:schemeClr>
                    </a:solidFill>
                    <a:cs typeface="+mn-ea"/>
                    <a:sym typeface="+mn-lt"/>
                  </a:rPr>
                  <a:t>替换文字内容</a:t>
                </a:r>
                <a:endParaRPr lang="en-US" sz="945" b="1" dirty="0">
                  <a:solidFill>
                    <a:schemeClr val="bg1">
                      <a:lumMod val="65000"/>
                    </a:schemeClr>
                  </a:solidFill>
                  <a:cs typeface="+mn-ea"/>
                  <a:sym typeface="+mn-lt"/>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048123" y="4447296"/>
            <a:ext cx="730969" cy="1182930"/>
            <a:chOff x="1579707" y="3281022"/>
            <a:chExt cx="631320" cy="1021664"/>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bg1">
                    <a:lumMod val="65000"/>
                  </a:schemeClr>
                </a:solidFill>
                <a:cs typeface="+mn-ea"/>
                <a:sym typeface="+mn-lt"/>
              </a:endParaRPr>
            </a:p>
          </p:txBody>
        </p:sp>
        <p:grpSp>
          <p:nvGrpSpPr>
            <p:cNvPr id="21" name="Group 107"/>
            <p:cNvGrpSpPr/>
            <p:nvPr/>
          </p:nvGrpSpPr>
          <p:grpSpPr>
            <a:xfrm>
              <a:off x="1579707" y="3475474"/>
              <a:ext cx="631320" cy="827212"/>
              <a:chOff x="1628503" y="3705902"/>
              <a:chExt cx="631320" cy="827212"/>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628503" y="4382040"/>
                <a:ext cx="631320" cy="151074"/>
              </a:xfrm>
              <a:prstGeom prst="rect">
                <a:avLst/>
              </a:prstGeom>
              <a:noFill/>
            </p:spPr>
            <p:txBody>
              <a:bodyPr wrap="none" lIns="0" tIns="0" rIns="0" bIns="0" rtlCol="0" anchor="t">
                <a:spAutoFit/>
              </a:bodyPr>
              <a:lstStyle/>
              <a:p>
                <a:pPr algn="ctr">
                  <a:lnSpc>
                    <a:spcPct val="120000"/>
                  </a:lnSpc>
                </a:pPr>
                <a:r>
                  <a:rPr lang="zh-CN" altLang="en-US" sz="945" b="1" dirty="0">
                    <a:solidFill>
                      <a:schemeClr val="bg1">
                        <a:lumMod val="65000"/>
                      </a:schemeClr>
                    </a:solidFill>
                    <a:cs typeface="+mn-ea"/>
                    <a:sym typeface="+mn-lt"/>
                  </a:rPr>
                  <a:t>替换文字内容</a:t>
                </a:r>
                <a:endParaRPr lang="en-US" sz="945" b="1" dirty="0">
                  <a:solidFill>
                    <a:schemeClr val="bg1">
                      <a:lumMod val="65000"/>
                    </a:schemeClr>
                  </a:solidFill>
                  <a:cs typeface="+mn-ea"/>
                  <a:sym typeface="+mn-lt"/>
                </a:endParaRPr>
              </a:p>
            </p:txBody>
          </p:sp>
        </p:grpSp>
      </p:grpSp>
      <p:grpSp>
        <p:nvGrpSpPr>
          <p:cNvPr id="23" name="Group 136"/>
          <p:cNvGrpSpPr/>
          <p:nvPr/>
        </p:nvGrpSpPr>
        <p:grpSpPr>
          <a:xfrm>
            <a:off x="6903554" y="4447305"/>
            <a:ext cx="730969" cy="806494"/>
            <a:chOff x="922366" y="3281022"/>
            <a:chExt cx="631320" cy="696545"/>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bg1">
                    <a:lumMod val="65000"/>
                  </a:schemeClr>
                </a:solidFill>
                <a:cs typeface="+mn-ea"/>
                <a:sym typeface="+mn-lt"/>
              </a:endParaRPr>
            </a:p>
          </p:txBody>
        </p:sp>
        <p:grpSp>
          <p:nvGrpSpPr>
            <p:cNvPr id="24" name="Group 120"/>
            <p:cNvGrpSpPr/>
            <p:nvPr/>
          </p:nvGrpSpPr>
          <p:grpSpPr>
            <a:xfrm>
              <a:off x="922366" y="3475474"/>
              <a:ext cx="631320" cy="502093"/>
              <a:chOff x="979973" y="3705902"/>
              <a:chExt cx="631320" cy="502093"/>
            </a:xfrm>
          </p:grpSpPr>
          <p:sp>
            <p:nvSpPr>
              <p:cNvPr id="124" name="TextBox 123"/>
              <p:cNvSpPr txBox="1"/>
              <p:nvPr/>
            </p:nvSpPr>
            <p:spPr>
              <a:xfrm>
                <a:off x="979973" y="4056922"/>
                <a:ext cx="631320" cy="151073"/>
              </a:xfrm>
              <a:prstGeom prst="rect">
                <a:avLst/>
              </a:prstGeom>
              <a:noFill/>
            </p:spPr>
            <p:txBody>
              <a:bodyPr wrap="none" lIns="0" tIns="0" rIns="0" bIns="0" rtlCol="0" anchor="t">
                <a:spAutoFit/>
              </a:bodyPr>
              <a:lstStyle/>
              <a:p>
                <a:pPr algn="ctr">
                  <a:lnSpc>
                    <a:spcPct val="120000"/>
                  </a:lnSpc>
                </a:pPr>
                <a:r>
                  <a:rPr lang="zh-CN" altLang="en-US" sz="945" b="1" dirty="0">
                    <a:solidFill>
                      <a:schemeClr val="bg1">
                        <a:lumMod val="65000"/>
                      </a:schemeClr>
                    </a:solidFill>
                    <a:cs typeface="+mn-ea"/>
                    <a:sym typeface="+mn-lt"/>
                  </a:rPr>
                  <a:t>替换文字内容</a:t>
                </a:r>
                <a:endParaRPr lang="en-US" sz="945" b="1" dirty="0">
                  <a:solidFill>
                    <a:schemeClr val="bg1">
                      <a:lumMod val="65000"/>
                    </a:schemeClr>
                  </a:solidFill>
                  <a:cs typeface="+mn-ea"/>
                  <a:sym typeface="+mn-lt"/>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7758977" y="4447296"/>
            <a:ext cx="730969" cy="1182930"/>
            <a:chOff x="1579707" y="3281022"/>
            <a:chExt cx="631320" cy="1021664"/>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bg1">
                    <a:lumMod val="65000"/>
                  </a:schemeClr>
                </a:solidFill>
                <a:cs typeface="+mn-ea"/>
                <a:sym typeface="+mn-lt"/>
              </a:endParaRPr>
            </a:p>
          </p:txBody>
        </p:sp>
        <p:grpSp>
          <p:nvGrpSpPr>
            <p:cNvPr id="26" name="Group 127"/>
            <p:cNvGrpSpPr/>
            <p:nvPr/>
          </p:nvGrpSpPr>
          <p:grpSpPr>
            <a:xfrm>
              <a:off x="1579707" y="3475474"/>
              <a:ext cx="631320" cy="827212"/>
              <a:chOff x="1628503" y="3705902"/>
              <a:chExt cx="631320" cy="827212"/>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628503" y="4382040"/>
                <a:ext cx="631320" cy="151074"/>
              </a:xfrm>
              <a:prstGeom prst="rect">
                <a:avLst/>
              </a:prstGeom>
              <a:noFill/>
            </p:spPr>
            <p:txBody>
              <a:bodyPr wrap="none" lIns="0" tIns="0" rIns="0" bIns="0" rtlCol="0" anchor="t">
                <a:spAutoFit/>
              </a:bodyPr>
              <a:lstStyle/>
              <a:p>
                <a:pPr algn="ctr">
                  <a:lnSpc>
                    <a:spcPct val="120000"/>
                  </a:lnSpc>
                </a:pPr>
                <a:r>
                  <a:rPr lang="zh-CN" altLang="en-US" sz="945" b="1" dirty="0">
                    <a:solidFill>
                      <a:schemeClr val="bg1">
                        <a:lumMod val="65000"/>
                      </a:schemeClr>
                    </a:solidFill>
                    <a:cs typeface="+mn-ea"/>
                    <a:sym typeface="+mn-lt"/>
                  </a:rPr>
                  <a:t>替换文字内容</a:t>
                </a:r>
                <a:endParaRPr lang="en-US" sz="945" b="1" dirty="0">
                  <a:solidFill>
                    <a:schemeClr val="bg1">
                      <a:lumMod val="65000"/>
                    </a:schemeClr>
                  </a:solidFill>
                  <a:cs typeface="+mn-ea"/>
                  <a:sym typeface="+mn-lt"/>
                </a:endParaRPr>
              </a:p>
            </p:txBody>
          </p:sp>
        </p:grpSp>
      </p:grpSp>
      <p:grpSp>
        <p:nvGrpSpPr>
          <p:cNvPr id="33" name="Group 136"/>
          <p:cNvGrpSpPr/>
          <p:nvPr/>
        </p:nvGrpSpPr>
        <p:grpSpPr>
          <a:xfrm>
            <a:off x="8614410" y="4447305"/>
            <a:ext cx="730969" cy="806494"/>
            <a:chOff x="922366" y="3281022"/>
            <a:chExt cx="631320" cy="696545"/>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bg1">
                    <a:lumMod val="65000"/>
                  </a:schemeClr>
                </a:solidFill>
                <a:cs typeface="+mn-ea"/>
                <a:sym typeface="+mn-lt"/>
              </a:endParaRPr>
            </a:p>
          </p:txBody>
        </p:sp>
        <p:grpSp>
          <p:nvGrpSpPr>
            <p:cNvPr id="35" name="Group 120"/>
            <p:cNvGrpSpPr/>
            <p:nvPr/>
          </p:nvGrpSpPr>
          <p:grpSpPr>
            <a:xfrm>
              <a:off x="922366" y="3475474"/>
              <a:ext cx="631320" cy="502093"/>
              <a:chOff x="979973" y="3705902"/>
              <a:chExt cx="631320" cy="502093"/>
            </a:xfrm>
          </p:grpSpPr>
          <p:sp>
            <p:nvSpPr>
              <p:cNvPr id="134" name="TextBox 133"/>
              <p:cNvSpPr txBox="1"/>
              <p:nvPr/>
            </p:nvSpPr>
            <p:spPr>
              <a:xfrm>
                <a:off x="979973" y="4056922"/>
                <a:ext cx="631320" cy="151073"/>
              </a:xfrm>
              <a:prstGeom prst="rect">
                <a:avLst/>
              </a:prstGeom>
              <a:noFill/>
            </p:spPr>
            <p:txBody>
              <a:bodyPr wrap="none" lIns="0" tIns="0" rIns="0" bIns="0" rtlCol="0" anchor="t">
                <a:spAutoFit/>
              </a:bodyPr>
              <a:lstStyle/>
              <a:p>
                <a:pPr algn="ctr">
                  <a:lnSpc>
                    <a:spcPct val="120000"/>
                  </a:lnSpc>
                </a:pPr>
                <a:r>
                  <a:rPr lang="zh-CN" altLang="en-US" sz="945" b="1" dirty="0">
                    <a:solidFill>
                      <a:schemeClr val="bg1">
                        <a:lumMod val="65000"/>
                      </a:schemeClr>
                    </a:solidFill>
                    <a:cs typeface="+mn-ea"/>
                    <a:sym typeface="+mn-lt"/>
                  </a:rPr>
                  <a:t>替换文字内容</a:t>
                </a:r>
                <a:endParaRPr lang="en-US" sz="945" b="1" dirty="0">
                  <a:solidFill>
                    <a:schemeClr val="bg1">
                      <a:lumMod val="65000"/>
                    </a:schemeClr>
                  </a:solidFill>
                  <a:cs typeface="+mn-ea"/>
                  <a:sym typeface="+mn-lt"/>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469831" y="4447296"/>
            <a:ext cx="730969" cy="1182930"/>
            <a:chOff x="1579707" y="3281022"/>
            <a:chExt cx="631320" cy="1021664"/>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45" dirty="0">
                <a:solidFill>
                  <a:schemeClr val="bg1">
                    <a:lumMod val="65000"/>
                  </a:schemeClr>
                </a:solidFill>
                <a:cs typeface="+mn-ea"/>
                <a:sym typeface="+mn-lt"/>
              </a:endParaRPr>
            </a:p>
          </p:txBody>
        </p:sp>
        <p:grpSp>
          <p:nvGrpSpPr>
            <p:cNvPr id="41" name="Group 137"/>
            <p:cNvGrpSpPr/>
            <p:nvPr/>
          </p:nvGrpSpPr>
          <p:grpSpPr>
            <a:xfrm>
              <a:off x="1579707" y="3475474"/>
              <a:ext cx="631320" cy="827212"/>
              <a:chOff x="1628503" y="3705902"/>
              <a:chExt cx="631320" cy="827212"/>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628503" y="4382040"/>
                <a:ext cx="631320" cy="151074"/>
              </a:xfrm>
              <a:prstGeom prst="rect">
                <a:avLst/>
              </a:prstGeom>
              <a:noFill/>
            </p:spPr>
            <p:txBody>
              <a:bodyPr wrap="none" lIns="0" tIns="0" rIns="0" bIns="0" rtlCol="0" anchor="t">
                <a:spAutoFit/>
              </a:bodyPr>
              <a:lstStyle/>
              <a:p>
                <a:pPr algn="ctr">
                  <a:lnSpc>
                    <a:spcPct val="120000"/>
                  </a:lnSpc>
                </a:pPr>
                <a:r>
                  <a:rPr lang="zh-CN" altLang="en-US" sz="945" b="1" dirty="0">
                    <a:solidFill>
                      <a:schemeClr val="bg1">
                        <a:lumMod val="65000"/>
                      </a:schemeClr>
                    </a:solidFill>
                    <a:cs typeface="+mn-ea"/>
                    <a:sym typeface="+mn-lt"/>
                  </a:rPr>
                  <a:t>替换文字内容</a:t>
                </a:r>
                <a:endParaRPr lang="en-US" sz="945" b="1" dirty="0">
                  <a:solidFill>
                    <a:schemeClr val="bg1">
                      <a:lumMod val="65000"/>
                    </a:schemeClr>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271798" y="2372883"/>
            <a:ext cx="5352660" cy="2097540"/>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868045">
                <a:defRPr/>
              </a:pPr>
              <a:endParaRPr lang="zh-CN" altLang="en-US" sz="1715" b="1" kern="0">
                <a:solidFill>
                  <a:srgbClr val="000000"/>
                </a:solidFill>
                <a:cs typeface="+mn-ea"/>
                <a:sym typeface="+mn-lt"/>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868045">
                <a:defRPr/>
              </a:pPr>
              <a:endParaRPr lang="zh-CN" altLang="en-US" sz="1715" b="1" kern="0">
                <a:solidFill>
                  <a:srgbClr val="000000"/>
                </a:solidFill>
                <a:cs typeface="+mn-ea"/>
                <a:sym typeface="+mn-lt"/>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868045">
                <a:defRPr/>
              </a:pPr>
              <a:endParaRPr lang="zh-CN" altLang="en-US" sz="1715" b="1" kern="0">
                <a:solidFill>
                  <a:srgbClr val="000000"/>
                </a:solidFill>
                <a:cs typeface="+mn-ea"/>
                <a:sym typeface="+mn-lt"/>
              </a:endParaRPr>
            </a:p>
          </p:txBody>
        </p:sp>
      </p:grpSp>
      <p:sp>
        <p:nvSpPr>
          <p:cNvPr id="27" name="Text Box 13"/>
          <p:cNvSpPr txBox="1">
            <a:spLocks noChangeArrowheads="1"/>
          </p:cNvSpPr>
          <p:nvPr/>
        </p:nvSpPr>
        <p:spPr bwMode="auto">
          <a:xfrm>
            <a:off x="6573277" y="2774399"/>
            <a:ext cx="3051183" cy="394082"/>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1065" dirty="0">
                <a:solidFill>
                  <a:schemeClr val="tx1">
                    <a:lumMod val="65000"/>
                    <a:lumOff val="35000"/>
                  </a:schemeClr>
                </a:solidFill>
                <a:cs typeface="+mn-ea"/>
                <a:sym typeface="+mn-lt"/>
              </a:rPr>
              <a:t>用户可以在投影仪或者计算机上进行演示也可以将演示文稿打印出来制作成胶片以便应用到。</a:t>
            </a:r>
            <a:endParaRPr kumimoji="1" lang="en-US" altLang="ko-KR" sz="1065" dirty="0">
              <a:solidFill>
                <a:schemeClr val="tx1">
                  <a:lumMod val="65000"/>
                  <a:lumOff val="35000"/>
                </a:schemeClr>
              </a:solidFill>
              <a:cs typeface="+mn-ea"/>
              <a:sym typeface="+mn-lt"/>
            </a:endParaRPr>
          </a:p>
        </p:txBody>
      </p:sp>
      <p:sp>
        <p:nvSpPr>
          <p:cNvPr id="28" name="Text Box 11"/>
          <p:cNvSpPr txBox="1">
            <a:spLocks noChangeArrowheads="1"/>
          </p:cNvSpPr>
          <p:nvPr/>
        </p:nvSpPr>
        <p:spPr bwMode="auto">
          <a:xfrm>
            <a:off x="6573277" y="3811694"/>
            <a:ext cx="3100684" cy="394082"/>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1065" dirty="0">
                <a:solidFill>
                  <a:schemeClr val="tx1">
                    <a:lumMod val="65000"/>
                    <a:lumOff val="35000"/>
                  </a:schemeClr>
                </a:solidFill>
                <a:cs typeface="+mn-ea"/>
                <a:sym typeface="+mn-lt"/>
              </a:rPr>
              <a:t>用户可以在投影仪或者计算机上进行演示也可以将演示文稿打印出来制作成胶片以便应用到。</a:t>
            </a:r>
            <a:endParaRPr kumimoji="1" lang="en-US" altLang="ko-KR" sz="1065" dirty="0">
              <a:solidFill>
                <a:schemeClr val="tx1">
                  <a:lumMod val="65000"/>
                  <a:lumOff val="35000"/>
                </a:schemeClr>
              </a:solidFill>
              <a:cs typeface="+mn-ea"/>
              <a:sym typeface="+mn-lt"/>
            </a:endParaRPr>
          </a:p>
        </p:txBody>
      </p:sp>
      <p:sp>
        <p:nvSpPr>
          <p:cNvPr id="29" name="Text Box 10"/>
          <p:cNvSpPr txBox="1">
            <a:spLocks noChangeArrowheads="1"/>
          </p:cNvSpPr>
          <p:nvPr/>
        </p:nvSpPr>
        <p:spPr bwMode="auto">
          <a:xfrm>
            <a:off x="6573277" y="4848988"/>
            <a:ext cx="3051183" cy="394082"/>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1065" dirty="0">
                <a:solidFill>
                  <a:schemeClr val="tx1">
                    <a:lumMod val="65000"/>
                    <a:lumOff val="35000"/>
                  </a:schemeClr>
                </a:solidFill>
                <a:cs typeface="+mn-ea"/>
                <a:sym typeface="+mn-lt"/>
              </a:rPr>
              <a:t>用户可以在投影仪或者计算机上进行演示也可以将演示文稿打印出来制作成胶片以便应用到。</a:t>
            </a:r>
            <a:endParaRPr kumimoji="1" lang="en-US" altLang="ko-KR" sz="1065" dirty="0">
              <a:solidFill>
                <a:schemeClr val="tx1">
                  <a:lumMod val="65000"/>
                  <a:lumOff val="35000"/>
                </a:schemeClr>
              </a:solidFill>
              <a:cs typeface="+mn-ea"/>
              <a:sym typeface="+mn-lt"/>
            </a:endParaRPr>
          </a:p>
        </p:txBody>
      </p:sp>
      <p:sp>
        <p:nvSpPr>
          <p:cNvPr id="30" name="Text Box 35"/>
          <p:cNvSpPr txBox="1">
            <a:spLocks noChangeArrowheads="1"/>
          </p:cNvSpPr>
          <p:nvPr/>
        </p:nvSpPr>
        <p:spPr bwMode="auto">
          <a:xfrm>
            <a:off x="6573278" y="2511230"/>
            <a:ext cx="1817325" cy="245067"/>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325" dirty="0">
                <a:solidFill>
                  <a:schemeClr val="tx1">
                    <a:lumMod val="65000"/>
                    <a:lumOff val="35000"/>
                  </a:schemeClr>
                </a:solidFill>
                <a:cs typeface="+mn-ea"/>
                <a:sym typeface="+mn-lt"/>
              </a:rPr>
              <a:t>请输入您的标题</a:t>
            </a:r>
            <a:endParaRPr kumimoji="1" lang="en-US" altLang="ko-KR" sz="1325" dirty="0">
              <a:solidFill>
                <a:schemeClr val="tx1">
                  <a:lumMod val="65000"/>
                  <a:lumOff val="35000"/>
                </a:schemeClr>
              </a:solidFill>
              <a:cs typeface="+mn-ea"/>
              <a:sym typeface="+mn-lt"/>
            </a:endParaRPr>
          </a:p>
        </p:txBody>
      </p:sp>
      <p:sp>
        <p:nvSpPr>
          <p:cNvPr id="31" name="Rectangle 36"/>
          <p:cNvSpPr>
            <a:spLocks noChangeArrowheads="1"/>
          </p:cNvSpPr>
          <p:nvPr/>
        </p:nvSpPr>
        <p:spPr bwMode="auto">
          <a:xfrm>
            <a:off x="6574357" y="4614465"/>
            <a:ext cx="1189428" cy="245067"/>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325" dirty="0">
                <a:solidFill>
                  <a:schemeClr val="tx1">
                    <a:lumMod val="65000"/>
                    <a:lumOff val="35000"/>
                  </a:schemeClr>
                </a:solidFill>
                <a:cs typeface="+mn-ea"/>
                <a:sym typeface="+mn-lt"/>
              </a:rPr>
              <a:t>请输入您的标题</a:t>
            </a:r>
            <a:endParaRPr kumimoji="1" lang="en-US" altLang="ko-KR" sz="1325" dirty="0">
              <a:solidFill>
                <a:schemeClr val="tx1">
                  <a:lumMod val="65000"/>
                  <a:lumOff val="35000"/>
                </a:schemeClr>
              </a:solidFill>
              <a:cs typeface="+mn-ea"/>
              <a:sym typeface="+mn-lt"/>
            </a:endParaRPr>
          </a:p>
        </p:txBody>
      </p:sp>
      <p:sp>
        <p:nvSpPr>
          <p:cNvPr id="32" name="Rectangle 37"/>
          <p:cNvSpPr>
            <a:spLocks noChangeArrowheads="1"/>
          </p:cNvSpPr>
          <p:nvPr/>
        </p:nvSpPr>
        <p:spPr bwMode="auto">
          <a:xfrm>
            <a:off x="6574357" y="3562863"/>
            <a:ext cx="1189428" cy="245067"/>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325" dirty="0">
                <a:solidFill>
                  <a:schemeClr val="tx1">
                    <a:lumMod val="65000"/>
                    <a:lumOff val="35000"/>
                  </a:schemeClr>
                </a:solidFill>
                <a:cs typeface="+mn-ea"/>
                <a:sym typeface="+mn-lt"/>
              </a:rPr>
              <a:t>请输入您的标题</a:t>
            </a:r>
            <a:endParaRPr kumimoji="1" lang="en-US" altLang="ko-KR" sz="1325" dirty="0">
              <a:solidFill>
                <a:schemeClr val="tx1">
                  <a:lumMod val="65000"/>
                  <a:lumOff val="35000"/>
                </a:schemeClr>
              </a:solidFill>
              <a:cs typeface="+mn-ea"/>
              <a:sym typeface="+mn-lt"/>
            </a:endParaRPr>
          </a:p>
        </p:txBody>
      </p:sp>
      <p:grpSp>
        <p:nvGrpSpPr>
          <p:cNvPr id="5" name="Group 4"/>
          <p:cNvGrpSpPr/>
          <p:nvPr/>
        </p:nvGrpSpPr>
        <p:grpSpPr>
          <a:xfrm>
            <a:off x="2527165" y="3515857"/>
            <a:ext cx="3489264" cy="1786855"/>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40" b="1">
                  <a:solidFill>
                    <a:srgbClr val="000000"/>
                  </a:solidFill>
                  <a:cs typeface="+mn-ea"/>
                  <a:sym typeface="+mn-lt"/>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40" b="1">
                  <a:solidFill>
                    <a:srgbClr val="000000"/>
                  </a:solidFill>
                  <a:cs typeface="+mn-ea"/>
                  <a:sym typeface="+mn-lt"/>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9pPr>
            </a:lstStyle>
            <a:p>
              <a:pPr algn="just" defTabSz="868045" eaLnBrk="1" fontAlgn="base" hangingPunct="1">
                <a:spcBef>
                  <a:spcPts val="0"/>
                </a:spcBef>
                <a:buClrTx/>
                <a:buSzTx/>
                <a:buNone/>
                <a:defRPr/>
              </a:pPr>
              <a:endParaRPr lang="zh-CN" altLang="en-US" sz="740" b="0" kern="0">
                <a:solidFill>
                  <a:srgbClr val="000000"/>
                </a:solidFill>
                <a:latin typeface="+mn-lt"/>
                <a:ea typeface="+mn-ea"/>
                <a:cs typeface="+mn-ea"/>
                <a:sym typeface="+mn-lt"/>
              </a:endParaRPr>
            </a:p>
          </p:txBody>
        </p:sp>
      </p:grpSp>
      <p:grpSp>
        <p:nvGrpSpPr>
          <p:cNvPr id="10" name="Group 9"/>
          <p:cNvGrpSpPr/>
          <p:nvPr/>
        </p:nvGrpSpPr>
        <p:grpSpPr>
          <a:xfrm>
            <a:off x="3107710" y="2544778"/>
            <a:ext cx="2359852" cy="1464164"/>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40" b="1">
                  <a:solidFill>
                    <a:srgbClr val="000000"/>
                  </a:solidFill>
                  <a:cs typeface="+mn-ea"/>
                  <a:sym typeface="+mn-lt"/>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40" b="1">
                  <a:solidFill>
                    <a:srgbClr val="000000"/>
                  </a:solidFill>
                  <a:cs typeface="+mn-ea"/>
                  <a:sym typeface="+mn-lt"/>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charset="-122"/>
                </a:defRPr>
              </a:lvl9pPr>
            </a:lstStyle>
            <a:p>
              <a:pPr algn="just" defTabSz="868045" eaLnBrk="1" fontAlgn="base" hangingPunct="1">
                <a:spcBef>
                  <a:spcPts val="0"/>
                </a:spcBef>
                <a:buClrTx/>
                <a:buSzTx/>
                <a:buNone/>
                <a:defRPr/>
              </a:pPr>
              <a:endParaRPr lang="zh-CN" altLang="en-US" sz="740" b="0" kern="0">
                <a:solidFill>
                  <a:srgbClr val="000000"/>
                </a:solidFill>
                <a:latin typeface="+mn-lt"/>
                <a:ea typeface="+mn-ea"/>
                <a:cs typeface="+mn-ea"/>
                <a:sym typeface="+mn-lt"/>
              </a:endParaRPr>
            </a:p>
          </p:txBody>
        </p:sp>
      </p:grpSp>
      <p:sp>
        <p:nvSpPr>
          <p:cNvPr id="15" name="Freeform 12"/>
          <p:cNvSpPr/>
          <p:nvPr/>
        </p:nvSpPr>
        <p:spPr bwMode="auto">
          <a:xfrm>
            <a:off x="3608323" y="1450041"/>
            <a:ext cx="1358612" cy="1393295"/>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868045">
              <a:lnSpc>
                <a:spcPct val="120000"/>
              </a:lnSpc>
              <a:defRPr/>
            </a:pPr>
            <a:endParaRPr lang="zh-CN" altLang="en-US" sz="740" b="1" kern="0">
              <a:solidFill>
                <a:srgbClr val="000000"/>
              </a:solidFill>
              <a:cs typeface="+mn-ea"/>
              <a:sym typeface="+mn-lt"/>
            </a:endParaRPr>
          </a:p>
        </p:txBody>
      </p:sp>
      <p:sp>
        <p:nvSpPr>
          <p:cNvPr id="20" name="Freeform 19"/>
          <p:cNvSpPr>
            <a:spLocks noEditPoints="1"/>
          </p:cNvSpPr>
          <p:nvPr/>
        </p:nvSpPr>
        <p:spPr bwMode="auto">
          <a:xfrm>
            <a:off x="4111488" y="3339861"/>
            <a:ext cx="435641" cy="42066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86856" tIns="43427" rIns="86856" bIns="43427" numCol="1" anchor="t" anchorCtr="0" compatLnSpc="1"/>
          <a:lstStyle/>
          <a:p>
            <a:pPr algn="just">
              <a:lnSpc>
                <a:spcPct val="120000"/>
              </a:lnSpc>
            </a:pPr>
            <a:endParaRPr lang="id-ID" sz="740">
              <a:cs typeface="+mn-ea"/>
              <a:sym typeface="+mn-lt"/>
            </a:endParaRPr>
          </a:p>
        </p:txBody>
      </p:sp>
      <p:sp>
        <p:nvSpPr>
          <p:cNvPr id="21" name="Freeform 11"/>
          <p:cNvSpPr>
            <a:spLocks noChangeAspect="1" noEditPoints="1"/>
          </p:cNvSpPr>
          <p:nvPr/>
        </p:nvSpPr>
        <p:spPr bwMode="auto">
          <a:xfrm>
            <a:off x="4061593" y="2145370"/>
            <a:ext cx="455505" cy="455989"/>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86856" tIns="43427" rIns="86856" bIns="43427" numCol="1" anchor="t" anchorCtr="0" compatLnSpc="1"/>
          <a:lstStyle/>
          <a:p>
            <a:pPr algn="just">
              <a:lnSpc>
                <a:spcPct val="120000"/>
              </a:lnSpc>
            </a:pPr>
            <a:endParaRPr lang="en-US" sz="740" dirty="0">
              <a:cs typeface="+mn-ea"/>
              <a:sym typeface="+mn-lt"/>
            </a:endParaRPr>
          </a:p>
        </p:txBody>
      </p:sp>
      <p:grpSp>
        <p:nvGrpSpPr>
          <p:cNvPr id="22" name="Group 21"/>
          <p:cNvGrpSpPr/>
          <p:nvPr/>
        </p:nvGrpSpPr>
        <p:grpSpPr>
          <a:xfrm>
            <a:off x="4083447" y="4629740"/>
            <a:ext cx="428836" cy="420667"/>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856" tIns="43427" rIns="86856" bIns="43427" numCol="1" anchor="t" anchorCtr="0" compatLnSpc="1"/>
            <a:lstStyle/>
            <a:p>
              <a:pPr algn="just">
                <a:lnSpc>
                  <a:spcPct val="120000"/>
                </a:lnSpc>
              </a:pPr>
              <a:endParaRPr lang="id-ID" sz="740">
                <a:cs typeface="+mn-ea"/>
                <a:sym typeface="+mn-lt"/>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856" tIns="43427" rIns="86856" bIns="43427" numCol="1" anchor="t" anchorCtr="0" compatLnSpc="1"/>
            <a:lstStyle/>
            <a:p>
              <a:pPr algn="just">
                <a:lnSpc>
                  <a:spcPct val="120000"/>
                </a:lnSpc>
              </a:pPr>
              <a:endParaRPr lang="id-ID" sz="740">
                <a:cs typeface="+mn-ea"/>
                <a:sym typeface="+mn-lt"/>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856" tIns="43427" rIns="86856" bIns="43427" numCol="1" anchor="t" anchorCtr="0" compatLnSpc="1"/>
            <a:lstStyle/>
            <a:p>
              <a:pPr algn="just">
                <a:lnSpc>
                  <a:spcPct val="120000"/>
                </a:lnSpc>
              </a:pPr>
              <a:endParaRPr lang="id-ID" sz="740">
                <a:cs typeface="+mn-ea"/>
                <a:sym typeface="+mn-lt"/>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6856" tIns="43427" rIns="86856" bIns="43427" numCol="1" anchor="t" anchorCtr="0" compatLnSpc="1"/>
            <a:lstStyle/>
            <a:p>
              <a:pPr algn="just">
                <a:lnSpc>
                  <a:spcPct val="120000"/>
                </a:lnSpc>
              </a:pPr>
              <a:endParaRPr lang="id-ID" sz="74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bfc4976-6e52-4a80-ad58-1f98eccebb4d"/>
          <p:cNvGrpSpPr>
            <a:grpSpLocks noChangeAspect="1"/>
          </p:cNvGrpSpPr>
          <p:nvPr/>
        </p:nvGrpSpPr>
        <p:grpSpPr>
          <a:xfrm>
            <a:off x="1217383" y="2045063"/>
            <a:ext cx="9757237" cy="3595181"/>
            <a:chOff x="1217383" y="1803762"/>
            <a:chExt cx="9757237" cy="3595181"/>
          </a:xfrm>
        </p:grpSpPr>
        <p:grpSp>
          <p:nvGrpSpPr>
            <p:cNvPr id="3" name="Group 1"/>
            <p:cNvGrpSpPr/>
            <p:nvPr/>
          </p:nvGrpSpPr>
          <p:grpSpPr>
            <a:xfrm>
              <a:off x="3557197" y="2306299"/>
              <a:ext cx="119440" cy="1182140"/>
              <a:chOff x="3557197" y="2306299"/>
              <a:chExt cx="119440" cy="1182140"/>
            </a:xfrm>
          </p:grpSpPr>
          <p:sp>
            <p:nvSpPr>
              <p:cNvPr id="33" name="iS1ide-Straight Connector 2"/>
              <p:cNvSpPr/>
              <p:nvPr/>
            </p:nvSpPr>
            <p:spPr>
              <a:xfrm flipV="1">
                <a:off x="3616919" y="2368613"/>
                <a:ext cx="1" cy="1119826"/>
              </a:xfrm>
              <a:prstGeom prst="line">
                <a:avLst/>
              </a:prstGeom>
              <a:ln w="12700">
                <a:solidFill>
                  <a:srgbClr val="DCDEE0"/>
                </a:solidFill>
                <a:miter lim="400000"/>
              </a:ln>
            </p:spPr>
            <p:txBody>
              <a:bodyPr anchor="ctr"/>
              <a:lstStyle/>
              <a:p>
                <a:pPr algn="ctr"/>
                <a:endParaRPr>
                  <a:cs typeface="+mn-ea"/>
                  <a:sym typeface="+mn-lt"/>
                </a:endParaRPr>
              </a:p>
            </p:txBody>
          </p:sp>
          <p:sp>
            <p:nvSpPr>
              <p:cNvPr id="34" name="iS1ide-Oval 3"/>
              <p:cNvSpPr/>
              <p:nvPr/>
            </p:nvSpPr>
            <p:spPr>
              <a:xfrm>
                <a:off x="3557197" y="2306299"/>
                <a:ext cx="119440" cy="119440"/>
              </a:xfrm>
              <a:prstGeom prst="ellipse">
                <a:avLst/>
              </a:prstGeom>
              <a:solidFill>
                <a:schemeClr val="accent3"/>
              </a:solidFill>
              <a:ln w="12700">
                <a:miter lim="400000"/>
              </a:ln>
            </p:spPr>
            <p:txBody>
              <a:bodyPr anchor="ctr"/>
              <a:lstStyle/>
              <a:p>
                <a:pPr algn="ctr"/>
                <a:endParaRPr>
                  <a:cs typeface="+mn-ea"/>
                  <a:sym typeface="+mn-lt"/>
                </a:endParaRPr>
              </a:p>
            </p:txBody>
          </p:sp>
        </p:grpSp>
        <p:grpSp>
          <p:nvGrpSpPr>
            <p:cNvPr id="4" name="Group 4"/>
            <p:cNvGrpSpPr/>
            <p:nvPr/>
          </p:nvGrpSpPr>
          <p:grpSpPr>
            <a:xfrm>
              <a:off x="6039989" y="2306299"/>
              <a:ext cx="119440" cy="1182140"/>
              <a:chOff x="6039989" y="2306299"/>
              <a:chExt cx="119440" cy="1182140"/>
            </a:xfrm>
          </p:grpSpPr>
          <p:sp>
            <p:nvSpPr>
              <p:cNvPr id="31" name="iS1ide-Straight Connector 5"/>
              <p:cNvSpPr/>
              <p:nvPr/>
            </p:nvSpPr>
            <p:spPr>
              <a:xfrm flipV="1">
                <a:off x="6099711" y="2368613"/>
                <a:ext cx="1" cy="1119826"/>
              </a:xfrm>
              <a:prstGeom prst="line">
                <a:avLst/>
              </a:prstGeom>
              <a:ln w="12700">
                <a:solidFill>
                  <a:srgbClr val="DCDEE0"/>
                </a:solidFill>
                <a:miter lim="400000"/>
              </a:ln>
            </p:spPr>
            <p:txBody>
              <a:bodyPr anchor="ctr"/>
              <a:lstStyle/>
              <a:p>
                <a:pPr algn="ctr"/>
                <a:endParaRPr>
                  <a:cs typeface="+mn-ea"/>
                  <a:sym typeface="+mn-lt"/>
                </a:endParaRPr>
              </a:p>
            </p:txBody>
          </p:sp>
          <p:sp>
            <p:nvSpPr>
              <p:cNvPr id="32" name="iS1ide-Oval 6"/>
              <p:cNvSpPr/>
              <p:nvPr/>
            </p:nvSpPr>
            <p:spPr>
              <a:xfrm>
                <a:off x="6039989" y="2306299"/>
                <a:ext cx="119440" cy="119440"/>
              </a:xfrm>
              <a:prstGeom prst="ellipse">
                <a:avLst/>
              </a:prstGeom>
              <a:solidFill>
                <a:schemeClr val="accent4"/>
              </a:solidFill>
              <a:ln w="12700">
                <a:miter lim="400000"/>
              </a:ln>
            </p:spPr>
            <p:txBody>
              <a:bodyPr anchor="ctr"/>
              <a:lstStyle/>
              <a:p>
                <a:pPr algn="ctr"/>
                <a:endParaRPr>
                  <a:cs typeface="+mn-ea"/>
                  <a:sym typeface="+mn-lt"/>
                </a:endParaRPr>
              </a:p>
            </p:txBody>
          </p:sp>
        </p:grpSp>
        <p:grpSp>
          <p:nvGrpSpPr>
            <p:cNvPr id="5" name="Group 7"/>
            <p:cNvGrpSpPr/>
            <p:nvPr/>
          </p:nvGrpSpPr>
          <p:grpSpPr>
            <a:xfrm>
              <a:off x="8528714" y="2306299"/>
              <a:ext cx="119441" cy="1182140"/>
              <a:chOff x="8528714" y="2306299"/>
              <a:chExt cx="119441" cy="1182140"/>
            </a:xfrm>
          </p:grpSpPr>
          <p:sp>
            <p:nvSpPr>
              <p:cNvPr id="29" name="iS1ide-Straight Connector 8"/>
              <p:cNvSpPr/>
              <p:nvPr/>
            </p:nvSpPr>
            <p:spPr>
              <a:xfrm flipV="1">
                <a:off x="8588433" y="2368613"/>
                <a:ext cx="1" cy="1119826"/>
              </a:xfrm>
              <a:prstGeom prst="line">
                <a:avLst/>
              </a:prstGeom>
              <a:ln w="12700">
                <a:solidFill>
                  <a:srgbClr val="DCDEE0"/>
                </a:solidFill>
                <a:miter lim="400000"/>
              </a:ln>
            </p:spPr>
            <p:txBody>
              <a:bodyPr anchor="ctr"/>
              <a:lstStyle/>
              <a:p>
                <a:pPr algn="ctr"/>
                <a:endParaRPr>
                  <a:cs typeface="+mn-ea"/>
                  <a:sym typeface="+mn-lt"/>
                </a:endParaRPr>
              </a:p>
            </p:txBody>
          </p:sp>
          <p:sp>
            <p:nvSpPr>
              <p:cNvPr id="30" name="iS1ide-Oval 9"/>
              <p:cNvSpPr/>
              <p:nvPr/>
            </p:nvSpPr>
            <p:spPr>
              <a:xfrm>
                <a:off x="8528714" y="2306299"/>
                <a:ext cx="119441" cy="119440"/>
              </a:xfrm>
              <a:prstGeom prst="ellipse">
                <a:avLst/>
              </a:prstGeom>
              <a:solidFill>
                <a:schemeClr val="accent2"/>
              </a:solidFill>
              <a:ln w="12700">
                <a:miter lim="400000"/>
              </a:ln>
            </p:spPr>
            <p:txBody>
              <a:bodyPr anchor="ctr"/>
              <a:lstStyle/>
              <a:p>
                <a:pPr algn="ctr"/>
                <a:endParaRPr>
                  <a:cs typeface="+mn-ea"/>
                  <a:sym typeface="+mn-lt"/>
                </a:endParaRPr>
              </a:p>
            </p:txBody>
          </p:sp>
        </p:grpSp>
        <p:sp>
          <p:nvSpPr>
            <p:cNvPr id="6" name="iS1ide-TextBox 10"/>
            <p:cNvSpPr txBox="1"/>
            <p:nvPr/>
          </p:nvSpPr>
          <p:spPr>
            <a:xfrm>
              <a:off x="2737274" y="1834794"/>
              <a:ext cx="1747640" cy="408745"/>
            </a:xfrm>
            <a:prstGeom prst="rect">
              <a:avLst/>
            </a:prstGeom>
          </p:spPr>
          <p:txBody>
            <a:bodyPr wrap="none" anchor="ctr">
              <a:normAutofit/>
            </a:bodyPr>
            <a:lstStyle/>
            <a:p>
              <a:pPr algn="ctr"/>
              <a:r>
                <a:rPr lang="zh-CN" altLang="en-US">
                  <a:cs typeface="+mn-ea"/>
                  <a:sym typeface="+mn-lt"/>
                </a:rPr>
                <a:t>关键词</a:t>
              </a:r>
              <a:endParaRPr lang="zh-CN" altLang="en-US">
                <a:cs typeface="+mn-ea"/>
                <a:sym typeface="+mn-lt"/>
              </a:endParaRPr>
            </a:p>
          </p:txBody>
        </p:sp>
        <p:sp>
          <p:nvSpPr>
            <p:cNvPr id="7" name="iS1ide-Freeform: Shape 11"/>
            <p:cNvSpPr/>
            <p:nvPr/>
          </p:nvSpPr>
          <p:spPr>
            <a:xfrm>
              <a:off x="1217383" y="2941150"/>
              <a:ext cx="2292169" cy="117291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1"/>
            </a:solidFill>
            <a:ln w="12700">
              <a:miter lim="400000"/>
            </a:ln>
          </p:spPr>
          <p:txBody>
            <a:bodyPr anchor="ctr"/>
            <a:lstStyle/>
            <a:p>
              <a:pPr algn="ctr"/>
              <a:endParaRPr>
                <a:cs typeface="+mn-ea"/>
                <a:sym typeface="+mn-lt"/>
              </a:endParaRPr>
            </a:p>
          </p:txBody>
        </p:sp>
        <p:sp>
          <p:nvSpPr>
            <p:cNvPr id="8" name="iS1ide-Freeform: Shape 12"/>
            <p:cNvSpPr/>
            <p:nvPr/>
          </p:nvSpPr>
          <p:spPr>
            <a:xfrm>
              <a:off x="3709814" y="2941150"/>
              <a:ext cx="2292169" cy="117291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2"/>
            </a:solidFill>
            <a:ln w="12700">
              <a:miter lim="400000"/>
            </a:ln>
          </p:spPr>
          <p:txBody>
            <a:bodyPr anchor="ctr"/>
            <a:lstStyle/>
            <a:p>
              <a:pPr algn="ctr"/>
              <a:endParaRPr>
                <a:cs typeface="+mn-ea"/>
                <a:sym typeface="+mn-lt"/>
              </a:endParaRPr>
            </a:p>
          </p:txBody>
        </p:sp>
        <p:sp>
          <p:nvSpPr>
            <p:cNvPr id="9" name="iS1ide-Freeform: Shape 13"/>
            <p:cNvSpPr/>
            <p:nvPr/>
          </p:nvSpPr>
          <p:spPr>
            <a:xfrm>
              <a:off x="6202246" y="2941150"/>
              <a:ext cx="2292163" cy="117291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3"/>
            </a:solidFill>
            <a:ln w="12700">
              <a:miter lim="400000"/>
            </a:ln>
          </p:spPr>
          <p:txBody>
            <a:bodyPr anchor="ctr"/>
            <a:lstStyle/>
            <a:p>
              <a:pPr algn="ctr"/>
              <a:endParaRPr>
                <a:cs typeface="+mn-ea"/>
                <a:sym typeface="+mn-lt"/>
              </a:endParaRPr>
            </a:p>
          </p:txBody>
        </p:sp>
        <p:sp>
          <p:nvSpPr>
            <p:cNvPr id="10" name="iS1ide-Freeform: Shape 14"/>
            <p:cNvSpPr/>
            <p:nvPr/>
          </p:nvSpPr>
          <p:spPr>
            <a:xfrm>
              <a:off x="8682458" y="2941150"/>
              <a:ext cx="2292162" cy="117291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4"/>
            </a:solidFill>
            <a:ln w="12700">
              <a:miter lim="400000"/>
            </a:ln>
          </p:spPr>
          <p:txBody>
            <a:bodyPr anchor="ctr"/>
            <a:lstStyle/>
            <a:p>
              <a:pPr algn="ctr"/>
              <a:endParaRPr>
                <a:cs typeface="+mn-ea"/>
                <a:sym typeface="+mn-lt"/>
              </a:endParaRPr>
            </a:p>
          </p:txBody>
        </p:sp>
        <p:sp>
          <p:nvSpPr>
            <p:cNvPr id="11" name="iS1ide-Freeform: Shape 15"/>
            <p:cNvSpPr/>
            <p:nvPr/>
          </p:nvSpPr>
          <p:spPr>
            <a:xfrm>
              <a:off x="2707953" y="3368773"/>
              <a:ext cx="1817930" cy="30544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3"/>
            </a:solidFill>
            <a:ln w="12700">
              <a:miter lim="400000"/>
            </a:ln>
          </p:spPr>
          <p:txBody>
            <a:bodyPr anchor="ctr"/>
            <a:lstStyle/>
            <a:p>
              <a:pPr algn="ctr"/>
              <a:endParaRPr>
                <a:cs typeface="+mn-ea"/>
                <a:sym typeface="+mn-lt"/>
              </a:endParaRPr>
            </a:p>
          </p:txBody>
        </p:sp>
        <p:sp>
          <p:nvSpPr>
            <p:cNvPr id="12" name="iS1ide-Freeform: Shape 16"/>
            <p:cNvSpPr/>
            <p:nvPr/>
          </p:nvSpPr>
          <p:spPr>
            <a:xfrm>
              <a:off x="5200384" y="3368773"/>
              <a:ext cx="1817924" cy="30544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4"/>
            </a:solidFill>
            <a:ln w="12700">
              <a:miter lim="400000"/>
            </a:ln>
          </p:spPr>
          <p:txBody>
            <a:bodyPr anchor="ctr"/>
            <a:lstStyle/>
            <a:p>
              <a:pPr algn="ctr"/>
              <a:endParaRPr>
                <a:cs typeface="+mn-ea"/>
                <a:sym typeface="+mn-lt"/>
              </a:endParaRPr>
            </a:p>
          </p:txBody>
        </p:sp>
        <p:sp>
          <p:nvSpPr>
            <p:cNvPr id="13" name="íṩľíḍè-Freeform: Shape 17"/>
            <p:cNvSpPr/>
            <p:nvPr/>
          </p:nvSpPr>
          <p:spPr>
            <a:xfrm>
              <a:off x="7680598" y="3368773"/>
              <a:ext cx="1817924" cy="30544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accent2"/>
            </a:solidFill>
            <a:ln w="12700">
              <a:miter lim="400000"/>
            </a:ln>
          </p:spPr>
          <p:txBody>
            <a:bodyPr anchor="ctr"/>
            <a:lstStyle/>
            <a:p>
              <a:pPr algn="ctr"/>
              <a:endParaRPr>
                <a:cs typeface="+mn-ea"/>
                <a:sym typeface="+mn-lt"/>
              </a:endParaRPr>
            </a:p>
          </p:txBody>
        </p:sp>
        <p:sp>
          <p:nvSpPr>
            <p:cNvPr id="14" name="íṩľíḍè-Rectangle 18"/>
            <p:cNvSpPr/>
            <p:nvPr/>
          </p:nvSpPr>
          <p:spPr>
            <a:xfrm>
              <a:off x="7587897" y="1803762"/>
              <a:ext cx="1992666" cy="416609"/>
            </a:xfrm>
            <a:prstGeom prst="rect">
              <a:avLst/>
            </a:prstGeom>
            <a:ln w="12700">
              <a:miter lim="400000"/>
            </a:ln>
          </p:spPr>
          <p:txBody>
            <a:bodyPr wrap="none" lIns="25400" tIns="25400" rIns="25400" bIns="25400" anchor="ctr">
              <a:normAutofit/>
            </a:bodyPr>
            <a:lstStyle/>
            <a:p>
              <a:pPr algn="ctr"/>
              <a:r>
                <a:rPr lang="zh-CN" altLang="en-US" sz="1755">
                  <a:cs typeface="+mn-ea"/>
                  <a:sym typeface="+mn-lt"/>
                </a:rPr>
                <a:t>关键词</a:t>
              </a:r>
              <a:endParaRPr lang="zh-CN" altLang="en-US" sz="1755">
                <a:cs typeface="+mn-ea"/>
                <a:sym typeface="+mn-lt"/>
              </a:endParaRPr>
            </a:p>
          </p:txBody>
        </p:sp>
        <p:sp>
          <p:nvSpPr>
            <p:cNvPr id="15" name="íṩľíḍè-Rectangle 19"/>
            <p:cNvSpPr/>
            <p:nvPr/>
          </p:nvSpPr>
          <p:spPr>
            <a:xfrm>
              <a:off x="5101329" y="1803762"/>
              <a:ext cx="1992666" cy="416609"/>
            </a:xfrm>
            <a:prstGeom prst="rect">
              <a:avLst/>
            </a:prstGeom>
            <a:ln w="12700">
              <a:miter lim="400000"/>
            </a:ln>
          </p:spPr>
          <p:txBody>
            <a:bodyPr wrap="none" lIns="25400" tIns="25400" rIns="25400" bIns="25400" anchor="ctr">
              <a:normAutofit/>
            </a:bodyPr>
            <a:lstStyle/>
            <a:p>
              <a:pPr algn="ctr"/>
              <a:r>
                <a:rPr lang="zh-CN" altLang="en-US" sz="1755">
                  <a:cs typeface="+mn-ea"/>
                  <a:sym typeface="+mn-lt"/>
                </a:rPr>
                <a:t>关键词</a:t>
              </a:r>
              <a:endParaRPr lang="zh-CN" altLang="en-US" sz="1755">
                <a:cs typeface="+mn-ea"/>
                <a:sym typeface="+mn-lt"/>
              </a:endParaRPr>
            </a:p>
          </p:txBody>
        </p:sp>
        <p:grpSp>
          <p:nvGrpSpPr>
            <p:cNvPr id="16" name="Group 20"/>
            <p:cNvGrpSpPr/>
            <p:nvPr/>
          </p:nvGrpSpPr>
          <p:grpSpPr>
            <a:xfrm>
              <a:off x="1446648" y="4541683"/>
              <a:ext cx="9298705" cy="857260"/>
              <a:chOff x="1768931" y="3638220"/>
              <a:chExt cx="9298705" cy="857260"/>
            </a:xfrm>
          </p:grpSpPr>
          <p:grpSp>
            <p:nvGrpSpPr>
              <p:cNvPr id="17" name="Group 21"/>
              <p:cNvGrpSpPr/>
              <p:nvPr/>
            </p:nvGrpSpPr>
            <p:grpSpPr>
              <a:xfrm>
                <a:off x="1768931" y="3638220"/>
                <a:ext cx="2213143" cy="857260"/>
                <a:chOff x="1732858" y="5001250"/>
                <a:chExt cx="2213143" cy="857260"/>
              </a:xfrm>
            </p:grpSpPr>
            <p:sp>
              <p:nvSpPr>
                <p:cNvPr id="27" name="íṩľíḍè-TextBox 3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a:solidFill>
                        <a:schemeClr val="accent1"/>
                      </a:solidFill>
                      <a:cs typeface="+mn-ea"/>
                      <a:sym typeface="+mn-lt"/>
                    </a:rPr>
                    <a:t>标题文本预设</a:t>
                  </a:r>
                  <a:endParaRPr lang="zh-CN" altLang="en-US" sz="1400" b="1">
                    <a:solidFill>
                      <a:schemeClr val="accent1"/>
                    </a:solidFill>
                    <a:cs typeface="+mn-ea"/>
                    <a:sym typeface="+mn-lt"/>
                  </a:endParaRPr>
                </a:p>
              </p:txBody>
            </p:sp>
            <p:sp>
              <p:nvSpPr>
                <p:cNvPr id="28" name="íṩľíḍè-TextBox 32"/>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cs typeface="+mn-ea"/>
                      <a:sym typeface="+mn-lt"/>
                    </a:rPr>
                    <a:t>此部分内容作为文字排版占位显示 </a:t>
                  </a:r>
                  <a:br>
                    <a:rPr lang="zh-CN" altLang="en-US" sz="1000">
                      <a:cs typeface="+mn-ea"/>
                      <a:sym typeface="+mn-lt"/>
                    </a:rPr>
                  </a:br>
                  <a:r>
                    <a:rPr lang="zh-CN" altLang="en-US" sz="1000">
                      <a:cs typeface="+mn-ea"/>
                      <a:sym typeface="+mn-lt"/>
                    </a:rPr>
                    <a:t>（建议使用主题字体）</a:t>
                  </a:r>
                  <a:endParaRPr lang="zh-CN" altLang="en-US" sz="1000">
                    <a:cs typeface="+mn-ea"/>
                    <a:sym typeface="+mn-lt"/>
                  </a:endParaRPr>
                </a:p>
              </p:txBody>
            </p:sp>
          </p:grpSp>
          <p:grpSp>
            <p:nvGrpSpPr>
              <p:cNvPr id="18" name="Group 22"/>
              <p:cNvGrpSpPr/>
              <p:nvPr/>
            </p:nvGrpSpPr>
            <p:grpSpPr>
              <a:xfrm>
                <a:off x="4130785" y="3638220"/>
                <a:ext cx="2213143" cy="857260"/>
                <a:chOff x="1732858" y="5001250"/>
                <a:chExt cx="2213143" cy="857260"/>
              </a:xfrm>
            </p:grpSpPr>
            <p:sp>
              <p:nvSpPr>
                <p:cNvPr id="25" name="íṩľíḍè-TextBox 2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a:solidFill>
                        <a:schemeClr val="accent2"/>
                      </a:solidFill>
                      <a:cs typeface="+mn-ea"/>
                      <a:sym typeface="+mn-lt"/>
                    </a:rPr>
                    <a:t>标题文本预设</a:t>
                  </a:r>
                  <a:endParaRPr lang="zh-CN" altLang="en-US" sz="1400" b="1">
                    <a:solidFill>
                      <a:schemeClr val="accent2"/>
                    </a:solidFill>
                    <a:cs typeface="+mn-ea"/>
                    <a:sym typeface="+mn-lt"/>
                  </a:endParaRPr>
                </a:p>
              </p:txBody>
            </p:sp>
            <p:sp>
              <p:nvSpPr>
                <p:cNvPr id="26" name="íṩľíḍè-TextBox 30"/>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cs typeface="+mn-ea"/>
                      <a:sym typeface="+mn-lt"/>
                    </a:rPr>
                    <a:t>此部分内容作为文字排版占位显示 </a:t>
                  </a:r>
                  <a:br>
                    <a:rPr lang="zh-CN" altLang="en-US" sz="1000">
                      <a:cs typeface="+mn-ea"/>
                      <a:sym typeface="+mn-lt"/>
                    </a:rPr>
                  </a:br>
                  <a:r>
                    <a:rPr lang="zh-CN" altLang="en-US" sz="1000">
                      <a:cs typeface="+mn-ea"/>
                      <a:sym typeface="+mn-lt"/>
                    </a:rPr>
                    <a:t>（建议使用主题字体）</a:t>
                  </a:r>
                  <a:endParaRPr lang="zh-CN" altLang="en-US" sz="1000">
                    <a:cs typeface="+mn-ea"/>
                    <a:sym typeface="+mn-lt"/>
                  </a:endParaRPr>
                </a:p>
              </p:txBody>
            </p:sp>
          </p:grpSp>
          <p:grpSp>
            <p:nvGrpSpPr>
              <p:cNvPr id="19" name="Group 23"/>
              <p:cNvGrpSpPr/>
              <p:nvPr/>
            </p:nvGrpSpPr>
            <p:grpSpPr>
              <a:xfrm>
                <a:off x="6492639" y="3638220"/>
                <a:ext cx="2213143" cy="857260"/>
                <a:chOff x="1732858" y="5001250"/>
                <a:chExt cx="2213143" cy="857260"/>
              </a:xfrm>
            </p:grpSpPr>
            <p:sp>
              <p:nvSpPr>
                <p:cNvPr id="23" name="íṩľíḍè-TextBox 27"/>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a:solidFill>
                        <a:schemeClr val="accent3"/>
                      </a:solidFill>
                      <a:cs typeface="+mn-ea"/>
                      <a:sym typeface="+mn-lt"/>
                    </a:rPr>
                    <a:t>标题文本预设</a:t>
                  </a:r>
                  <a:endParaRPr lang="zh-CN" altLang="en-US" sz="1400" b="1">
                    <a:solidFill>
                      <a:schemeClr val="accent3"/>
                    </a:solidFill>
                    <a:cs typeface="+mn-ea"/>
                    <a:sym typeface="+mn-lt"/>
                  </a:endParaRPr>
                </a:p>
              </p:txBody>
            </p:sp>
            <p:sp>
              <p:nvSpPr>
                <p:cNvPr id="24" name="íṩľíḍè-TextBox 28"/>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cs typeface="+mn-ea"/>
                      <a:sym typeface="+mn-lt"/>
                    </a:rPr>
                    <a:t>此部分内容作为文字排版占位显示 </a:t>
                  </a:r>
                  <a:br>
                    <a:rPr lang="zh-CN" altLang="en-US" sz="1000">
                      <a:cs typeface="+mn-ea"/>
                      <a:sym typeface="+mn-lt"/>
                    </a:rPr>
                  </a:br>
                  <a:r>
                    <a:rPr lang="zh-CN" altLang="en-US" sz="1000">
                      <a:cs typeface="+mn-ea"/>
                      <a:sym typeface="+mn-lt"/>
                    </a:rPr>
                    <a:t>（建议使用主题字体）</a:t>
                  </a:r>
                  <a:endParaRPr lang="zh-CN" altLang="en-US" sz="1000">
                    <a:cs typeface="+mn-ea"/>
                    <a:sym typeface="+mn-lt"/>
                  </a:endParaRPr>
                </a:p>
              </p:txBody>
            </p:sp>
          </p:grpSp>
          <p:grpSp>
            <p:nvGrpSpPr>
              <p:cNvPr id="20" name="Group 24"/>
              <p:cNvGrpSpPr/>
              <p:nvPr/>
            </p:nvGrpSpPr>
            <p:grpSpPr>
              <a:xfrm>
                <a:off x="8854493" y="3638220"/>
                <a:ext cx="2213143" cy="857260"/>
                <a:chOff x="1732858" y="5001250"/>
                <a:chExt cx="2213143" cy="857260"/>
              </a:xfrm>
            </p:grpSpPr>
            <p:sp>
              <p:nvSpPr>
                <p:cNvPr id="21" name="íṩľíḍè-TextBox 25"/>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a:solidFill>
                        <a:schemeClr val="accent4"/>
                      </a:solidFill>
                      <a:cs typeface="+mn-ea"/>
                      <a:sym typeface="+mn-lt"/>
                    </a:rPr>
                    <a:t>标题文本预设</a:t>
                  </a:r>
                  <a:endParaRPr lang="zh-CN" altLang="en-US" sz="1400" b="1">
                    <a:solidFill>
                      <a:schemeClr val="accent4"/>
                    </a:solidFill>
                    <a:cs typeface="+mn-ea"/>
                    <a:sym typeface="+mn-lt"/>
                  </a:endParaRPr>
                </a:p>
              </p:txBody>
            </p:sp>
            <p:sp>
              <p:nvSpPr>
                <p:cNvPr id="22" name="íṩľíḍè-TextBox 26"/>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cs typeface="+mn-ea"/>
                      <a:sym typeface="+mn-lt"/>
                    </a:rPr>
                    <a:t>此部分内容作为文字排版占位显示 </a:t>
                  </a:r>
                  <a:br>
                    <a:rPr lang="zh-CN" altLang="en-US" sz="1000">
                      <a:cs typeface="+mn-ea"/>
                      <a:sym typeface="+mn-lt"/>
                    </a:rPr>
                  </a:br>
                  <a:r>
                    <a:rPr lang="zh-CN" altLang="en-US" sz="1000">
                      <a:cs typeface="+mn-ea"/>
                      <a:sym typeface="+mn-lt"/>
                    </a:rPr>
                    <a:t>（建议使用主题字体）</a:t>
                  </a:r>
                  <a:endParaRPr lang="zh-CN" altLang="en-US" sz="1000">
                    <a:cs typeface="+mn-ea"/>
                    <a:sym typeface="+mn-lt"/>
                  </a:endParaRPr>
                </a:p>
              </p:txBody>
            </p:sp>
          </p:grpSp>
        </p:gr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017cfed-b063-4a2f-aab6-68688076e4ba"/>
          <p:cNvGrpSpPr>
            <a:grpSpLocks noChangeAspect="1"/>
          </p:cNvGrpSpPr>
          <p:nvPr/>
        </p:nvGrpSpPr>
        <p:grpSpPr>
          <a:xfrm>
            <a:off x="707231" y="1204131"/>
            <a:ext cx="10777539" cy="4449740"/>
            <a:chOff x="755650" y="912552"/>
            <a:chExt cx="10777538" cy="4449740"/>
          </a:xfrm>
        </p:grpSpPr>
        <p:sp>
          <p:nvSpPr>
            <p:cNvPr id="3" name="i$liḋe-Oval 4"/>
            <p:cNvSpPr/>
            <p:nvPr/>
          </p:nvSpPr>
          <p:spPr bwMode="auto">
            <a:xfrm>
              <a:off x="1560731" y="1654001"/>
              <a:ext cx="2222500" cy="2223081"/>
            </a:xfrm>
            <a:prstGeom prst="ellipse">
              <a:avLst/>
            </a:prstGeom>
            <a:solidFill>
              <a:schemeClr val="accent4"/>
            </a:solidFill>
            <a:ln w="50800" cap="flat">
              <a:solidFill>
                <a:schemeClr val="tx1">
                  <a:alpha val="0"/>
                </a:schemeClr>
              </a:solidFill>
              <a:prstDash val="solid"/>
              <a:miter lim="800000"/>
              <a:headEnd type="none" w="med" len="med"/>
              <a:tailEnd type="none" w="med" len="med"/>
            </a:ln>
          </p:spPr>
          <p:txBody>
            <a:bodyPr wrap="none" lIns="0" tIns="0" rIns="0" bIns="0" anchor="ctr">
              <a:normAutofit/>
            </a:bodyPr>
            <a:lstStyle/>
            <a:p>
              <a:pPr algn="ctr">
                <a:defRPr/>
              </a:pPr>
              <a:r>
                <a:rPr lang="zh-CN" altLang="en-US" sz="1600" b="1">
                  <a:solidFill>
                    <a:schemeClr val="bg1"/>
                  </a:solidFill>
                  <a:cs typeface="+mn-ea"/>
                  <a:sym typeface="+mn-lt"/>
                </a:rPr>
                <a:t>标题文本预设</a:t>
              </a:r>
              <a:endParaRPr lang="zh-CN" altLang="en-US" sz="1600" b="1">
                <a:solidFill>
                  <a:schemeClr val="bg1"/>
                </a:solidFill>
                <a:cs typeface="+mn-ea"/>
                <a:sym typeface="+mn-lt"/>
              </a:endParaRPr>
            </a:p>
          </p:txBody>
        </p:sp>
        <p:sp>
          <p:nvSpPr>
            <p:cNvPr id="4" name="i$liḋe-Oval 6"/>
            <p:cNvSpPr/>
            <p:nvPr/>
          </p:nvSpPr>
          <p:spPr bwMode="auto">
            <a:xfrm>
              <a:off x="3967956" y="2991820"/>
              <a:ext cx="350044"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5" name="i$liḋe-Oval 7"/>
            <p:cNvSpPr/>
            <p:nvPr/>
          </p:nvSpPr>
          <p:spPr bwMode="auto">
            <a:xfrm>
              <a:off x="1524000" y="3225243"/>
              <a:ext cx="349250"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6" name="i$liḋe-Oval 8"/>
            <p:cNvSpPr/>
            <p:nvPr/>
          </p:nvSpPr>
          <p:spPr bwMode="auto">
            <a:xfrm>
              <a:off x="2010569" y="3754019"/>
              <a:ext cx="603250" cy="603408"/>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7" name="i$liḋe-Oval 9"/>
            <p:cNvSpPr/>
            <p:nvPr/>
          </p:nvSpPr>
          <p:spPr bwMode="auto">
            <a:xfrm>
              <a:off x="2486819" y="1319745"/>
              <a:ext cx="200819" cy="20087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8" name="i$liḋe-Oval 10"/>
            <p:cNvSpPr/>
            <p:nvPr/>
          </p:nvSpPr>
          <p:spPr bwMode="auto">
            <a:xfrm>
              <a:off x="755650" y="2500360"/>
              <a:ext cx="433388" cy="435089"/>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cs typeface="+mn-ea"/>
                <a:sym typeface="+mn-lt"/>
              </a:endParaRPr>
            </a:p>
          </p:txBody>
        </p:sp>
        <p:sp>
          <p:nvSpPr>
            <p:cNvPr id="9" name="i$liḋe-Oval 12"/>
            <p:cNvSpPr/>
            <p:nvPr/>
          </p:nvSpPr>
          <p:spPr bwMode="auto">
            <a:xfrm>
              <a:off x="4996764" y="1591208"/>
              <a:ext cx="2284976" cy="2283619"/>
            </a:xfrm>
            <a:prstGeom prst="ellipse">
              <a:avLst/>
            </a:prstGeom>
            <a:solidFill>
              <a:schemeClr val="accent1"/>
            </a:solidFill>
            <a:ln w="50800">
              <a:solidFill>
                <a:schemeClr val="tx1">
                  <a:alpha val="0"/>
                </a:schemeClr>
              </a:solidFill>
              <a:miter lim="800000"/>
            </a:ln>
          </p:spPr>
          <p:txBody>
            <a:bodyPr wrap="none" lIns="0" tIns="0" rIns="0" bIns="0" anchor="ctr">
              <a:normAutofit/>
            </a:bodyPr>
            <a:lstStyle/>
            <a:p>
              <a:pPr algn="ctr"/>
              <a:r>
                <a:rPr lang="zh-CN" altLang="en-US" sz="1600" b="1">
                  <a:solidFill>
                    <a:schemeClr val="bg1"/>
                  </a:solidFill>
                  <a:cs typeface="+mn-ea"/>
                  <a:sym typeface="+mn-lt"/>
                </a:rPr>
                <a:t>标题文本预设</a:t>
              </a:r>
              <a:endParaRPr lang="zh-CN" altLang="en-US" sz="1600" b="1">
                <a:solidFill>
                  <a:schemeClr val="bg1"/>
                </a:solidFill>
                <a:cs typeface="+mn-ea"/>
                <a:sym typeface="+mn-lt"/>
              </a:endParaRPr>
            </a:p>
          </p:txBody>
        </p:sp>
        <p:sp>
          <p:nvSpPr>
            <p:cNvPr id="10" name="i$liḋe-Oval 14"/>
            <p:cNvSpPr/>
            <p:nvPr/>
          </p:nvSpPr>
          <p:spPr bwMode="auto">
            <a:xfrm>
              <a:off x="4561682" y="2438933"/>
              <a:ext cx="326312" cy="326231"/>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cs typeface="+mn-ea"/>
                <a:sym typeface="+mn-lt"/>
              </a:endParaRPr>
            </a:p>
          </p:txBody>
        </p:sp>
        <p:sp>
          <p:nvSpPr>
            <p:cNvPr id="11" name="i$liḋe-Oval 15"/>
            <p:cNvSpPr/>
            <p:nvPr/>
          </p:nvSpPr>
          <p:spPr bwMode="auto">
            <a:xfrm>
              <a:off x="5878044" y="3744652"/>
              <a:ext cx="543853" cy="543719"/>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cs typeface="+mn-ea"/>
                <a:sym typeface="+mn-lt"/>
              </a:endParaRPr>
            </a:p>
          </p:txBody>
        </p:sp>
        <p:sp>
          <p:nvSpPr>
            <p:cNvPr id="12" name="i$liḋe-Oval 16"/>
            <p:cNvSpPr/>
            <p:nvPr/>
          </p:nvSpPr>
          <p:spPr bwMode="auto">
            <a:xfrm>
              <a:off x="6856979" y="1612639"/>
              <a:ext cx="173874" cy="173831"/>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cs typeface="+mn-ea"/>
                <a:sym typeface="+mn-lt"/>
              </a:endParaRPr>
            </a:p>
          </p:txBody>
        </p:sp>
        <p:sp>
          <p:nvSpPr>
            <p:cNvPr id="13" name="i$liḋe-Oval 17"/>
            <p:cNvSpPr/>
            <p:nvPr/>
          </p:nvSpPr>
          <p:spPr bwMode="auto">
            <a:xfrm>
              <a:off x="7118187" y="3298565"/>
              <a:ext cx="402530" cy="402431"/>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cs typeface="+mn-ea"/>
                <a:sym typeface="+mn-lt"/>
              </a:endParaRPr>
            </a:p>
          </p:txBody>
        </p:sp>
        <p:sp>
          <p:nvSpPr>
            <p:cNvPr id="14" name="i$liḋe-Oval 18"/>
            <p:cNvSpPr/>
            <p:nvPr/>
          </p:nvSpPr>
          <p:spPr bwMode="auto">
            <a:xfrm>
              <a:off x="7292061" y="2330189"/>
              <a:ext cx="489071" cy="489744"/>
            </a:xfrm>
            <a:prstGeom prst="ellipse">
              <a:avLst/>
            </a:prstGeom>
            <a:solidFill>
              <a:schemeClr val="bg1">
                <a:lumMod val="75000"/>
                <a:alpha val="20000"/>
              </a:schemeClr>
            </a:solidFill>
            <a:ln w="50800">
              <a:solidFill>
                <a:schemeClr val="tx1">
                  <a:alpha val="0"/>
                </a:schemeClr>
              </a:solidFill>
              <a:miter lim="800000"/>
            </a:ln>
          </p:spPr>
          <p:txBody>
            <a:bodyPr anchor="ctr"/>
            <a:lstStyle/>
            <a:p>
              <a:pPr algn="ctr"/>
              <a:endParaRPr>
                <a:cs typeface="+mn-ea"/>
                <a:sym typeface="+mn-lt"/>
              </a:endParaRPr>
            </a:p>
          </p:txBody>
        </p:sp>
        <p:sp>
          <p:nvSpPr>
            <p:cNvPr id="15" name="i$liḋe-Oval 20"/>
            <p:cNvSpPr/>
            <p:nvPr/>
          </p:nvSpPr>
          <p:spPr bwMode="auto">
            <a:xfrm>
              <a:off x="8528050" y="1592796"/>
              <a:ext cx="2294732" cy="2295525"/>
            </a:xfrm>
            <a:prstGeom prst="ellipse">
              <a:avLst/>
            </a:prstGeom>
            <a:solidFill>
              <a:schemeClr val="accent2"/>
            </a:solidFill>
            <a:ln w="50800">
              <a:solidFill>
                <a:schemeClr val="tx1">
                  <a:alpha val="0"/>
                </a:schemeClr>
              </a:solidFill>
              <a:miter lim="800000"/>
            </a:ln>
          </p:spPr>
          <p:txBody>
            <a:bodyPr wrap="none" lIns="0" tIns="0" rIns="0" bIns="0" anchor="ctr">
              <a:normAutofit/>
            </a:bodyPr>
            <a:lstStyle/>
            <a:p>
              <a:pPr algn="ctr"/>
              <a:r>
                <a:rPr lang="zh-CN" altLang="en-US" sz="1600" b="1">
                  <a:solidFill>
                    <a:schemeClr val="bg1"/>
                  </a:solidFill>
                  <a:cs typeface="+mn-ea"/>
                  <a:sym typeface="+mn-lt"/>
                </a:rPr>
                <a:t>标题文本预设</a:t>
              </a:r>
              <a:endParaRPr lang="zh-CN" altLang="en-US" sz="1600" b="1">
                <a:solidFill>
                  <a:schemeClr val="bg1"/>
                </a:solidFill>
                <a:cs typeface="+mn-ea"/>
                <a:sym typeface="+mn-lt"/>
              </a:endParaRPr>
            </a:p>
          </p:txBody>
        </p:sp>
        <p:sp>
          <p:nvSpPr>
            <p:cNvPr id="16" name="i$liḋe-Oval 22"/>
            <p:cNvSpPr/>
            <p:nvPr/>
          </p:nvSpPr>
          <p:spPr bwMode="auto">
            <a:xfrm>
              <a:off x="7981950" y="2551646"/>
              <a:ext cx="491331" cy="491331"/>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cs typeface="+mn-ea"/>
                <a:sym typeface="+mn-lt"/>
              </a:endParaRPr>
            </a:p>
          </p:txBody>
        </p:sp>
        <p:sp>
          <p:nvSpPr>
            <p:cNvPr id="17" name="i$liḋe-Oval 23"/>
            <p:cNvSpPr/>
            <p:nvPr/>
          </p:nvSpPr>
          <p:spPr bwMode="auto">
            <a:xfrm>
              <a:off x="9205913" y="912552"/>
              <a:ext cx="250825" cy="250825"/>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cs typeface="+mn-ea"/>
                <a:sym typeface="+mn-lt"/>
              </a:endParaRPr>
            </a:p>
          </p:txBody>
        </p:sp>
        <p:sp>
          <p:nvSpPr>
            <p:cNvPr id="18" name="îṣļîḑé-Oval 24"/>
            <p:cNvSpPr/>
            <p:nvPr/>
          </p:nvSpPr>
          <p:spPr bwMode="auto">
            <a:xfrm>
              <a:off x="10167144" y="3305708"/>
              <a:ext cx="623094" cy="623094"/>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cs typeface="+mn-ea"/>
                <a:sym typeface="+mn-lt"/>
              </a:endParaRPr>
            </a:p>
          </p:txBody>
        </p:sp>
        <p:sp>
          <p:nvSpPr>
            <p:cNvPr id="19" name="îṣļîḑé-Oval 25"/>
            <p:cNvSpPr/>
            <p:nvPr/>
          </p:nvSpPr>
          <p:spPr bwMode="auto">
            <a:xfrm>
              <a:off x="11358563" y="2868352"/>
              <a:ext cx="174625" cy="174625"/>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cs typeface="+mn-ea"/>
                <a:sym typeface="+mn-lt"/>
              </a:endParaRPr>
            </a:p>
          </p:txBody>
        </p:sp>
        <p:sp>
          <p:nvSpPr>
            <p:cNvPr id="20" name="îṣļîḑé-Oval 26"/>
            <p:cNvSpPr/>
            <p:nvPr/>
          </p:nvSpPr>
          <p:spPr bwMode="auto">
            <a:xfrm>
              <a:off x="9752013" y="1426108"/>
              <a:ext cx="415131" cy="415131"/>
            </a:xfrm>
            <a:prstGeom prst="ellipse">
              <a:avLst/>
            </a:prstGeom>
            <a:solidFill>
              <a:schemeClr val="bg1">
                <a:lumMod val="75000"/>
                <a:alpha val="29803"/>
              </a:schemeClr>
            </a:solidFill>
            <a:ln w="50800">
              <a:solidFill>
                <a:schemeClr val="tx1">
                  <a:alpha val="0"/>
                </a:schemeClr>
              </a:solidFill>
              <a:miter lim="800000"/>
            </a:ln>
          </p:spPr>
          <p:txBody>
            <a:bodyPr anchor="ctr"/>
            <a:lstStyle/>
            <a:p>
              <a:pPr algn="ctr"/>
              <a:endParaRPr>
                <a:cs typeface="+mn-ea"/>
                <a:sym typeface="+mn-lt"/>
              </a:endParaRPr>
            </a:p>
          </p:txBody>
        </p:sp>
        <p:grpSp>
          <p:nvGrpSpPr>
            <p:cNvPr id="21" name="Group 30"/>
            <p:cNvGrpSpPr/>
            <p:nvPr/>
          </p:nvGrpSpPr>
          <p:grpSpPr>
            <a:xfrm>
              <a:off x="4996764" y="3874827"/>
              <a:ext cx="2386516" cy="1473971"/>
              <a:chOff x="2237030" y="4835638"/>
              <a:chExt cx="2386516" cy="1473971"/>
            </a:xfrm>
          </p:grpSpPr>
          <p:sp>
            <p:nvSpPr>
              <p:cNvPr id="28" name="îṣļîḑé-TextBox 33"/>
              <p:cNvSpPr txBox="1"/>
              <p:nvPr/>
            </p:nvSpPr>
            <p:spPr bwMode="auto">
              <a:xfrm>
                <a:off x="2237030" y="4835638"/>
                <a:ext cx="2386516" cy="636357"/>
              </a:xfrm>
              <a:prstGeom prst="rect">
                <a:avLst/>
              </a:prstGeom>
              <a:noFill/>
            </p:spPr>
            <p:txBody>
              <a:bodyPr wrap="none" lIns="0" tIns="0" rIns="0" bIns="0" anchor="b" anchorCtr="1">
                <a:normAutofit/>
              </a:bodyPr>
              <a:lstStyle/>
              <a:p>
                <a:pPr latinLnBrk="0"/>
                <a:r>
                  <a:rPr lang="zh-CN" altLang="en-US" sz="1400">
                    <a:solidFill>
                      <a:schemeClr val="accent1">
                        <a:lumMod val="100000"/>
                      </a:schemeClr>
                    </a:solidFill>
                    <a:cs typeface="+mn-ea"/>
                    <a:sym typeface="+mn-lt"/>
                  </a:rPr>
                  <a:t>标题文本预设</a:t>
                </a:r>
                <a:endParaRPr lang="zh-CN" altLang="en-US" sz="1400">
                  <a:solidFill>
                    <a:schemeClr val="accent1">
                      <a:lumMod val="100000"/>
                    </a:schemeClr>
                  </a:solidFill>
                  <a:cs typeface="+mn-ea"/>
                  <a:sym typeface="+mn-lt"/>
                </a:endParaRPr>
              </a:p>
            </p:txBody>
          </p:sp>
          <p:sp>
            <p:nvSpPr>
              <p:cNvPr id="29" name="îṣļîḑé-TextBox 36"/>
              <p:cNvSpPr txBox="1"/>
              <p:nvPr/>
            </p:nvSpPr>
            <p:spPr bwMode="auto">
              <a:xfrm>
                <a:off x="2237030" y="5471995"/>
                <a:ext cx="2386516" cy="837614"/>
              </a:xfrm>
              <a:prstGeom prst="rect">
                <a:avLst/>
              </a:prstGeom>
              <a:noFill/>
            </p:spPr>
            <p:txBody>
              <a:bodyPr wrap="square" lIns="90000" tIns="46800" rIns="90000" bIns="46800" anchor="ctr" anchorCtr="1">
                <a:normAutofit/>
              </a:bodyPr>
              <a:lstStyle/>
              <a:p>
                <a:pPr latinLnBrk="0">
                  <a:lnSpc>
                    <a:spcPct val="120000"/>
                  </a:lnSpc>
                </a:pPr>
                <a:r>
                  <a:rPr lang="zh-CN" altLang="en-US" sz="1000">
                    <a:solidFill>
                      <a:schemeClr val="tx1">
                        <a:lumMod val="85000"/>
                        <a:lumOff val="15000"/>
                      </a:schemeClr>
                    </a:solidFill>
                    <a:cs typeface="+mn-ea"/>
                    <a:sym typeface="+mn-lt"/>
                  </a:rPr>
                  <a:t>此部分内容作为文字排版占位显示 </a:t>
                </a:r>
                <a:br>
                  <a:rPr lang="zh-CN" altLang="en-US" sz="1000">
                    <a:solidFill>
                      <a:schemeClr val="tx1">
                        <a:lumMod val="85000"/>
                        <a:lumOff val="15000"/>
                      </a:schemeClr>
                    </a:solidFill>
                    <a:cs typeface="+mn-ea"/>
                    <a:sym typeface="+mn-lt"/>
                  </a:rPr>
                </a:br>
                <a:r>
                  <a:rPr lang="zh-CN" altLang="en-US" sz="1000">
                    <a:solidFill>
                      <a:schemeClr val="tx1">
                        <a:lumMod val="85000"/>
                        <a:lumOff val="15000"/>
                      </a:schemeClr>
                    </a:solidFill>
                    <a:cs typeface="+mn-ea"/>
                    <a:sym typeface="+mn-lt"/>
                  </a:rPr>
                  <a:t>（建议使用主题字体）</a:t>
                </a:r>
                <a:endParaRPr lang="zh-CN" altLang="en-US" sz="1000">
                  <a:solidFill>
                    <a:schemeClr val="tx1">
                      <a:lumMod val="85000"/>
                      <a:lumOff val="15000"/>
                    </a:schemeClr>
                  </a:solidFill>
                  <a:cs typeface="+mn-ea"/>
                  <a:sym typeface="+mn-lt"/>
                </a:endParaRPr>
              </a:p>
            </p:txBody>
          </p:sp>
        </p:grpSp>
        <p:grpSp>
          <p:nvGrpSpPr>
            <p:cNvPr id="22" name="Group 39"/>
            <p:cNvGrpSpPr/>
            <p:nvPr/>
          </p:nvGrpSpPr>
          <p:grpSpPr>
            <a:xfrm>
              <a:off x="8488254" y="3888321"/>
              <a:ext cx="2386516" cy="1473971"/>
              <a:chOff x="2237030" y="4835638"/>
              <a:chExt cx="2386516" cy="1473971"/>
            </a:xfrm>
          </p:grpSpPr>
          <p:sp>
            <p:nvSpPr>
              <p:cNvPr id="26" name="îṣļîḑé-TextBox 40"/>
              <p:cNvSpPr txBox="1"/>
              <p:nvPr/>
            </p:nvSpPr>
            <p:spPr bwMode="auto">
              <a:xfrm>
                <a:off x="2237030" y="4835638"/>
                <a:ext cx="2386516" cy="636357"/>
              </a:xfrm>
              <a:prstGeom prst="rect">
                <a:avLst/>
              </a:prstGeom>
              <a:noFill/>
            </p:spPr>
            <p:txBody>
              <a:bodyPr wrap="none" lIns="0" tIns="0" rIns="0" bIns="0" anchor="b" anchorCtr="1">
                <a:normAutofit/>
              </a:bodyPr>
              <a:lstStyle/>
              <a:p>
                <a:pPr latinLnBrk="0"/>
                <a:r>
                  <a:rPr lang="zh-CN" altLang="en-US" sz="1400">
                    <a:solidFill>
                      <a:schemeClr val="accent2">
                        <a:lumMod val="100000"/>
                      </a:schemeClr>
                    </a:solidFill>
                    <a:cs typeface="+mn-ea"/>
                    <a:sym typeface="+mn-lt"/>
                  </a:rPr>
                  <a:t>标题文本预设</a:t>
                </a:r>
                <a:endParaRPr lang="zh-CN" altLang="en-US" sz="1400">
                  <a:solidFill>
                    <a:schemeClr val="accent2">
                      <a:lumMod val="100000"/>
                    </a:schemeClr>
                  </a:solidFill>
                  <a:cs typeface="+mn-ea"/>
                  <a:sym typeface="+mn-lt"/>
                </a:endParaRPr>
              </a:p>
            </p:txBody>
          </p:sp>
          <p:sp>
            <p:nvSpPr>
              <p:cNvPr id="27" name="îṣļîḑé-TextBox 41"/>
              <p:cNvSpPr txBox="1"/>
              <p:nvPr/>
            </p:nvSpPr>
            <p:spPr bwMode="auto">
              <a:xfrm>
                <a:off x="2237030" y="5471995"/>
                <a:ext cx="2386516" cy="837614"/>
              </a:xfrm>
              <a:prstGeom prst="rect">
                <a:avLst/>
              </a:prstGeom>
              <a:noFill/>
            </p:spPr>
            <p:txBody>
              <a:bodyPr wrap="square" lIns="90000" tIns="46800" rIns="90000" bIns="46800" anchor="ctr" anchorCtr="1">
                <a:normAutofit/>
              </a:bodyPr>
              <a:lstStyle/>
              <a:p>
                <a:pPr latinLnBrk="0">
                  <a:lnSpc>
                    <a:spcPct val="120000"/>
                  </a:lnSpc>
                </a:pPr>
                <a:r>
                  <a:rPr lang="zh-CN" altLang="en-US" sz="1000">
                    <a:solidFill>
                      <a:schemeClr val="tx1">
                        <a:lumMod val="85000"/>
                        <a:lumOff val="15000"/>
                      </a:schemeClr>
                    </a:solidFill>
                    <a:cs typeface="+mn-ea"/>
                    <a:sym typeface="+mn-lt"/>
                  </a:rPr>
                  <a:t>此部分内容作为文字排版占位显示 </a:t>
                </a:r>
                <a:br>
                  <a:rPr lang="zh-CN" altLang="en-US" sz="1000">
                    <a:solidFill>
                      <a:schemeClr val="tx1">
                        <a:lumMod val="85000"/>
                        <a:lumOff val="15000"/>
                      </a:schemeClr>
                    </a:solidFill>
                    <a:cs typeface="+mn-ea"/>
                    <a:sym typeface="+mn-lt"/>
                  </a:rPr>
                </a:br>
                <a:r>
                  <a:rPr lang="zh-CN" altLang="en-US" sz="1000">
                    <a:solidFill>
                      <a:schemeClr val="tx1">
                        <a:lumMod val="85000"/>
                        <a:lumOff val="15000"/>
                      </a:schemeClr>
                    </a:solidFill>
                    <a:cs typeface="+mn-ea"/>
                    <a:sym typeface="+mn-lt"/>
                  </a:rPr>
                  <a:t>（建议使用主题字体）</a:t>
                </a:r>
                <a:endParaRPr lang="zh-CN" altLang="en-US" sz="1000">
                  <a:solidFill>
                    <a:schemeClr val="tx1">
                      <a:lumMod val="85000"/>
                      <a:lumOff val="15000"/>
                    </a:schemeClr>
                  </a:solidFill>
                  <a:cs typeface="+mn-ea"/>
                  <a:sym typeface="+mn-lt"/>
                </a:endParaRPr>
              </a:p>
            </p:txBody>
          </p:sp>
        </p:grpSp>
        <p:grpSp>
          <p:nvGrpSpPr>
            <p:cNvPr id="23" name="Group 42"/>
            <p:cNvGrpSpPr/>
            <p:nvPr/>
          </p:nvGrpSpPr>
          <p:grpSpPr>
            <a:xfrm>
              <a:off x="1478723" y="3888321"/>
              <a:ext cx="2386516" cy="1473971"/>
              <a:chOff x="2237030" y="4835638"/>
              <a:chExt cx="2386516" cy="1473971"/>
            </a:xfrm>
          </p:grpSpPr>
          <p:sp>
            <p:nvSpPr>
              <p:cNvPr id="24" name="îṣļîḑé-TextBox 43"/>
              <p:cNvSpPr txBox="1"/>
              <p:nvPr/>
            </p:nvSpPr>
            <p:spPr bwMode="auto">
              <a:xfrm>
                <a:off x="2237030" y="4835638"/>
                <a:ext cx="2386516" cy="636357"/>
              </a:xfrm>
              <a:prstGeom prst="rect">
                <a:avLst/>
              </a:prstGeom>
              <a:noFill/>
            </p:spPr>
            <p:txBody>
              <a:bodyPr wrap="none" lIns="0" tIns="0" rIns="0" bIns="0" anchor="b" anchorCtr="1">
                <a:normAutofit/>
              </a:bodyPr>
              <a:lstStyle/>
              <a:p>
                <a:pPr latinLnBrk="0"/>
                <a:r>
                  <a:rPr lang="zh-CN" altLang="en-US" sz="1400">
                    <a:solidFill>
                      <a:schemeClr val="accent4">
                        <a:lumMod val="100000"/>
                      </a:schemeClr>
                    </a:solidFill>
                    <a:cs typeface="+mn-ea"/>
                    <a:sym typeface="+mn-lt"/>
                  </a:rPr>
                  <a:t>标题文本预设</a:t>
                </a:r>
                <a:endParaRPr lang="zh-CN" altLang="en-US" sz="1400">
                  <a:solidFill>
                    <a:schemeClr val="accent4">
                      <a:lumMod val="100000"/>
                    </a:schemeClr>
                  </a:solidFill>
                  <a:cs typeface="+mn-ea"/>
                  <a:sym typeface="+mn-lt"/>
                </a:endParaRPr>
              </a:p>
            </p:txBody>
          </p:sp>
          <p:sp>
            <p:nvSpPr>
              <p:cNvPr id="25" name="îṣļîḑé-TextBox 44"/>
              <p:cNvSpPr txBox="1"/>
              <p:nvPr/>
            </p:nvSpPr>
            <p:spPr bwMode="auto">
              <a:xfrm>
                <a:off x="2237030" y="5471995"/>
                <a:ext cx="2386516" cy="837614"/>
              </a:xfrm>
              <a:prstGeom prst="rect">
                <a:avLst/>
              </a:prstGeom>
              <a:noFill/>
            </p:spPr>
            <p:txBody>
              <a:bodyPr wrap="square" lIns="90000" tIns="46800" rIns="90000" bIns="46800" anchor="ctr" anchorCtr="1">
                <a:normAutofit/>
              </a:bodyPr>
              <a:lstStyle/>
              <a:p>
                <a:pPr latinLnBrk="0">
                  <a:lnSpc>
                    <a:spcPct val="120000"/>
                  </a:lnSpc>
                </a:pPr>
                <a:r>
                  <a:rPr lang="zh-CN" altLang="en-US" sz="1000">
                    <a:solidFill>
                      <a:schemeClr val="tx1">
                        <a:lumMod val="85000"/>
                        <a:lumOff val="15000"/>
                      </a:schemeClr>
                    </a:solidFill>
                    <a:cs typeface="+mn-ea"/>
                    <a:sym typeface="+mn-lt"/>
                  </a:rPr>
                  <a:t>此部分内容作为文字排版占位显示 </a:t>
                </a:r>
                <a:br>
                  <a:rPr lang="zh-CN" altLang="en-US" sz="1000">
                    <a:solidFill>
                      <a:schemeClr val="tx1">
                        <a:lumMod val="85000"/>
                        <a:lumOff val="15000"/>
                      </a:schemeClr>
                    </a:solidFill>
                    <a:cs typeface="+mn-ea"/>
                    <a:sym typeface="+mn-lt"/>
                  </a:rPr>
                </a:br>
                <a:r>
                  <a:rPr lang="zh-CN" altLang="en-US" sz="1000">
                    <a:solidFill>
                      <a:schemeClr val="tx1">
                        <a:lumMod val="85000"/>
                        <a:lumOff val="15000"/>
                      </a:schemeClr>
                    </a:solidFill>
                    <a:cs typeface="+mn-ea"/>
                    <a:sym typeface="+mn-lt"/>
                  </a:rPr>
                  <a:t>（建议使用主题字体）</a:t>
                </a:r>
                <a:endParaRPr lang="zh-CN" altLang="en-US" sz="1000">
                  <a:solidFill>
                    <a:schemeClr val="tx1">
                      <a:lumMod val="85000"/>
                      <a:lumOff val="15000"/>
                    </a:schemeClr>
                  </a:solidFill>
                  <a:cs typeface="+mn-ea"/>
                  <a:sym typeface="+mn-lt"/>
                </a:endParaRPr>
              </a:p>
            </p:txBody>
          </p:sp>
        </p:gr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F8F8D"/>
        </a:solidFill>
        <a:effectLst/>
      </p:bgPr>
    </p:bg>
    <p:spTree>
      <p:nvGrpSpPr>
        <p:cNvPr id="1" name=""/>
        <p:cNvGrpSpPr/>
        <p:nvPr/>
      </p:nvGrpSpPr>
      <p:grpSpPr>
        <a:xfrm>
          <a:off x="0" y="0"/>
          <a:ext cx="0" cy="0"/>
          <a:chOff x="0" y="0"/>
          <a:chExt cx="0" cy="0"/>
        </a:xfrm>
      </p:grpSpPr>
      <p:pic>
        <p:nvPicPr>
          <p:cNvPr id="3" name="图片 2" descr="图层 1"/>
          <p:cNvPicPr>
            <a:picLocks noChangeAspect="1"/>
          </p:cNvPicPr>
          <p:nvPr/>
        </p:nvPicPr>
        <p:blipFill>
          <a:blip r:embed="rId1"/>
          <a:stretch>
            <a:fillRect/>
          </a:stretch>
        </p:blipFill>
        <p:spPr>
          <a:xfrm rot="5400000">
            <a:off x="3370580" y="-1956435"/>
            <a:ext cx="5464175" cy="10737850"/>
          </a:xfrm>
          <a:prstGeom prst="rect">
            <a:avLst/>
          </a:prstGeom>
          <a:effectLst>
            <a:outerShdw blurRad="50800" dist="38100" dir="2700000" algn="tl" rotWithShape="0">
              <a:prstClr val="black">
                <a:alpha val="40000"/>
              </a:prstClr>
            </a:outerShdw>
          </a:effectLst>
        </p:spPr>
      </p:pic>
      <p:pic>
        <p:nvPicPr>
          <p:cNvPr id="6" name="图片 5" descr="廉 政 副本"/>
          <p:cNvPicPr>
            <a:picLocks noChangeAspect="1"/>
          </p:cNvPicPr>
          <p:nvPr/>
        </p:nvPicPr>
        <p:blipFill>
          <a:blip r:embed="rId2"/>
          <a:stretch>
            <a:fillRect/>
          </a:stretch>
        </p:blipFill>
        <p:spPr>
          <a:xfrm>
            <a:off x="1532255" y="1276350"/>
            <a:ext cx="1678940" cy="3422015"/>
          </a:xfrm>
          <a:prstGeom prst="rect">
            <a:avLst/>
          </a:prstGeom>
        </p:spPr>
      </p:pic>
      <p:pic>
        <p:nvPicPr>
          <p:cNvPr id="9" name="图片 8" descr="廉政 文化 副本 2"/>
          <p:cNvPicPr>
            <a:picLocks noChangeAspect="1"/>
          </p:cNvPicPr>
          <p:nvPr/>
        </p:nvPicPr>
        <p:blipFill>
          <a:blip r:embed="rId3"/>
          <a:stretch>
            <a:fillRect/>
          </a:stretch>
        </p:blipFill>
        <p:spPr>
          <a:xfrm>
            <a:off x="10853420" y="5515610"/>
            <a:ext cx="618490" cy="629285"/>
          </a:xfrm>
          <a:prstGeom prst="rect">
            <a:avLst/>
          </a:prstGeom>
        </p:spPr>
      </p:pic>
      <p:pic>
        <p:nvPicPr>
          <p:cNvPr id="10" name="图片 9" descr="flower 副本"/>
          <p:cNvPicPr>
            <a:picLocks noChangeAspect="1"/>
          </p:cNvPicPr>
          <p:nvPr/>
        </p:nvPicPr>
        <p:blipFill>
          <a:blip r:embed="rId4"/>
          <a:srcRect l="62805" b="73085"/>
          <a:stretch>
            <a:fillRect/>
          </a:stretch>
        </p:blipFill>
        <p:spPr>
          <a:xfrm>
            <a:off x="7275195" y="680720"/>
            <a:ext cx="4196715" cy="4250690"/>
          </a:xfrm>
          <a:prstGeom prst="rect">
            <a:avLst/>
          </a:prstGeom>
        </p:spPr>
      </p:pic>
      <p:sp>
        <p:nvSpPr>
          <p:cNvPr id="23" name="TextBox 22"/>
          <p:cNvSpPr txBox="1"/>
          <p:nvPr/>
        </p:nvSpPr>
        <p:spPr>
          <a:xfrm>
            <a:off x="1532497" y="1943422"/>
            <a:ext cx="2541905" cy="2938145"/>
          </a:xfrm>
          <a:prstGeom prst="rect">
            <a:avLst/>
          </a:prstGeom>
          <a:noFill/>
        </p:spPr>
        <p:txBody>
          <a:bodyPr wrap="none" rtlCol="0">
            <a:spAutoFit/>
          </a:bodyPr>
          <a:lstStyle/>
          <a:p>
            <a:r>
              <a:rPr lang="zh-CN" altLang="en-US" sz="18500" b="1" dirty="0">
                <a:solidFill>
                  <a:schemeClr val="tx1"/>
                </a:solidFill>
                <a:cs typeface="+mn-ea"/>
                <a:sym typeface="+mn-lt"/>
              </a:rPr>
              <a:t>壹</a:t>
            </a:r>
            <a:endParaRPr lang="zh-CN" altLang="en-US" sz="18500" b="1" dirty="0">
              <a:solidFill>
                <a:schemeClr val="tx1"/>
              </a:solidFill>
              <a:cs typeface="+mn-ea"/>
              <a:sym typeface="+mn-lt"/>
            </a:endParaRPr>
          </a:p>
        </p:txBody>
      </p:sp>
      <p:sp>
        <p:nvSpPr>
          <p:cNvPr id="39" name="TextBox 38"/>
          <p:cNvSpPr txBox="1"/>
          <p:nvPr/>
        </p:nvSpPr>
        <p:spPr>
          <a:xfrm>
            <a:off x="4136985" y="2702497"/>
            <a:ext cx="2362200" cy="748030"/>
          </a:xfrm>
          <a:prstGeom prst="rect">
            <a:avLst/>
          </a:prstGeom>
          <a:noFill/>
        </p:spPr>
        <p:txBody>
          <a:bodyPr wrap="none" rtlCol="0">
            <a:spAutoFit/>
          </a:bodyPr>
          <a:lstStyle/>
          <a:p>
            <a:r>
              <a:rPr lang="zh-CN" altLang="en-US" sz="4265" b="1" dirty="0">
                <a:solidFill>
                  <a:schemeClr val="tx1"/>
                </a:solidFill>
                <a:cs typeface="+mn-ea"/>
                <a:sym typeface="+mn-lt"/>
              </a:rPr>
              <a:t>您的标题</a:t>
            </a:r>
            <a:endParaRPr lang="zh-CN" altLang="en-US" sz="4265" b="1" dirty="0">
              <a:solidFill>
                <a:schemeClr val="tx1"/>
              </a:solidFill>
              <a:cs typeface="+mn-ea"/>
              <a:sym typeface="+mn-lt"/>
            </a:endParaRPr>
          </a:p>
        </p:txBody>
      </p:sp>
      <p:sp>
        <p:nvSpPr>
          <p:cNvPr id="40" name="TextBox 39"/>
          <p:cNvSpPr txBox="1"/>
          <p:nvPr/>
        </p:nvSpPr>
        <p:spPr>
          <a:xfrm>
            <a:off x="4161255" y="3482197"/>
            <a:ext cx="1742440" cy="378460"/>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chemeClr val="tx1"/>
                </a:solidFill>
                <a:cs typeface="+mn-ea"/>
                <a:sym typeface="+mn-lt"/>
              </a:rPr>
              <a:t>您的标题</a:t>
            </a:r>
            <a:endParaRPr lang="zh-CN" altLang="en-US" sz="1865" dirty="0">
              <a:solidFill>
                <a:schemeClr val="tx1"/>
              </a:solidFill>
              <a:cs typeface="+mn-ea"/>
              <a:sym typeface="+mn-lt"/>
            </a:endParaRPr>
          </a:p>
        </p:txBody>
      </p:sp>
      <p:sp>
        <p:nvSpPr>
          <p:cNvPr id="41" name="TextBox 40"/>
          <p:cNvSpPr txBox="1"/>
          <p:nvPr/>
        </p:nvSpPr>
        <p:spPr>
          <a:xfrm>
            <a:off x="6849553" y="3482197"/>
            <a:ext cx="1755609" cy="378565"/>
          </a:xfrm>
          <a:prstGeom prst="rect">
            <a:avLst/>
          </a:prstGeom>
          <a:noFill/>
        </p:spPr>
        <p:txBody>
          <a:bodyPr wrap="none" rtlCol="0">
            <a:spAutoFit/>
          </a:bodyPr>
          <a:lstStyle/>
          <a:p>
            <a:pPr marL="609600" indent="-609600" algn="l">
              <a:buFont typeface="Wingdings" panose="05000000000000000000" pitchFamily="2" charset="2"/>
              <a:buChar char="Ø"/>
            </a:pPr>
            <a:r>
              <a:rPr lang="zh-CN" altLang="en-US" sz="1860" dirty="0">
                <a:solidFill>
                  <a:schemeClr val="tx1"/>
                </a:solidFill>
                <a:cs typeface="+mn-ea"/>
                <a:sym typeface="+mn-lt"/>
              </a:rPr>
              <a:t>您的标题</a:t>
            </a:r>
            <a:endParaRPr lang="zh-CN" altLang="en-US" sz="1860" dirty="0">
              <a:solidFill>
                <a:schemeClr val="tx1"/>
              </a:solidFill>
              <a:cs typeface="+mn-ea"/>
              <a:sym typeface="+mn-lt"/>
            </a:endParaRPr>
          </a:p>
        </p:txBody>
      </p:sp>
      <p:sp>
        <p:nvSpPr>
          <p:cNvPr id="12" name="TextBox 11"/>
          <p:cNvSpPr txBox="1"/>
          <p:nvPr/>
        </p:nvSpPr>
        <p:spPr>
          <a:xfrm>
            <a:off x="4161254" y="3969071"/>
            <a:ext cx="1755609" cy="378565"/>
          </a:xfrm>
          <a:prstGeom prst="rect">
            <a:avLst/>
          </a:prstGeom>
          <a:noFill/>
        </p:spPr>
        <p:txBody>
          <a:bodyPr wrap="none" rtlCol="0">
            <a:spAutoFit/>
          </a:bodyPr>
          <a:lstStyle/>
          <a:p>
            <a:pPr marL="609600" indent="-609600" algn="l">
              <a:buFont typeface="Wingdings" panose="05000000000000000000" pitchFamily="2" charset="2"/>
              <a:buChar char="Ø"/>
            </a:pPr>
            <a:r>
              <a:rPr lang="zh-CN" altLang="en-US" sz="1860" dirty="0">
                <a:solidFill>
                  <a:schemeClr val="tx1"/>
                </a:solidFill>
                <a:cs typeface="+mn-ea"/>
                <a:sym typeface="+mn-lt"/>
              </a:rPr>
              <a:t>您的标题</a:t>
            </a:r>
            <a:endParaRPr lang="zh-CN" altLang="en-US" sz="1860" dirty="0">
              <a:solidFill>
                <a:schemeClr val="tx1"/>
              </a:solidFill>
              <a:cs typeface="+mn-ea"/>
              <a:sym typeface="+mn-lt"/>
            </a:endParaRPr>
          </a:p>
        </p:txBody>
      </p:sp>
      <p:sp>
        <p:nvSpPr>
          <p:cNvPr id="13" name="TextBox 12"/>
          <p:cNvSpPr txBox="1"/>
          <p:nvPr/>
        </p:nvSpPr>
        <p:spPr>
          <a:xfrm>
            <a:off x="6849553" y="3969071"/>
            <a:ext cx="1755609" cy="378565"/>
          </a:xfrm>
          <a:prstGeom prst="rect">
            <a:avLst/>
          </a:prstGeom>
          <a:noFill/>
        </p:spPr>
        <p:txBody>
          <a:bodyPr wrap="none" rtlCol="0">
            <a:spAutoFit/>
          </a:bodyPr>
          <a:lstStyle/>
          <a:p>
            <a:pPr marL="609600" indent="-609600" algn="l">
              <a:buFont typeface="Wingdings" panose="05000000000000000000" pitchFamily="2" charset="2"/>
              <a:buChar char="Ø"/>
            </a:pPr>
            <a:r>
              <a:rPr lang="zh-CN" altLang="en-US" sz="1860" dirty="0">
                <a:solidFill>
                  <a:schemeClr val="tx1"/>
                </a:solidFill>
                <a:cs typeface="+mn-ea"/>
                <a:sym typeface="+mn-lt"/>
              </a:rPr>
              <a:t>您的标题</a:t>
            </a:r>
            <a:endParaRPr lang="zh-CN" altLang="en-US" sz="1860" dirty="0">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par>
                          <p:cTn id="15" fill="hold">
                            <p:stCondLst>
                              <p:cond delay="1149"/>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649"/>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P spid="40" grpId="0"/>
      <p:bldP spid="4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层 1"/>
          <p:cNvPicPr>
            <a:picLocks noChangeAspect="1"/>
          </p:cNvPicPr>
          <p:nvPr/>
        </p:nvPicPr>
        <p:blipFill>
          <a:blip r:embed="rId1"/>
          <a:stretch>
            <a:fillRect/>
          </a:stretch>
        </p:blipFill>
        <p:spPr>
          <a:xfrm rot="5400000">
            <a:off x="3370580" y="-1956435"/>
            <a:ext cx="5464175" cy="10737850"/>
          </a:xfrm>
          <a:prstGeom prst="rect">
            <a:avLst/>
          </a:prstGeom>
          <a:effectLst>
            <a:outerShdw blurRad="50800" dist="38100" dir="2700000" algn="tl" rotWithShape="0">
              <a:prstClr val="black">
                <a:alpha val="40000"/>
              </a:prstClr>
            </a:outerShdw>
          </a:effectLst>
        </p:spPr>
      </p:pic>
      <p:pic>
        <p:nvPicPr>
          <p:cNvPr id="5" name="图片 4" descr="图层 2"/>
          <p:cNvPicPr>
            <a:picLocks noChangeAspect="1"/>
          </p:cNvPicPr>
          <p:nvPr/>
        </p:nvPicPr>
        <p:blipFill>
          <a:blip r:embed="rId2"/>
          <a:srcRect l="10211" t="71187" b="5510"/>
          <a:stretch>
            <a:fillRect/>
          </a:stretch>
        </p:blipFill>
        <p:spPr>
          <a:xfrm>
            <a:off x="734060" y="2272030"/>
            <a:ext cx="7705725" cy="4033520"/>
          </a:xfrm>
          <a:prstGeom prst="rect">
            <a:avLst/>
          </a:prstGeom>
        </p:spPr>
      </p:pic>
      <p:pic>
        <p:nvPicPr>
          <p:cNvPr id="4" name="图片 3" descr="瓶"/>
          <p:cNvPicPr>
            <a:picLocks noChangeAspect="1"/>
          </p:cNvPicPr>
          <p:nvPr/>
        </p:nvPicPr>
        <p:blipFill>
          <a:blip r:embed="rId3"/>
          <a:stretch>
            <a:fillRect/>
          </a:stretch>
        </p:blipFill>
        <p:spPr>
          <a:xfrm>
            <a:off x="1214755" y="965835"/>
            <a:ext cx="2593975" cy="5179060"/>
          </a:xfrm>
          <a:prstGeom prst="rect">
            <a:avLst/>
          </a:prstGeom>
        </p:spPr>
      </p:pic>
      <p:pic>
        <p:nvPicPr>
          <p:cNvPr id="7" name="图片 6" descr="清"/>
          <p:cNvPicPr>
            <a:picLocks noChangeAspect="1"/>
          </p:cNvPicPr>
          <p:nvPr/>
        </p:nvPicPr>
        <p:blipFill>
          <a:blip r:embed="rId4"/>
          <a:stretch>
            <a:fillRect/>
          </a:stretch>
        </p:blipFill>
        <p:spPr>
          <a:xfrm>
            <a:off x="6649085" y="1048385"/>
            <a:ext cx="1558925" cy="2035810"/>
          </a:xfrm>
          <a:prstGeom prst="rect">
            <a:avLst/>
          </a:prstGeom>
        </p:spPr>
      </p:pic>
      <p:pic>
        <p:nvPicPr>
          <p:cNvPr id="8" name="图片 7" descr="者自廉"/>
          <p:cNvPicPr>
            <a:picLocks noChangeAspect="1"/>
          </p:cNvPicPr>
          <p:nvPr/>
        </p:nvPicPr>
        <p:blipFill>
          <a:blip r:embed="rId5"/>
          <a:stretch>
            <a:fillRect/>
          </a:stretch>
        </p:blipFill>
        <p:spPr>
          <a:xfrm>
            <a:off x="8439785" y="1196975"/>
            <a:ext cx="501650" cy="1738630"/>
          </a:xfrm>
          <a:prstGeom prst="rect">
            <a:avLst/>
          </a:prstGeom>
        </p:spPr>
      </p:pic>
      <p:pic>
        <p:nvPicPr>
          <p:cNvPr id="9" name="图片 8" descr="廉政 文化 副本 2"/>
          <p:cNvPicPr>
            <a:picLocks noChangeAspect="1"/>
          </p:cNvPicPr>
          <p:nvPr/>
        </p:nvPicPr>
        <p:blipFill>
          <a:blip r:embed="rId6"/>
          <a:stretch>
            <a:fillRect/>
          </a:stretch>
        </p:blipFill>
        <p:spPr>
          <a:xfrm>
            <a:off x="10853420" y="5515610"/>
            <a:ext cx="618490" cy="629285"/>
          </a:xfrm>
          <a:prstGeom prst="rect">
            <a:avLst/>
          </a:prstGeom>
        </p:spPr>
      </p:pic>
      <p:pic>
        <p:nvPicPr>
          <p:cNvPr id="10" name="图片 9" descr="flower 副本"/>
          <p:cNvPicPr>
            <a:picLocks noChangeAspect="1"/>
          </p:cNvPicPr>
          <p:nvPr/>
        </p:nvPicPr>
        <p:blipFill>
          <a:blip r:embed="rId7"/>
          <a:srcRect l="63335" b="72448"/>
          <a:stretch>
            <a:fillRect/>
          </a:stretch>
        </p:blipFill>
        <p:spPr>
          <a:xfrm flipH="1">
            <a:off x="781050" y="680720"/>
            <a:ext cx="3461385" cy="2771140"/>
          </a:xfrm>
          <a:prstGeom prst="rect">
            <a:avLst/>
          </a:prstGeom>
        </p:spPr>
      </p:pic>
      <p:sp>
        <p:nvSpPr>
          <p:cNvPr id="29" name="TextBox 9"/>
          <p:cNvSpPr txBox="1"/>
          <p:nvPr/>
        </p:nvSpPr>
        <p:spPr>
          <a:xfrm>
            <a:off x="5494020" y="3348355"/>
            <a:ext cx="5207000" cy="829945"/>
          </a:xfrm>
          <a:prstGeom prst="rect">
            <a:avLst/>
          </a:prstGeom>
          <a:noFill/>
        </p:spPr>
        <p:txBody>
          <a:bodyPr wrap="square" rtlCol="0">
            <a:spAutoFit/>
          </a:bodyPr>
          <a:lstStyle/>
          <a:p>
            <a:pPr algn="ctr" defTabSz="1147445"/>
            <a:r>
              <a:rPr lang="zh-CN" altLang="en-US" sz="4800" spc="633" dirty="0">
                <a:solidFill>
                  <a:schemeClr val="tx1"/>
                </a:solidFill>
                <a:cs typeface="+mn-ea"/>
                <a:sym typeface="+mn-lt"/>
              </a:rPr>
              <a:t>感谢您的观看</a:t>
            </a:r>
            <a:endParaRPr lang="zh-CN" altLang="en-CA" sz="4800" spc="633" dirty="0">
              <a:solidFill>
                <a:schemeClr val="tx1"/>
              </a:solidFill>
              <a:cs typeface="+mn-ea"/>
              <a:sym typeface="+mn-lt"/>
            </a:endParaRPr>
          </a:p>
        </p:txBody>
      </p:sp>
      <p:sp>
        <p:nvSpPr>
          <p:cNvPr id="32" name="TextBox 53"/>
          <p:cNvSpPr txBox="1">
            <a:spLocks noChangeArrowheads="1"/>
          </p:cNvSpPr>
          <p:nvPr/>
        </p:nvSpPr>
        <p:spPr bwMode="auto">
          <a:xfrm>
            <a:off x="5493975" y="4178467"/>
            <a:ext cx="5348048" cy="101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01" tIns="43650" rIns="87301" bIns="4365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50000"/>
              </a:lnSpc>
              <a:spcBef>
                <a:spcPct val="0"/>
              </a:spcBef>
              <a:buNone/>
            </a:pPr>
            <a:r>
              <a:rPr lang="en-US" altLang="zh-CN" sz="1400" dirty="0">
                <a:solidFill>
                  <a:schemeClr val="tx1"/>
                </a:solidFill>
                <a:latin typeface="+mn-lt"/>
                <a:ea typeface="+mn-ea"/>
                <a:cs typeface="+mn-ea"/>
                <a:sym typeface="+mn-lt"/>
              </a:rPr>
              <a:t>This is a sample text. Insert your desired text here. Again, this is a dummy text, enter your own text here. This is a sample text. Insert your desired text here.</a:t>
            </a:r>
            <a:endParaRPr lang="en-US" altLang="zh-CN" sz="1400" dirty="0">
              <a:solidFill>
                <a:schemeClr val="tx1"/>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9"/>
                                        </p:tgtEl>
                                        <p:attrNameLst>
                                          <p:attrName>ppt_y</p:attrName>
                                        </p:attrNameLst>
                                      </p:cBhvr>
                                      <p:tavLst>
                                        <p:tav tm="0">
                                          <p:val>
                                            <p:strVal val="#ppt_y"/>
                                          </p:val>
                                        </p:tav>
                                        <p:tav tm="100000">
                                          <p:val>
                                            <p:strVal val="#ppt_y"/>
                                          </p:val>
                                        </p:tav>
                                      </p:tavLst>
                                    </p:anim>
                                    <p:anim calcmode="lin" valueType="num">
                                      <p:cBhvr>
                                        <p:cTn id="1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206667" y="3067089"/>
            <a:ext cx="447627" cy="4928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p>
            <a:pPr eaLnBrk="0" hangingPunct="0">
              <a:lnSpc>
                <a:spcPts val="2400"/>
              </a:lnSpc>
            </a:pP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模板下载：</a:t>
            </a:r>
            <a:r>
              <a:rPr lang="en-US" altLang="zh-CN" sz="1055" b="1" dirty="0">
                <a:solidFill>
                  <a:srgbClr val="FFC000"/>
                </a:solidFill>
                <a:latin typeface="微软雅黑" panose="020B0503020204020204" charset="-122"/>
                <a:ea typeface="微软雅黑" panose="020B0503020204020204" charset="-122"/>
                <a:hlinkClick r:id="rId1"/>
              </a:rPr>
              <a:t>www.ppthui.com/muban/</a:t>
            </a:r>
            <a:r>
              <a:rPr lang="en-US" altLang="zh-CN" sz="1055" b="1" dirty="0">
                <a:solidFill>
                  <a:srgbClr val="FFC000"/>
                </a:solidFill>
                <a:latin typeface="微软雅黑" panose="020B0503020204020204" charset="-122"/>
                <a:ea typeface="微软雅黑" panose="020B0503020204020204" charset="-122"/>
              </a:rPr>
              <a:t>            </a:t>
            </a:r>
            <a:r>
              <a:rPr lang="zh-CN" altLang="en-US" sz="1055" b="1" dirty="0">
                <a:solidFill>
                  <a:srgbClr val="4A452A"/>
                </a:solidFill>
                <a:latin typeface="微软雅黑" panose="020B0503020204020204" charset="-122"/>
                <a:ea typeface="微软雅黑" panose="020B0503020204020204" charset="-122"/>
              </a:rPr>
              <a:t>行业</a:t>
            </a: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a:t>
            </a:r>
            <a:r>
              <a:rPr lang="en-US" altLang="zh-CN" sz="1055" b="1" dirty="0">
                <a:solidFill>
                  <a:srgbClr val="4A452A"/>
                </a:solidFill>
                <a:latin typeface="微软雅黑" panose="020B0503020204020204" charset="-122"/>
                <a:ea typeface="微软雅黑" panose="020B0503020204020204" charset="-122"/>
                <a:hlinkClick r:id="rId2"/>
              </a:rPr>
              <a:t>www.ppthui.com/hangye/</a:t>
            </a:r>
            <a:endParaRPr lang="en-US" altLang="zh-CN" sz="1055" b="1" dirty="0">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dirty="0">
                <a:solidFill>
                  <a:srgbClr val="4A452A"/>
                </a:solidFill>
                <a:latin typeface="微软雅黑" panose="020B0503020204020204" charset="-122"/>
                <a:ea typeface="微软雅黑" panose="020B0503020204020204" charset="-122"/>
              </a:rPr>
              <a:t>工作</a:t>
            </a: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a:t>
            </a:r>
            <a:r>
              <a:rPr lang="en-US" altLang="zh-CN" sz="1055" b="1" dirty="0">
                <a:solidFill>
                  <a:srgbClr val="4A452A"/>
                </a:solidFill>
                <a:latin typeface="微软雅黑" panose="020B0503020204020204" charset="-122"/>
                <a:ea typeface="微软雅黑" panose="020B0503020204020204" charset="-122"/>
                <a:hlinkClick r:id="rId3"/>
              </a:rPr>
              <a:t>www.ppthui.com/gongzuo/</a:t>
            </a:r>
            <a:r>
              <a:rPr lang="en-US" altLang="zh-CN" sz="1055" b="1" dirty="0">
                <a:solidFill>
                  <a:srgbClr val="4A452A"/>
                </a:solidFill>
                <a:latin typeface="微软雅黑" panose="020B0503020204020204" charset="-122"/>
                <a:ea typeface="微软雅黑" panose="020B0503020204020204" charset="-122"/>
              </a:rPr>
              <a:t>         </a:t>
            </a:r>
            <a:r>
              <a:rPr lang="zh-CN" altLang="en-US" sz="1055" b="1" dirty="0">
                <a:solidFill>
                  <a:srgbClr val="4A452A"/>
                </a:solidFill>
                <a:latin typeface="微软雅黑" panose="020B0503020204020204" charset="-122"/>
                <a:ea typeface="微软雅黑" panose="020B0503020204020204" charset="-122"/>
              </a:rPr>
              <a:t>节日</a:t>
            </a: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a:t>
            </a:r>
            <a:r>
              <a:rPr lang="en-US" altLang="zh-CN" sz="1055" b="1" dirty="0">
                <a:solidFill>
                  <a:srgbClr val="4A452A"/>
                </a:solidFill>
                <a:latin typeface="微软雅黑" panose="020B0503020204020204" charset="-122"/>
                <a:ea typeface="微软雅黑" panose="020B0503020204020204" charset="-122"/>
                <a:hlinkClick r:id="rId4"/>
              </a:rPr>
              <a:t>www.ppthui.com/jieri/</a:t>
            </a:r>
            <a:endParaRPr lang="en-US" altLang="zh-CN" sz="1055" b="1" dirty="0">
              <a:solidFill>
                <a:srgbClr val="4A452A"/>
              </a:solidFill>
              <a:latin typeface="微软雅黑" panose="020B0503020204020204" charset="-122"/>
              <a:ea typeface="微软雅黑" panose="020B0503020204020204" charset="-122"/>
            </a:endParaRPr>
          </a:p>
          <a:p>
            <a:pPr eaLnBrk="0" hangingPunct="0">
              <a:lnSpc>
                <a:spcPts val="2400"/>
              </a:lnSpc>
            </a:pP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背景图片：</a:t>
            </a:r>
            <a:r>
              <a:rPr lang="en-US" altLang="zh-CN" sz="1055" b="1" dirty="0">
                <a:solidFill>
                  <a:srgbClr val="4A452A"/>
                </a:solidFill>
                <a:latin typeface="微软雅黑" panose="020B0503020204020204" charset="-122"/>
                <a:ea typeface="微软雅黑" panose="020B0503020204020204" charset="-122"/>
              </a:rPr>
              <a:t> </a:t>
            </a:r>
            <a:r>
              <a:rPr lang="en-US" altLang="zh-CN" sz="1055" b="1" dirty="0">
                <a:solidFill>
                  <a:srgbClr val="4A452A"/>
                </a:solidFill>
                <a:latin typeface="微软雅黑" panose="020B0503020204020204" charset="-122"/>
                <a:ea typeface="微软雅黑" panose="020B0503020204020204" charset="-122"/>
                <a:hlinkClick r:id="rId5"/>
              </a:rPr>
              <a:t>www.ppthui.com/beijing/</a:t>
            </a:r>
            <a:r>
              <a:rPr lang="en-US" altLang="zh-CN" sz="1055" b="1" dirty="0">
                <a:solidFill>
                  <a:srgbClr val="4A452A"/>
                </a:solidFill>
                <a:latin typeface="微软雅黑" panose="020B0503020204020204" charset="-122"/>
                <a:ea typeface="微软雅黑" panose="020B0503020204020204" charset="-122"/>
              </a:rPr>
              <a:t>            PPT</a:t>
            </a:r>
            <a:r>
              <a:rPr lang="zh-CN" altLang="en-US" sz="1055" b="1" dirty="0">
                <a:solidFill>
                  <a:srgbClr val="4A452A"/>
                </a:solidFill>
                <a:latin typeface="微软雅黑" panose="020B0503020204020204" charset="-122"/>
                <a:ea typeface="微软雅黑" panose="020B0503020204020204" charset="-122"/>
              </a:rPr>
              <a:t>课件模板：</a:t>
            </a:r>
            <a:r>
              <a:rPr lang="en-US" altLang="zh-CN" sz="1055" b="1" dirty="0">
                <a:solidFill>
                  <a:srgbClr val="4A452A"/>
                </a:solidFill>
                <a:latin typeface="微软雅黑" panose="020B0503020204020204" charset="-122"/>
                <a:ea typeface="微软雅黑" panose="020B0503020204020204" charset="-122"/>
                <a:hlinkClick r:id="rId6"/>
              </a:rPr>
              <a:t>www.ppthui.com/kejian/</a:t>
            </a:r>
            <a:endParaRPr lang="en-US" altLang="zh-CN" sz="1055" b="1" dirty="0">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7"/>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1"/>
          <p:cNvGrpSpPr/>
          <p:nvPr/>
        </p:nvGrpSpPr>
        <p:grpSpPr>
          <a:xfrm>
            <a:off x="3868529" y="2113816"/>
            <a:ext cx="1240451" cy="288800"/>
            <a:chOff x="2901397" y="1460250"/>
            <a:chExt cx="930338" cy="220268"/>
          </a:xfrm>
        </p:grpSpPr>
        <p:cxnSp>
          <p:nvCxnSpPr>
            <p:cNvPr id="7" name="Straight Connector 22"/>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23"/>
            <p:cNvCxnSpPr/>
            <p:nvPr/>
          </p:nvCxnSpPr>
          <p:spPr>
            <a:xfrm flipH="1">
              <a:off x="2901397" y="1463917"/>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 name="Group 24"/>
          <p:cNvGrpSpPr/>
          <p:nvPr/>
        </p:nvGrpSpPr>
        <p:grpSpPr>
          <a:xfrm flipH="1">
            <a:off x="6996273" y="2108925"/>
            <a:ext cx="1240451" cy="293691"/>
            <a:chOff x="2901397" y="1460250"/>
            <a:chExt cx="930338" cy="220268"/>
          </a:xfrm>
        </p:grpSpPr>
        <p:cxnSp>
          <p:nvCxnSpPr>
            <p:cNvPr id="10" name="Straight Connector 25"/>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26"/>
            <p:cNvCxnSpPr/>
            <p:nvPr/>
          </p:nvCxnSpPr>
          <p:spPr>
            <a:xfrm flipH="1">
              <a:off x="2901397" y="1463918"/>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2" name="Group 27"/>
          <p:cNvGrpSpPr/>
          <p:nvPr/>
        </p:nvGrpSpPr>
        <p:grpSpPr>
          <a:xfrm flipV="1">
            <a:off x="3868529" y="5401987"/>
            <a:ext cx="1240451" cy="288800"/>
            <a:chOff x="2901397" y="1460250"/>
            <a:chExt cx="930338" cy="220268"/>
          </a:xfrm>
        </p:grpSpPr>
        <p:cxnSp>
          <p:nvCxnSpPr>
            <p:cNvPr id="13" name="Straight Connector 28"/>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29"/>
            <p:cNvCxnSpPr/>
            <p:nvPr/>
          </p:nvCxnSpPr>
          <p:spPr>
            <a:xfrm flipH="1">
              <a:off x="2901397" y="1463917"/>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 name="Group 30"/>
          <p:cNvGrpSpPr/>
          <p:nvPr/>
        </p:nvGrpSpPr>
        <p:grpSpPr>
          <a:xfrm flipH="1" flipV="1">
            <a:off x="6996273" y="5447896"/>
            <a:ext cx="1240451" cy="293691"/>
            <a:chOff x="2901397" y="1460250"/>
            <a:chExt cx="930338" cy="220268"/>
          </a:xfrm>
        </p:grpSpPr>
        <p:cxnSp>
          <p:nvCxnSpPr>
            <p:cNvPr id="16" name="Straight Connector 31"/>
            <p:cNvCxnSpPr/>
            <p:nvPr/>
          </p:nvCxnSpPr>
          <p:spPr>
            <a:xfrm flipH="1" flipV="1">
              <a:off x="3592681" y="1460250"/>
              <a:ext cx="239054" cy="220268"/>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32"/>
            <p:cNvCxnSpPr/>
            <p:nvPr/>
          </p:nvCxnSpPr>
          <p:spPr>
            <a:xfrm flipH="1">
              <a:off x="2901397" y="1463918"/>
              <a:ext cx="691284"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cxnSp>
        <p:nvCxnSpPr>
          <p:cNvPr id="18" name="Straight Connector 33"/>
          <p:cNvCxnSpPr/>
          <p:nvPr/>
        </p:nvCxnSpPr>
        <p:spPr>
          <a:xfrm flipH="1">
            <a:off x="3690168" y="3898163"/>
            <a:ext cx="614169"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34"/>
          <p:cNvCxnSpPr/>
          <p:nvPr/>
        </p:nvCxnSpPr>
        <p:spPr>
          <a:xfrm flipH="1">
            <a:off x="7887668" y="3898163"/>
            <a:ext cx="614169"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0" name="Group 35"/>
          <p:cNvGrpSpPr/>
          <p:nvPr/>
        </p:nvGrpSpPr>
        <p:grpSpPr>
          <a:xfrm>
            <a:off x="4567913" y="2108927"/>
            <a:ext cx="1488968" cy="1332492"/>
            <a:chOff x="4567913" y="1947001"/>
            <a:chExt cx="1488968" cy="1332492"/>
          </a:xfrm>
        </p:grpSpPr>
        <p:sp>
          <p:nvSpPr>
            <p:cNvPr id="21" name="Freeform 64"/>
            <p:cNvSpPr/>
            <p:nvPr/>
          </p:nvSpPr>
          <p:spPr bwMode="auto">
            <a:xfrm>
              <a:off x="4567913" y="1947001"/>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chemeClr val="accent2"/>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22" name="Freeform 154"/>
            <p:cNvSpPr>
              <a:spLocks noChangeArrowheads="1"/>
            </p:cNvSpPr>
            <p:nvPr/>
          </p:nvSpPr>
          <p:spPr bwMode="auto">
            <a:xfrm>
              <a:off x="5300173" y="2465272"/>
              <a:ext cx="309705" cy="420584"/>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grpSp>
      <p:grpSp>
        <p:nvGrpSpPr>
          <p:cNvPr id="23" name="Group 38"/>
          <p:cNvGrpSpPr/>
          <p:nvPr/>
        </p:nvGrpSpPr>
        <p:grpSpPr>
          <a:xfrm>
            <a:off x="4291635" y="3047781"/>
            <a:ext cx="1092888" cy="1716347"/>
            <a:chOff x="4291635" y="2885856"/>
            <a:chExt cx="1092888" cy="1716347"/>
          </a:xfrm>
        </p:grpSpPr>
        <p:sp>
          <p:nvSpPr>
            <p:cNvPr id="24" name="Freeform 62"/>
            <p:cNvSpPr/>
            <p:nvPr/>
          </p:nvSpPr>
          <p:spPr bwMode="auto">
            <a:xfrm>
              <a:off x="4291635" y="2885856"/>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chemeClr val="accent1"/>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25" name="Freeform 124"/>
            <p:cNvSpPr>
              <a:spLocks noChangeArrowheads="1"/>
            </p:cNvSpPr>
            <p:nvPr/>
          </p:nvSpPr>
          <p:spPr bwMode="auto">
            <a:xfrm>
              <a:off x="4627776" y="3615446"/>
              <a:ext cx="377650" cy="364739"/>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grpSp>
      <p:grpSp>
        <p:nvGrpSpPr>
          <p:cNvPr id="26" name="Group 41"/>
          <p:cNvGrpSpPr/>
          <p:nvPr/>
        </p:nvGrpSpPr>
        <p:grpSpPr>
          <a:xfrm>
            <a:off x="4553244" y="4358271"/>
            <a:ext cx="1493859" cy="1344716"/>
            <a:chOff x="4553244" y="4196345"/>
            <a:chExt cx="1493859" cy="1344716"/>
          </a:xfrm>
        </p:grpSpPr>
        <p:sp>
          <p:nvSpPr>
            <p:cNvPr id="27" name="Freeform 61"/>
            <p:cNvSpPr/>
            <p:nvPr/>
          </p:nvSpPr>
          <p:spPr bwMode="auto">
            <a:xfrm>
              <a:off x="4553244" y="4196345"/>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chemeClr val="accent6"/>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28" name="Freeform 116"/>
            <p:cNvSpPr>
              <a:spLocks noChangeArrowheads="1"/>
            </p:cNvSpPr>
            <p:nvPr/>
          </p:nvSpPr>
          <p:spPr bwMode="auto">
            <a:xfrm>
              <a:off x="5239213" y="4686290"/>
              <a:ext cx="370665" cy="385342"/>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grpSp>
      <p:grpSp>
        <p:nvGrpSpPr>
          <p:cNvPr id="29" name="Group 44"/>
          <p:cNvGrpSpPr/>
          <p:nvPr/>
        </p:nvGrpSpPr>
        <p:grpSpPr>
          <a:xfrm>
            <a:off x="6154677" y="2113815"/>
            <a:ext cx="1488968" cy="1354496"/>
            <a:chOff x="6154677" y="1951889"/>
            <a:chExt cx="1488968" cy="1354496"/>
          </a:xfrm>
        </p:grpSpPr>
        <p:sp>
          <p:nvSpPr>
            <p:cNvPr id="30" name="Freeform 59"/>
            <p:cNvSpPr/>
            <p:nvPr/>
          </p:nvSpPr>
          <p:spPr bwMode="auto">
            <a:xfrm>
              <a:off x="6154677" y="1951889"/>
              <a:ext cx="1488968" cy="1354496"/>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chemeClr val="accent3"/>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31" name="Freeform 100"/>
            <p:cNvSpPr>
              <a:spLocks noChangeArrowheads="1"/>
            </p:cNvSpPr>
            <p:nvPr/>
          </p:nvSpPr>
          <p:spPr bwMode="auto">
            <a:xfrm>
              <a:off x="6523752" y="2465272"/>
              <a:ext cx="530778" cy="342894"/>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grpSp>
      <p:grpSp>
        <p:nvGrpSpPr>
          <p:cNvPr id="32" name="Group 47"/>
          <p:cNvGrpSpPr/>
          <p:nvPr/>
        </p:nvGrpSpPr>
        <p:grpSpPr>
          <a:xfrm>
            <a:off x="6807477" y="3045337"/>
            <a:ext cx="1092888" cy="1713903"/>
            <a:chOff x="6807477" y="2883411"/>
            <a:chExt cx="1092888" cy="1713903"/>
          </a:xfrm>
        </p:grpSpPr>
        <p:sp>
          <p:nvSpPr>
            <p:cNvPr id="33" name="Freeform 58"/>
            <p:cNvSpPr/>
            <p:nvPr/>
          </p:nvSpPr>
          <p:spPr bwMode="auto">
            <a:xfrm>
              <a:off x="6807477" y="2883411"/>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chemeClr val="accent4"/>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34" name="Freeform 141"/>
            <p:cNvSpPr>
              <a:spLocks noChangeArrowheads="1"/>
            </p:cNvSpPr>
            <p:nvPr/>
          </p:nvSpPr>
          <p:spPr bwMode="auto">
            <a:xfrm>
              <a:off x="7126463" y="3502271"/>
              <a:ext cx="517182" cy="526333"/>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grpSp>
      <p:grpSp>
        <p:nvGrpSpPr>
          <p:cNvPr id="35" name="Group 50"/>
          <p:cNvGrpSpPr/>
          <p:nvPr/>
        </p:nvGrpSpPr>
        <p:grpSpPr>
          <a:xfrm>
            <a:off x="6144899" y="4375383"/>
            <a:ext cx="1476743" cy="1354496"/>
            <a:chOff x="6144898" y="4213457"/>
            <a:chExt cx="1476743" cy="1354496"/>
          </a:xfrm>
        </p:grpSpPr>
        <p:sp>
          <p:nvSpPr>
            <p:cNvPr id="36" name="Freeform 60"/>
            <p:cNvSpPr/>
            <p:nvPr/>
          </p:nvSpPr>
          <p:spPr bwMode="auto">
            <a:xfrm>
              <a:off x="6144898" y="4213457"/>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chemeClr val="accent5"/>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37" name="Freeform 123"/>
            <p:cNvSpPr>
              <a:spLocks noChangeArrowheads="1"/>
            </p:cNvSpPr>
            <p:nvPr/>
          </p:nvSpPr>
          <p:spPr bwMode="auto">
            <a:xfrm>
              <a:off x="6531183" y="4687484"/>
              <a:ext cx="401270" cy="409061"/>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grpSp>
      <p:grpSp>
        <p:nvGrpSpPr>
          <p:cNvPr id="38" name="Group 53"/>
          <p:cNvGrpSpPr/>
          <p:nvPr/>
        </p:nvGrpSpPr>
        <p:grpSpPr>
          <a:xfrm>
            <a:off x="5421196" y="3240931"/>
            <a:ext cx="1342272" cy="1339827"/>
            <a:chOff x="5421196" y="3079005"/>
            <a:chExt cx="1342272" cy="1339827"/>
          </a:xfrm>
        </p:grpSpPr>
        <p:sp>
          <p:nvSpPr>
            <p:cNvPr id="39" name="Oval 63"/>
            <p:cNvSpPr>
              <a:spLocks noChangeArrowheads="1"/>
            </p:cNvSpPr>
            <p:nvPr/>
          </p:nvSpPr>
          <p:spPr bwMode="auto">
            <a:xfrm>
              <a:off x="5421196" y="3079005"/>
              <a:ext cx="1342272" cy="1339827"/>
            </a:xfrm>
            <a:prstGeom prst="ellipse">
              <a:avLst/>
            </a:prstGeom>
            <a:solidFill>
              <a:schemeClr val="bg1">
                <a:lumMod val="85000"/>
              </a:schemeClr>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40" name="Freeform 65"/>
            <p:cNvSpPr>
              <a:spLocks noChangeArrowheads="1"/>
            </p:cNvSpPr>
            <p:nvPr/>
          </p:nvSpPr>
          <p:spPr bwMode="auto">
            <a:xfrm>
              <a:off x="5860487" y="3528208"/>
              <a:ext cx="463689" cy="463689"/>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bg1">
                <a:lumMod val="5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cs typeface="+mn-ea"/>
                <a:sym typeface="+mn-lt"/>
              </a:endParaRPr>
            </a:p>
          </p:txBody>
        </p:sp>
      </p:grpSp>
      <p:sp>
        <p:nvSpPr>
          <p:cNvPr id="41" name="原创设计师QQ：598969553           _26"/>
          <p:cNvSpPr/>
          <p:nvPr/>
        </p:nvSpPr>
        <p:spPr>
          <a:xfrm>
            <a:off x="914370" y="3529697"/>
            <a:ext cx="2556151" cy="972574"/>
          </a:xfrm>
          <a:prstGeom prst="rect">
            <a:avLst/>
          </a:prstGeom>
        </p:spPr>
        <p:txBody>
          <a:bodyPr wrap="square">
            <a:spAutoFit/>
          </a:bodyPr>
          <a:lstStyle/>
          <a:p>
            <a:pPr algn="r">
              <a:lnSpc>
                <a:spcPct val="130000"/>
              </a:lnSpc>
            </a:pPr>
            <a:r>
              <a:rPr lang="zh-CN" altLang="en-US" sz="1100" b="1" dirty="0">
                <a:solidFill>
                  <a:schemeClr val="tx1">
                    <a:lumMod val="75000"/>
                    <a:lumOff val="25000"/>
                  </a:schemeClr>
                </a:solidFill>
                <a:cs typeface="+mn-ea"/>
                <a:sym typeface="+mn-lt"/>
              </a:rPr>
              <a:t>单击此处添加文字</a:t>
            </a:r>
            <a:endParaRPr lang="en-US" altLang="zh-CN" sz="1100" b="1" dirty="0">
              <a:solidFill>
                <a:schemeClr val="tx1">
                  <a:lumMod val="75000"/>
                  <a:lumOff val="25000"/>
                </a:schemeClr>
              </a:solidFill>
              <a:cs typeface="+mn-ea"/>
              <a:sym typeface="+mn-lt"/>
            </a:endParaRPr>
          </a:p>
          <a:p>
            <a:pPr algn="r">
              <a:lnSpc>
                <a:spcPct val="13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a:t>
            </a:r>
            <a:endParaRPr lang="en-US" altLang="zh-CN" sz="1100" dirty="0">
              <a:solidFill>
                <a:schemeClr val="tx1">
                  <a:lumMod val="75000"/>
                  <a:lumOff val="25000"/>
                </a:schemeClr>
              </a:solidFill>
              <a:cs typeface="+mn-ea"/>
              <a:sym typeface="+mn-lt"/>
            </a:endParaRPr>
          </a:p>
        </p:txBody>
      </p:sp>
      <p:sp>
        <p:nvSpPr>
          <p:cNvPr id="42" name="原创设计师QQ：598969553           _26"/>
          <p:cNvSpPr/>
          <p:nvPr/>
        </p:nvSpPr>
        <p:spPr>
          <a:xfrm>
            <a:off x="914370" y="1732668"/>
            <a:ext cx="2556151" cy="972574"/>
          </a:xfrm>
          <a:prstGeom prst="rect">
            <a:avLst/>
          </a:prstGeom>
        </p:spPr>
        <p:txBody>
          <a:bodyPr wrap="square">
            <a:spAutoFit/>
          </a:bodyPr>
          <a:lstStyle/>
          <a:p>
            <a:pPr algn="r">
              <a:lnSpc>
                <a:spcPct val="130000"/>
              </a:lnSpc>
            </a:pPr>
            <a:r>
              <a:rPr lang="zh-CN" altLang="en-US" sz="1100" b="1" dirty="0">
                <a:solidFill>
                  <a:schemeClr val="tx1">
                    <a:lumMod val="75000"/>
                    <a:lumOff val="25000"/>
                  </a:schemeClr>
                </a:solidFill>
                <a:cs typeface="+mn-ea"/>
                <a:sym typeface="+mn-lt"/>
              </a:rPr>
              <a:t>单击此处添加文字</a:t>
            </a:r>
            <a:endParaRPr lang="en-US" altLang="zh-CN" sz="1100" b="1" dirty="0">
              <a:solidFill>
                <a:schemeClr val="tx1">
                  <a:lumMod val="75000"/>
                  <a:lumOff val="25000"/>
                </a:schemeClr>
              </a:solidFill>
              <a:cs typeface="+mn-ea"/>
              <a:sym typeface="+mn-lt"/>
            </a:endParaRPr>
          </a:p>
          <a:p>
            <a:pPr algn="r">
              <a:lnSpc>
                <a:spcPct val="13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a:t>
            </a:r>
            <a:endParaRPr lang="en-US" altLang="zh-CN" sz="1100" dirty="0">
              <a:solidFill>
                <a:schemeClr val="tx1">
                  <a:lumMod val="75000"/>
                  <a:lumOff val="25000"/>
                </a:schemeClr>
              </a:solidFill>
              <a:cs typeface="+mn-ea"/>
              <a:sym typeface="+mn-lt"/>
            </a:endParaRPr>
          </a:p>
        </p:txBody>
      </p:sp>
      <p:sp>
        <p:nvSpPr>
          <p:cNvPr id="43" name="原创设计师QQ：598969553           _26"/>
          <p:cNvSpPr/>
          <p:nvPr/>
        </p:nvSpPr>
        <p:spPr>
          <a:xfrm>
            <a:off x="914370" y="5174847"/>
            <a:ext cx="2556151" cy="972574"/>
          </a:xfrm>
          <a:prstGeom prst="rect">
            <a:avLst/>
          </a:prstGeom>
        </p:spPr>
        <p:txBody>
          <a:bodyPr wrap="square">
            <a:spAutoFit/>
          </a:bodyPr>
          <a:lstStyle/>
          <a:p>
            <a:pPr algn="r">
              <a:lnSpc>
                <a:spcPct val="130000"/>
              </a:lnSpc>
            </a:pPr>
            <a:r>
              <a:rPr lang="zh-CN" altLang="en-US" sz="1100" b="1" dirty="0">
                <a:solidFill>
                  <a:schemeClr val="tx1">
                    <a:lumMod val="75000"/>
                    <a:lumOff val="25000"/>
                  </a:schemeClr>
                </a:solidFill>
                <a:cs typeface="+mn-ea"/>
                <a:sym typeface="+mn-lt"/>
              </a:rPr>
              <a:t>单击此处添加文字</a:t>
            </a:r>
            <a:endParaRPr lang="en-US" altLang="zh-CN" sz="1100" b="1" dirty="0">
              <a:solidFill>
                <a:schemeClr val="tx1">
                  <a:lumMod val="75000"/>
                  <a:lumOff val="25000"/>
                </a:schemeClr>
              </a:solidFill>
              <a:cs typeface="+mn-ea"/>
              <a:sym typeface="+mn-lt"/>
            </a:endParaRPr>
          </a:p>
          <a:p>
            <a:pPr algn="r">
              <a:lnSpc>
                <a:spcPct val="13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a:t>
            </a:r>
            <a:endParaRPr lang="en-US" altLang="zh-CN" sz="1100" dirty="0">
              <a:solidFill>
                <a:schemeClr val="tx1">
                  <a:lumMod val="75000"/>
                  <a:lumOff val="25000"/>
                </a:schemeClr>
              </a:solidFill>
              <a:cs typeface="+mn-ea"/>
              <a:sym typeface="+mn-lt"/>
            </a:endParaRPr>
          </a:p>
        </p:txBody>
      </p:sp>
      <p:sp>
        <p:nvSpPr>
          <p:cNvPr id="44" name="原创设计师QQ：598969553           _26"/>
          <p:cNvSpPr/>
          <p:nvPr/>
        </p:nvSpPr>
        <p:spPr>
          <a:xfrm>
            <a:off x="8588515" y="3529697"/>
            <a:ext cx="2556151" cy="972574"/>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cs typeface="+mn-ea"/>
                <a:sym typeface="+mn-lt"/>
              </a:rPr>
              <a:t>单击此处添加文字</a:t>
            </a:r>
            <a:endParaRPr lang="en-US" altLang="zh-CN" sz="1100" b="1" dirty="0">
              <a:solidFill>
                <a:schemeClr val="tx1">
                  <a:lumMod val="75000"/>
                  <a:lumOff val="25000"/>
                </a:schemeClr>
              </a:solidFill>
              <a:cs typeface="+mn-ea"/>
              <a:sym typeface="+mn-lt"/>
            </a:endParaRPr>
          </a:p>
          <a:p>
            <a:pPr>
              <a:lnSpc>
                <a:spcPct val="13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a:t>
            </a:r>
            <a:endParaRPr lang="en-US" altLang="zh-CN" sz="1100" dirty="0">
              <a:solidFill>
                <a:schemeClr val="tx1">
                  <a:lumMod val="75000"/>
                  <a:lumOff val="25000"/>
                </a:schemeClr>
              </a:solidFill>
              <a:cs typeface="+mn-ea"/>
              <a:sym typeface="+mn-lt"/>
            </a:endParaRPr>
          </a:p>
        </p:txBody>
      </p:sp>
      <p:sp>
        <p:nvSpPr>
          <p:cNvPr id="45" name="原创设计师QQ：598969553           _26"/>
          <p:cNvSpPr/>
          <p:nvPr/>
        </p:nvSpPr>
        <p:spPr>
          <a:xfrm>
            <a:off x="8588515" y="1732668"/>
            <a:ext cx="2556151" cy="972574"/>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cs typeface="+mn-ea"/>
                <a:sym typeface="+mn-lt"/>
              </a:rPr>
              <a:t>单击此处添加文字</a:t>
            </a:r>
            <a:endParaRPr lang="en-US" altLang="zh-CN" sz="1100" b="1" dirty="0">
              <a:solidFill>
                <a:schemeClr val="tx1">
                  <a:lumMod val="75000"/>
                  <a:lumOff val="25000"/>
                </a:schemeClr>
              </a:solidFill>
              <a:cs typeface="+mn-ea"/>
              <a:sym typeface="+mn-lt"/>
            </a:endParaRPr>
          </a:p>
          <a:p>
            <a:pPr>
              <a:lnSpc>
                <a:spcPct val="13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a:t>
            </a:r>
            <a:endParaRPr lang="en-US" altLang="zh-CN" sz="1100" dirty="0">
              <a:solidFill>
                <a:schemeClr val="tx1">
                  <a:lumMod val="75000"/>
                  <a:lumOff val="25000"/>
                </a:schemeClr>
              </a:solidFill>
              <a:cs typeface="+mn-ea"/>
              <a:sym typeface="+mn-lt"/>
            </a:endParaRPr>
          </a:p>
        </p:txBody>
      </p:sp>
      <p:sp>
        <p:nvSpPr>
          <p:cNvPr id="46" name="原创设计师QQ：598969553           _26"/>
          <p:cNvSpPr/>
          <p:nvPr/>
        </p:nvSpPr>
        <p:spPr>
          <a:xfrm>
            <a:off x="8588515" y="5174847"/>
            <a:ext cx="2556151" cy="972574"/>
          </a:xfrm>
          <a:prstGeom prst="rect">
            <a:avLst/>
          </a:prstGeom>
        </p:spPr>
        <p:txBody>
          <a:bodyPr wrap="square">
            <a:spAutoFit/>
          </a:bodyPr>
          <a:lstStyle/>
          <a:p>
            <a:pPr>
              <a:lnSpc>
                <a:spcPct val="130000"/>
              </a:lnSpc>
            </a:pPr>
            <a:r>
              <a:rPr lang="zh-CN" altLang="en-US" sz="1100" b="1" dirty="0">
                <a:solidFill>
                  <a:schemeClr val="tx1">
                    <a:lumMod val="75000"/>
                    <a:lumOff val="25000"/>
                  </a:schemeClr>
                </a:solidFill>
                <a:cs typeface="+mn-ea"/>
                <a:sym typeface="+mn-lt"/>
              </a:rPr>
              <a:t>单击此处添加文字</a:t>
            </a:r>
            <a:endParaRPr lang="en-US" altLang="zh-CN" sz="1100" b="1" dirty="0">
              <a:solidFill>
                <a:schemeClr val="tx1">
                  <a:lumMod val="75000"/>
                  <a:lumOff val="25000"/>
                </a:schemeClr>
              </a:solidFill>
              <a:cs typeface="+mn-ea"/>
              <a:sym typeface="+mn-lt"/>
            </a:endParaRPr>
          </a:p>
          <a:p>
            <a:pPr>
              <a:lnSpc>
                <a:spcPct val="130000"/>
              </a:lnSpc>
            </a:pPr>
            <a:r>
              <a:rPr lang="zh-CN" altLang="en-US" sz="1100" dirty="0">
                <a:solidFill>
                  <a:schemeClr val="tx1">
                    <a:lumMod val="75000"/>
                    <a:lumOff val="25000"/>
                  </a:schemeClr>
                </a:solidFill>
                <a:cs typeface="+mn-ea"/>
                <a:sym typeface="+mn-lt"/>
              </a:rPr>
              <a:t>您的内容打在这里，或者通过复制您的文本后，在此框中选择粘贴，并选择只保留文字</a:t>
            </a:r>
            <a:endParaRPr lang="en-US" altLang="zh-CN" sz="11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right)">
                                      <p:cBhvr>
                                        <p:cTn id="13" dur="500"/>
                                        <p:tgtEl>
                                          <p:spTgt spid="23"/>
                                        </p:tgtEl>
                                      </p:cBhvr>
                                    </p:animEffect>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downLeft)">
                                      <p:cBhvr>
                                        <p:cTn id="17" dur="500"/>
                                        <p:tgtEl>
                                          <p:spTgt spid="18"/>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par>
                          <p:cTn id="22" fill="hold">
                            <p:stCondLst>
                              <p:cond delay="2000"/>
                            </p:stCondLst>
                            <p:childTnLst>
                              <p:par>
                                <p:cTn id="23" presetID="18" presetClass="entr" presetSubtype="12"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par>
                          <p:cTn id="30" fill="hold">
                            <p:stCondLst>
                              <p:cond delay="3000"/>
                            </p:stCondLst>
                            <p:childTnLst>
                              <p:par>
                                <p:cTn id="31" presetID="18" presetClass="entr" presetSubtype="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downRight)">
                                      <p:cBhvr>
                                        <p:cTn id="33" dur="500"/>
                                        <p:tgtEl>
                                          <p:spTgt spid="9"/>
                                        </p:tgtEl>
                                      </p:cBhvr>
                                    </p:animEffect>
                                  </p:childTnLst>
                                </p:cTn>
                              </p:par>
                            </p:childTnLst>
                          </p:cTn>
                        </p:par>
                        <p:par>
                          <p:cTn id="34" fill="hold">
                            <p:stCondLst>
                              <p:cond delay="3500"/>
                            </p:stCondLst>
                            <p:childTnLst>
                              <p:par>
                                <p:cTn id="35" presetID="18" presetClass="entr" presetSubtype="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downRight)">
                                      <p:cBhvr>
                                        <p:cTn id="37" dur="500"/>
                                        <p:tgtEl>
                                          <p:spTgt spid="19"/>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down)">
                                      <p:cBhvr>
                                        <p:cTn id="41" dur="500"/>
                                        <p:tgtEl>
                                          <p:spTgt spid="32"/>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childTnLst>
                          </p:cTn>
                        </p:par>
                        <p:par>
                          <p:cTn id="46" fill="hold">
                            <p:stCondLst>
                              <p:cond delay="5000"/>
                            </p:stCondLst>
                            <p:childTnLst>
                              <p:par>
                                <p:cTn id="47" presetID="18" presetClass="entr" presetSubtype="3"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strips(upRight)">
                                      <p:cBhvr>
                                        <p:cTn id="49" dur="500"/>
                                        <p:tgtEl>
                                          <p:spTgt spid="15"/>
                                        </p:tgtEl>
                                      </p:cBhvr>
                                    </p:animEffect>
                                  </p:childTnLst>
                                </p:cTn>
                              </p:par>
                            </p:childTnLst>
                          </p:cTn>
                        </p:par>
                        <p:par>
                          <p:cTn id="50" fill="hold">
                            <p:stCondLst>
                              <p:cond delay="5500"/>
                            </p:stCondLst>
                            <p:childTnLst>
                              <p:par>
                                <p:cTn id="51" presetID="22" presetClass="entr" presetSubtype="2"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right)">
                                      <p:cBhvr>
                                        <p:cTn id="53" dur="500"/>
                                        <p:tgtEl>
                                          <p:spTgt spid="26"/>
                                        </p:tgtEl>
                                      </p:cBhvr>
                                    </p:animEffect>
                                  </p:childTnLst>
                                </p:cTn>
                              </p:par>
                            </p:childTnLst>
                          </p:cTn>
                        </p:par>
                        <p:par>
                          <p:cTn id="54" fill="hold">
                            <p:stCondLst>
                              <p:cond delay="6000"/>
                            </p:stCondLst>
                            <p:childTnLst>
                              <p:par>
                                <p:cTn id="55" presetID="18" presetClass="entr" presetSubtype="12"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strips(down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p:nvPr/>
        </p:nvGrpSpPr>
        <p:grpSpPr>
          <a:xfrm>
            <a:off x="4411053" y="2291516"/>
            <a:ext cx="3186521" cy="3455505"/>
            <a:chOff x="3996419" y="1496934"/>
            <a:chExt cx="4248695" cy="4607339"/>
          </a:xfrm>
        </p:grpSpPr>
        <p:sp>
          <p:nvSpPr>
            <p:cNvPr id="8" name="Oval 21"/>
            <p:cNvSpPr/>
            <p:nvPr/>
          </p:nvSpPr>
          <p:spPr bwMode="auto">
            <a:xfrm>
              <a:off x="4371573" y="5810754"/>
              <a:ext cx="3390150" cy="293519"/>
            </a:xfrm>
            <a:prstGeom prst="ellipse">
              <a:avLst/>
            </a:prstGeom>
            <a:solidFill>
              <a:srgbClr val="E6E5E5"/>
            </a:solidFill>
            <a:ln w="9525">
              <a:solidFill>
                <a:schemeClr val="tx1">
                  <a:alpha val="0"/>
                </a:schemeClr>
              </a:solidFill>
              <a:round/>
            </a:ln>
          </p:spPr>
          <p:txBody>
            <a:bodyPr anchor="ctr"/>
            <a:lstStyle/>
            <a:p>
              <a:pPr algn="ctr"/>
              <a:endParaRPr>
                <a:cs typeface="+mn-ea"/>
                <a:sym typeface="+mn-lt"/>
              </a:endParaRPr>
            </a:p>
          </p:txBody>
        </p:sp>
        <p:sp>
          <p:nvSpPr>
            <p:cNvPr id="9" name="Freeform: Shape 4"/>
            <p:cNvSpPr/>
            <p:nvPr/>
          </p:nvSpPr>
          <p:spPr bwMode="auto">
            <a:xfrm>
              <a:off x="5014565" y="1506106"/>
              <a:ext cx="1104367" cy="1139223"/>
            </a:xfrm>
            <a:custGeom>
              <a:avLst/>
              <a:gdLst>
                <a:gd name="T0" fmla="*/ 0 w 18779"/>
                <a:gd name="T1" fmla="*/ 0 h 18961"/>
                <a:gd name="T2" fmla="*/ 0 w 18779"/>
                <a:gd name="T3" fmla="*/ 0 h 18961"/>
                <a:gd name="T4" fmla="*/ 0 w 18779"/>
                <a:gd name="T5" fmla="*/ 0 h 18961"/>
                <a:gd name="T6" fmla="*/ 0 w 18779"/>
                <a:gd name="T7" fmla="*/ 0 h 18961"/>
                <a:gd name="T8" fmla="*/ 0 w 18779"/>
                <a:gd name="T9" fmla="*/ 0 h 18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79" h="18961">
                  <a:moveTo>
                    <a:pt x="15613" y="18961"/>
                  </a:moveTo>
                  <a:cubicBezTo>
                    <a:pt x="16591" y="17548"/>
                    <a:pt x="17662" y="16090"/>
                    <a:pt x="18779" y="14586"/>
                  </a:cubicBezTo>
                  <a:cubicBezTo>
                    <a:pt x="12495" y="6247"/>
                    <a:pt x="4395" y="-2639"/>
                    <a:pt x="763" y="733"/>
                  </a:cubicBezTo>
                  <a:cubicBezTo>
                    <a:pt x="-2821" y="4424"/>
                    <a:pt x="6908" y="12718"/>
                    <a:pt x="15613" y="18961"/>
                  </a:cubicBezTo>
                  <a:close/>
                  <a:moveTo>
                    <a:pt x="15613" y="18961"/>
                  </a:moveTo>
                </a:path>
              </a:pathLst>
            </a:custGeom>
            <a:solidFill>
              <a:schemeClr val="accent1">
                <a:lumMod val="75000"/>
              </a:schemeClr>
            </a:solidFill>
            <a:ln>
              <a:noFill/>
            </a:ln>
          </p:spPr>
          <p:txBody>
            <a:bodyPr anchor="ctr"/>
            <a:lstStyle/>
            <a:p>
              <a:pPr algn="ctr"/>
              <a:endParaRPr>
                <a:cs typeface="+mn-ea"/>
                <a:sym typeface="+mn-lt"/>
              </a:endParaRPr>
            </a:p>
          </p:txBody>
        </p:sp>
        <p:sp>
          <p:nvSpPr>
            <p:cNvPr id="10" name="Freeform: Shape 5"/>
            <p:cNvSpPr/>
            <p:nvPr/>
          </p:nvSpPr>
          <p:spPr bwMode="auto">
            <a:xfrm>
              <a:off x="3996419" y="1545548"/>
              <a:ext cx="2630669" cy="2583889"/>
            </a:xfrm>
            <a:custGeom>
              <a:avLst/>
              <a:gdLst>
                <a:gd name="T0" fmla="*/ 4 w 19199"/>
                <a:gd name="T1" fmla="*/ 0 h 21600"/>
                <a:gd name="T2" fmla="*/ 10 w 19199"/>
                <a:gd name="T3" fmla="*/ 4 h 21600"/>
                <a:gd name="T4" fmla="*/ 6 w 19199"/>
                <a:gd name="T5" fmla="*/ 6 h 21600"/>
                <a:gd name="T6" fmla="*/ 0 w 19199"/>
                <a:gd name="T7" fmla="*/ 2 h 21600"/>
                <a:gd name="T8" fmla="*/ 4 w 19199"/>
                <a:gd name="T9" fmla="*/ 0 h 21600"/>
                <a:gd name="T10" fmla="*/ 4 w 19199"/>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99" h="21600">
                  <a:moveTo>
                    <a:pt x="7740" y="0"/>
                  </a:moveTo>
                  <a:cubicBezTo>
                    <a:pt x="5005" y="3135"/>
                    <a:pt x="19199" y="13134"/>
                    <a:pt x="19199" y="13134"/>
                  </a:cubicBezTo>
                  <a:cubicBezTo>
                    <a:pt x="11813" y="21600"/>
                    <a:pt x="11813" y="21600"/>
                    <a:pt x="11813" y="21600"/>
                  </a:cubicBezTo>
                  <a:cubicBezTo>
                    <a:pt x="11813" y="21600"/>
                    <a:pt x="-2401" y="11601"/>
                    <a:pt x="354" y="8466"/>
                  </a:cubicBezTo>
                  <a:lnTo>
                    <a:pt x="7740" y="0"/>
                  </a:lnTo>
                  <a:close/>
                  <a:moveTo>
                    <a:pt x="7740" y="0"/>
                  </a:moveTo>
                </a:path>
              </a:pathLst>
            </a:custGeom>
            <a:solidFill>
              <a:schemeClr val="accent1"/>
            </a:solidFill>
            <a:ln w="38100" cap="flat">
              <a:solidFill>
                <a:schemeClr val="bg1">
                  <a:lumMod val="95000"/>
                </a:schemeClr>
              </a:solidFill>
              <a:prstDash val="solid"/>
              <a:round/>
              <a:headEnd type="none" w="med" len="med"/>
              <a:tailEnd type="none" w="med" len="med"/>
            </a:ln>
          </p:spPr>
          <p:txBody>
            <a:bodyPr anchor="ctr"/>
            <a:lstStyle/>
            <a:p>
              <a:pPr algn="ctr"/>
              <a:endParaRPr>
                <a:cs typeface="+mn-ea"/>
                <a:sym typeface="+mn-lt"/>
              </a:endParaRPr>
            </a:p>
          </p:txBody>
        </p:sp>
        <p:sp>
          <p:nvSpPr>
            <p:cNvPr id="11" name="Freeform: Shape 6"/>
            <p:cNvSpPr/>
            <p:nvPr/>
          </p:nvSpPr>
          <p:spPr bwMode="auto">
            <a:xfrm>
              <a:off x="7096719" y="2513245"/>
              <a:ext cx="1146561" cy="1111705"/>
            </a:xfrm>
            <a:custGeom>
              <a:avLst/>
              <a:gdLst>
                <a:gd name="T0" fmla="*/ 0 w 18961"/>
                <a:gd name="T1" fmla="*/ 0 h 18779"/>
                <a:gd name="T2" fmla="*/ 0 w 18961"/>
                <a:gd name="T3" fmla="*/ 0 h 18779"/>
                <a:gd name="T4" fmla="*/ 0 w 18961"/>
                <a:gd name="T5" fmla="*/ 0 h 18779"/>
                <a:gd name="T6" fmla="*/ 0 w 18961"/>
                <a:gd name="T7" fmla="*/ 0 h 18779"/>
                <a:gd name="T8" fmla="*/ 0 w 18961"/>
                <a:gd name="T9" fmla="*/ 0 h 187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61" h="18779">
                  <a:moveTo>
                    <a:pt x="0" y="15613"/>
                  </a:moveTo>
                  <a:cubicBezTo>
                    <a:pt x="1413" y="16591"/>
                    <a:pt x="2871" y="17662"/>
                    <a:pt x="4375" y="18779"/>
                  </a:cubicBezTo>
                  <a:cubicBezTo>
                    <a:pt x="12714" y="12495"/>
                    <a:pt x="21600" y="4395"/>
                    <a:pt x="18228" y="763"/>
                  </a:cubicBezTo>
                  <a:cubicBezTo>
                    <a:pt x="14537" y="-2821"/>
                    <a:pt x="6243" y="6908"/>
                    <a:pt x="0" y="15613"/>
                  </a:cubicBezTo>
                  <a:close/>
                  <a:moveTo>
                    <a:pt x="0" y="15613"/>
                  </a:moveTo>
                </a:path>
              </a:pathLst>
            </a:custGeom>
            <a:solidFill>
              <a:srgbClr val="0B5FB3"/>
            </a:solidFill>
            <a:ln w="9525" cap="flat">
              <a:solidFill>
                <a:schemeClr val="tx1">
                  <a:alpha val="0"/>
                </a:schemeClr>
              </a:solidFill>
              <a:prstDash val="solid"/>
              <a:round/>
              <a:headEnd type="none" w="med" len="med"/>
              <a:tailEnd type="none" w="med" len="med"/>
            </a:ln>
          </p:spPr>
          <p:txBody>
            <a:bodyPr anchor="ctr"/>
            <a:lstStyle/>
            <a:p>
              <a:pPr algn="ctr"/>
              <a:endParaRPr>
                <a:cs typeface="+mn-ea"/>
                <a:sym typeface="+mn-lt"/>
              </a:endParaRPr>
            </a:p>
          </p:txBody>
        </p:sp>
        <p:sp>
          <p:nvSpPr>
            <p:cNvPr id="12" name="Freeform: Shape 7"/>
            <p:cNvSpPr/>
            <p:nvPr/>
          </p:nvSpPr>
          <p:spPr bwMode="auto">
            <a:xfrm>
              <a:off x="5612611" y="1496934"/>
              <a:ext cx="2584806" cy="2631586"/>
            </a:xfrm>
            <a:custGeom>
              <a:avLst/>
              <a:gdLst>
                <a:gd name="T0" fmla="*/ 6 w 21600"/>
                <a:gd name="T1" fmla="*/ 4 h 19199"/>
                <a:gd name="T2" fmla="*/ 2 w 21600"/>
                <a:gd name="T3" fmla="*/ 10 h 19199"/>
                <a:gd name="T4" fmla="*/ 0 w 21600"/>
                <a:gd name="T5" fmla="*/ 6 h 19199"/>
                <a:gd name="T6" fmla="*/ 4 w 21600"/>
                <a:gd name="T7" fmla="*/ 0 h 19199"/>
                <a:gd name="T8" fmla="*/ 6 w 21600"/>
                <a:gd name="T9" fmla="*/ 4 h 19199"/>
                <a:gd name="T10" fmla="*/ 6 w 21600"/>
                <a:gd name="T11" fmla="*/ 4 h 19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199">
                  <a:moveTo>
                    <a:pt x="21600" y="7740"/>
                  </a:moveTo>
                  <a:cubicBezTo>
                    <a:pt x="18465" y="5005"/>
                    <a:pt x="8466" y="19199"/>
                    <a:pt x="8466" y="19199"/>
                  </a:cubicBezTo>
                  <a:cubicBezTo>
                    <a:pt x="0" y="11813"/>
                    <a:pt x="0" y="11813"/>
                    <a:pt x="0" y="11813"/>
                  </a:cubicBezTo>
                  <a:cubicBezTo>
                    <a:pt x="0" y="11813"/>
                    <a:pt x="9999" y="-2401"/>
                    <a:pt x="13134" y="354"/>
                  </a:cubicBezTo>
                  <a:lnTo>
                    <a:pt x="21600" y="7740"/>
                  </a:lnTo>
                  <a:close/>
                  <a:moveTo>
                    <a:pt x="21600" y="7740"/>
                  </a:moveTo>
                </a:path>
              </a:pathLst>
            </a:custGeom>
            <a:solidFill>
              <a:schemeClr val="accent3"/>
            </a:solidFill>
            <a:ln w="38100" cap="flat">
              <a:solidFill>
                <a:schemeClr val="bg1">
                  <a:lumMod val="95000"/>
                </a:schemeClr>
              </a:solidFill>
              <a:prstDash val="solid"/>
              <a:round/>
              <a:headEnd type="none" w="med" len="med"/>
              <a:tailEnd type="none" w="med" len="med"/>
            </a:ln>
          </p:spPr>
          <p:txBody>
            <a:bodyPr anchor="ctr"/>
            <a:lstStyle/>
            <a:p>
              <a:pPr algn="ctr"/>
              <a:endParaRPr>
                <a:cs typeface="+mn-ea"/>
                <a:sym typeface="+mn-lt"/>
              </a:endParaRPr>
            </a:p>
          </p:txBody>
        </p:sp>
        <p:sp>
          <p:nvSpPr>
            <p:cNvPr id="13" name="Freeform: Shape 8"/>
            <p:cNvSpPr/>
            <p:nvPr/>
          </p:nvSpPr>
          <p:spPr bwMode="auto">
            <a:xfrm>
              <a:off x="7096719" y="2516914"/>
              <a:ext cx="1146561" cy="1111705"/>
            </a:xfrm>
            <a:custGeom>
              <a:avLst/>
              <a:gdLst>
                <a:gd name="T0" fmla="*/ 0 w 18961"/>
                <a:gd name="T1" fmla="*/ 0 h 18779"/>
                <a:gd name="T2" fmla="*/ 0 w 18961"/>
                <a:gd name="T3" fmla="*/ 0 h 18779"/>
                <a:gd name="T4" fmla="*/ 0 w 18961"/>
                <a:gd name="T5" fmla="*/ 0 h 18779"/>
                <a:gd name="T6" fmla="*/ 0 w 18961"/>
                <a:gd name="T7" fmla="*/ 0 h 18779"/>
                <a:gd name="T8" fmla="*/ 0 w 18961"/>
                <a:gd name="T9" fmla="*/ 0 h 187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61" h="18779">
                  <a:moveTo>
                    <a:pt x="0" y="15613"/>
                  </a:moveTo>
                  <a:cubicBezTo>
                    <a:pt x="1413" y="16591"/>
                    <a:pt x="2871" y="17662"/>
                    <a:pt x="4375" y="18779"/>
                  </a:cubicBezTo>
                  <a:cubicBezTo>
                    <a:pt x="12714" y="12495"/>
                    <a:pt x="21600" y="4395"/>
                    <a:pt x="18228" y="763"/>
                  </a:cubicBezTo>
                  <a:cubicBezTo>
                    <a:pt x="14537" y="-2821"/>
                    <a:pt x="6243" y="6908"/>
                    <a:pt x="0" y="15613"/>
                  </a:cubicBezTo>
                  <a:close/>
                  <a:moveTo>
                    <a:pt x="0" y="15613"/>
                  </a:moveTo>
                </a:path>
              </a:pathLst>
            </a:custGeom>
            <a:solidFill>
              <a:schemeClr val="accent3">
                <a:lumMod val="75000"/>
              </a:schemeClr>
            </a:solidFill>
            <a:ln>
              <a:noFill/>
            </a:ln>
          </p:spPr>
          <p:txBody>
            <a:bodyPr anchor="ctr"/>
            <a:lstStyle/>
            <a:p>
              <a:pPr algn="ctr"/>
              <a:endParaRPr>
                <a:cs typeface="+mn-ea"/>
                <a:sym typeface="+mn-lt"/>
              </a:endParaRPr>
            </a:p>
          </p:txBody>
        </p:sp>
        <p:sp>
          <p:nvSpPr>
            <p:cNvPr id="14" name="Freeform: Shape 9"/>
            <p:cNvSpPr/>
            <p:nvPr/>
          </p:nvSpPr>
          <p:spPr bwMode="auto">
            <a:xfrm>
              <a:off x="4006509" y="3631371"/>
              <a:ext cx="1139223" cy="1106202"/>
            </a:xfrm>
            <a:custGeom>
              <a:avLst/>
              <a:gdLst>
                <a:gd name="T0" fmla="*/ 0 w 18961"/>
                <a:gd name="T1" fmla="*/ 0 h 18808"/>
                <a:gd name="T2" fmla="*/ 0 w 18961"/>
                <a:gd name="T3" fmla="*/ 0 h 18808"/>
                <a:gd name="T4" fmla="*/ 0 w 18961"/>
                <a:gd name="T5" fmla="*/ 0 h 18808"/>
                <a:gd name="T6" fmla="*/ 0 w 18961"/>
                <a:gd name="T7" fmla="*/ 0 h 18808"/>
                <a:gd name="T8" fmla="*/ 0 w 18961"/>
                <a:gd name="T9" fmla="*/ 0 h 188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61" h="18808">
                  <a:moveTo>
                    <a:pt x="18961" y="3166"/>
                  </a:moveTo>
                  <a:cubicBezTo>
                    <a:pt x="17548" y="2188"/>
                    <a:pt x="16090" y="1117"/>
                    <a:pt x="14586" y="0"/>
                  </a:cubicBezTo>
                  <a:cubicBezTo>
                    <a:pt x="6247" y="6284"/>
                    <a:pt x="-2639" y="14384"/>
                    <a:pt x="733" y="18062"/>
                  </a:cubicBezTo>
                  <a:cubicBezTo>
                    <a:pt x="4424" y="21600"/>
                    <a:pt x="12718" y="11871"/>
                    <a:pt x="18961" y="3166"/>
                  </a:cubicBezTo>
                  <a:close/>
                  <a:moveTo>
                    <a:pt x="18961" y="3166"/>
                  </a:moveTo>
                </a:path>
              </a:pathLst>
            </a:custGeom>
            <a:solidFill>
              <a:srgbClr val="1398A1"/>
            </a:solidFill>
            <a:ln w="9525" cap="flat">
              <a:solidFill>
                <a:schemeClr val="tx1">
                  <a:alpha val="0"/>
                </a:schemeClr>
              </a:solidFill>
              <a:prstDash val="solid"/>
              <a:round/>
              <a:headEnd type="none" w="med" len="med"/>
              <a:tailEnd type="none" w="med" len="med"/>
            </a:ln>
          </p:spPr>
          <p:txBody>
            <a:bodyPr anchor="ctr"/>
            <a:lstStyle/>
            <a:p>
              <a:pPr algn="ctr"/>
              <a:endParaRPr>
                <a:cs typeface="+mn-ea"/>
                <a:sym typeface="+mn-lt"/>
              </a:endParaRPr>
            </a:p>
          </p:txBody>
        </p:sp>
        <p:sp>
          <p:nvSpPr>
            <p:cNvPr id="15" name="Freeform: Shape 10"/>
            <p:cNvSpPr/>
            <p:nvPr/>
          </p:nvSpPr>
          <p:spPr bwMode="auto">
            <a:xfrm>
              <a:off x="4048702" y="3118629"/>
              <a:ext cx="2583889" cy="2632503"/>
            </a:xfrm>
            <a:custGeom>
              <a:avLst/>
              <a:gdLst>
                <a:gd name="T0" fmla="*/ 0 w 21600"/>
                <a:gd name="T1" fmla="*/ 6 h 19199"/>
                <a:gd name="T2" fmla="*/ 4 w 21600"/>
                <a:gd name="T3" fmla="*/ 0 h 19199"/>
                <a:gd name="T4" fmla="*/ 6 w 21600"/>
                <a:gd name="T5" fmla="*/ 4 h 19199"/>
                <a:gd name="T6" fmla="*/ 2 w 21600"/>
                <a:gd name="T7" fmla="*/ 9 h 19199"/>
                <a:gd name="T8" fmla="*/ 0 w 21600"/>
                <a:gd name="T9" fmla="*/ 6 h 19199"/>
                <a:gd name="T10" fmla="*/ 0 w 21600"/>
                <a:gd name="T11" fmla="*/ 6 h 19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19199">
                  <a:moveTo>
                    <a:pt x="0" y="11459"/>
                  </a:moveTo>
                  <a:cubicBezTo>
                    <a:pt x="3135" y="14194"/>
                    <a:pt x="13134" y="0"/>
                    <a:pt x="13134" y="0"/>
                  </a:cubicBezTo>
                  <a:cubicBezTo>
                    <a:pt x="21600" y="7386"/>
                    <a:pt x="21600" y="7386"/>
                    <a:pt x="21600" y="7386"/>
                  </a:cubicBezTo>
                  <a:cubicBezTo>
                    <a:pt x="21600" y="7386"/>
                    <a:pt x="11601" y="21600"/>
                    <a:pt x="8466" y="18845"/>
                  </a:cubicBezTo>
                  <a:lnTo>
                    <a:pt x="0" y="11459"/>
                  </a:lnTo>
                  <a:close/>
                  <a:moveTo>
                    <a:pt x="0" y="11459"/>
                  </a:moveTo>
                </a:path>
              </a:pathLst>
            </a:custGeom>
            <a:solidFill>
              <a:schemeClr val="accent2"/>
            </a:solidFill>
            <a:ln w="38100" cap="flat">
              <a:solidFill>
                <a:schemeClr val="bg1">
                  <a:lumMod val="95000"/>
                </a:schemeClr>
              </a:solidFill>
              <a:prstDash val="solid"/>
              <a:round/>
              <a:headEnd type="none" w="med" len="med"/>
              <a:tailEnd type="none" w="med" len="med"/>
            </a:ln>
          </p:spPr>
          <p:txBody>
            <a:bodyPr anchor="ctr"/>
            <a:lstStyle/>
            <a:p>
              <a:pPr algn="ctr"/>
              <a:endParaRPr>
                <a:cs typeface="+mn-ea"/>
                <a:sym typeface="+mn-lt"/>
              </a:endParaRPr>
            </a:p>
          </p:txBody>
        </p:sp>
        <p:sp>
          <p:nvSpPr>
            <p:cNvPr id="16" name="Freeform: Shape 11"/>
            <p:cNvSpPr/>
            <p:nvPr/>
          </p:nvSpPr>
          <p:spPr bwMode="auto">
            <a:xfrm>
              <a:off x="4006509" y="3631371"/>
              <a:ext cx="1139223" cy="1106202"/>
            </a:xfrm>
            <a:custGeom>
              <a:avLst/>
              <a:gdLst>
                <a:gd name="T0" fmla="*/ 0 w 18961"/>
                <a:gd name="T1" fmla="*/ 0 h 18808"/>
                <a:gd name="T2" fmla="*/ 0 w 18961"/>
                <a:gd name="T3" fmla="*/ 0 h 18808"/>
                <a:gd name="T4" fmla="*/ 0 w 18961"/>
                <a:gd name="T5" fmla="*/ 0 h 18808"/>
                <a:gd name="T6" fmla="*/ 0 w 18961"/>
                <a:gd name="T7" fmla="*/ 0 h 18808"/>
                <a:gd name="T8" fmla="*/ 0 w 18961"/>
                <a:gd name="T9" fmla="*/ 0 h 188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61" h="18808">
                  <a:moveTo>
                    <a:pt x="18961" y="3166"/>
                  </a:moveTo>
                  <a:cubicBezTo>
                    <a:pt x="17548" y="2188"/>
                    <a:pt x="16090" y="1117"/>
                    <a:pt x="14586" y="0"/>
                  </a:cubicBezTo>
                  <a:cubicBezTo>
                    <a:pt x="6247" y="6284"/>
                    <a:pt x="-2639" y="14384"/>
                    <a:pt x="733" y="18062"/>
                  </a:cubicBezTo>
                  <a:cubicBezTo>
                    <a:pt x="4424" y="21600"/>
                    <a:pt x="12718" y="11871"/>
                    <a:pt x="18961" y="3166"/>
                  </a:cubicBezTo>
                  <a:close/>
                  <a:moveTo>
                    <a:pt x="18961" y="3166"/>
                  </a:moveTo>
                </a:path>
              </a:pathLst>
            </a:custGeom>
            <a:solidFill>
              <a:schemeClr val="accent2">
                <a:lumMod val="75000"/>
              </a:schemeClr>
            </a:solidFill>
            <a:ln>
              <a:noFill/>
            </a:ln>
          </p:spPr>
          <p:txBody>
            <a:bodyPr anchor="ctr"/>
            <a:lstStyle/>
            <a:p>
              <a:pPr algn="ctr"/>
              <a:endParaRPr>
                <a:cs typeface="+mn-ea"/>
                <a:sym typeface="+mn-lt"/>
              </a:endParaRPr>
            </a:p>
          </p:txBody>
        </p:sp>
        <p:sp>
          <p:nvSpPr>
            <p:cNvPr id="17" name="Freeform: Shape 12"/>
            <p:cNvSpPr/>
            <p:nvPr/>
          </p:nvSpPr>
          <p:spPr bwMode="auto">
            <a:xfrm>
              <a:off x="6125353" y="4613744"/>
              <a:ext cx="1105284" cy="1139223"/>
            </a:xfrm>
            <a:custGeom>
              <a:avLst/>
              <a:gdLst>
                <a:gd name="T0" fmla="*/ 0 w 18808"/>
                <a:gd name="T1" fmla="*/ 0 h 18961"/>
                <a:gd name="T2" fmla="*/ 0 w 18808"/>
                <a:gd name="T3" fmla="*/ 0 h 18961"/>
                <a:gd name="T4" fmla="*/ 0 w 18808"/>
                <a:gd name="T5" fmla="*/ 0 h 18961"/>
                <a:gd name="T6" fmla="*/ 0 w 18808"/>
                <a:gd name="T7" fmla="*/ 0 h 18961"/>
                <a:gd name="T8" fmla="*/ 0 w 18808"/>
                <a:gd name="T9" fmla="*/ 0 h 18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08" h="18961">
                  <a:moveTo>
                    <a:pt x="3166" y="0"/>
                  </a:moveTo>
                  <a:cubicBezTo>
                    <a:pt x="2188" y="1413"/>
                    <a:pt x="1117" y="2871"/>
                    <a:pt x="0" y="4375"/>
                  </a:cubicBezTo>
                  <a:cubicBezTo>
                    <a:pt x="6284" y="12714"/>
                    <a:pt x="14384" y="21600"/>
                    <a:pt x="18062" y="18228"/>
                  </a:cubicBezTo>
                  <a:cubicBezTo>
                    <a:pt x="21600" y="14537"/>
                    <a:pt x="11871" y="6243"/>
                    <a:pt x="3166" y="0"/>
                  </a:cubicBezTo>
                  <a:close/>
                  <a:moveTo>
                    <a:pt x="3166" y="0"/>
                  </a:moveTo>
                </a:path>
              </a:pathLst>
            </a:custGeom>
            <a:solidFill>
              <a:srgbClr val="093566"/>
            </a:solidFill>
            <a:ln w="9525" cap="flat">
              <a:solidFill>
                <a:schemeClr val="tx1">
                  <a:alpha val="0"/>
                </a:schemeClr>
              </a:solidFill>
              <a:prstDash val="solid"/>
              <a:round/>
              <a:headEnd type="none" w="med" len="med"/>
              <a:tailEnd type="none" w="med" len="med"/>
            </a:ln>
          </p:spPr>
          <p:txBody>
            <a:bodyPr anchor="ctr"/>
            <a:lstStyle/>
            <a:p>
              <a:pPr algn="ctr"/>
              <a:endParaRPr>
                <a:cs typeface="+mn-ea"/>
                <a:sym typeface="+mn-lt"/>
              </a:endParaRPr>
            </a:p>
          </p:txBody>
        </p:sp>
        <p:sp>
          <p:nvSpPr>
            <p:cNvPr id="18" name="Freeform: Shape 13"/>
            <p:cNvSpPr/>
            <p:nvPr/>
          </p:nvSpPr>
          <p:spPr bwMode="auto">
            <a:xfrm>
              <a:off x="5612611" y="3127802"/>
              <a:ext cx="2632503" cy="2582972"/>
            </a:xfrm>
            <a:custGeom>
              <a:avLst/>
              <a:gdLst>
                <a:gd name="T0" fmla="*/ 6 w 19199"/>
                <a:gd name="T1" fmla="*/ 6 h 21600"/>
                <a:gd name="T2" fmla="*/ 0 w 19199"/>
                <a:gd name="T3" fmla="*/ 2 h 21600"/>
                <a:gd name="T4" fmla="*/ 4 w 19199"/>
                <a:gd name="T5" fmla="*/ 0 h 21600"/>
                <a:gd name="T6" fmla="*/ 9 w 19199"/>
                <a:gd name="T7" fmla="*/ 4 h 21600"/>
                <a:gd name="T8" fmla="*/ 6 w 19199"/>
                <a:gd name="T9" fmla="*/ 6 h 21600"/>
                <a:gd name="T10" fmla="*/ 6 w 19199"/>
                <a:gd name="T11" fmla="*/ 6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99" h="21600">
                  <a:moveTo>
                    <a:pt x="11459" y="21600"/>
                  </a:moveTo>
                  <a:cubicBezTo>
                    <a:pt x="14194" y="18465"/>
                    <a:pt x="0" y="8466"/>
                    <a:pt x="0" y="8466"/>
                  </a:cubicBezTo>
                  <a:cubicBezTo>
                    <a:pt x="7386" y="0"/>
                    <a:pt x="7386" y="0"/>
                    <a:pt x="7386" y="0"/>
                  </a:cubicBezTo>
                  <a:cubicBezTo>
                    <a:pt x="7386" y="0"/>
                    <a:pt x="21600" y="9999"/>
                    <a:pt x="18845" y="13134"/>
                  </a:cubicBezTo>
                  <a:lnTo>
                    <a:pt x="11459" y="21600"/>
                  </a:lnTo>
                  <a:close/>
                  <a:moveTo>
                    <a:pt x="11459" y="21600"/>
                  </a:moveTo>
                </a:path>
              </a:pathLst>
            </a:custGeom>
            <a:solidFill>
              <a:schemeClr val="accent4"/>
            </a:solidFill>
            <a:ln w="38100" cap="flat">
              <a:solidFill>
                <a:schemeClr val="bg1">
                  <a:lumMod val="95000"/>
                </a:schemeClr>
              </a:solidFill>
              <a:prstDash val="solid"/>
              <a:round/>
              <a:headEnd type="none" w="med" len="med"/>
              <a:tailEnd type="none" w="med" len="med"/>
            </a:ln>
          </p:spPr>
          <p:txBody>
            <a:bodyPr anchor="ctr"/>
            <a:lstStyle/>
            <a:p>
              <a:pPr algn="ctr"/>
              <a:endParaRPr>
                <a:cs typeface="+mn-ea"/>
                <a:sym typeface="+mn-lt"/>
              </a:endParaRPr>
            </a:p>
          </p:txBody>
        </p:sp>
        <p:sp>
          <p:nvSpPr>
            <p:cNvPr id="19" name="Freeform: Shape 14"/>
            <p:cNvSpPr/>
            <p:nvPr/>
          </p:nvSpPr>
          <p:spPr bwMode="auto">
            <a:xfrm>
              <a:off x="6125353" y="4611910"/>
              <a:ext cx="1105284" cy="1138305"/>
            </a:xfrm>
            <a:custGeom>
              <a:avLst/>
              <a:gdLst>
                <a:gd name="T0" fmla="*/ 0 w 18808"/>
                <a:gd name="T1" fmla="*/ 0 h 18961"/>
                <a:gd name="T2" fmla="*/ 0 w 18808"/>
                <a:gd name="T3" fmla="*/ 0 h 18961"/>
                <a:gd name="T4" fmla="*/ 0 w 18808"/>
                <a:gd name="T5" fmla="*/ 0 h 18961"/>
                <a:gd name="T6" fmla="*/ 0 w 18808"/>
                <a:gd name="T7" fmla="*/ 0 h 18961"/>
                <a:gd name="T8" fmla="*/ 0 w 18808"/>
                <a:gd name="T9" fmla="*/ 0 h 18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08" h="18961">
                  <a:moveTo>
                    <a:pt x="3166" y="0"/>
                  </a:moveTo>
                  <a:cubicBezTo>
                    <a:pt x="2188" y="1413"/>
                    <a:pt x="1117" y="2871"/>
                    <a:pt x="0" y="4375"/>
                  </a:cubicBezTo>
                  <a:cubicBezTo>
                    <a:pt x="6284" y="12714"/>
                    <a:pt x="14384" y="21600"/>
                    <a:pt x="18062" y="18228"/>
                  </a:cubicBezTo>
                  <a:cubicBezTo>
                    <a:pt x="21600" y="14537"/>
                    <a:pt x="11871" y="6243"/>
                    <a:pt x="3166" y="0"/>
                  </a:cubicBezTo>
                  <a:close/>
                  <a:moveTo>
                    <a:pt x="3166" y="0"/>
                  </a:moveTo>
                </a:path>
              </a:pathLst>
            </a:custGeom>
            <a:solidFill>
              <a:schemeClr val="accent4">
                <a:lumMod val="75000"/>
              </a:schemeClr>
            </a:solidFill>
            <a:ln>
              <a:noFill/>
            </a:ln>
          </p:spPr>
          <p:txBody>
            <a:bodyPr anchor="ctr"/>
            <a:lstStyle/>
            <a:p>
              <a:pPr algn="ctr"/>
              <a:endParaRPr>
                <a:cs typeface="+mn-ea"/>
                <a:sym typeface="+mn-lt"/>
              </a:endParaRPr>
            </a:p>
          </p:txBody>
        </p:sp>
        <p:sp>
          <p:nvSpPr>
            <p:cNvPr id="20" name="Oval 15"/>
            <p:cNvSpPr/>
            <p:nvPr/>
          </p:nvSpPr>
          <p:spPr bwMode="auto">
            <a:xfrm>
              <a:off x="5291574" y="2826027"/>
              <a:ext cx="1601516" cy="1599681"/>
            </a:xfrm>
            <a:prstGeom prst="ellipse">
              <a:avLst/>
            </a:prstGeom>
            <a:solidFill>
              <a:schemeClr val="bg1"/>
            </a:solidFill>
            <a:ln w="9525">
              <a:solidFill>
                <a:schemeClr val="tx1">
                  <a:alpha val="0"/>
                </a:schemeClr>
              </a:solidFill>
              <a:round/>
            </a:ln>
          </p:spPr>
          <p:txBody>
            <a:bodyPr wrap="none" lIns="0" tIns="0" rIns="0" bIns="0" anchor="ctr" anchorCtr="1">
              <a:normAutofit/>
            </a:bodyPr>
            <a:lstStyle/>
            <a:p>
              <a:pPr algn="ctr"/>
              <a:r>
                <a:rPr lang="zh-CN" altLang="en-US" sz="1400" b="1">
                  <a:cs typeface="+mn-ea"/>
                  <a:sym typeface="+mn-lt"/>
                </a:rPr>
                <a:t>标题文本预设</a:t>
              </a:r>
              <a:endParaRPr lang="zh-CN" altLang="en-US" sz="1400" b="1">
                <a:cs typeface="+mn-ea"/>
                <a:sym typeface="+mn-lt"/>
              </a:endParaRPr>
            </a:p>
          </p:txBody>
        </p:sp>
      </p:grpSp>
      <p:sp>
        <p:nvSpPr>
          <p:cNvPr id="2" name="矩形 1"/>
          <p:cNvSpPr/>
          <p:nvPr/>
        </p:nvSpPr>
        <p:spPr>
          <a:xfrm>
            <a:off x="8010335" y="1202459"/>
            <a:ext cx="2811015" cy="1630896"/>
          </a:xfrm>
          <a:prstGeom prst="rect">
            <a:avLst/>
          </a:prstGeom>
        </p:spPr>
        <p:txBody>
          <a:bodyPr wrap="square">
            <a:spAutoFit/>
          </a:bodyPr>
          <a:lstStyle/>
          <a:p>
            <a:pPr>
              <a:lnSpc>
                <a:spcPct val="150000"/>
              </a:lnSpc>
            </a:pPr>
            <a:r>
              <a:rPr lang="zh-CN" altLang="en-US" sz="1335" dirty="0">
                <a:solidFill>
                  <a:schemeClr val="tx1">
                    <a:lumMod val="65000"/>
                    <a:lumOff val="35000"/>
                  </a:schemeClr>
                </a:solidFill>
                <a:cs typeface="+mn-ea"/>
                <a:sym typeface="+mn-lt"/>
              </a:rPr>
              <a:t>标题数字等都可以通过点击和重新输入进行更改，顶部“开始”面板中可以对字体，标题数字等都可以通过点击和重新输入进行更改，顶部“开始”面板中可以对字体</a:t>
            </a:r>
            <a:endParaRPr lang="zh-CN" altLang="en-US" sz="1335" dirty="0">
              <a:solidFill>
                <a:schemeClr val="tx1">
                  <a:lumMod val="65000"/>
                  <a:lumOff val="35000"/>
                </a:schemeClr>
              </a:solidFill>
              <a:cs typeface="+mn-ea"/>
              <a:sym typeface="+mn-lt"/>
            </a:endParaRPr>
          </a:p>
        </p:txBody>
      </p:sp>
      <p:sp>
        <p:nvSpPr>
          <p:cNvPr id="29" name="矩形 28"/>
          <p:cNvSpPr/>
          <p:nvPr/>
        </p:nvSpPr>
        <p:spPr>
          <a:xfrm>
            <a:off x="1446681" y="1202459"/>
            <a:ext cx="2811015" cy="1630896"/>
          </a:xfrm>
          <a:prstGeom prst="rect">
            <a:avLst/>
          </a:prstGeom>
        </p:spPr>
        <p:txBody>
          <a:bodyPr wrap="square">
            <a:spAutoFit/>
          </a:bodyPr>
          <a:lstStyle/>
          <a:p>
            <a:pPr>
              <a:lnSpc>
                <a:spcPct val="150000"/>
              </a:lnSpc>
            </a:pPr>
            <a:r>
              <a:rPr lang="zh-CN" altLang="en-US" sz="1335" dirty="0">
                <a:solidFill>
                  <a:schemeClr val="tx1">
                    <a:lumMod val="65000"/>
                    <a:lumOff val="35000"/>
                  </a:schemeClr>
                </a:solidFill>
                <a:cs typeface="+mn-ea"/>
                <a:sym typeface="+mn-lt"/>
              </a:rPr>
              <a:t>标题数字等都可以通过点击和重新输入进行更改，顶部“开始”面板中可以对字体，标题数字等都可以通过点击和重新输入进行更改，顶部“开始”面板中可以对字体</a:t>
            </a:r>
            <a:endParaRPr lang="zh-CN" altLang="en-US" sz="1335" dirty="0">
              <a:solidFill>
                <a:schemeClr val="tx1">
                  <a:lumMod val="65000"/>
                  <a:lumOff val="35000"/>
                </a:schemeClr>
              </a:solidFill>
              <a:cs typeface="+mn-ea"/>
              <a:sym typeface="+mn-lt"/>
            </a:endParaRPr>
          </a:p>
        </p:txBody>
      </p:sp>
      <p:sp>
        <p:nvSpPr>
          <p:cNvPr id="30" name="矩形 29"/>
          <p:cNvSpPr/>
          <p:nvPr/>
        </p:nvSpPr>
        <p:spPr>
          <a:xfrm>
            <a:off x="1350401" y="3822646"/>
            <a:ext cx="2811015" cy="1630896"/>
          </a:xfrm>
          <a:prstGeom prst="rect">
            <a:avLst/>
          </a:prstGeom>
        </p:spPr>
        <p:txBody>
          <a:bodyPr wrap="square">
            <a:spAutoFit/>
          </a:bodyPr>
          <a:lstStyle/>
          <a:p>
            <a:pPr>
              <a:lnSpc>
                <a:spcPct val="150000"/>
              </a:lnSpc>
            </a:pPr>
            <a:r>
              <a:rPr lang="zh-CN" altLang="en-US" sz="1335" dirty="0">
                <a:solidFill>
                  <a:schemeClr val="tx1">
                    <a:lumMod val="65000"/>
                    <a:lumOff val="35000"/>
                  </a:schemeClr>
                </a:solidFill>
                <a:cs typeface="+mn-ea"/>
                <a:sym typeface="+mn-lt"/>
              </a:rPr>
              <a:t>标题数字等都可以通过点击和重新输入进行更改，顶部“开始”面板中可以对字体，标题数字等都可以通过点击和重新输入进行更改，顶部“开始”面板中可以对字体</a:t>
            </a:r>
            <a:endParaRPr lang="zh-CN" altLang="en-US" sz="1335" dirty="0">
              <a:solidFill>
                <a:schemeClr val="tx1">
                  <a:lumMod val="65000"/>
                  <a:lumOff val="35000"/>
                </a:schemeClr>
              </a:solidFill>
              <a:cs typeface="+mn-ea"/>
              <a:sym typeface="+mn-lt"/>
            </a:endParaRPr>
          </a:p>
        </p:txBody>
      </p:sp>
      <p:sp>
        <p:nvSpPr>
          <p:cNvPr id="31" name="矩形 30"/>
          <p:cNvSpPr/>
          <p:nvPr/>
        </p:nvSpPr>
        <p:spPr>
          <a:xfrm>
            <a:off x="8010335" y="3668657"/>
            <a:ext cx="2811015" cy="1630896"/>
          </a:xfrm>
          <a:prstGeom prst="rect">
            <a:avLst/>
          </a:prstGeom>
        </p:spPr>
        <p:txBody>
          <a:bodyPr wrap="square">
            <a:spAutoFit/>
          </a:bodyPr>
          <a:lstStyle/>
          <a:p>
            <a:pPr>
              <a:lnSpc>
                <a:spcPct val="150000"/>
              </a:lnSpc>
            </a:pPr>
            <a:r>
              <a:rPr lang="zh-CN" altLang="en-US" sz="1335" dirty="0">
                <a:solidFill>
                  <a:schemeClr val="tx1">
                    <a:lumMod val="65000"/>
                    <a:lumOff val="35000"/>
                  </a:schemeClr>
                </a:solidFill>
                <a:cs typeface="+mn-ea"/>
                <a:sym typeface="+mn-lt"/>
              </a:rPr>
              <a:t>标题数字等都可以通过点击和重新输入进行更改，顶部“开始”面板中可以对字体，标题数字等都可以通过点击和重新输入进行更改，顶部“开始”面板中可以对字体</a:t>
            </a:r>
            <a:endParaRPr lang="zh-CN" altLang="en-US" sz="1335" dirty="0">
              <a:solidFill>
                <a:schemeClr val="tx1">
                  <a:lumMod val="65000"/>
                  <a:lumOff val="3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835917" y="1323341"/>
            <a:ext cx="4904552" cy="4603751"/>
            <a:chOff x="2444751" y="6350"/>
            <a:chExt cx="7299325" cy="6851650"/>
          </a:xfrm>
        </p:grpSpPr>
        <p:sp>
          <p:nvSpPr>
            <p:cNvPr id="7" name="Freeform 2390"/>
            <p:cNvSpPr/>
            <p:nvPr/>
          </p:nvSpPr>
          <p:spPr bwMode="auto">
            <a:xfrm>
              <a:off x="2444751" y="1016000"/>
              <a:ext cx="3132138" cy="2282825"/>
            </a:xfrm>
            <a:custGeom>
              <a:avLst/>
              <a:gdLst>
                <a:gd name="T0" fmla="*/ 1973 w 1973"/>
                <a:gd name="T1" fmla="*/ 0 h 1438"/>
                <a:gd name="T2" fmla="*/ 1926 w 1973"/>
                <a:gd name="T3" fmla="*/ 37 h 1438"/>
                <a:gd name="T4" fmla="*/ 1874 w 1973"/>
                <a:gd name="T5" fmla="*/ 80 h 1438"/>
                <a:gd name="T6" fmla="*/ 1821 w 1973"/>
                <a:gd name="T7" fmla="*/ 126 h 1438"/>
                <a:gd name="T8" fmla="*/ 1767 w 1973"/>
                <a:gd name="T9" fmla="*/ 177 h 1438"/>
                <a:gd name="T10" fmla="*/ 1711 w 1973"/>
                <a:gd name="T11" fmla="*/ 231 h 1438"/>
                <a:gd name="T12" fmla="*/ 1655 w 1973"/>
                <a:gd name="T13" fmla="*/ 289 h 1438"/>
                <a:gd name="T14" fmla="*/ 1598 w 1973"/>
                <a:gd name="T15" fmla="*/ 351 h 1438"/>
                <a:gd name="T16" fmla="*/ 1544 w 1973"/>
                <a:gd name="T17" fmla="*/ 416 h 1438"/>
                <a:gd name="T18" fmla="*/ 1490 w 1973"/>
                <a:gd name="T19" fmla="*/ 486 h 1438"/>
                <a:gd name="T20" fmla="*/ 1437 w 1973"/>
                <a:gd name="T21" fmla="*/ 560 h 1438"/>
                <a:gd name="T22" fmla="*/ 1386 w 1973"/>
                <a:gd name="T23" fmla="*/ 636 h 1438"/>
                <a:gd name="T24" fmla="*/ 1339 w 1973"/>
                <a:gd name="T25" fmla="*/ 719 h 1438"/>
                <a:gd name="T26" fmla="*/ 1294 w 1973"/>
                <a:gd name="T27" fmla="*/ 802 h 1438"/>
                <a:gd name="T28" fmla="*/ 1254 w 1973"/>
                <a:gd name="T29" fmla="*/ 892 h 1438"/>
                <a:gd name="T30" fmla="*/ 1218 w 1973"/>
                <a:gd name="T31" fmla="*/ 983 h 1438"/>
                <a:gd name="T32" fmla="*/ 1186 w 1973"/>
                <a:gd name="T33" fmla="*/ 1080 h 1438"/>
                <a:gd name="T34" fmla="*/ 1161 w 1973"/>
                <a:gd name="T35" fmla="*/ 1179 h 1438"/>
                <a:gd name="T36" fmla="*/ 1140 w 1973"/>
                <a:gd name="T37" fmla="*/ 1282 h 1438"/>
                <a:gd name="T38" fmla="*/ 1126 w 1973"/>
                <a:gd name="T39" fmla="*/ 1389 h 1438"/>
                <a:gd name="T40" fmla="*/ 1090 w 1973"/>
                <a:gd name="T41" fmla="*/ 1357 h 1438"/>
                <a:gd name="T42" fmla="*/ 1050 w 1973"/>
                <a:gd name="T43" fmla="*/ 1328 h 1438"/>
                <a:gd name="T44" fmla="*/ 1011 w 1973"/>
                <a:gd name="T45" fmla="*/ 1301 h 1438"/>
                <a:gd name="T46" fmla="*/ 968 w 1973"/>
                <a:gd name="T47" fmla="*/ 1278 h 1438"/>
                <a:gd name="T48" fmla="*/ 922 w 1973"/>
                <a:gd name="T49" fmla="*/ 1255 h 1438"/>
                <a:gd name="T50" fmla="*/ 873 w 1973"/>
                <a:gd name="T51" fmla="*/ 1239 h 1438"/>
                <a:gd name="T52" fmla="*/ 821 w 1973"/>
                <a:gd name="T53" fmla="*/ 1223 h 1438"/>
                <a:gd name="T54" fmla="*/ 763 w 1973"/>
                <a:gd name="T55" fmla="*/ 1213 h 1438"/>
                <a:gd name="T56" fmla="*/ 702 w 1973"/>
                <a:gd name="T57" fmla="*/ 1206 h 1438"/>
                <a:gd name="T58" fmla="*/ 634 w 1973"/>
                <a:gd name="T59" fmla="*/ 1205 h 1438"/>
                <a:gd name="T60" fmla="*/ 586 w 1973"/>
                <a:gd name="T61" fmla="*/ 1205 h 1438"/>
                <a:gd name="T62" fmla="*/ 540 w 1973"/>
                <a:gd name="T63" fmla="*/ 1208 h 1438"/>
                <a:gd name="T64" fmla="*/ 497 w 1973"/>
                <a:gd name="T65" fmla="*/ 1213 h 1438"/>
                <a:gd name="T66" fmla="*/ 455 w 1973"/>
                <a:gd name="T67" fmla="*/ 1223 h 1438"/>
                <a:gd name="T68" fmla="*/ 414 w 1973"/>
                <a:gd name="T69" fmla="*/ 1234 h 1438"/>
                <a:gd name="T70" fmla="*/ 372 w 1973"/>
                <a:gd name="T71" fmla="*/ 1250 h 1438"/>
                <a:gd name="T72" fmla="*/ 330 w 1973"/>
                <a:gd name="T73" fmla="*/ 1269 h 1438"/>
                <a:gd name="T74" fmla="*/ 287 w 1973"/>
                <a:gd name="T75" fmla="*/ 1293 h 1438"/>
                <a:gd name="T76" fmla="*/ 241 w 1973"/>
                <a:gd name="T77" fmla="*/ 1321 h 1438"/>
                <a:gd name="T78" fmla="*/ 192 w 1973"/>
                <a:gd name="T79" fmla="*/ 1354 h 1438"/>
                <a:gd name="T80" fmla="*/ 140 w 1973"/>
                <a:gd name="T81" fmla="*/ 1393 h 1438"/>
                <a:gd name="T82" fmla="*/ 85 w 1973"/>
                <a:gd name="T83" fmla="*/ 1438 h 1438"/>
                <a:gd name="T84" fmla="*/ 0 w 1973"/>
                <a:gd name="T85" fmla="*/ 1438 h 1438"/>
                <a:gd name="T86" fmla="*/ 67 w 1973"/>
                <a:gd name="T87" fmla="*/ 1311 h 1438"/>
                <a:gd name="T88" fmla="*/ 139 w 1973"/>
                <a:gd name="T89" fmla="*/ 1190 h 1438"/>
                <a:gd name="T90" fmla="*/ 214 w 1973"/>
                <a:gd name="T91" fmla="*/ 1073 h 1438"/>
                <a:gd name="T92" fmla="*/ 295 w 1973"/>
                <a:gd name="T93" fmla="*/ 961 h 1438"/>
                <a:gd name="T94" fmla="*/ 379 w 1973"/>
                <a:gd name="T95" fmla="*/ 855 h 1438"/>
                <a:gd name="T96" fmla="*/ 468 w 1973"/>
                <a:gd name="T97" fmla="*/ 754 h 1438"/>
                <a:gd name="T98" fmla="*/ 561 w 1973"/>
                <a:gd name="T99" fmla="*/ 659 h 1438"/>
                <a:gd name="T100" fmla="*/ 657 w 1973"/>
                <a:gd name="T101" fmla="*/ 568 h 1438"/>
                <a:gd name="T102" fmla="*/ 759 w 1973"/>
                <a:gd name="T103" fmla="*/ 485 h 1438"/>
                <a:gd name="T104" fmla="*/ 864 w 1973"/>
                <a:gd name="T105" fmla="*/ 407 h 1438"/>
                <a:gd name="T106" fmla="*/ 972 w 1973"/>
                <a:gd name="T107" fmla="*/ 335 h 1438"/>
                <a:gd name="T108" fmla="*/ 1085 w 1973"/>
                <a:gd name="T109" fmla="*/ 270 h 1438"/>
                <a:gd name="T110" fmla="*/ 1201 w 1973"/>
                <a:gd name="T111" fmla="*/ 211 h 1438"/>
                <a:gd name="T112" fmla="*/ 1321 w 1973"/>
                <a:gd name="T113" fmla="*/ 159 h 1438"/>
                <a:gd name="T114" fmla="*/ 1445 w 1973"/>
                <a:gd name="T115" fmla="*/ 113 h 1438"/>
                <a:gd name="T116" fmla="*/ 1572 w 1973"/>
                <a:gd name="T117" fmla="*/ 73 h 1438"/>
                <a:gd name="T118" fmla="*/ 1703 w 1973"/>
                <a:gd name="T119" fmla="*/ 41 h 1438"/>
                <a:gd name="T120" fmla="*/ 1837 w 1973"/>
                <a:gd name="T121" fmla="*/ 18 h 1438"/>
                <a:gd name="T122" fmla="*/ 1973 w 1973"/>
                <a:gd name="T123" fmla="*/ 0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3" h="1438">
                  <a:moveTo>
                    <a:pt x="1973" y="0"/>
                  </a:moveTo>
                  <a:lnTo>
                    <a:pt x="1926" y="37"/>
                  </a:lnTo>
                  <a:lnTo>
                    <a:pt x="1874" y="80"/>
                  </a:lnTo>
                  <a:lnTo>
                    <a:pt x="1821" y="126"/>
                  </a:lnTo>
                  <a:lnTo>
                    <a:pt x="1767" y="177"/>
                  </a:lnTo>
                  <a:lnTo>
                    <a:pt x="1711" y="231"/>
                  </a:lnTo>
                  <a:lnTo>
                    <a:pt x="1655" y="289"/>
                  </a:lnTo>
                  <a:lnTo>
                    <a:pt x="1598" y="351"/>
                  </a:lnTo>
                  <a:lnTo>
                    <a:pt x="1544" y="416"/>
                  </a:lnTo>
                  <a:lnTo>
                    <a:pt x="1490" y="486"/>
                  </a:lnTo>
                  <a:lnTo>
                    <a:pt x="1437" y="560"/>
                  </a:lnTo>
                  <a:lnTo>
                    <a:pt x="1386" y="636"/>
                  </a:lnTo>
                  <a:lnTo>
                    <a:pt x="1339" y="719"/>
                  </a:lnTo>
                  <a:lnTo>
                    <a:pt x="1294" y="802"/>
                  </a:lnTo>
                  <a:lnTo>
                    <a:pt x="1254" y="892"/>
                  </a:lnTo>
                  <a:lnTo>
                    <a:pt x="1218" y="983"/>
                  </a:lnTo>
                  <a:lnTo>
                    <a:pt x="1186" y="1080"/>
                  </a:lnTo>
                  <a:lnTo>
                    <a:pt x="1161" y="1179"/>
                  </a:lnTo>
                  <a:lnTo>
                    <a:pt x="1140" y="1282"/>
                  </a:lnTo>
                  <a:lnTo>
                    <a:pt x="1126" y="1389"/>
                  </a:lnTo>
                  <a:lnTo>
                    <a:pt x="1090" y="1357"/>
                  </a:lnTo>
                  <a:lnTo>
                    <a:pt x="1050" y="1328"/>
                  </a:lnTo>
                  <a:lnTo>
                    <a:pt x="1011" y="1301"/>
                  </a:lnTo>
                  <a:lnTo>
                    <a:pt x="968" y="1278"/>
                  </a:lnTo>
                  <a:lnTo>
                    <a:pt x="922" y="1255"/>
                  </a:lnTo>
                  <a:lnTo>
                    <a:pt x="873" y="1239"/>
                  </a:lnTo>
                  <a:lnTo>
                    <a:pt x="821" y="1223"/>
                  </a:lnTo>
                  <a:lnTo>
                    <a:pt x="763" y="1213"/>
                  </a:lnTo>
                  <a:lnTo>
                    <a:pt x="702" y="1206"/>
                  </a:lnTo>
                  <a:lnTo>
                    <a:pt x="634" y="1205"/>
                  </a:lnTo>
                  <a:lnTo>
                    <a:pt x="586" y="1205"/>
                  </a:lnTo>
                  <a:lnTo>
                    <a:pt x="540" y="1208"/>
                  </a:lnTo>
                  <a:lnTo>
                    <a:pt x="497" y="1213"/>
                  </a:lnTo>
                  <a:lnTo>
                    <a:pt x="455" y="1223"/>
                  </a:lnTo>
                  <a:lnTo>
                    <a:pt x="414" y="1234"/>
                  </a:lnTo>
                  <a:lnTo>
                    <a:pt x="372" y="1250"/>
                  </a:lnTo>
                  <a:lnTo>
                    <a:pt x="330" y="1269"/>
                  </a:lnTo>
                  <a:lnTo>
                    <a:pt x="287" y="1293"/>
                  </a:lnTo>
                  <a:lnTo>
                    <a:pt x="241" y="1321"/>
                  </a:lnTo>
                  <a:lnTo>
                    <a:pt x="192" y="1354"/>
                  </a:lnTo>
                  <a:lnTo>
                    <a:pt x="140" y="1393"/>
                  </a:lnTo>
                  <a:lnTo>
                    <a:pt x="85" y="1438"/>
                  </a:lnTo>
                  <a:lnTo>
                    <a:pt x="0" y="1438"/>
                  </a:lnTo>
                  <a:lnTo>
                    <a:pt x="67" y="1311"/>
                  </a:lnTo>
                  <a:lnTo>
                    <a:pt x="139" y="1190"/>
                  </a:lnTo>
                  <a:lnTo>
                    <a:pt x="214" y="1073"/>
                  </a:lnTo>
                  <a:lnTo>
                    <a:pt x="295" y="961"/>
                  </a:lnTo>
                  <a:lnTo>
                    <a:pt x="379" y="855"/>
                  </a:lnTo>
                  <a:lnTo>
                    <a:pt x="468" y="754"/>
                  </a:lnTo>
                  <a:lnTo>
                    <a:pt x="561" y="659"/>
                  </a:lnTo>
                  <a:lnTo>
                    <a:pt x="657" y="568"/>
                  </a:lnTo>
                  <a:lnTo>
                    <a:pt x="759" y="485"/>
                  </a:lnTo>
                  <a:lnTo>
                    <a:pt x="864" y="407"/>
                  </a:lnTo>
                  <a:lnTo>
                    <a:pt x="972" y="335"/>
                  </a:lnTo>
                  <a:lnTo>
                    <a:pt x="1085" y="270"/>
                  </a:lnTo>
                  <a:lnTo>
                    <a:pt x="1201" y="211"/>
                  </a:lnTo>
                  <a:lnTo>
                    <a:pt x="1321" y="159"/>
                  </a:lnTo>
                  <a:lnTo>
                    <a:pt x="1445" y="113"/>
                  </a:lnTo>
                  <a:lnTo>
                    <a:pt x="1572" y="73"/>
                  </a:lnTo>
                  <a:lnTo>
                    <a:pt x="1703" y="41"/>
                  </a:lnTo>
                  <a:lnTo>
                    <a:pt x="1837" y="18"/>
                  </a:lnTo>
                  <a:lnTo>
                    <a:pt x="1973"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8" name="Freeform 2391"/>
            <p:cNvSpPr/>
            <p:nvPr/>
          </p:nvSpPr>
          <p:spPr bwMode="auto">
            <a:xfrm>
              <a:off x="4740276" y="3536950"/>
              <a:ext cx="1622425" cy="3321050"/>
            </a:xfrm>
            <a:custGeom>
              <a:avLst/>
              <a:gdLst>
                <a:gd name="T0" fmla="*/ 1022 w 1022"/>
                <a:gd name="T1" fmla="*/ 1507 h 2092"/>
                <a:gd name="T2" fmla="*/ 1015 w 1022"/>
                <a:gd name="T3" fmla="*/ 1631 h 2092"/>
                <a:gd name="T4" fmla="*/ 991 w 1022"/>
                <a:gd name="T5" fmla="*/ 1744 h 2092"/>
                <a:gd name="T6" fmla="*/ 951 w 1022"/>
                <a:gd name="T7" fmla="*/ 1844 h 2092"/>
                <a:gd name="T8" fmla="*/ 895 w 1022"/>
                <a:gd name="T9" fmla="*/ 1929 h 2092"/>
                <a:gd name="T10" fmla="*/ 821 w 1022"/>
                <a:gd name="T11" fmla="*/ 1999 h 2092"/>
                <a:gd name="T12" fmla="*/ 731 w 1022"/>
                <a:gd name="T13" fmla="*/ 2049 h 2092"/>
                <a:gd name="T14" fmla="*/ 622 w 1022"/>
                <a:gd name="T15" fmla="*/ 2081 h 2092"/>
                <a:gd name="T16" fmla="*/ 494 w 1022"/>
                <a:gd name="T17" fmla="*/ 2092 h 2092"/>
                <a:gd name="T18" fmla="*/ 374 w 1022"/>
                <a:gd name="T19" fmla="*/ 2082 h 2092"/>
                <a:gd name="T20" fmla="*/ 275 w 1022"/>
                <a:gd name="T21" fmla="*/ 2054 h 2092"/>
                <a:gd name="T22" fmla="*/ 193 w 1022"/>
                <a:gd name="T23" fmla="*/ 2010 h 2092"/>
                <a:gd name="T24" fmla="*/ 129 w 1022"/>
                <a:gd name="T25" fmla="*/ 1950 h 2092"/>
                <a:gd name="T26" fmla="*/ 78 w 1022"/>
                <a:gd name="T27" fmla="*/ 1876 h 2092"/>
                <a:gd name="T28" fmla="*/ 42 w 1022"/>
                <a:gd name="T29" fmla="*/ 1791 h 2092"/>
                <a:gd name="T30" fmla="*/ 17 w 1022"/>
                <a:gd name="T31" fmla="*/ 1695 h 2092"/>
                <a:gd name="T32" fmla="*/ 5 w 1022"/>
                <a:gd name="T33" fmla="*/ 1590 h 2092"/>
                <a:gd name="T34" fmla="*/ 0 w 1022"/>
                <a:gd name="T35" fmla="*/ 1479 h 2092"/>
                <a:gd name="T36" fmla="*/ 255 w 1022"/>
                <a:gd name="T37" fmla="*/ 1540 h 2092"/>
                <a:gd name="T38" fmla="*/ 267 w 1022"/>
                <a:gd name="T39" fmla="*/ 1646 h 2092"/>
                <a:gd name="T40" fmla="*/ 290 w 1022"/>
                <a:gd name="T41" fmla="*/ 1727 h 2092"/>
                <a:gd name="T42" fmla="*/ 329 w 1022"/>
                <a:gd name="T43" fmla="*/ 1787 h 2092"/>
                <a:gd name="T44" fmla="*/ 385 w 1022"/>
                <a:gd name="T45" fmla="*/ 1824 h 2092"/>
                <a:gd name="T46" fmla="*/ 457 w 1022"/>
                <a:gd name="T47" fmla="*/ 1843 h 2092"/>
                <a:gd name="T48" fmla="*/ 545 w 1022"/>
                <a:gd name="T49" fmla="*/ 1844 h 2092"/>
                <a:gd name="T50" fmla="*/ 618 w 1022"/>
                <a:gd name="T51" fmla="*/ 1830 h 2092"/>
                <a:gd name="T52" fmla="*/ 669 w 1022"/>
                <a:gd name="T53" fmla="*/ 1804 h 2092"/>
                <a:gd name="T54" fmla="*/ 704 w 1022"/>
                <a:gd name="T55" fmla="*/ 1765 h 2092"/>
                <a:gd name="T56" fmla="*/ 725 w 1022"/>
                <a:gd name="T57" fmla="*/ 1714 h 2092"/>
                <a:gd name="T58" fmla="*/ 736 w 1022"/>
                <a:gd name="T59" fmla="*/ 1654 h 2092"/>
                <a:gd name="T60" fmla="*/ 739 w 1022"/>
                <a:gd name="T61" fmla="*/ 1585 h 2092"/>
                <a:gd name="T62" fmla="*/ 740 w 1022"/>
                <a:gd name="T63" fmla="*/ 1507 h 2092"/>
                <a:gd name="T64" fmla="*/ 1018 w 1022"/>
                <a:gd name="T65" fmla="*/ 0 h 2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2" h="2092">
                  <a:moveTo>
                    <a:pt x="1018" y="0"/>
                  </a:moveTo>
                  <a:lnTo>
                    <a:pt x="1022" y="1507"/>
                  </a:lnTo>
                  <a:lnTo>
                    <a:pt x="1021" y="1571"/>
                  </a:lnTo>
                  <a:lnTo>
                    <a:pt x="1015" y="1631"/>
                  </a:lnTo>
                  <a:lnTo>
                    <a:pt x="1005" y="1689"/>
                  </a:lnTo>
                  <a:lnTo>
                    <a:pt x="991" y="1744"/>
                  </a:lnTo>
                  <a:lnTo>
                    <a:pt x="973" y="1795"/>
                  </a:lnTo>
                  <a:lnTo>
                    <a:pt x="951" y="1844"/>
                  </a:lnTo>
                  <a:lnTo>
                    <a:pt x="926" y="1889"/>
                  </a:lnTo>
                  <a:lnTo>
                    <a:pt x="895" y="1929"/>
                  </a:lnTo>
                  <a:lnTo>
                    <a:pt x="860" y="1965"/>
                  </a:lnTo>
                  <a:lnTo>
                    <a:pt x="821" y="1999"/>
                  </a:lnTo>
                  <a:lnTo>
                    <a:pt x="778" y="2027"/>
                  </a:lnTo>
                  <a:lnTo>
                    <a:pt x="731" y="2049"/>
                  </a:lnTo>
                  <a:lnTo>
                    <a:pt x="678" y="2068"/>
                  </a:lnTo>
                  <a:lnTo>
                    <a:pt x="622" y="2081"/>
                  </a:lnTo>
                  <a:lnTo>
                    <a:pt x="559" y="2089"/>
                  </a:lnTo>
                  <a:lnTo>
                    <a:pt x="494" y="2092"/>
                  </a:lnTo>
                  <a:lnTo>
                    <a:pt x="431" y="2089"/>
                  </a:lnTo>
                  <a:lnTo>
                    <a:pt x="374" y="2082"/>
                  </a:lnTo>
                  <a:lnTo>
                    <a:pt x="322" y="2071"/>
                  </a:lnTo>
                  <a:lnTo>
                    <a:pt x="275" y="2054"/>
                  </a:lnTo>
                  <a:lnTo>
                    <a:pt x="232" y="2033"/>
                  </a:lnTo>
                  <a:lnTo>
                    <a:pt x="193" y="2010"/>
                  </a:lnTo>
                  <a:lnTo>
                    <a:pt x="159" y="1982"/>
                  </a:lnTo>
                  <a:lnTo>
                    <a:pt x="129" y="1950"/>
                  </a:lnTo>
                  <a:lnTo>
                    <a:pt x="101" y="1915"/>
                  </a:lnTo>
                  <a:lnTo>
                    <a:pt x="78" y="1876"/>
                  </a:lnTo>
                  <a:lnTo>
                    <a:pt x="59" y="1836"/>
                  </a:lnTo>
                  <a:lnTo>
                    <a:pt x="42" y="1791"/>
                  </a:lnTo>
                  <a:lnTo>
                    <a:pt x="28" y="1745"/>
                  </a:lnTo>
                  <a:lnTo>
                    <a:pt x="17" y="1695"/>
                  </a:lnTo>
                  <a:lnTo>
                    <a:pt x="10" y="1645"/>
                  </a:lnTo>
                  <a:lnTo>
                    <a:pt x="5" y="1590"/>
                  </a:lnTo>
                  <a:lnTo>
                    <a:pt x="0" y="1536"/>
                  </a:lnTo>
                  <a:lnTo>
                    <a:pt x="0" y="1479"/>
                  </a:lnTo>
                  <a:lnTo>
                    <a:pt x="254" y="1479"/>
                  </a:lnTo>
                  <a:lnTo>
                    <a:pt x="255" y="1540"/>
                  </a:lnTo>
                  <a:lnTo>
                    <a:pt x="260" y="1596"/>
                  </a:lnTo>
                  <a:lnTo>
                    <a:pt x="267" y="1646"/>
                  </a:lnTo>
                  <a:lnTo>
                    <a:pt x="278" y="1689"/>
                  </a:lnTo>
                  <a:lnTo>
                    <a:pt x="290" y="1727"/>
                  </a:lnTo>
                  <a:lnTo>
                    <a:pt x="308" y="1760"/>
                  </a:lnTo>
                  <a:lnTo>
                    <a:pt x="329" y="1787"/>
                  </a:lnTo>
                  <a:lnTo>
                    <a:pt x="356" y="1808"/>
                  </a:lnTo>
                  <a:lnTo>
                    <a:pt x="385" y="1824"/>
                  </a:lnTo>
                  <a:lnTo>
                    <a:pt x="418" y="1837"/>
                  </a:lnTo>
                  <a:lnTo>
                    <a:pt x="457" y="1843"/>
                  </a:lnTo>
                  <a:lnTo>
                    <a:pt x="501" y="1845"/>
                  </a:lnTo>
                  <a:lnTo>
                    <a:pt x="545" y="1844"/>
                  </a:lnTo>
                  <a:lnTo>
                    <a:pt x="584" y="1838"/>
                  </a:lnTo>
                  <a:lnTo>
                    <a:pt x="618" y="1830"/>
                  </a:lnTo>
                  <a:lnTo>
                    <a:pt x="646" y="1817"/>
                  </a:lnTo>
                  <a:lnTo>
                    <a:pt x="669" y="1804"/>
                  </a:lnTo>
                  <a:lnTo>
                    <a:pt x="689" y="1785"/>
                  </a:lnTo>
                  <a:lnTo>
                    <a:pt x="704" y="1765"/>
                  </a:lnTo>
                  <a:lnTo>
                    <a:pt x="715" y="1741"/>
                  </a:lnTo>
                  <a:lnTo>
                    <a:pt x="725" y="1714"/>
                  </a:lnTo>
                  <a:lnTo>
                    <a:pt x="731" y="1685"/>
                  </a:lnTo>
                  <a:lnTo>
                    <a:pt x="736" y="1654"/>
                  </a:lnTo>
                  <a:lnTo>
                    <a:pt x="738" y="1621"/>
                  </a:lnTo>
                  <a:lnTo>
                    <a:pt x="739" y="1585"/>
                  </a:lnTo>
                  <a:lnTo>
                    <a:pt x="740" y="1547"/>
                  </a:lnTo>
                  <a:lnTo>
                    <a:pt x="740" y="1507"/>
                  </a:lnTo>
                  <a:lnTo>
                    <a:pt x="740" y="4"/>
                  </a:lnTo>
                  <a:lnTo>
                    <a:pt x="1018" y="0"/>
                  </a:lnTo>
                  <a:close/>
                </a:path>
              </a:pathLst>
            </a:custGeom>
            <a:solidFill>
              <a:schemeClr val="bg1">
                <a:lumMod val="75000"/>
              </a:schemeClr>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9" name="Freeform 2392"/>
            <p:cNvSpPr/>
            <p:nvPr/>
          </p:nvSpPr>
          <p:spPr bwMode="auto">
            <a:xfrm>
              <a:off x="6619876" y="1019175"/>
              <a:ext cx="3124200" cy="2378075"/>
            </a:xfrm>
            <a:custGeom>
              <a:avLst/>
              <a:gdLst>
                <a:gd name="T0" fmla="*/ 0 w 1968"/>
                <a:gd name="T1" fmla="*/ 0 h 1498"/>
                <a:gd name="T2" fmla="*/ 136 w 1968"/>
                <a:gd name="T3" fmla="*/ 20 h 1498"/>
                <a:gd name="T4" fmla="*/ 271 w 1968"/>
                <a:gd name="T5" fmla="*/ 46 h 1498"/>
                <a:gd name="T6" fmla="*/ 402 w 1968"/>
                <a:gd name="T7" fmla="*/ 80 h 1498"/>
                <a:gd name="T8" fmla="*/ 532 w 1968"/>
                <a:gd name="T9" fmla="*/ 120 h 1498"/>
                <a:gd name="T10" fmla="*/ 656 w 1968"/>
                <a:gd name="T11" fmla="*/ 168 h 1498"/>
                <a:gd name="T12" fmla="*/ 779 w 1968"/>
                <a:gd name="T13" fmla="*/ 222 h 1498"/>
                <a:gd name="T14" fmla="*/ 896 w 1968"/>
                <a:gd name="T15" fmla="*/ 283 h 1498"/>
                <a:gd name="T16" fmla="*/ 1010 w 1968"/>
                <a:gd name="T17" fmla="*/ 350 h 1498"/>
                <a:gd name="T18" fmla="*/ 1120 w 1968"/>
                <a:gd name="T19" fmla="*/ 424 h 1498"/>
                <a:gd name="T20" fmla="*/ 1228 w 1968"/>
                <a:gd name="T21" fmla="*/ 503 h 1498"/>
                <a:gd name="T22" fmla="*/ 1329 w 1968"/>
                <a:gd name="T23" fmla="*/ 590 h 1498"/>
                <a:gd name="T24" fmla="*/ 1425 w 1968"/>
                <a:gd name="T25" fmla="*/ 682 h 1498"/>
                <a:gd name="T26" fmla="*/ 1519 w 1968"/>
                <a:gd name="T27" fmla="*/ 779 h 1498"/>
                <a:gd name="T28" fmla="*/ 1607 w 1968"/>
                <a:gd name="T29" fmla="*/ 883 h 1498"/>
                <a:gd name="T30" fmla="*/ 1689 w 1968"/>
                <a:gd name="T31" fmla="*/ 991 h 1498"/>
                <a:gd name="T32" fmla="*/ 1767 w 1968"/>
                <a:gd name="T33" fmla="*/ 1106 h 1498"/>
                <a:gd name="T34" fmla="*/ 1839 w 1968"/>
                <a:gd name="T35" fmla="*/ 1224 h 1498"/>
                <a:gd name="T36" fmla="*/ 1906 w 1968"/>
                <a:gd name="T37" fmla="*/ 1348 h 1498"/>
                <a:gd name="T38" fmla="*/ 1968 w 1968"/>
                <a:gd name="T39" fmla="*/ 1478 h 1498"/>
                <a:gd name="T40" fmla="*/ 1883 w 1968"/>
                <a:gd name="T41" fmla="*/ 1498 h 1498"/>
                <a:gd name="T42" fmla="*/ 1846 w 1968"/>
                <a:gd name="T43" fmla="*/ 1459 h 1498"/>
                <a:gd name="T44" fmla="*/ 1809 w 1968"/>
                <a:gd name="T45" fmla="*/ 1422 h 1498"/>
                <a:gd name="T46" fmla="*/ 1771 w 1968"/>
                <a:gd name="T47" fmla="*/ 1386 h 1498"/>
                <a:gd name="T48" fmla="*/ 1732 w 1968"/>
                <a:gd name="T49" fmla="*/ 1354 h 1498"/>
                <a:gd name="T50" fmla="*/ 1690 w 1968"/>
                <a:gd name="T51" fmla="*/ 1323 h 1498"/>
                <a:gd name="T52" fmla="*/ 1647 w 1968"/>
                <a:gd name="T53" fmla="*/ 1296 h 1498"/>
                <a:gd name="T54" fmla="*/ 1601 w 1968"/>
                <a:gd name="T55" fmla="*/ 1273 h 1498"/>
                <a:gd name="T56" fmla="*/ 1552 w 1968"/>
                <a:gd name="T57" fmla="*/ 1253 h 1498"/>
                <a:gd name="T58" fmla="*/ 1499 w 1968"/>
                <a:gd name="T59" fmla="*/ 1238 h 1498"/>
                <a:gd name="T60" fmla="*/ 1442 w 1968"/>
                <a:gd name="T61" fmla="*/ 1227 h 1498"/>
                <a:gd name="T62" fmla="*/ 1379 w 1968"/>
                <a:gd name="T63" fmla="*/ 1218 h 1498"/>
                <a:gd name="T64" fmla="*/ 1311 w 1968"/>
                <a:gd name="T65" fmla="*/ 1217 h 1498"/>
                <a:gd name="T66" fmla="*/ 1267 w 1968"/>
                <a:gd name="T67" fmla="*/ 1217 h 1498"/>
                <a:gd name="T68" fmla="*/ 1223 w 1968"/>
                <a:gd name="T69" fmla="*/ 1220 h 1498"/>
                <a:gd name="T70" fmla="*/ 1182 w 1968"/>
                <a:gd name="T71" fmla="*/ 1225 h 1498"/>
                <a:gd name="T72" fmla="*/ 1141 w 1968"/>
                <a:gd name="T73" fmla="*/ 1234 h 1498"/>
                <a:gd name="T74" fmla="*/ 1101 w 1968"/>
                <a:gd name="T75" fmla="*/ 1245 h 1498"/>
                <a:gd name="T76" fmla="*/ 1059 w 1968"/>
                <a:gd name="T77" fmla="*/ 1260 h 1498"/>
                <a:gd name="T78" fmla="*/ 1017 w 1968"/>
                <a:gd name="T79" fmla="*/ 1278 h 1498"/>
                <a:gd name="T80" fmla="*/ 972 w 1968"/>
                <a:gd name="T81" fmla="*/ 1302 h 1498"/>
                <a:gd name="T82" fmla="*/ 925 w 1968"/>
                <a:gd name="T83" fmla="*/ 1330 h 1498"/>
                <a:gd name="T84" fmla="*/ 875 w 1968"/>
                <a:gd name="T85" fmla="*/ 1363 h 1498"/>
                <a:gd name="T86" fmla="*/ 860 w 1968"/>
                <a:gd name="T87" fmla="*/ 1259 h 1498"/>
                <a:gd name="T88" fmla="*/ 837 w 1968"/>
                <a:gd name="T89" fmla="*/ 1158 h 1498"/>
                <a:gd name="T90" fmla="*/ 809 w 1968"/>
                <a:gd name="T91" fmla="*/ 1061 h 1498"/>
                <a:gd name="T92" fmla="*/ 776 w 1968"/>
                <a:gd name="T93" fmla="*/ 968 h 1498"/>
                <a:gd name="T94" fmla="*/ 738 w 1968"/>
                <a:gd name="T95" fmla="*/ 877 h 1498"/>
                <a:gd name="T96" fmla="*/ 697 w 1968"/>
                <a:gd name="T97" fmla="*/ 791 h 1498"/>
                <a:gd name="T98" fmla="*/ 651 w 1968"/>
                <a:gd name="T99" fmla="*/ 707 h 1498"/>
                <a:gd name="T100" fmla="*/ 602 w 1968"/>
                <a:gd name="T101" fmla="*/ 628 h 1498"/>
                <a:gd name="T102" fmla="*/ 550 w 1968"/>
                <a:gd name="T103" fmla="*/ 552 h 1498"/>
                <a:gd name="T104" fmla="*/ 496 w 1968"/>
                <a:gd name="T105" fmla="*/ 480 h 1498"/>
                <a:gd name="T106" fmla="*/ 440 w 1968"/>
                <a:gd name="T107" fmla="*/ 412 h 1498"/>
                <a:gd name="T108" fmla="*/ 384 w 1968"/>
                <a:gd name="T109" fmla="*/ 347 h 1498"/>
                <a:gd name="T110" fmla="*/ 327 w 1968"/>
                <a:gd name="T111" fmla="*/ 286 h 1498"/>
                <a:gd name="T112" fmla="*/ 270 w 1968"/>
                <a:gd name="T113" fmla="*/ 229 h 1498"/>
                <a:gd name="T114" fmla="*/ 213 w 1968"/>
                <a:gd name="T115" fmla="*/ 176 h 1498"/>
                <a:gd name="T116" fmla="*/ 157 w 1968"/>
                <a:gd name="T117" fmla="*/ 126 h 1498"/>
                <a:gd name="T118" fmla="*/ 103 w 1968"/>
                <a:gd name="T119" fmla="*/ 81 h 1498"/>
                <a:gd name="T120" fmla="*/ 50 w 1968"/>
                <a:gd name="T121" fmla="*/ 38 h 1498"/>
                <a:gd name="T122" fmla="*/ 0 w 1968"/>
                <a:gd name="T123" fmla="*/ 0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8" h="1498">
                  <a:moveTo>
                    <a:pt x="0" y="0"/>
                  </a:moveTo>
                  <a:lnTo>
                    <a:pt x="136" y="20"/>
                  </a:lnTo>
                  <a:lnTo>
                    <a:pt x="271" y="46"/>
                  </a:lnTo>
                  <a:lnTo>
                    <a:pt x="402" y="80"/>
                  </a:lnTo>
                  <a:lnTo>
                    <a:pt x="532" y="120"/>
                  </a:lnTo>
                  <a:lnTo>
                    <a:pt x="656" y="168"/>
                  </a:lnTo>
                  <a:lnTo>
                    <a:pt x="779" y="222"/>
                  </a:lnTo>
                  <a:lnTo>
                    <a:pt x="896" y="283"/>
                  </a:lnTo>
                  <a:lnTo>
                    <a:pt x="1010" y="350"/>
                  </a:lnTo>
                  <a:lnTo>
                    <a:pt x="1120" y="424"/>
                  </a:lnTo>
                  <a:lnTo>
                    <a:pt x="1228" y="503"/>
                  </a:lnTo>
                  <a:lnTo>
                    <a:pt x="1329" y="590"/>
                  </a:lnTo>
                  <a:lnTo>
                    <a:pt x="1425" y="682"/>
                  </a:lnTo>
                  <a:lnTo>
                    <a:pt x="1519" y="779"/>
                  </a:lnTo>
                  <a:lnTo>
                    <a:pt x="1607" y="883"/>
                  </a:lnTo>
                  <a:lnTo>
                    <a:pt x="1689" y="991"/>
                  </a:lnTo>
                  <a:lnTo>
                    <a:pt x="1767" y="1106"/>
                  </a:lnTo>
                  <a:lnTo>
                    <a:pt x="1839" y="1224"/>
                  </a:lnTo>
                  <a:lnTo>
                    <a:pt x="1906" y="1348"/>
                  </a:lnTo>
                  <a:lnTo>
                    <a:pt x="1968" y="1478"/>
                  </a:lnTo>
                  <a:lnTo>
                    <a:pt x="1883" y="1498"/>
                  </a:lnTo>
                  <a:lnTo>
                    <a:pt x="1846" y="1459"/>
                  </a:lnTo>
                  <a:lnTo>
                    <a:pt x="1809" y="1422"/>
                  </a:lnTo>
                  <a:lnTo>
                    <a:pt x="1771" y="1386"/>
                  </a:lnTo>
                  <a:lnTo>
                    <a:pt x="1732" y="1354"/>
                  </a:lnTo>
                  <a:lnTo>
                    <a:pt x="1690" y="1323"/>
                  </a:lnTo>
                  <a:lnTo>
                    <a:pt x="1647" y="1296"/>
                  </a:lnTo>
                  <a:lnTo>
                    <a:pt x="1601" y="1273"/>
                  </a:lnTo>
                  <a:lnTo>
                    <a:pt x="1552" y="1253"/>
                  </a:lnTo>
                  <a:lnTo>
                    <a:pt x="1499" y="1238"/>
                  </a:lnTo>
                  <a:lnTo>
                    <a:pt x="1442" y="1227"/>
                  </a:lnTo>
                  <a:lnTo>
                    <a:pt x="1379" y="1218"/>
                  </a:lnTo>
                  <a:lnTo>
                    <a:pt x="1311" y="1217"/>
                  </a:lnTo>
                  <a:lnTo>
                    <a:pt x="1267" y="1217"/>
                  </a:lnTo>
                  <a:lnTo>
                    <a:pt x="1223" y="1220"/>
                  </a:lnTo>
                  <a:lnTo>
                    <a:pt x="1182" y="1225"/>
                  </a:lnTo>
                  <a:lnTo>
                    <a:pt x="1141" y="1234"/>
                  </a:lnTo>
                  <a:lnTo>
                    <a:pt x="1101" y="1245"/>
                  </a:lnTo>
                  <a:lnTo>
                    <a:pt x="1059" y="1260"/>
                  </a:lnTo>
                  <a:lnTo>
                    <a:pt x="1017" y="1278"/>
                  </a:lnTo>
                  <a:lnTo>
                    <a:pt x="972" y="1302"/>
                  </a:lnTo>
                  <a:lnTo>
                    <a:pt x="925" y="1330"/>
                  </a:lnTo>
                  <a:lnTo>
                    <a:pt x="875" y="1363"/>
                  </a:lnTo>
                  <a:lnTo>
                    <a:pt x="860" y="1259"/>
                  </a:lnTo>
                  <a:lnTo>
                    <a:pt x="837" y="1158"/>
                  </a:lnTo>
                  <a:lnTo>
                    <a:pt x="809" y="1061"/>
                  </a:lnTo>
                  <a:lnTo>
                    <a:pt x="776" y="968"/>
                  </a:lnTo>
                  <a:lnTo>
                    <a:pt x="738" y="877"/>
                  </a:lnTo>
                  <a:lnTo>
                    <a:pt x="697" y="791"/>
                  </a:lnTo>
                  <a:lnTo>
                    <a:pt x="651" y="707"/>
                  </a:lnTo>
                  <a:lnTo>
                    <a:pt x="602" y="628"/>
                  </a:lnTo>
                  <a:lnTo>
                    <a:pt x="550" y="552"/>
                  </a:lnTo>
                  <a:lnTo>
                    <a:pt x="496" y="480"/>
                  </a:lnTo>
                  <a:lnTo>
                    <a:pt x="440" y="412"/>
                  </a:lnTo>
                  <a:lnTo>
                    <a:pt x="384" y="347"/>
                  </a:lnTo>
                  <a:lnTo>
                    <a:pt x="327" y="286"/>
                  </a:lnTo>
                  <a:lnTo>
                    <a:pt x="270" y="229"/>
                  </a:lnTo>
                  <a:lnTo>
                    <a:pt x="213" y="176"/>
                  </a:lnTo>
                  <a:lnTo>
                    <a:pt x="157" y="126"/>
                  </a:lnTo>
                  <a:lnTo>
                    <a:pt x="103" y="81"/>
                  </a:lnTo>
                  <a:lnTo>
                    <a:pt x="50" y="38"/>
                  </a:lnTo>
                  <a:lnTo>
                    <a:pt x="0" y="0"/>
                  </a:lnTo>
                  <a:close/>
                </a:path>
              </a:pathLst>
            </a:custGeom>
            <a:solidFill>
              <a:schemeClr val="accent4"/>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0" name="Freeform 2393"/>
            <p:cNvSpPr/>
            <p:nvPr/>
          </p:nvSpPr>
          <p:spPr bwMode="auto">
            <a:xfrm>
              <a:off x="5819776" y="6350"/>
              <a:ext cx="600075" cy="695325"/>
            </a:xfrm>
            <a:custGeom>
              <a:avLst/>
              <a:gdLst>
                <a:gd name="T0" fmla="*/ 56 w 378"/>
                <a:gd name="T1" fmla="*/ 0 h 438"/>
                <a:gd name="T2" fmla="*/ 321 w 378"/>
                <a:gd name="T3" fmla="*/ 0 h 438"/>
                <a:gd name="T4" fmla="*/ 378 w 378"/>
                <a:gd name="T5" fmla="*/ 438 h 438"/>
                <a:gd name="T6" fmla="*/ 0 w 378"/>
                <a:gd name="T7" fmla="*/ 438 h 438"/>
                <a:gd name="T8" fmla="*/ 56 w 378"/>
                <a:gd name="T9" fmla="*/ 0 h 438"/>
              </a:gdLst>
              <a:ahLst/>
              <a:cxnLst>
                <a:cxn ang="0">
                  <a:pos x="T0" y="T1"/>
                </a:cxn>
                <a:cxn ang="0">
                  <a:pos x="T2" y="T3"/>
                </a:cxn>
                <a:cxn ang="0">
                  <a:pos x="T4" y="T5"/>
                </a:cxn>
                <a:cxn ang="0">
                  <a:pos x="T6" y="T7"/>
                </a:cxn>
                <a:cxn ang="0">
                  <a:pos x="T8" y="T9"/>
                </a:cxn>
              </a:cxnLst>
              <a:rect l="0" t="0" r="r" b="b"/>
              <a:pathLst>
                <a:path w="378" h="438">
                  <a:moveTo>
                    <a:pt x="56" y="0"/>
                  </a:moveTo>
                  <a:lnTo>
                    <a:pt x="321" y="0"/>
                  </a:lnTo>
                  <a:lnTo>
                    <a:pt x="378" y="438"/>
                  </a:lnTo>
                  <a:lnTo>
                    <a:pt x="0" y="438"/>
                  </a:lnTo>
                  <a:lnTo>
                    <a:pt x="56" y="0"/>
                  </a:lnTo>
                  <a:close/>
                </a:path>
              </a:pathLst>
            </a:custGeom>
            <a:solidFill>
              <a:schemeClr val="bg1">
                <a:lumMod val="75000"/>
              </a:schemeClr>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1" name="Freeform 2394"/>
            <p:cNvSpPr/>
            <p:nvPr/>
          </p:nvSpPr>
          <p:spPr bwMode="auto">
            <a:xfrm>
              <a:off x="6267451" y="1090613"/>
              <a:ext cx="1454150" cy="2168525"/>
            </a:xfrm>
            <a:custGeom>
              <a:avLst/>
              <a:gdLst>
                <a:gd name="T0" fmla="*/ 0 w 916"/>
                <a:gd name="T1" fmla="*/ 0 h 1366"/>
                <a:gd name="T2" fmla="*/ 43 w 916"/>
                <a:gd name="T3" fmla="*/ 31 h 1366"/>
                <a:gd name="T4" fmla="*/ 91 w 916"/>
                <a:gd name="T5" fmla="*/ 66 h 1366"/>
                <a:gd name="T6" fmla="*/ 141 w 916"/>
                <a:gd name="T7" fmla="*/ 105 h 1366"/>
                <a:gd name="T8" fmla="*/ 194 w 916"/>
                <a:gd name="T9" fmla="*/ 148 h 1366"/>
                <a:gd name="T10" fmla="*/ 249 w 916"/>
                <a:gd name="T11" fmla="*/ 195 h 1366"/>
                <a:gd name="T12" fmla="*/ 305 w 916"/>
                <a:gd name="T13" fmla="*/ 245 h 1366"/>
                <a:gd name="T14" fmla="*/ 364 w 916"/>
                <a:gd name="T15" fmla="*/ 301 h 1366"/>
                <a:gd name="T16" fmla="*/ 421 w 916"/>
                <a:gd name="T17" fmla="*/ 361 h 1366"/>
                <a:gd name="T18" fmla="*/ 478 w 916"/>
                <a:gd name="T19" fmla="*/ 424 h 1366"/>
                <a:gd name="T20" fmla="*/ 535 w 916"/>
                <a:gd name="T21" fmla="*/ 491 h 1366"/>
                <a:gd name="T22" fmla="*/ 590 w 916"/>
                <a:gd name="T23" fmla="*/ 562 h 1366"/>
                <a:gd name="T24" fmla="*/ 643 w 916"/>
                <a:gd name="T25" fmla="*/ 637 h 1366"/>
                <a:gd name="T26" fmla="*/ 693 w 916"/>
                <a:gd name="T27" fmla="*/ 715 h 1366"/>
                <a:gd name="T28" fmla="*/ 739 w 916"/>
                <a:gd name="T29" fmla="*/ 797 h 1366"/>
                <a:gd name="T30" fmla="*/ 782 w 916"/>
                <a:gd name="T31" fmla="*/ 884 h 1366"/>
                <a:gd name="T32" fmla="*/ 820 w 916"/>
                <a:gd name="T33" fmla="*/ 973 h 1366"/>
                <a:gd name="T34" fmla="*/ 853 w 916"/>
                <a:gd name="T35" fmla="*/ 1066 h 1366"/>
                <a:gd name="T36" fmla="*/ 881 w 916"/>
                <a:gd name="T37" fmla="*/ 1162 h 1366"/>
                <a:gd name="T38" fmla="*/ 902 w 916"/>
                <a:gd name="T39" fmla="*/ 1263 h 1366"/>
                <a:gd name="T40" fmla="*/ 916 w 916"/>
                <a:gd name="T41" fmla="*/ 1366 h 1366"/>
                <a:gd name="T42" fmla="*/ 873 w 916"/>
                <a:gd name="T43" fmla="*/ 1331 h 1366"/>
                <a:gd name="T44" fmla="*/ 829 w 916"/>
                <a:gd name="T45" fmla="*/ 1299 h 1366"/>
                <a:gd name="T46" fmla="*/ 785 w 916"/>
                <a:gd name="T47" fmla="*/ 1270 h 1366"/>
                <a:gd name="T48" fmla="*/ 739 w 916"/>
                <a:gd name="T49" fmla="*/ 1243 h 1366"/>
                <a:gd name="T50" fmla="*/ 693 w 916"/>
                <a:gd name="T51" fmla="*/ 1219 h 1366"/>
                <a:gd name="T52" fmla="*/ 643 w 916"/>
                <a:gd name="T53" fmla="*/ 1201 h 1366"/>
                <a:gd name="T54" fmla="*/ 590 w 916"/>
                <a:gd name="T55" fmla="*/ 1186 h 1366"/>
                <a:gd name="T56" fmla="*/ 534 w 916"/>
                <a:gd name="T57" fmla="*/ 1173 h 1366"/>
                <a:gd name="T58" fmla="*/ 474 w 916"/>
                <a:gd name="T59" fmla="*/ 1166 h 1366"/>
                <a:gd name="T60" fmla="*/ 408 w 916"/>
                <a:gd name="T61" fmla="*/ 1165 h 1366"/>
                <a:gd name="T62" fmla="*/ 347 w 916"/>
                <a:gd name="T63" fmla="*/ 1166 h 1366"/>
                <a:gd name="T64" fmla="*/ 290 w 916"/>
                <a:gd name="T65" fmla="*/ 1173 h 1366"/>
                <a:gd name="T66" fmla="*/ 237 w 916"/>
                <a:gd name="T67" fmla="*/ 1183 h 1366"/>
                <a:gd name="T68" fmla="*/ 185 w 916"/>
                <a:gd name="T69" fmla="*/ 1197 h 1366"/>
                <a:gd name="T70" fmla="*/ 138 w 916"/>
                <a:gd name="T71" fmla="*/ 1217 h 1366"/>
                <a:gd name="T72" fmla="*/ 91 w 916"/>
                <a:gd name="T73" fmla="*/ 1239 h 1366"/>
                <a:gd name="T74" fmla="*/ 46 w 916"/>
                <a:gd name="T75" fmla="*/ 1264 h 1366"/>
                <a:gd name="T76" fmla="*/ 0 w 916"/>
                <a:gd name="T77" fmla="*/ 1295 h 1366"/>
                <a:gd name="T78" fmla="*/ 0 w 916"/>
                <a:gd name="T79" fmla="*/ 0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6" h="1366">
                  <a:moveTo>
                    <a:pt x="0" y="0"/>
                  </a:moveTo>
                  <a:lnTo>
                    <a:pt x="43" y="31"/>
                  </a:lnTo>
                  <a:lnTo>
                    <a:pt x="91" y="66"/>
                  </a:lnTo>
                  <a:lnTo>
                    <a:pt x="141" y="105"/>
                  </a:lnTo>
                  <a:lnTo>
                    <a:pt x="194" y="148"/>
                  </a:lnTo>
                  <a:lnTo>
                    <a:pt x="249" y="195"/>
                  </a:lnTo>
                  <a:lnTo>
                    <a:pt x="305" y="245"/>
                  </a:lnTo>
                  <a:lnTo>
                    <a:pt x="364" y="301"/>
                  </a:lnTo>
                  <a:lnTo>
                    <a:pt x="421" y="361"/>
                  </a:lnTo>
                  <a:lnTo>
                    <a:pt x="478" y="424"/>
                  </a:lnTo>
                  <a:lnTo>
                    <a:pt x="535" y="491"/>
                  </a:lnTo>
                  <a:lnTo>
                    <a:pt x="590" y="562"/>
                  </a:lnTo>
                  <a:lnTo>
                    <a:pt x="643" y="637"/>
                  </a:lnTo>
                  <a:lnTo>
                    <a:pt x="693" y="715"/>
                  </a:lnTo>
                  <a:lnTo>
                    <a:pt x="739" y="797"/>
                  </a:lnTo>
                  <a:lnTo>
                    <a:pt x="782" y="884"/>
                  </a:lnTo>
                  <a:lnTo>
                    <a:pt x="820" y="973"/>
                  </a:lnTo>
                  <a:lnTo>
                    <a:pt x="853" y="1066"/>
                  </a:lnTo>
                  <a:lnTo>
                    <a:pt x="881" y="1162"/>
                  </a:lnTo>
                  <a:lnTo>
                    <a:pt x="902" y="1263"/>
                  </a:lnTo>
                  <a:lnTo>
                    <a:pt x="916" y="1366"/>
                  </a:lnTo>
                  <a:lnTo>
                    <a:pt x="873" y="1331"/>
                  </a:lnTo>
                  <a:lnTo>
                    <a:pt x="829" y="1299"/>
                  </a:lnTo>
                  <a:lnTo>
                    <a:pt x="785" y="1270"/>
                  </a:lnTo>
                  <a:lnTo>
                    <a:pt x="739" y="1243"/>
                  </a:lnTo>
                  <a:lnTo>
                    <a:pt x="693" y="1219"/>
                  </a:lnTo>
                  <a:lnTo>
                    <a:pt x="643" y="1201"/>
                  </a:lnTo>
                  <a:lnTo>
                    <a:pt x="590" y="1186"/>
                  </a:lnTo>
                  <a:lnTo>
                    <a:pt x="534" y="1173"/>
                  </a:lnTo>
                  <a:lnTo>
                    <a:pt x="474" y="1166"/>
                  </a:lnTo>
                  <a:lnTo>
                    <a:pt x="408" y="1165"/>
                  </a:lnTo>
                  <a:lnTo>
                    <a:pt x="347" y="1166"/>
                  </a:lnTo>
                  <a:lnTo>
                    <a:pt x="290" y="1173"/>
                  </a:lnTo>
                  <a:lnTo>
                    <a:pt x="237" y="1183"/>
                  </a:lnTo>
                  <a:lnTo>
                    <a:pt x="185" y="1197"/>
                  </a:lnTo>
                  <a:lnTo>
                    <a:pt x="138" y="1217"/>
                  </a:lnTo>
                  <a:lnTo>
                    <a:pt x="91" y="1239"/>
                  </a:lnTo>
                  <a:lnTo>
                    <a:pt x="46" y="1264"/>
                  </a:lnTo>
                  <a:lnTo>
                    <a:pt x="0" y="1295"/>
                  </a:lnTo>
                  <a:lnTo>
                    <a:pt x="0" y="0"/>
                  </a:lnTo>
                  <a:close/>
                </a:path>
              </a:pathLst>
            </a:custGeom>
            <a:solidFill>
              <a:schemeClr val="accent3"/>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12" name="Freeform 2395"/>
            <p:cNvSpPr/>
            <p:nvPr/>
          </p:nvSpPr>
          <p:spPr bwMode="auto">
            <a:xfrm>
              <a:off x="4532313" y="1081088"/>
              <a:ext cx="1397000" cy="2105025"/>
            </a:xfrm>
            <a:custGeom>
              <a:avLst/>
              <a:gdLst>
                <a:gd name="T0" fmla="*/ 880 w 880"/>
                <a:gd name="T1" fmla="*/ 0 h 1326"/>
                <a:gd name="T2" fmla="*/ 880 w 880"/>
                <a:gd name="T3" fmla="*/ 1310 h 1326"/>
                <a:gd name="T4" fmla="*/ 844 w 880"/>
                <a:gd name="T5" fmla="*/ 1283 h 1326"/>
                <a:gd name="T6" fmla="*/ 803 w 880"/>
                <a:gd name="T7" fmla="*/ 1256 h 1326"/>
                <a:gd name="T8" fmla="*/ 763 w 880"/>
                <a:gd name="T9" fmla="*/ 1234 h 1326"/>
                <a:gd name="T10" fmla="*/ 718 w 880"/>
                <a:gd name="T11" fmla="*/ 1213 h 1326"/>
                <a:gd name="T12" fmla="*/ 671 w 880"/>
                <a:gd name="T13" fmla="*/ 1196 h 1326"/>
                <a:gd name="T14" fmla="*/ 619 w 880"/>
                <a:gd name="T15" fmla="*/ 1182 h 1326"/>
                <a:gd name="T16" fmla="*/ 565 w 880"/>
                <a:gd name="T17" fmla="*/ 1172 h 1326"/>
                <a:gd name="T18" fmla="*/ 506 w 880"/>
                <a:gd name="T19" fmla="*/ 1165 h 1326"/>
                <a:gd name="T20" fmla="*/ 444 w 880"/>
                <a:gd name="T21" fmla="*/ 1164 h 1326"/>
                <a:gd name="T22" fmla="*/ 384 w 880"/>
                <a:gd name="T23" fmla="*/ 1165 h 1326"/>
                <a:gd name="T24" fmla="*/ 328 w 880"/>
                <a:gd name="T25" fmla="*/ 1171 h 1326"/>
                <a:gd name="T26" fmla="*/ 276 w 880"/>
                <a:gd name="T27" fmla="*/ 1182 h 1326"/>
                <a:gd name="T28" fmla="*/ 227 w 880"/>
                <a:gd name="T29" fmla="*/ 1196 h 1326"/>
                <a:gd name="T30" fmla="*/ 180 w 880"/>
                <a:gd name="T31" fmla="*/ 1214 h 1326"/>
                <a:gd name="T32" fmla="*/ 134 w 880"/>
                <a:gd name="T33" fmla="*/ 1235 h 1326"/>
                <a:gd name="T34" fmla="*/ 90 w 880"/>
                <a:gd name="T35" fmla="*/ 1262 h 1326"/>
                <a:gd name="T36" fmla="*/ 45 w 880"/>
                <a:gd name="T37" fmla="*/ 1291 h 1326"/>
                <a:gd name="T38" fmla="*/ 0 w 880"/>
                <a:gd name="T39" fmla="*/ 1326 h 1326"/>
                <a:gd name="T40" fmla="*/ 17 w 880"/>
                <a:gd name="T41" fmla="*/ 1224 h 1326"/>
                <a:gd name="T42" fmla="*/ 39 w 880"/>
                <a:gd name="T43" fmla="*/ 1128 h 1326"/>
                <a:gd name="T44" fmla="*/ 67 w 880"/>
                <a:gd name="T45" fmla="*/ 1033 h 1326"/>
                <a:gd name="T46" fmla="*/ 101 w 880"/>
                <a:gd name="T47" fmla="*/ 942 h 1326"/>
                <a:gd name="T48" fmla="*/ 138 w 880"/>
                <a:gd name="T49" fmla="*/ 856 h 1326"/>
                <a:gd name="T50" fmla="*/ 180 w 880"/>
                <a:gd name="T51" fmla="*/ 772 h 1326"/>
                <a:gd name="T52" fmla="*/ 225 w 880"/>
                <a:gd name="T53" fmla="*/ 693 h 1326"/>
                <a:gd name="T54" fmla="*/ 273 w 880"/>
                <a:gd name="T55" fmla="*/ 616 h 1326"/>
                <a:gd name="T56" fmla="*/ 324 w 880"/>
                <a:gd name="T57" fmla="*/ 544 h 1326"/>
                <a:gd name="T58" fmla="*/ 377 w 880"/>
                <a:gd name="T59" fmla="*/ 476 h 1326"/>
                <a:gd name="T60" fmla="*/ 431 w 880"/>
                <a:gd name="T61" fmla="*/ 410 h 1326"/>
                <a:gd name="T62" fmla="*/ 485 w 880"/>
                <a:gd name="T63" fmla="*/ 349 h 1326"/>
                <a:gd name="T64" fmla="*/ 540 w 880"/>
                <a:gd name="T65" fmla="*/ 292 h 1326"/>
                <a:gd name="T66" fmla="*/ 594 w 880"/>
                <a:gd name="T67" fmla="*/ 237 h 1326"/>
                <a:gd name="T68" fmla="*/ 647 w 880"/>
                <a:gd name="T69" fmla="*/ 189 h 1326"/>
                <a:gd name="T70" fmla="*/ 699 w 880"/>
                <a:gd name="T71" fmla="*/ 143 h 1326"/>
                <a:gd name="T72" fmla="*/ 749 w 880"/>
                <a:gd name="T73" fmla="*/ 101 h 1326"/>
                <a:gd name="T74" fmla="*/ 796 w 880"/>
                <a:gd name="T75" fmla="*/ 63 h 1326"/>
                <a:gd name="T76" fmla="*/ 839 w 880"/>
                <a:gd name="T77" fmla="*/ 30 h 1326"/>
                <a:gd name="T78" fmla="*/ 880 w 880"/>
                <a:gd name="T79" fmla="*/ 0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0" h="1326">
                  <a:moveTo>
                    <a:pt x="880" y="0"/>
                  </a:moveTo>
                  <a:lnTo>
                    <a:pt x="880" y="1310"/>
                  </a:lnTo>
                  <a:lnTo>
                    <a:pt x="844" y="1283"/>
                  </a:lnTo>
                  <a:lnTo>
                    <a:pt x="803" y="1256"/>
                  </a:lnTo>
                  <a:lnTo>
                    <a:pt x="763" y="1234"/>
                  </a:lnTo>
                  <a:lnTo>
                    <a:pt x="718" y="1213"/>
                  </a:lnTo>
                  <a:lnTo>
                    <a:pt x="671" y="1196"/>
                  </a:lnTo>
                  <a:lnTo>
                    <a:pt x="619" y="1182"/>
                  </a:lnTo>
                  <a:lnTo>
                    <a:pt x="565" y="1172"/>
                  </a:lnTo>
                  <a:lnTo>
                    <a:pt x="506" y="1165"/>
                  </a:lnTo>
                  <a:lnTo>
                    <a:pt x="444" y="1164"/>
                  </a:lnTo>
                  <a:lnTo>
                    <a:pt x="384" y="1165"/>
                  </a:lnTo>
                  <a:lnTo>
                    <a:pt x="328" y="1171"/>
                  </a:lnTo>
                  <a:lnTo>
                    <a:pt x="276" y="1182"/>
                  </a:lnTo>
                  <a:lnTo>
                    <a:pt x="227" y="1196"/>
                  </a:lnTo>
                  <a:lnTo>
                    <a:pt x="180" y="1214"/>
                  </a:lnTo>
                  <a:lnTo>
                    <a:pt x="134" y="1235"/>
                  </a:lnTo>
                  <a:lnTo>
                    <a:pt x="90" y="1262"/>
                  </a:lnTo>
                  <a:lnTo>
                    <a:pt x="45" y="1291"/>
                  </a:lnTo>
                  <a:lnTo>
                    <a:pt x="0" y="1326"/>
                  </a:lnTo>
                  <a:lnTo>
                    <a:pt x="17" y="1224"/>
                  </a:lnTo>
                  <a:lnTo>
                    <a:pt x="39" y="1128"/>
                  </a:lnTo>
                  <a:lnTo>
                    <a:pt x="67" y="1033"/>
                  </a:lnTo>
                  <a:lnTo>
                    <a:pt x="101" y="942"/>
                  </a:lnTo>
                  <a:lnTo>
                    <a:pt x="138" y="856"/>
                  </a:lnTo>
                  <a:lnTo>
                    <a:pt x="180" y="772"/>
                  </a:lnTo>
                  <a:lnTo>
                    <a:pt x="225" y="693"/>
                  </a:lnTo>
                  <a:lnTo>
                    <a:pt x="273" y="616"/>
                  </a:lnTo>
                  <a:lnTo>
                    <a:pt x="324" y="544"/>
                  </a:lnTo>
                  <a:lnTo>
                    <a:pt x="377" y="476"/>
                  </a:lnTo>
                  <a:lnTo>
                    <a:pt x="431" y="410"/>
                  </a:lnTo>
                  <a:lnTo>
                    <a:pt x="485" y="349"/>
                  </a:lnTo>
                  <a:lnTo>
                    <a:pt x="540" y="292"/>
                  </a:lnTo>
                  <a:lnTo>
                    <a:pt x="594" y="237"/>
                  </a:lnTo>
                  <a:lnTo>
                    <a:pt x="647" y="189"/>
                  </a:lnTo>
                  <a:lnTo>
                    <a:pt x="699" y="143"/>
                  </a:lnTo>
                  <a:lnTo>
                    <a:pt x="749" y="101"/>
                  </a:lnTo>
                  <a:lnTo>
                    <a:pt x="796" y="63"/>
                  </a:lnTo>
                  <a:lnTo>
                    <a:pt x="839" y="30"/>
                  </a:lnTo>
                  <a:lnTo>
                    <a:pt x="880"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grpSp>
      <p:sp>
        <p:nvSpPr>
          <p:cNvPr id="17" name="文本框 16"/>
          <p:cNvSpPr txBox="1"/>
          <p:nvPr/>
        </p:nvSpPr>
        <p:spPr>
          <a:xfrm flipH="1">
            <a:off x="4484627" y="3475957"/>
            <a:ext cx="3639539" cy="1118255"/>
          </a:xfrm>
          <a:prstGeom prst="rect">
            <a:avLst/>
          </a:prstGeom>
          <a:solidFill>
            <a:schemeClr val="bg1"/>
          </a:solidFill>
        </p:spPr>
        <p:txBody>
          <a:bodyPr wrap="square" rtlCol="0">
            <a:spAutoFit/>
          </a:bodyPr>
          <a:lstStyle/>
          <a:p>
            <a:pPr algn="ctr">
              <a:spcBef>
                <a:spcPts val="800"/>
              </a:spcBef>
            </a:pPr>
            <a:r>
              <a:rPr lang="en-US" altLang="zh-CN" dirty="0">
                <a:solidFill>
                  <a:schemeClr val="tx2"/>
                </a:solidFill>
                <a:cs typeface="+mn-ea"/>
                <a:sym typeface="+mn-lt"/>
              </a:rPr>
              <a:t>Add your title here</a:t>
            </a:r>
            <a:endParaRPr lang="en-US" altLang="zh-CN" dirty="0">
              <a:solidFill>
                <a:schemeClr val="tx2"/>
              </a:solidFill>
              <a:cs typeface="+mn-ea"/>
              <a:sym typeface="+mn-lt"/>
            </a:endParaRPr>
          </a:p>
          <a:p>
            <a:pPr algn="ctr">
              <a:spcBef>
                <a:spcPts val="800"/>
              </a:spcBef>
            </a:pPr>
            <a:r>
              <a:rPr lang="en-US" altLang="zh-CN" sz="1400" dirty="0">
                <a:solidFill>
                  <a:schemeClr val="tx1">
                    <a:lumMod val="65000"/>
                    <a:lumOff val="35000"/>
                  </a:schemeClr>
                </a:solidFill>
                <a:cs typeface="+mn-ea"/>
                <a:sym typeface="+mn-lt"/>
              </a:rPr>
              <a:t>This power-point is a multi purpose power point template perfect for your business report or personal use. </a:t>
            </a:r>
            <a:endParaRPr lang="zh-CN" altLang="en-US" sz="1400" dirty="0">
              <a:solidFill>
                <a:schemeClr val="tx1">
                  <a:lumMod val="65000"/>
                  <a:lumOff val="35000"/>
                </a:schemeClr>
              </a:solidFill>
              <a:cs typeface="+mn-ea"/>
              <a:sym typeface="+mn-lt"/>
            </a:endParaRPr>
          </a:p>
        </p:txBody>
      </p:sp>
      <p:grpSp>
        <p:nvGrpSpPr>
          <p:cNvPr id="2" name="组合 1"/>
          <p:cNvGrpSpPr/>
          <p:nvPr/>
        </p:nvGrpSpPr>
        <p:grpSpPr>
          <a:xfrm>
            <a:off x="550861" y="1572270"/>
            <a:ext cx="11136987" cy="3908875"/>
            <a:chOff x="651" y="1857"/>
            <a:chExt cx="13154" cy="4617"/>
          </a:xfrm>
        </p:grpSpPr>
        <p:grpSp>
          <p:nvGrpSpPr>
            <p:cNvPr id="18" name="组合 17"/>
            <p:cNvGrpSpPr/>
            <p:nvPr/>
          </p:nvGrpSpPr>
          <p:grpSpPr>
            <a:xfrm>
              <a:off x="4070" y="2115"/>
              <a:ext cx="1308" cy="860"/>
              <a:chOff x="3445717" y="1790962"/>
              <a:chExt cx="1107492" cy="727887"/>
            </a:xfrm>
          </p:grpSpPr>
          <p:cxnSp>
            <p:nvCxnSpPr>
              <p:cNvPr id="19" name="直接连接符 18"/>
              <p:cNvCxnSpPr/>
              <p:nvPr/>
            </p:nvCxnSpPr>
            <p:spPr>
              <a:xfrm flipH="1" flipV="1">
                <a:off x="3969548" y="1790962"/>
                <a:ext cx="583661" cy="72788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445717" y="1790962"/>
                <a:ext cx="523831" cy="0"/>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flipH="1">
              <a:off x="651" y="1857"/>
              <a:ext cx="3344" cy="1575"/>
            </a:xfrm>
            <a:prstGeom prst="rect">
              <a:avLst/>
            </a:prstGeom>
            <a:noFill/>
          </p:spPr>
          <p:txBody>
            <a:bodyPr wrap="square" rtlCol="0">
              <a:spAutoFit/>
            </a:bodyPr>
            <a:lstStyle/>
            <a:p>
              <a:pPr algn="r">
                <a:spcBef>
                  <a:spcPts val="800"/>
                </a:spcBef>
              </a:pPr>
              <a:r>
                <a:rPr lang="zh-CN" altLang="en-US" dirty="0">
                  <a:solidFill>
                    <a:schemeClr val="accent1"/>
                  </a:solidFill>
                  <a:cs typeface="+mn-ea"/>
                  <a:sym typeface="+mn-lt"/>
                </a:rPr>
                <a:t>输入文本内容</a:t>
              </a:r>
              <a:endParaRPr lang="en-US" altLang="zh-CN" dirty="0">
                <a:solidFill>
                  <a:schemeClr val="accent1"/>
                </a:solidFill>
                <a:cs typeface="+mn-ea"/>
                <a:sym typeface="+mn-lt"/>
              </a:endParaRPr>
            </a:p>
            <a:p>
              <a:pPr algn="r">
                <a:spcBef>
                  <a:spcPts val="800"/>
                </a:spcBef>
              </a:pPr>
              <a:r>
                <a:rPr lang="en-US" altLang="zh-CN" sz="1400" dirty="0">
                  <a:solidFill>
                    <a:schemeClr val="tx1">
                      <a:lumMod val="65000"/>
                      <a:lumOff val="35000"/>
                    </a:schemeClr>
                  </a:solidFill>
                  <a:cs typeface="+mn-ea"/>
                  <a:sym typeface="+mn-lt"/>
                </a:rPr>
                <a:t>This power-point is a multi purpose power point template perfect for your business report or personal use. </a:t>
              </a:r>
              <a:endParaRPr lang="zh-CN" altLang="en-US" sz="1400" dirty="0">
                <a:solidFill>
                  <a:schemeClr val="tx1">
                    <a:lumMod val="65000"/>
                    <a:lumOff val="35000"/>
                  </a:schemeClr>
                </a:solidFill>
                <a:cs typeface="+mn-ea"/>
                <a:sym typeface="+mn-lt"/>
              </a:endParaRPr>
            </a:p>
          </p:txBody>
        </p:sp>
        <p:sp>
          <p:nvSpPr>
            <p:cNvPr id="22" name="文本框 21"/>
            <p:cNvSpPr txBox="1"/>
            <p:nvPr/>
          </p:nvSpPr>
          <p:spPr>
            <a:xfrm flipH="1">
              <a:off x="651" y="4899"/>
              <a:ext cx="3344" cy="1575"/>
            </a:xfrm>
            <a:prstGeom prst="rect">
              <a:avLst/>
            </a:prstGeom>
            <a:noFill/>
          </p:spPr>
          <p:txBody>
            <a:bodyPr wrap="square" rtlCol="0">
              <a:spAutoFit/>
            </a:bodyPr>
            <a:lstStyle/>
            <a:p>
              <a:pPr algn="r">
                <a:spcBef>
                  <a:spcPts val="800"/>
                </a:spcBef>
              </a:pPr>
              <a:r>
                <a:rPr lang="zh-CN" altLang="en-US" dirty="0">
                  <a:solidFill>
                    <a:schemeClr val="accent2"/>
                  </a:solidFill>
                  <a:cs typeface="+mn-ea"/>
                  <a:sym typeface="+mn-lt"/>
                </a:rPr>
                <a:t>输入文本内容</a:t>
              </a:r>
              <a:endParaRPr lang="en-US" altLang="zh-CN" dirty="0">
                <a:solidFill>
                  <a:schemeClr val="accent2"/>
                </a:solidFill>
                <a:cs typeface="+mn-ea"/>
                <a:sym typeface="+mn-lt"/>
              </a:endParaRPr>
            </a:p>
            <a:p>
              <a:pPr algn="r">
                <a:spcBef>
                  <a:spcPts val="800"/>
                </a:spcBef>
              </a:pPr>
              <a:r>
                <a:rPr lang="en-US" altLang="zh-CN" sz="1400" dirty="0">
                  <a:solidFill>
                    <a:schemeClr val="tx1">
                      <a:lumMod val="65000"/>
                      <a:lumOff val="35000"/>
                    </a:schemeClr>
                  </a:solidFill>
                  <a:cs typeface="+mn-ea"/>
                  <a:sym typeface="+mn-lt"/>
                </a:rPr>
                <a:t>This power-point is a multi purpose power point template perfect for your business report or personal use. </a:t>
              </a:r>
              <a:endParaRPr lang="zh-CN" altLang="en-US" sz="1400" dirty="0">
                <a:solidFill>
                  <a:schemeClr val="tx1">
                    <a:lumMod val="65000"/>
                    <a:lumOff val="35000"/>
                  </a:schemeClr>
                </a:solidFill>
                <a:cs typeface="+mn-ea"/>
                <a:sym typeface="+mn-lt"/>
              </a:endParaRPr>
            </a:p>
          </p:txBody>
        </p:sp>
        <p:grpSp>
          <p:nvGrpSpPr>
            <p:cNvPr id="23" name="组合 22"/>
            <p:cNvGrpSpPr/>
            <p:nvPr/>
          </p:nvGrpSpPr>
          <p:grpSpPr>
            <a:xfrm>
              <a:off x="4149" y="4428"/>
              <a:ext cx="1764" cy="708"/>
              <a:chOff x="3512820" y="3749356"/>
              <a:chExt cx="1493268" cy="599508"/>
            </a:xfrm>
          </p:grpSpPr>
          <p:cxnSp>
            <p:nvCxnSpPr>
              <p:cNvPr id="24" name="直接连接符 23"/>
              <p:cNvCxnSpPr/>
              <p:nvPr/>
            </p:nvCxnSpPr>
            <p:spPr>
              <a:xfrm flipH="1">
                <a:off x="4100329" y="3749356"/>
                <a:ext cx="905759" cy="599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512820" y="4348864"/>
                <a:ext cx="587509" cy="0"/>
              </a:xfrm>
              <a:prstGeom prst="line">
                <a:avLst/>
              </a:prstGeom>
              <a:ln w="1270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flipH="1">
              <a:off x="9077" y="2115"/>
              <a:ext cx="1308" cy="860"/>
              <a:chOff x="3445717" y="1790962"/>
              <a:chExt cx="1107492" cy="727887"/>
            </a:xfrm>
          </p:grpSpPr>
          <p:cxnSp>
            <p:nvCxnSpPr>
              <p:cNvPr id="27" name="直接连接符 26"/>
              <p:cNvCxnSpPr/>
              <p:nvPr/>
            </p:nvCxnSpPr>
            <p:spPr>
              <a:xfrm flipH="1" flipV="1">
                <a:off x="3969548" y="1790962"/>
                <a:ext cx="583661" cy="72788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445717" y="1790962"/>
                <a:ext cx="523831" cy="0"/>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9" name="文本框 28"/>
            <p:cNvSpPr txBox="1"/>
            <p:nvPr/>
          </p:nvSpPr>
          <p:spPr>
            <a:xfrm>
              <a:off x="10461" y="1857"/>
              <a:ext cx="3344" cy="1575"/>
            </a:xfrm>
            <a:prstGeom prst="rect">
              <a:avLst/>
            </a:prstGeom>
            <a:noFill/>
          </p:spPr>
          <p:txBody>
            <a:bodyPr wrap="square" rtlCol="0">
              <a:spAutoFit/>
            </a:bodyPr>
            <a:lstStyle/>
            <a:p>
              <a:pPr>
                <a:spcBef>
                  <a:spcPts val="800"/>
                </a:spcBef>
              </a:pPr>
              <a:r>
                <a:rPr lang="zh-CN" altLang="en-US" dirty="0">
                  <a:solidFill>
                    <a:schemeClr val="accent4"/>
                  </a:solidFill>
                  <a:cs typeface="+mn-ea"/>
                  <a:sym typeface="+mn-lt"/>
                </a:rPr>
                <a:t>输入文本内容</a:t>
              </a:r>
              <a:endParaRPr lang="en-US" altLang="zh-CN" dirty="0">
                <a:solidFill>
                  <a:schemeClr val="accent4"/>
                </a:solidFill>
                <a:cs typeface="+mn-ea"/>
                <a:sym typeface="+mn-lt"/>
              </a:endParaRPr>
            </a:p>
            <a:p>
              <a:pPr>
                <a:spcBef>
                  <a:spcPts val="800"/>
                </a:spcBef>
              </a:pPr>
              <a:r>
                <a:rPr lang="en-US" altLang="zh-CN" sz="1400" dirty="0">
                  <a:solidFill>
                    <a:schemeClr val="tx1">
                      <a:lumMod val="65000"/>
                      <a:lumOff val="35000"/>
                    </a:schemeClr>
                  </a:solidFill>
                  <a:cs typeface="+mn-ea"/>
                  <a:sym typeface="+mn-lt"/>
                </a:rPr>
                <a:t>This power-point is a multi purpose power point template perfect for your business report or personal use. </a:t>
              </a:r>
              <a:endParaRPr lang="zh-CN" altLang="en-US" sz="1400" dirty="0">
                <a:solidFill>
                  <a:schemeClr val="tx1">
                    <a:lumMod val="65000"/>
                    <a:lumOff val="35000"/>
                  </a:schemeClr>
                </a:solidFill>
                <a:cs typeface="+mn-ea"/>
                <a:sym typeface="+mn-lt"/>
              </a:endParaRPr>
            </a:p>
          </p:txBody>
        </p:sp>
        <p:sp>
          <p:nvSpPr>
            <p:cNvPr id="30" name="文本框 29"/>
            <p:cNvSpPr txBox="1"/>
            <p:nvPr/>
          </p:nvSpPr>
          <p:spPr>
            <a:xfrm>
              <a:off x="10461" y="4899"/>
              <a:ext cx="3344" cy="1575"/>
            </a:xfrm>
            <a:prstGeom prst="rect">
              <a:avLst/>
            </a:prstGeom>
            <a:noFill/>
          </p:spPr>
          <p:txBody>
            <a:bodyPr wrap="square" rtlCol="0">
              <a:spAutoFit/>
            </a:bodyPr>
            <a:lstStyle/>
            <a:p>
              <a:pPr>
                <a:spcBef>
                  <a:spcPts val="800"/>
                </a:spcBef>
              </a:pPr>
              <a:r>
                <a:rPr lang="zh-CN" altLang="en-US" dirty="0">
                  <a:solidFill>
                    <a:schemeClr val="accent3"/>
                  </a:solidFill>
                  <a:cs typeface="+mn-ea"/>
                  <a:sym typeface="+mn-lt"/>
                </a:rPr>
                <a:t>输入文本内容</a:t>
              </a:r>
              <a:endParaRPr lang="en-US" altLang="zh-CN" dirty="0">
                <a:solidFill>
                  <a:schemeClr val="accent3"/>
                </a:solidFill>
                <a:cs typeface="+mn-ea"/>
                <a:sym typeface="+mn-lt"/>
              </a:endParaRPr>
            </a:p>
            <a:p>
              <a:pPr>
                <a:spcBef>
                  <a:spcPts val="800"/>
                </a:spcBef>
              </a:pPr>
              <a:r>
                <a:rPr lang="en-US" altLang="zh-CN" sz="1400" dirty="0">
                  <a:solidFill>
                    <a:schemeClr val="tx1">
                      <a:lumMod val="65000"/>
                      <a:lumOff val="35000"/>
                    </a:schemeClr>
                  </a:solidFill>
                  <a:cs typeface="+mn-ea"/>
                  <a:sym typeface="+mn-lt"/>
                </a:rPr>
                <a:t>This power-point is a multi purpose power point template perfect for your business report or personal use. </a:t>
              </a:r>
              <a:endParaRPr lang="zh-CN" altLang="en-US" sz="1400" dirty="0">
                <a:solidFill>
                  <a:schemeClr val="tx1">
                    <a:lumMod val="65000"/>
                    <a:lumOff val="35000"/>
                  </a:schemeClr>
                </a:solidFill>
                <a:cs typeface="+mn-ea"/>
                <a:sym typeface="+mn-lt"/>
              </a:endParaRPr>
            </a:p>
          </p:txBody>
        </p:sp>
        <p:grpSp>
          <p:nvGrpSpPr>
            <p:cNvPr id="31" name="组合 30"/>
            <p:cNvGrpSpPr/>
            <p:nvPr/>
          </p:nvGrpSpPr>
          <p:grpSpPr>
            <a:xfrm flipH="1">
              <a:off x="8542" y="4428"/>
              <a:ext cx="1764" cy="708"/>
              <a:chOff x="3512820" y="3749356"/>
              <a:chExt cx="1493268" cy="599508"/>
            </a:xfrm>
          </p:grpSpPr>
          <p:cxnSp>
            <p:nvCxnSpPr>
              <p:cNvPr id="32" name="直接连接符 31"/>
              <p:cNvCxnSpPr/>
              <p:nvPr/>
            </p:nvCxnSpPr>
            <p:spPr>
              <a:xfrm flipH="1">
                <a:off x="4100329" y="3749356"/>
                <a:ext cx="905759" cy="599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12820" y="4348864"/>
                <a:ext cx="587509" cy="0"/>
              </a:xfrm>
              <a:prstGeom prst="line">
                <a:avLst/>
              </a:prstGeom>
              <a:ln w="1270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7350867" y="1831008"/>
            <a:ext cx="2955012" cy="893253"/>
            <a:chOff x="1603804" y="2220559"/>
            <a:chExt cx="2955174" cy="893302"/>
          </a:xfrm>
        </p:grpSpPr>
        <p:sp>
          <p:nvSpPr>
            <p:cNvPr id="37" name="Text Placeholder 2"/>
            <p:cNvSpPr txBox="1"/>
            <p:nvPr/>
          </p:nvSpPr>
          <p:spPr>
            <a:xfrm>
              <a:off x="1603804" y="2220559"/>
              <a:ext cx="2013460" cy="261780"/>
            </a:xfrm>
            <a:prstGeom prst="rect">
              <a:avLst/>
            </a:prstGeom>
            <a:noFill/>
          </p:spPr>
          <p:txBody>
            <a:bodyPr vert="horz" lIns="91433" tIns="45716" rIns="91433" bIns="4571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tx1">
                      <a:lumMod val="65000"/>
                      <a:lumOff val="35000"/>
                    </a:schemeClr>
                  </a:solidFill>
                  <a:cs typeface="+mn-ea"/>
                  <a:sym typeface="+mn-lt"/>
                </a:rPr>
                <a:t>输入文本内容</a:t>
              </a:r>
              <a:endParaRPr lang="en-GB" sz="1600" dirty="0">
                <a:solidFill>
                  <a:schemeClr val="tx1">
                    <a:lumMod val="65000"/>
                    <a:lumOff val="35000"/>
                  </a:schemeClr>
                </a:solidFill>
                <a:cs typeface="+mn-ea"/>
                <a:sym typeface="+mn-lt"/>
              </a:endParaRPr>
            </a:p>
          </p:txBody>
        </p:sp>
        <p:sp>
          <p:nvSpPr>
            <p:cNvPr id="38" name="TextBox 37"/>
            <p:cNvSpPr txBox="1"/>
            <p:nvPr/>
          </p:nvSpPr>
          <p:spPr>
            <a:xfrm>
              <a:off x="1679271" y="2559832"/>
              <a:ext cx="2879707" cy="554029"/>
            </a:xfrm>
            <a:prstGeom prst="rect">
              <a:avLst/>
            </a:prstGeom>
            <a:noFill/>
          </p:spPr>
          <p:txBody>
            <a:bodyPr wrap="square" lIns="0" tIns="0" rIns="0" bIns="0" rtlCol="0">
              <a:spAutoFit/>
            </a:bodyPr>
            <a:lstStyle/>
            <a:p>
              <a:r>
                <a:rPr lang="en-US" sz="1200" dirty="0" err="1">
                  <a:solidFill>
                    <a:schemeClr val="bg1">
                      <a:lumMod val="50000"/>
                    </a:schemeClr>
                  </a:solidFill>
                  <a:cs typeface="+mn-ea"/>
                  <a:sym typeface="+mn-lt"/>
                </a:rPr>
                <a:t>Porem</a:t>
              </a:r>
              <a:r>
                <a:rPr lang="en-US" sz="1200" dirty="0">
                  <a:solidFill>
                    <a:schemeClr val="bg1">
                      <a:lumMod val="50000"/>
                    </a:schemeClr>
                  </a:solidFill>
                  <a:cs typeface="+mn-ea"/>
                  <a:sym typeface="+mn-lt"/>
                </a:rPr>
                <a:t> ipsum dolor </a:t>
              </a:r>
              <a:r>
                <a:rPr lang="zh-CN" altLang="en-US" sz="1200" dirty="0">
                  <a:solidFill>
                    <a:schemeClr val="bg1">
                      <a:lumMod val="50000"/>
                    </a:schemeClr>
                  </a:solidFill>
                  <a:cs typeface="+mn-ea"/>
                  <a:sym typeface="+mn-lt"/>
                </a:rPr>
                <a:t>单击此处可编辑内容</a:t>
              </a:r>
              <a:r>
                <a:rPr lang="en-US" sz="1200" dirty="0">
                  <a:solidFill>
                    <a:schemeClr val="bg1">
                      <a:lumMod val="50000"/>
                    </a:schemeClr>
                  </a:solidFill>
                  <a:cs typeface="+mn-ea"/>
                  <a:sym typeface="+mn-lt"/>
                </a:rPr>
                <a:t>, cot </a:t>
              </a:r>
              <a:r>
                <a:rPr lang="en-US" sz="1200" dirty="0" err="1">
                  <a:solidFill>
                    <a:schemeClr val="bg1">
                      <a:lumMod val="50000"/>
                    </a:schemeClr>
                  </a:solidFill>
                  <a:cs typeface="+mn-ea"/>
                  <a:sym typeface="+mn-lt"/>
                </a:rPr>
                <a:t>adipicing</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elit</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Sed</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imperun</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velit</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laoreet</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facilisisan</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raesent</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dala</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encari</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rinadewnita</a:t>
              </a:r>
              <a:endParaRPr lang="en-US" sz="1200" dirty="0">
                <a:solidFill>
                  <a:schemeClr val="bg1">
                    <a:lumMod val="50000"/>
                  </a:schemeClr>
                </a:solidFill>
                <a:cs typeface="+mn-ea"/>
                <a:sym typeface="+mn-lt"/>
              </a:endParaRPr>
            </a:p>
          </p:txBody>
        </p:sp>
      </p:grpSp>
      <p:grpSp>
        <p:nvGrpSpPr>
          <p:cNvPr id="39" name="Group 38"/>
          <p:cNvGrpSpPr/>
          <p:nvPr/>
        </p:nvGrpSpPr>
        <p:grpSpPr>
          <a:xfrm>
            <a:off x="7350867" y="4600434"/>
            <a:ext cx="2955012" cy="893253"/>
            <a:chOff x="1603804" y="2220559"/>
            <a:chExt cx="2955174" cy="893302"/>
          </a:xfrm>
        </p:grpSpPr>
        <p:sp>
          <p:nvSpPr>
            <p:cNvPr id="40" name="Text Placeholder 2"/>
            <p:cNvSpPr txBox="1"/>
            <p:nvPr/>
          </p:nvSpPr>
          <p:spPr>
            <a:xfrm>
              <a:off x="1603804" y="2220559"/>
              <a:ext cx="2013460" cy="261780"/>
            </a:xfrm>
            <a:prstGeom prst="rect">
              <a:avLst/>
            </a:prstGeom>
            <a:noFill/>
          </p:spPr>
          <p:txBody>
            <a:bodyPr vert="horz" lIns="91433" tIns="45716" rIns="91433" bIns="4571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tx1">
                      <a:lumMod val="65000"/>
                      <a:lumOff val="35000"/>
                    </a:schemeClr>
                  </a:solidFill>
                  <a:cs typeface="+mn-ea"/>
                  <a:sym typeface="+mn-lt"/>
                </a:rPr>
                <a:t>输入文本内容</a:t>
              </a:r>
              <a:endParaRPr lang="en-GB" altLang="zh-CN" sz="1600" dirty="0">
                <a:solidFill>
                  <a:schemeClr val="tx1">
                    <a:lumMod val="65000"/>
                    <a:lumOff val="35000"/>
                  </a:schemeClr>
                </a:solidFill>
                <a:cs typeface="+mn-ea"/>
                <a:sym typeface="+mn-lt"/>
              </a:endParaRPr>
            </a:p>
          </p:txBody>
        </p:sp>
        <p:sp>
          <p:nvSpPr>
            <p:cNvPr id="41" name="TextBox 40"/>
            <p:cNvSpPr txBox="1"/>
            <p:nvPr/>
          </p:nvSpPr>
          <p:spPr>
            <a:xfrm>
              <a:off x="1679271" y="2559832"/>
              <a:ext cx="2879707" cy="554029"/>
            </a:xfrm>
            <a:prstGeom prst="rect">
              <a:avLst/>
            </a:prstGeom>
            <a:noFill/>
          </p:spPr>
          <p:txBody>
            <a:bodyPr wrap="square" lIns="0" tIns="0" rIns="0" bIns="0" rtlCol="0">
              <a:spAutoFit/>
            </a:bodyPr>
            <a:lstStyle/>
            <a:p>
              <a:r>
                <a:rPr lang="en-US" sz="1200" dirty="0" err="1">
                  <a:solidFill>
                    <a:schemeClr val="bg1">
                      <a:lumMod val="50000"/>
                    </a:schemeClr>
                  </a:solidFill>
                  <a:cs typeface="+mn-ea"/>
                  <a:sym typeface="+mn-lt"/>
                </a:rPr>
                <a:t>Porem</a:t>
              </a:r>
              <a:r>
                <a:rPr lang="en-US" sz="1200" dirty="0">
                  <a:solidFill>
                    <a:schemeClr val="bg1">
                      <a:lumMod val="50000"/>
                    </a:schemeClr>
                  </a:solidFill>
                  <a:cs typeface="+mn-ea"/>
                  <a:sym typeface="+mn-lt"/>
                </a:rPr>
                <a:t> ipsum dolor </a:t>
              </a:r>
              <a:r>
                <a:rPr lang="zh-CN" altLang="en-US" sz="1200" dirty="0">
                  <a:solidFill>
                    <a:schemeClr val="bg1">
                      <a:lumMod val="50000"/>
                    </a:schemeClr>
                  </a:solidFill>
                  <a:cs typeface="+mn-ea"/>
                  <a:sym typeface="+mn-lt"/>
                </a:rPr>
                <a:t>单击此处可编辑内容</a:t>
              </a:r>
              <a:r>
                <a:rPr lang="en-US" sz="1200" dirty="0">
                  <a:solidFill>
                    <a:schemeClr val="bg1">
                      <a:lumMod val="50000"/>
                    </a:schemeClr>
                  </a:solidFill>
                  <a:cs typeface="+mn-ea"/>
                  <a:sym typeface="+mn-lt"/>
                </a:rPr>
                <a:t>, cot </a:t>
              </a:r>
              <a:r>
                <a:rPr lang="en-US" sz="1200" dirty="0" err="1">
                  <a:solidFill>
                    <a:schemeClr val="bg1">
                      <a:lumMod val="50000"/>
                    </a:schemeClr>
                  </a:solidFill>
                  <a:cs typeface="+mn-ea"/>
                  <a:sym typeface="+mn-lt"/>
                </a:rPr>
                <a:t>adipicing</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elit</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Sed</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imperun</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velit</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laoreet</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facilisisan</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raesent</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dala</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encari</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rinadewnita</a:t>
              </a:r>
              <a:endParaRPr lang="en-US" sz="1200" dirty="0">
                <a:solidFill>
                  <a:schemeClr val="bg1">
                    <a:lumMod val="50000"/>
                  </a:schemeClr>
                </a:solidFill>
                <a:cs typeface="+mn-ea"/>
                <a:sym typeface="+mn-lt"/>
              </a:endParaRPr>
            </a:p>
          </p:txBody>
        </p:sp>
      </p:grpSp>
      <p:grpSp>
        <p:nvGrpSpPr>
          <p:cNvPr id="42" name="Group 41"/>
          <p:cNvGrpSpPr/>
          <p:nvPr/>
        </p:nvGrpSpPr>
        <p:grpSpPr>
          <a:xfrm>
            <a:off x="1896267" y="1831008"/>
            <a:ext cx="2959803" cy="893253"/>
            <a:chOff x="1679271" y="2220559"/>
            <a:chExt cx="2959965" cy="893302"/>
          </a:xfrm>
        </p:grpSpPr>
        <p:sp>
          <p:nvSpPr>
            <p:cNvPr id="43" name="Text Placeholder 2"/>
            <p:cNvSpPr txBox="1"/>
            <p:nvPr/>
          </p:nvSpPr>
          <p:spPr>
            <a:xfrm>
              <a:off x="2625776" y="2220559"/>
              <a:ext cx="2013460" cy="261780"/>
            </a:xfrm>
            <a:prstGeom prst="rect">
              <a:avLst/>
            </a:prstGeom>
            <a:noFill/>
          </p:spPr>
          <p:txBody>
            <a:bodyPr vert="horz" lIns="91433" tIns="45716" rIns="91433" bIns="4571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solidFill>
                    <a:schemeClr val="tx1">
                      <a:lumMod val="65000"/>
                      <a:lumOff val="35000"/>
                    </a:schemeClr>
                  </a:solidFill>
                  <a:cs typeface="+mn-ea"/>
                  <a:sym typeface="+mn-lt"/>
                </a:rPr>
                <a:t>输入文本内容</a:t>
              </a:r>
              <a:endParaRPr lang="en-GB" sz="1600" dirty="0">
                <a:solidFill>
                  <a:schemeClr val="tx1">
                    <a:lumMod val="65000"/>
                    <a:lumOff val="35000"/>
                  </a:schemeClr>
                </a:solidFill>
                <a:cs typeface="+mn-ea"/>
                <a:sym typeface="+mn-lt"/>
              </a:endParaRPr>
            </a:p>
          </p:txBody>
        </p:sp>
        <p:sp>
          <p:nvSpPr>
            <p:cNvPr id="44" name="TextBox 43"/>
            <p:cNvSpPr txBox="1"/>
            <p:nvPr/>
          </p:nvSpPr>
          <p:spPr>
            <a:xfrm>
              <a:off x="1679271" y="2559832"/>
              <a:ext cx="2879707" cy="554029"/>
            </a:xfrm>
            <a:prstGeom prst="rect">
              <a:avLst/>
            </a:prstGeom>
            <a:noFill/>
          </p:spPr>
          <p:txBody>
            <a:bodyPr wrap="square" lIns="0" tIns="0" rIns="0" bIns="0" rtlCol="0">
              <a:spAutoFit/>
            </a:bodyPr>
            <a:lstStyle/>
            <a:p>
              <a:pPr algn="r"/>
              <a:r>
                <a:rPr lang="en-US" sz="1200" dirty="0" err="1">
                  <a:solidFill>
                    <a:schemeClr val="bg1">
                      <a:lumMod val="50000"/>
                    </a:schemeClr>
                  </a:solidFill>
                  <a:cs typeface="+mn-ea"/>
                  <a:sym typeface="+mn-lt"/>
                </a:rPr>
                <a:t>Porem</a:t>
              </a:r>
              <a:r>
                <a:rPr lang="en-US" sz="1200" dirty="0">
                  <a:solidFill>
                    <a:schemeClr val="bg1">
                      <a:lumMod val="50000"/>
                    </a:schemeClr>
                  </a:solidFill>
                  <a:cs typeface="+mn-ea"/>
                  <a:sym typeface="+mn-lt"/>
                </a:rPr>
                <a:t> ipsum dolor </a:t>
              </a:r>
              <a:r>
                <a:rPr lang="zh-CN" altLang="en-US" sz="1200" dirty="0">
                  <a:solidFill>
                    <a:schemeClr val="bg1">
                      <a:lumMod val="50000"/>
                    </a:schemeClr>
                  </a:solidFill>
                  <a:cs typeface="+mn-ea"/>
                  <a:sym typeface="+mn-lt"/>
                </a:rPr>
                <a:t>单击此处可编辑内容</a:t>
              </a:r>
              <a:r>
                <a:rPr lang="en-US" sz="1200" dirty="0">
                  <a:solidFill>
                    <a:schemeClr val="bg1">
                      <a:lumMod val="50000"/>
                    </a:schemeClr>
                  </a:solidFill>
                  <a:cs typeface="+mn-ea"/>
                  <a:sym typeface="+mn-lt"/>
                </a:rPr>
                <a:t>, cot </a:t>
              </a:r>
              <a:r>
                <a:rPr lang="en-US" sz="1200" dirty="0" err="1">
                  <a:solidFill>
                    <a:schemeClr val="bg1">
                      <a:lumMod val="50000"/>
                    </a:schemeClr>
                  </a:solidFill>
                  <a:cs typeface="+mn-ea"/>
                  <a:sym typeface="+mn-lt"/>
                </a:rPr>
                <a:t>adipicing</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elit</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Sed</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imperun</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velit</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laoreet</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facilisisan</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raesent</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dala</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encari</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rinadewnita</a:t>
              </a:r>
              <a:endParaRPr lang="en-US" sz="1200" dirty="0">
                <a:solidFill>
                  <a:schemeClr val="bg1">
                    <a:lumMod val="50000"/>
                  </a:schemeClr>
                </a:solidFill>
                <a:cs typeface="+mn-ea"/>
                <a:sym typeface="+mn-lt"/>
              </a:endParaRPr>
            </a:p>
          </p:txBody>
        </p:sp>
      </p:grpSp>
      <p:grpSp>
        <p:nvGrpSpPr>
          <p:cNvPr id="45" name="Group 44"/>
          <p:cNvGrpSpPr/>
          <p:nvPr/>
        </p:nvGrpSpPr>
        <p:grpSpPr>
          <a:xfrm>
            <a:off x="1896267" y="4596564"/>
            <a:ext cx="2959803" cy="893253"/>
            <a:chOff x="1679271" y="2220559"/>
            <a:chExt cx="2959965" cy="893302"/>
          </a:xfrm>
        </p:grpSpPr>
        <p:sp>
          <p:nvSpPr>
            <p:cNvPr id="46" name="Text Placeholder 2"/>
            <p:cNvSpPr txBox="1"/>
            <p:nvPr/>
          </p:nvSpPr>
          <p:spPr>
            <a:xfrm>
              <a:off x="2625776" y="2220559"/>
              <a:ext cx="2013460" cy="261780"/>
            </a:xfrm>
            <a:prstGeom prst="rect">
              <a:avLst/>
            </a:prstGeom>
            <a:noFill/>
          </p:spPr>
          <p:txBody>
            <a:bodyPr vert="horz" lIns="91433" tIns="45716" rIns="91433" bIns="45716"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solidFill>
                    <a:schemeClr val="tx1">
                      <a:lumMod val="65000"/>
                      <a:lumOff val="35000"/>
                    </a:schemeClr>
                  </a:solidFill>
                  <a:cs typeface="+mn-ea"/>
                  <a:sym typeface="+mn-lt"/>
                </a:rPr>
                <a:t>输入文本内容</a:t>
              </a:r>
              <a:endParaRPr lang="en-GB" altLang="zh-CN" sz="1600" dirty="0">
                <a:solidFill>
                  <a:schemeClr val="tx1">
                    <a:lumMod val="65000"/>
                    <a:lumOff val="35000"/>
                  </a:schemeClr>
                </a:solidFill>
                <a:cs typeface="+mn-ea"/>
                <a:sym typeface="+mn-lt"/>
              </a:endParaRPr>
            </a:p>
          </p:txBody>
        </p:sp>
        <p:sp>
          <p:nvSpPr>
            <p:cNvPr id="47" name="TextBox 46"/>
            <p:cNvSpPr txBox="1"/>
            <p:nvPr/>
          </p:nvSpPr>
          <p:spPr>
            <a:xfrm>
              <a:off x="1679271" y="2559832"/>
              <a:ext cx="2879707" cy="554029"/>
            </a:xfrm>
            <a:prstGeom prst="rect">
              <a:avLst/>
            </a:prstGeom>
            <a:noFill/>
          </p:spPr>
          <p:txBody>
            <a:bodyPr wrap="square" lIns="0" tIns="0" rIns="0" bIns="0" rtlCol="0">
              <a:spAutoFit/>
            </a:bodyPr>
            <a:lstStyle/>
            <a:p>
              <a:pPr algn="r"/>
              <a:r>
                <a:rPr lang="en-US" sz="1200" dirty="0" err="1">
                  <a:solidFill>
                    <a:schemeClr val="bg1">
                      <a:lumMod val="50000"/>
                    </a:schemeClr>
                  </a:solidFill>
                  <a:cs typeface="+mn-ea"/>
                  <a:sym typeface="+mn-lt"/>
                </a:rPr>
                <a:t>Porem</a:t>
              </a:r>
              <a:r>
                <a:rPr lang="en-US" sz="1200" dirty="0">
                  <a:solidFill>
                    <a:schemeClr val="bg1">
                      <a:lumMod val="50000"/>
                    </a:schemeClr>
                  </a:solidFill>
                  <a:cs typeface="+mn-ea"/>
                  <a:sym typeface="+mn-lt"/>
                </a:rPr>
                <a:t> ipsum dolor </a:t>
              </a:r>
              <a:r>
                <a:rPr lang="zh-CN" altLang="en-US" sz="1200" dirty="0">
                  <a:solidFill>
                    <a:schemeClr val="bg1">
                      <a:lumMod val="50000"/>
                    </a:schemeClr>
                  </a:solidFill>
                  <a:cs typeface="+mn-ea"/>
                  <a:sym typeface="+mn-lt"/>
                </a:rPr>
                <a:t>单击此处可编辑内容</a:t>
              </a:r>
              <a:r>
                <a:rPr lang="en-US" sz="1200" dirty="0">
                  <a:solidFill>
                    <a:schemeClr val="bg1">
                      <a:lumMod val="50000"/>
                    </a:schemeClr>
                  </a:solidFill>
                  <a:cs typeface="+mn-ea"/>
                  <a:sym typeface="+mn-lt"/>
                </a:rPr>
                <a:t>, cot </a:t>
              </a:r>
              <a:r>
                <a:rPr lang="en-US" sz="1200" dirty="0" err="1">
                  <a:solidFill>
                    <a:schemeClr val="bg1">
                      <a:lumMod val="50000"/>
                    </a:schemeClr>
                  </a:solidFill>
                  <a:cs typeface="+mn-ea"/>
                  <a:sym typeface="+mn-lt"/>
                </a:rPr>
                <a:t>adipicing</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elit</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Sed</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imperun</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velit</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laoreet</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facilisisan</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raesent</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dala</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encari</a:t>
              </a:r>
              <a:r>
                <a:rPr lang="en-US" sz="1200" dirty="0">
                  <a:solidFill>
                    <a:schemeClr val="bg1">
                      <a:lumMod val="50000"/>
                    </a:schemeClr>
                  </a:solidFill>
                  <a:cs typeface="+mn-ea"/>
                  <a:sym typeface="+mn-lt"/>
                </a:rPr>
                <a:t> </a:t>
              </a:r>
              <a:r>
                <a:rPr lang="en-US" sz="1200" dirty="0" err="1">
                  <a:solidFill>
                    <a:schemeClr val="bg1">
                      <a:lumMod val="50000"/>
                    </a:schemeClr>
                  </a:solidFill>
                  <a:cs typeface="+mn-ea"/>
                  <a:sym typeface="+mn-lt"/>
                </a:rPr>
                <a:t>rinadewnita</a:t>
              </a:r>
              <a:endParaRPr lang="en-US" sz="1200" dirty="0">
                <a:solidFill>
                  <a:schemeClr val="bg1">
                    <a:lumMod val="50000"/>
                  </a:schemeClr>
                </a:solidFill>
                <a:cs typeface="+mn-ea"/>
                <a:sym typeface="+mn-lt"/>
              </a:endParaRPr>
            </a:p>
          </p:txBody>
        </p:sp>
      </p:grpSp>
      <p:grpSp>
        <p:nvGrpSpPr>
          <p:cNvPr id="2" name="Group 1"/>
          <p:cNvGrpSpPr/>
          <p:nvPr/>
        </p:nvGrpSpPr>
        <p:grpSpPr>
          <a:xfrm>
            <a:off x="4165707" y="1876369"/>
            <a:ext cx="3825059" cy="3825059"/>
            <a:chOff x="4165601" y="1876283"/>
            <a:chExt cx="3825268" cy="3825269"/>
          </a:xfrm>
        </p:grpSpPr>
        <p:grpSp>
          <p:nvGrpSpPr>
            <p:cNvPr id="35" name="Group 34"/>
            <p:cNvGrpSpPr/>
            <p:nvPr/>
          </p:nvGrpSpPr>
          <p:grpSpPr>
            <a:xfrm>
              <a:off x="4165601" y="1876283"/>
              <a:ext cx="3825268" cy="3825269"/>
              <a:chOff x="4165601" y="1768707"/>
              <a:chExt cx="3970866" cy="3970867"/>
            </a:xfrm>
          </p:grpSpPr>
          <p:sp>
            <p:nvSpPr>
              <p:cNvPr id="3" name="Freeform 5"/>
              <p:cNvSpPr/>
              <p:nvPr/>
            </p:nvSpPr>
            <p:spPr bwMode="auto">
              <a:xfrm>
                <a:off x="4165601" y="3407007"/>
                <a:ext cx="2324100" cy="2332567"/>
              </a:xfrm>
              <a:custGeom>
                <a:avLst/>
                <a:gdLst>
                  <a:gd name="T0" fmla="*/ 0 w 285"/>
                  <a:gd name="T1" fmla="*/ 83 h 286"/>
                  <a:gd name="T2" fmla="*/ 0 w 285"/>
                  <a:gd name="T3" fmla="*/ 0 h 286"/>
                  <a:gd name="T4" fmla="*/ 285 w 285"/>
                  <a:gd name="T5" fmla="*/ 286 h 286"/>
                  <a:gd name="T6" fmla="*/ 202 w 285"/>
                  <a:gd name="T7" fmla="*/ 286 h 286"/>
                  <a:gd name="T8" fmla="*/ 0 w 285"/>
                  <a:gd name="T9" fmla="*/ 83 h 286"/>
                </a:gdLst>
                <a:ahLst/>
                <a:cxnLst>
                  <a:cxn ang="0">
                    <a:pos x="T0" y="T1"/>
                  </a:cxn>
                  <a:cxn ang="0">
                    <a:pos x="T2" y="T3"/>
                  </a:cxn>
                  <a:cxn ang="0">
                    <a:pos x="T4" y="T5"/>
                  </a:cxn>
                  <a:cxn ang="0">
                    <a:pos x="T6" y="T7"/>
                  </a:cxn>
                  <a:cxn ang="0">
                    <a:pos x="T8" y="T9"/>
                  </a:cxn>
                </a:cxnLst>
                <a:rect l="0" t="0" r="r" b="b"/>
                <a:pathLst>
                  <a:path w="285" h="286">
                    <a:moveTo>
                      <a:pt x="0" y="83"/>
                    </a:moveTo>
                    <a:cubicBezTo>
                      <a:pt x="0" y="0"/>
                      <a:pt x="0" y="0"/>
                      <a:pt x="0" y="0"/>
                    </a:cubicBezTo>
                    <a:cubicBezTo>
                      <a:pt x="157" y="0"/>
                      <a:pt x="285" y="128"/>
                      <a:pt x="285" y="286"/>
                    </a:cubicBezTo>
                    <a:cubicBezTo>
                      <a:pt x="202" y="286"/>
                      <a:pt x="202" y="286"/>
                      <a:pt x="202" y="286"/>
                    </a:cubicBezTo>
                    <a:cubicBezTo>
                      <a:pt x="202" y="174"/>
                      <a:pt x="111" y="83"/>
                      <a:pt x="0" y="83"/>
                    </a:cubicBezTo>
                    <a:close/>
                  </a:path>
                </a:pathLst>
              </a:custGeom>
              <a:solidFill>
                <a:schemeClr val="accent4"/>
              </a:solidFill>
              <a:ln>
                <a:noFill/>
              </a:ln>
            </p:spPr>
            <p:txBody>
              <a:bodyPr vert="horz" wrap="square" lIns="121912" tIns="60956" rIns="121912" bIns="60956" numCol="1" anchor="t" anchorCtr="0" compatLnSpc="1"/>
              <a:lstStyle/>
              <a:p>
                <a:endParaRPr lang="en-US" sz="2400">
                  <a:cs typeface="+mn-ea"/>
                  <a:sym typeface="+mn-lt"/>
                </a:endParaRPr>
              </a:p>
            </p:txBody>
          </p:sp>
          <p:sp>
            <p:nvSpPr>
              <p:cNvPr id="4" name="Freeform 6"/>
              <p:cNvSpPr/>
              <p:nvPr/>
            </p:nvSpPr>
            <p:spPr bwMode="auto">
              <a:xfrm>
                <a:off x="4165601" y="1768707"/>
                <a:ext cx="2324100" cy="2324100"/>
              </a:xfrm>
              <a:custGeom>
                <a:avLst/>
                <a:gdLst>
                  <a:gd name="T0" fmla="*/ 0 w 285"/>
                  <a:gd name="T1" fmla="*/ 202 h 285"/>
                  <a:gd name="T2" fmla="*/ 0 w 285"/>
                  <a:gd name="T3" fmla="*/ 285 h 285"/>
                  <a:gd name="T4" fmla="*/ 285 w 285"/>
                  <a:gd name="T5" fmla="*/ 0 h 285"/>
                  <a:gd name="T6" fmla="*/ 202 w 285"/>
                  <a:gd name="T7" fmla="*/ 0 h 285"/>
                  <a:gd name="T8" fmla="*/ 0 w 285"/>
                  <a:gd name="T9" fmla="*/ 202 h 285"/>
                </a:gdLst>
                <a:ahLst/>
                <a:cxnLst>
                  <a:cxn ang="0">
                    <a:pos x="T0" y="T1"/>
                  </a:cxn>
                  <a:cxn ang="0">
                    <a:pos x="T2" y="T3"/>
                  </a:cxn>
                  <a:cxn ang="0">
                    <a:pos x="T4" y="T5"/>
                  </a:cxn>
                  <a:cxn ang="0">
                    <a:pos x="T6" y="T7"/>
                  </a:cxn>
                  <a:cxn ang="0">
                    <a:pos x="T8" y="T9"/>
                  </a:cxn>
                </a:cxnLst>
                <a:rect l="0" t="0" r="r" b="b"/>
                <a:pathLst>
                  <a:path w="285" h="285">
                    <a:moveTo>
                      <a:pt x="0" y="202"/>
                    </a:moveTo>
                    <a:cubicBezTo>
                      <a:pt x="0" y="285"/>
                      <a:pt x="0" y="285"/>
                      <a:pt x="0" y="285"/>
                    </a:cubicBezTo>
                    <a:cubicBezTo>
                      <a:pt x="157" y="285"/>
                      <a:pt x="285" y="157"/>
                      <a:pt x="285" y="0"/>
                    </a:cubicBezTo>
                    <a:cubicBezTo>
                      <a:pt x="202" y="0"/>
                      <a:pt x="202" y="0"/>
                      <a:pt x="202" y="0"/>
                    </a:cubicBezTo>
                    <a:cubicBezTo>
                      <a:pt x="202" y="111"/>
                      <a:pt x="111" y="202"/>
                      <a:pt x="0" y="202"/>
                    </a:cubicBezTo>
                    <a:close/>
                  </a:path>
                </a:pathLst>
              </a:custGeom>
              <a:solidFill>
                <a:schemeClr val="accent1"/>
              </a:solidFill>
              <a:ln>
                <a:noFill/>
              </a:ln>
            </p:spPr>
            <p:txBody>
              <a:bodyPr vert="horz" wrap="square" lIns="121912" tIns="60956" rIns="121912" bIns="60956" numCol="1" anchor="t" anchorCtr="0" compatLnSpc="1"/>
              <a:lstStyle/>
              <a:p>
                <a:endParaRPr lang="en-US" sz="2400">
                  <a:cs typeface="+mn-ea"/>
                  <a:sym typeface="+mn-lt"/>
                </a:endParaRPr>
              </a:p>
            </p:txBody>
          </p:sp>
          <p:sp>
            <p:nvSpPr>
              <p:cNvPr id="5" name="Freeform 7"/>
              <p:cNvSpPr/>
              <p:nvPr/>
            </p:nvSpPr>
            <p:spPr bwMode="auto">
              <a:xfrm>
                <a:off x="5812367" y="3407007"/>
                <a:ext cx="2324100" cy="2332567"/>
              </a:xfrm>
              <a:custGeom>
                <a:avLst/>
                <a:gdLst>
                  <a:gd name="T0" fmla="*/ 285 w 285"/>
                  <a:gd name="T1" fmla="*/ 83 h 286"/>
                  <a:gd name="T2" fmla="*/ 285 w 285"/>
                  <a:gd name="T3" fmla="*/ 0 h 286"/>
                  <a:gd name="T4" fmla="*/ 0 w 285"/>
                  <a:gd name="T5" fmla="*/ 286 h 286"/>
                  <a:gd name="T6" fmla="*/ 83 w 285"/>
                  <a:gd name="T7" fmla="*/ 286 h 286"/>
                  <a:gd name="T8" fmla="*/ 285 w 285"/>
                  <a:gd name="T9" fmla="*/ 83 h 286"/>
                </a:gdLst>
                <a:ahLst/>
                <a:cxnLst>
                  <a:cxn ang="0">
                    <a:pos x="T0" y="T1"/>
                  </a:cxn>
                  <a:cxn ang="0">
                    <a:pos x="T2" y="T3"/>
                  </a:cxn>
                  <a:cxn ang="0">
                    <a:pos x="T4" y="T5"/>
                  </a:cxn>
                  <a:cxn ang="0">
                    <a:pos x="T6" y="T7"/>
                  </a:cxn>
                  <a:cxn ang="0">
                    <a:pos x="T8" y="T9"/>
                  </a:cxn>
                </a:cxnLst>
                <a:rect l="0" t="0" r="r" b="b"/>
                <a:pathLst>
                  <a:path w="285" h="286">
                    <a:moveTo>
                      <a:pt x="285" y="83"/>
                    </a:moveTo>
                    <a:cubicBezTo>
                      <a:pt x="285" y="0"/>
                      <a:pt x="285" y="0"/>
                      <a:pt x="285" y="0"/>
                    </a:cubicBezTo>
                    <a:cubicBezTo>
                      <a:pt x="128" y="0"/>
                      <a:pt x="0" y="128"/>
                      <a:pt x="0" y="286"/>
                    </a:cubicBezTo>
                    <a:cubicBezTo>
                      <a:pt x="83" y="286"/>
                      <a:pt x="83" y="286"/>
                      <a:pt x="83" y="286"/>
                    </a:cubicBezTo>
                    <a:cubicBezTo>
                      <a:pt x="83" y="174"/>
                      <a:pt x="174" y="83"/>
                      <a:pt x="285" y="83"/>
                    </a:cubicBezTo>
                    <a:close/>
                  </a:path>
                </a:pathLst>
              </a:custGeom>
              <a:solidFill>
                <a:schemeClr val="accent3"/>
              </a:solidFill>
              <a:ln>
                <a:noFill/>
              </a:ln>
            </p:spPr>
            <p:txBody>
              <a:bodyPr vert="horz" wrap="square" lIns="121912" tIns="60956" rIns="121912" bIns="60956" numCol="1" anchor="t" anchorCtr="0" compatLnSpc="1"/>
              <a:lstStyle/>
              <a:p>
                <a:endParaRPr lang="en-US" sz="2400">
                  <a:cs typeface="+mn-ea"/>
                  <a:sym typeface="+mn-lt"/>
                </a:endParaRPr>
              </a:p>
            </p:txBody>
          </p:sp>
          <p:sp>
            <p:nvSpPr>
              <p:cNvPr id="6" name="Freeform 8"/>
              <p:cNvSpPr/>
              <p:nvPr/>
            </p:nvSpPr>
            <p:spPr bwMode="auto">
              <a:xfrm>
                <a:off x="5812367" y="1768707"/>
                <a:ext cx="2324100" cy="2324100"/>
              </a:xfrm>
              <a:custGeom>
                <a:avLst/>
                <a:gdLst>
                  <a:gd name="T0" fmla="*/ 285 w 285"/>
                  <a:gd name="T1" fmla="*/ 202 h 285"/>
                  <a:gd name="T2" fmla="*/ 285 w 285"/>
                  <a:gd name="T3" fmla="*/ 285 h 285"/>
                  <a:gd name="T4" fmla="*/ 0 w 285"/>
                  <a:gd name="T5" fmla="*/ 0 h 285"/>
                  <a:gd name="T6" fmla="*/ 83 w 285"/>
                  <a:gd name="T7" fmla="*/ 0 h 285"/>
                  <a:gd name="T8" fmla="*/ 285 w 285"/>
                  <a:gd name="T9" fmla="*/ 202 h 285"/>
                </a:gdLst>
                <a:ahLst/>
                <a:cxnLst>
                  <a:cxn ang="0">
                    <a:pos x="T0" y="T1"/>
                  </a:cxn>
                  <a:cxn ang="0">
                    <a:pos x="T2" y="T3"/>
                  </a:cxn>
                  <a:cxn ang="0">
                    <a:pos x="T4" y="T5"/>
                  </a:cxn>
                  <a:cxn ang="0">
                    <a:pos x="T6" y="T7"/>
                  </a:cxn>
                  <a:cxn ang="0">
                    <a:pos x="T8" y="T9"/>
                  </a:cxn>
                </a:cxnLst>
                <a:rect l="0" t="0" r="r" b="b"/>
                <a:pathLst>
                  <a:path w="285" h="285">
                    <a:moveTo>
                      <a:pt x="285" y="202"/>
                    </a:moveTo>
                    <a:cubicBezTo>
                      <a:pt x="285" y="285"/>
                      <a:pt x="285" y="285"/>
                      <a:pt x="285" y="285"/>
                    </a:cubicBezTo>
                    <a:cubicBezTo>
                      <a:pt x="128" y="285"/>
                      <a:pt x="0" y="157"/>
                      <a:pt x="0" y="0"/>
                    </a:cubicBezTo>
                    <a:cubicBezTo>
                      <a:pt x="83" y="0"/>
                      <a:pt x="83" y="0"/>
                      <a:pt x="83" y="0"/>
                    </a:cubicBezTo>
                    <a:cubicBezTo>
                      <a:pt x="83" y="111"/>
                      <a:pt x="174" y="202"/>
                      <a:pt x="285" y="202"/>
                    </a:cubicBezTo>
                    <a:close/>
                  </a:path>
                </a:pathLst>
              </a:custGeom>
              <a:solidFill>
                <a:schemeClr val="accent2"/>
              </a:solidFill>
              <a:ln>
                <a:noFill/>
              </a:ln>
            </p:spPr>
            <p:txBody>
              <a:bodyPr vert="horz" wrap="square" lIns="121912" tIns="60956" rIns="121912" bIns="60956" numCol="1" anchor="t" anchorCtr="0" compatLnSpc="1"/>
              <a:lstStyle/>
              <a:p>
                <a:endParaRPr lang="en-US" sz="2400">
                  <a:cs typeface="+mn-ea"/>
                  <a:sym typeface="+mn-lt"/>
                </a:endParaRPr>
              </a:p>
            </p:txBody>
          </p:sp>
        </p:grpSp>
        <p:sp>
          <p:nvSpPr>
            <p:cNvPr id="24" name="Freeform 61"/>
            <p:cNvSpPr>
              <a:spLocks noEditPoints="1"/>
            </p:cNvSpPr>
            <p:nvPr/>
          </p:nvSpPr>
          <p:spPr bwMode="auto">
            <a:xfrm>
              <a:off x="5209916" y="3015778"/>
              <a:ext cx="542070" cy="425449"/>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p:spPr>
          <p:txBody>
            <a:bodyPr vert="horz" wrap="square" lIns="91433" tIns="45716" rIns="91433" bIns="45716" numCol="1" anchor="t" anchorCtr="0" compatLnSpc="1"/>
            <a:lstStyle/>
            <a:p>
              <a:endParaRPr lang="en-US" sz="1705">
                <a:cs typeface="+mn-ea"/>
                <a:sym typeface="+mn-lt"/>
              </a:endParaRPr>
            </a:p>
          </p:txBody>
        </p:sp>
        <p:sp>
          <p:nvSpPr>
            <p:cNvPr id="25" name="Shape 2671"/>
            <p:cNvSpPr/>
            <p:nvPr/>
          </p:nvSpPr>
          <p:spPr>
            <a:xfrm>
              <a:off x="6474166" y="2960022"/>
              <a:ext cx="381124" cy="536959"/>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38096" tIns="38096" rIns="38096" bIns="38096" numCol="1" anchor="ctr">
              <a:noAutofit/>
            </a:bodyPr>
            <a:lstStyle/>
            <a:p>
              <a:pPr lvl="0">
                <a:defRPr sz="3200">
                  <a:solidFill>
                    <a:srgbClr val="FFFFFF"/>
                  </a:solidFill>
                  <a:latin typeface="Helvetica Light"/>
                  <a:ea typeface="Helvetica Light"/>
                  <a:cs typeface="Helvetica Light"/>
                  <a:sym typeface="Helvetica Light"/>
                </a:defRPr>
              </a:pPr>
              <a:endParaRPr sz="3200">
                <a:cs typeface="+mn-ea"/>
                <a:sym typeface="+mn-lt"/>
              </a:endParaRPr>
            </a:p>
          </p:txBody>
        </p:sp>
        <p:sp>
          <p:nvSpPr>
            <p:cNvPr id="26" name="Freeform 51"/>
            <p:cNvSpPr>
              <a:spLocks noEditPoints="1"/>
            </p:cNvSpPr>
            <p:nvPr/>
          </p:nvSpPr>
          <p:spPr bwMode="auto">
            <a:xfrm>
              <a:off x="5295887" y="4240452"/>
              <a:ext cx="513830" cy="424469"/>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p:spPr>
          <p:txBody>
            <a:bodyPr vert="horz" wrap="square" lIns="91433" tIns="45716" rIns="91433" bIns="45716" numCol="1" anchor="t" anchorCtr="0" compatLnSpc="1"/>
            <a:lstStyle/>
            <a:p>
              <a:endParaRPr lang="en-US" sz="1705">
                <a:cs typeface="+mn-ea"/>
                <a:sym typeface="+mn-lt"/>
              </a:endParaRPr>
            </a:p>
          </p:txBody>
        </p:sp>
        <p:grpSp>
          <p:nvGrpSpPr>
            <p:cNvPr id="27" name="Group 26"/>
            <p:cNvGrpSpPr/>
            <p:nvPr/>
          </p:nvGrpSpPr>
          <p:grpSpPr>
            <a:xfrm>
              <a:off x="6227058" y="4279623"/>
              <a:ext cx="496232" cy="415544"/>
              <a:chOff x="5099051" y="3930651"/>
              <a:chExt cx="390525" cy="327025"/>
            </a:xfrm>
            <a:solidFill>
              <a:schemeClr val="bg1"/>
            </a:solidFill>
          </p:grpSpPr>
          <p:sp>
            <p:nvSpPr>
              <p:cNvPr id="28"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29"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right)">
                                      <p:cBhvr>
                                        <p:cTn id="14" dur="500"/>
                                        <p:tgtEl>
                                          <p:spTgt spid="4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500"/>
                                        <p:tgtEl>
                                          <p:spTgt spid="36"/>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right)">
                                      <p:cBhvr>
                                        <p:cTn id="22" dur="500"/>
                                        <p:tgtEl>
                                          <p:spTgt spid="45"/>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038080" y="4124736"/>
            <a:ext cx="2372825" cy="1114805"/>
            <a:chOff x="5408083" y="2933595"/>
            <a:chExt cx="2372955" cy="1114867"/>
          </a:xfrm>
        </p:grpSpPr>
        <p:sp>
          <p:nvSpPr>
            <p:cNvPr id="46" name="TextBox 45"/>
            <p:cNvSpPr txBox="1"/>
            <p:nvPr/>
          </p:nvSpPr>
          <p:spPr>
            <a:xfrm>
              <a:off x="6229640" y="2933595"/>
              <a:ext cx="716389" cy="338573"/>
            </a:xfrm>
            <a:prstGeom prst="rect">
              <a:avLst/>
            </a:prstGeom>
            <a:noFill/>
          </p:spPr>
          <p:txBody>
            <a:bodyPr wrap="none" rtlCol="0">
              <a:spAutoFit/>
            </a:bodyPr>
            <a:lstStyle/>
            <a:p>
              <a:pPr algn="ctr"/>
              <a:r>
                <a:rPr lang="en-US" sz="1600">
                  <a:solidFill>
                    <a:schemeClr val="tx1">
                      <a:lumMod val="65000"/>
                      <a:lumOff val="35000"/>
                    </a:schemeClr>
                  </a:solidFill>
                  <a:cs typeface="+mn-ea"/>
                  <a:sym typeface="+mn-lt"/>
                </a:rPr>
                <a:t>Wood</a:t>
              </a:r>
              <a:endParaRPr lang="en-US" sz="1600">
                <a:solidFill>
                  <a:schemeClr val="tx1">
                    <a:lumMod val="65000"/>
                    <a:lumOff val="35000"/>
                  </a:schemeClr>
                </a:solidFill>
                <a:cs typeface="+mn-ea"/>
                <a:sym typeface="+mn-lt"/>
              </a:endParaRPr>
            </a:p>
          </p:txBody>
        </p:sp>
        <p:sp>
          <p:nvSpPr>
            <p:cNvPr id="47" name="Rectangle 46"/>
            <p:cNvSpPr/>
            <p:nvPr/>
          </p:nvSpPr>
          <p:spPr>
            <a:xfrm>
              <a:off x="5408083" y="3217419"/>
              <a:ext cx="2372955" cy="831043"/>
            </a:xfrm>
            <a:prstGeom prst="rect">
              <a:avLst/>
            </a:prstGeom>
          </p:spPr>
          <p:txBody>
            <a:bodyPr wrap="square">
              <a:spAutoFit/>
            </a:bodyPr>
            <a:lstStyle/>
            <a:p>
              <a:pPr algn="ctr">
                <a:defRPr/>
              </a:pPr>
              <a:r>
                <a:rPr lang="zh-CN" altLang="en-US" sz="1200" b="1">
                  <a:solidFill>
                    <a:schemeClr val="tx1">
                      <a:lumMod val="65000"/>
                      <a:lumOff val="35000"/>
                    </a:schemeClr>
                  </a:solidFill>
                  <a:cs typeface="+mn-ea"/>
                  <a:sym typeface="+mn-lt"/>
                </a:rPr>
                <a:t>标题数字等都可以通过点击和重新输入进行更改，顶部</a:t>
              </a:r>
              <a:r>
                <a:rPr lang="en-US" altLang="zh-CN" sz="1200" b="1">
                  <a:solidFill>
                    <a:schemeClr val="tx1">
                      <a:lumMod val="65000"/>
                      <a:lumOff val="35000"/>
                    </a:schemeClr>
                  </a:solidFill>
                  <a:cs typeface="+mn-ea"/>
                  <a:sym typeface="+mn-lt"/>
                </a:rPr>
                <a:t>“</a:t>
              </a:r>
              <a:r>
                <a:rPr lang="zh-CN" altLang="en-US" sz="1200" b="1">
                  <a:solidFill>
                    <a:schemeClr val="tx1">
                      <a:lumMod val="65000"/>
                      <a:lumOff val="35000"/>
                    </a:schemeClr>
                  </a:solidFill>
                  <a:cs typeface="+mn-ea"/>
                  <a:sym typeface="+mn-lt"/>
                </a:rPr>
                <a:t>开始</a:t>
              </a:r>
              <a:r>
                <a:rPr lang="en-US" altLang="zh-CN" sz="1200" b="1">
                  <a:solidFill>
                    <a:schemeClr val="tx1">
                      <a:lumMod val="65000"/>
                      <a:lumOff val="35000"/>
                    </a:schemeClr>
                  </a:solidFill>
                  <a:cs typeface="+mn-ea"/>
                  <a:sym typeface="+mn-lt"/>
                </a:rPr>
                <a:t>”</a:t>
              </a:r>
              <a:r>
                <a:rPr lang="zh-CN" altLang="en-US" sz="1200" b="1">
                  <a:solidFill>
                    <a:schemeClr val="tx1">
                      <a:lumMod val="65000"/>
                      <a:lumOff val="35000"/>
                    </a:schemeClr>
                  </a:solidFill>
                  <a:cs typeface="+mn-ea"/>
                  <a:sym typeface="+mn-lt"/>
                </a:rPr>
                <a:t>面板中可以对字体、字号、颜色、行距等进行修改。</a:t>
              </a:r>
              <a:endParaRPr lang="zh-CN" altLang="en-US" sz="1200" b="1">
                <a:solidFill>
                  <a:schemeClr val="tx1">
                    <a:lumMod val="65000"/>
                    <a:lumOff val="35000"/>
                  </a:schemeClr>
                </a:solidFill>
                <a:cs typeface="+mn-ea"/>
                <a:sym typeface="+mn-lt"/>
              </a:endParaRPr>
            </a:p>
          </p:txBody>
        </p:sp>
      </p:grpSp>
      <p:grpSp>
        <p:nvGrpSpPr>
          <p:cNvPr id="48" name="Group 47"/>
          <p:cNvGrpSpPr/>
          <p:nvPr/>
        </p:nvGrpSpPr>
        <p:grpSpPr>
          <a:xfrm>
            <a:off x="3682748" y="4124736"/>
            <a:ext cx="2372825" cy="1114805"/>
            <a:chOff x="5408083" y="2933595"/>
            <a:chExt cx="2372955" cy="1114867"/>
          </a:xfrm>
        </p:grpSpPr>
        <p:sp>
          <p:nvSpPr>
            <p:cNvPr id="49" name="TextBox 48"/>
            <p:cNvSpPr txBox="1"/>
            <p:nvPr/>
          </p:nvSpPr>
          <p:spPr>
            <a:xfrm>
              <a:off x="6273469" y="2933595"/>
              <a:ext cx="628732" cy="338573"/>
            </a:xfrm>
            <a:prstGeom prst="rect">
              <a:avLst/>
            </a:prstGeom>
            <a:noFill/>
          </p:spPr>
          <p:txBody>
            <a:bodyPr wrap="none" rtlCol="0">
              <a:spAutoFit/>
            </a:bodyPr>
            <a:lstStyle/>
            <a:p>
              <a:pPr algn="ctr"/>
              <a:r>
                <a:rPr lang="en-US" sz="1600">
                  <a:solidFill>
                    <a:schemeClr val="tx1">
                      <a:lumMod val="65000"/>
                      <a:lumOff val="35000"/>
                    </a:schemeClr>
                  </a:solidFill>
                  <a:cs typeface="+mn-ea"/>
                  <a:sym typeface="+mn-lt"/>
                </a:rPr>
                <a:t>Corn</a:t>
              </a:r>
              <a:endParaRPr lang="en-US" sz="1600">
                <a:solidFill>
                  <a:schemeClr val="tx1">
                    <a:lumMod val="65000"/>
                    <a:lumOff val="35000"/>
                  </a:schemeClr>
                </a:solidFill>
                <a:cs typeface="+mn-ea"/>
                <a:sym typeface="+mn-lt"/>
              </a:endParaRPr>
            </a:p>
          </p:txBody>
        </p:sp>
        <p:sp>
          <p:nvSpPr>
            <p:cNvPr id="50" name="Rectangle 49"/>
            <p:cNvSpPr/>
            <p:nvPr/>
          </p:nvSpPr>
          <p:spPr>
            <a:xfrm>
              <a:off x="5408083" y="3217419"/>
              <a:ext cx="2372955" cy="831043"/>
            </a:xfrm>
            <a:prstGeom prst="rect">
              <a:avLst/>
            </a:prstGeom>
          </p:spPr>
          <p:txBody>
            <a:bodyPr wrap="square">
              <a:spAutoFit/>
            </a:bodyPr>
            <a:lstStyle/>
            <a:p>
              <a:pPr algn="ctr">
                <a:defRPr/>
              </a:pPr>
              <a:r>
                <a:rPr lang="zh-CN" altLang="en-US" sz="1200" b="1">
                  <a:solidFill>
                    <a:schemeClr val="tx1">
                      <a:lumMod val="65000"/>
                      <a:lumOff val="35000"/>
                    </a:schemeClr>
                  </a:solidFill>
                  <a:cs typeface="+mn-ea"/>
                  <a:sym typeface="+mn-lt"/>
                </a:rPr>
                <a:t>标题数字等都可以通过点击和重新输入进行更改，顶部</a:t>
              </a:r>
              <a:r>
                <a:rPr lang="en-US" altLang="zh-CN" sz="1200" b="1">
                  <a:solidFill>
                    <a:schemeClr val="tx1">
                      <a:lumMod val="65000"/>
                      <a:lumOff val="35000"/>
                    </a:schemeClr>
                  </a:solidFill>
                  <a:cs typeface="+mn-ea"/>
                  <a:sym typeface="+mn-lt"/>
                </a:rPr>
                <a:t>“</a:t>
              </a:r>
              <a:r>
                <a:rPr lang="zh-CN" altLang="en-US" sz="1200" b="1">
                  <a:solidFill>
                    <a:schemeClr val="tx1">
                      <a:lumMod val="65000"/>
                      <a:lumOff val="35000"/>
                    </a:schemeClr>
                  </a:solidFill>
                  <a:cs typeface="+mn-ea"/>
                  <a:sym typeface="+mn-lt"/>
                </a:rPr>
                <a:t>开始</a:t>
              </a:r>
              <a:r>
                <a:rPr lang="en-US" altLang="zh-CN" sz="1200" b="1">
                  <a:solidFill>
                    <a:schemeClr val="tx1">
                      <a:lumMod val="65000"/>
                      <a:lumOff val="35000"/>
                    </a:schemeClr>
                  </a:solidFill>
                  <a:cs typeface="+mn-ea"/>
                  <a:sym typeface="+mn-lt"/>
                </a:rPr>
                <a:t>”</a:t>
              </a:r>
              <a:r>
                <a:rPr lang="zh-CN" altLang="en-US" sz="1200" b="1">
                  <a:solidFill>
                    <a:schemeClr val="tx1">
                      <a:lumMod val="65000"/>
                      <a:lumOff val="35000"/>
                    </a:schemeClr>
                  </a:solidFill>
                  <a:cs typeface="+mn-ea"/>
                  <a:sym typeface="+mn-lt"/>
                </a:rPr>
                <a:t>面板中可以对字体、字号、颜色、行距等进行修改。</a:t>
              </a:r>
              <a:endParaRPr lang="en-US" sz="1200" b="1">
                <a:solidFill>
                  <a:schemeClr val="tx1">
                    <a:lumMod val="65000"/>
                    <a:lumOff val="35000"/>
                  </a:schemeClr>
                </a:solidFill>
                <a:cs typeface="+mn-ea"/>
                <a:sym typeface="+mn-lt"/>
              </a:endParaRPr>
            </a:p>
          </p:txBody>
        </p:sp>
      </p:grpSp>
      <p:grpSp>
        <p:nvGrpSpPr>
          <p:cNvPr id="51" name="Group 50"/>
          <p:cNvGrpSpPr/>
          <p:nvPr/>
        </p:nvGrpSpPr>
        <p:grpSpPr>
          <a:xfrm>
            <a:off x="6313430" y="4124736"/>
            <a:ext cx="2372825" cy="1114805"/>
            <a:chOff x="5408083" y="2933595"/>
            <a:chExt cx="2372955" cy="1114867"/>
          </a:xfrm>
        </p:grpSpPr>
        <p:sp>
          <p:nvSpPr>
            <p:cNvPr id="52" name="TextBox 51"/>
            <p:cNvSpPr txBox="1"/>
            <p:nvPr/>
          </p:nvSpPr>
          <p:spPr>
            <a:xfrm>
              <a:off x="6113964" y="2933595"/>
              <a:ext cx="947747" cy="338573"/>
            </a:xfrm>
            <a:prstGeom prst="rect">
              <a:avLst/>
            </a:prstGeom>
            <a:noFill/>
          </p:spPr>
          <p:txBody>
            <a:bodyPr wrap="none" rtlCol="0">
              <a:spAutoFit/>
            </a:bodyPr>
            <a:lstStyle/>
            <a:p>
              <a:pPr algn="ctr"/>
              <a:r>
                <a:rPr lang="en-US" sz="1600" err="1">
                  <a:solidFill>
                    <a:schemeClr val="tx1">
                      <a:lumMod val="65000"/>
                      <a:lumOff val="35000"/>
                    </a:schemeClr>
                  </a:solidFill>
                  <a:cs typeface="+mn-ea"/>
                  <a:sym typeface="+mn-lt"/>
                </a:rPr>
                <a:t>Oil&amp;Gas</a:t>
              </a:r>
              <a:endParaRPr lang="en-US" sz="1600">
                <a:solidFill>
                  <a:schemeClr val="tx1">
                    <a:lumMod val="65000"/>
                    <a:lumOff val="35000"/>
                  </a:schemeClr>
                </a:solidFill>
                <a:cs typeface="+mn-ea"/>
                <a:sym typeface="+mn-lt"/>
              </a:endParaRPr>
            </a:p>
          </p:txBody>
        </p:sp>
        <p:sp>
          <p:nvSpPr>
            <p:cNvPr id="53" name="Rectangle 52"/>
            <p:cNvSpPr/>
            <p:nvPr/>
          </p:nvSpPr>
          <p:spPr>
            <a:xfrm>
              <a:off x="5408083" y="3217419"/>
              <a:ext cx="2372955" cy="831043"/>
            </a:xfrm>
            <a:prstGeom prst="rect">
              <a:avLst/>
            </a:prstGeom>
          </p:spPr>
          <p:txBody>
            <a:bodyPr wrap="square">
              <a:spAutoFit/>
            </a:bodyPr>
            <a:lstStyle/>
            <a:p>
              <a:pPr algn="ctr">
                <a:defRPr/>
              </a:pPr>
              <a:r>
                <a:rPr lang="zh-CN" altLang="en-US" sz="1200" b="1">
                  <a:solidFill>
                    <a:schemeClr val="tx1">
                      <a:lumMod val="65000"/>
                      <a:lumOff val="35000"/>
                    </a:schemeClr>
                  </a:solidFill>
                  <a:cs typeface="+mn-ea"/>
                  <a:sym typeface="+mn-lt"/>
                </a:rPr>
                <a:t>标题数字等都可以通过点击和重新输入进行更改，顶部</a:t>
              </a:r>
              <a:r>
                <a:rPr lang="en-US" altLang="zh-CN" sz="1200" b="1">
                  <a:solidFill>
                    <a:schemeClr val="tx1">
                      <a:lumMod val="65000"/>
                      <a:lumOff val="35000"/>
                    </a:schemeClr>
                  </a:solidFill>
                  <a:cs typeface="+mn-ea"/>
                  <a:sym typeface="+mn-lt"/>
                </a:rPr>
                <a:t>“</a:t>
              </a:r>
              <a:r>
                <a:rPr lang="zh-CN" altLang="en-US" sz="1200" b="1">
                  <a:solidFill>
                    <a:schemeClr val="tx1">
                      <a:lumMod val="65000"/>
                      <a:lumOff val="35000"/>
                    </a:schemeClr>
                  </a:solidFill>
                  <a:cs typeface="+mn-ea"/>
                  <a:sym typeface="+mn-lt"/>
                </a:rPr>
                <a:t>开始</a:t>
              </a:r>
              <a:r>
                <a:rPr lang="en-US" altLang="zh-CN" sz="1200" b="1">
                  <a:solidFill>
                    <a:schemeClr val="tx1">
                      <a:lumMod val="65000"/>
                      <a:lumOff val="35000"/>
                    </a:schemeClr>
                  </a:solidFill>
                  <a:cs typeface="+mn-ea"/>
                  <a:sym typeface="+mn-lt"/>
                </a:rPr>
                <a:t>”</a:t>
              </a:r>
              <a:r>
                <a:rPr lang="zh-CN" altLang="en-US" sz="1200" b="1">
                  <a:solidFill>
                    <a:schemeClr val="tx1">
                      <a:lumMod val="65000"/>
                      <a:lumOff val="35000"/>
                    </a:schemeClr>
                  </a:solidFill>
                  <a:cs typeface="+mn-ea"/>
                  <a:sym typeface="+mn-lt"/>
                </a:rPr>
                <a:t>面板中可以对字体、字号、颜色、行距等进行修改。</a:t>
              </a:r>
              <a:endParaRPr lang="en-US" sz="1200" b="1">
                <a:solidFill>
                  <a:schemeClr val="tx1">
                    <a:lumMod val="65000"/>
                    <a:lumOff val="35000"/>
                  </a:schemeClr>
                </a:solidFill>
                <a:cs typeface="+mn-ea"/>
                <a:sym typeface="+mn-lt"/>
              </a:endParaRPr>
            </a:p>
          </p:txBody>
        </p:sp>
      </p:grpSp>
      <p:grpSp>
        <p:nvGrpSpPr>
          <p:cNvPr id="54" name="Group 53"/>
          <p:cNvGrpSpPr/>
          <p:nvPr/>
        </p:nvGrpSpPr>
        <p:grpSpPr>
          <a:xfrm>
            <a:off x="8998121" y="4124736"/>
            <a:ext cx="2372825" cy="1114805"/>
            <a:chOff x="5408083" y="2933595"/>
            <a:chExt cx="2372955" cy="1114867"/>
          </a:xfrm>
        </p:grpSpPr>
        <p:sp>
          <p:nvSpPr>
            <p:cNvPr id="55" name="TextBox 54"/>
            <p:cNvSpPr txBox="1"/>
            <p:nvPr/>
          </p:nvSpPr>
          <p:spPr>
            <a:xfrm>
              <a:off x="6302323" y="2933595"/>
              <a:ext cx="571021" cy="338573"/>
            </a:xfrm>
            <a:prstGeom prst="rect">
              <a:avLst/>
            </a:prstGeom>
            <a:noFill/>
          </p:spPr>
          <p:txBody>
            <a:bodyPr wrap="none" rtlCol="0">
              <a:spAutoFit/>
            </a:bodyPr>
            <a:lstStyle/>
            <a:p>
              <a:pPr algn="ctr"/>
              <a:r>
                <a:rPr lang="en-US" sz="1600">
                  <a:solidFill>
                    <a:schemeClr val="tx1">
                      <a:lumMod val="65000"/>
                      <a:lumOff val="35000"/>
                    </a:schemeClr>
                  </a:solidFill>
                  <a:cs typeface="+mn-ea"/>
                  <a:sym typeface="+mn-lt"/>
                </a:rPr>
                <a:t>Fish</a:t>
              </a:r>
              <a:endParaRPr lang="en-US" sz="1600">
                <a:solidFill>
                  <a:schemeClr val="tx1">
                    <a:lumMod val="65000"/>
                    <a:lumOff val="35000"/>
                  </a:schemeClr>
                </a:solidFill>
                <a:cs typeface="+mn-ea"/>
                <a:sym typeface="+mn-lt"/>
              </a:endParaRPr>
            </a:p>
          </p:txBody>
        </p:sp>
        <p:sp>
          <p:nvSpPr>
            <p:cNvPr id="56" name="Rectangle 55"/>
            <p:cNvSpPr/>
            <p:nvPr/>
          </p:nvSpPr>
          <p:spPr>
            <a:xfrm>
              <a:off x="5408083" y="3217419"/>
              <a:ext cx="2372955" cy="831043"/>
            </a:xfrm>
            <a:prstGeom prst="rect">
              <a:avLst/>
            </a:prstGeom>
          </p:spPr>
          <p:txBody>
            <a:bodyPr wrap="square">
              <a:spAutoFit/>
            </a:bodyPr>
            <a:lstStyle/>
            <a:p>
              <a:pPr algn="ctr">
                <a:defRPr/>
              </a:pPr>
              <a:r>
                <a:rPr lang="zh-CN" altLang="en-US" sz="1200" b="1">
                  <a:solidFill>
                    <a:schemeClr val="tx1">
                      <a:lumMod val="65000"/>
                      <a:lumOff val="35000"/>
                    </a:schemeClr>
                  </a:solidFill>
                  <a:cs typeface="+mn-ea"/>
                  <a:sym typeface="+mn-lt"/>
                </a:rPr>
                <a:t>标题数字等都可以通过点击和重新输入进行更改，顶部</a:t>
              </a:r>
              <a:r>
                <a:rPr lang="en-US" altLang="zh-CN" sz="1200" b="1">
                  <a:solidFill>
                    <a:schemeClr val="tx1">
                      <a:lumMod val="65000"/>
                      <a:lumOff val="35000"/>
                    </a:schemeClr>
                  </a:solidFill>
                  <a:cs typeface="+mn-ea"/>
                  <a:sym typeface="+mn-lt"/>
                </a:rPr>
                <a:t>“</a:t>
              </a:r>
              <a:r>
                <a:rPr lang="zh-CN" altLang="en-US" sz="1200" b="1">
                  <a:solidFill>
                    <a:schemeClr val="tx1">
                      <a:lumMod val="65000"/>
                      <a:lumOff val="35000"/>
                    </a:schemeClr>
                  </a:solidFill>
                  <a:cs typeface="+mn-ea"/>
                  <a:sym typeface="+mn-lt"/>
                </a:rPr>
                <a:t>开始</a:t>
              </a:r>
              <a:r>
                <a:rPr lang="en-US" altLang="zh-CN" sz="1200" b="1">
                  <a:solidFill>
                    <a:schemeClr val="tx1">
                      <a:lumMod val="65000"/>
                      <a:lumOff val="35000"/>
                    </a:schemeClr>
                  </a:solidFill>
                  <a:cs typeface="+mn-ea"/>
                  <a:sym typeface="+mn-lt"/>
                </a:rPr>
                <a:t>”</a:t>
              </a:r>
              <a:r>
                <a:rPr lang="zh-CN" altLang="en-US" sz="1200" b="1">
                  <a:solidFill>
                    <a:schemeClr val="tx1">
                      <a:lumMod val="65000"/>
                      <a:lumOff val="35000"/>
                    </a:schemeClr>
                  </a:solidFill>
                  <a:cs typeface="+mn-ea"/>
                  <a:sym typeface="+mn-lt"/>
                </a:rPr>
                <a:t>面板中可以对字体、字号、颜色、行距等进行修改。</a:t>
              </a:r>
              <a:endParaRPr lang="en-US" sz="1200" b="1">
                <a:solidFill>
                  <a:schemeClr val="tx1">
                    <a:lumMod val="65000"/>
                    <a:lumOff val="35000"/>
                  </a:schemeClr>
                </a:solidFill>
                <a:cs typeface="+mn-ea"/>
                <a:sym typeface="+mn-lt"/>
              </a:endParaRPr>
            </a:p>
          </p:txBody>
        </p:sp>
      </p:grpSp>
      <p:grpSp>
        <p:nvGrpSpPr>
          <p:cNvPr id="18" name="Group 17"/>
          <p:cNvGrpSpPr/>
          <p:nvPr/>
        </p:nvGrpSpPr>
        <p:grpSpPr>
          <a:xfrm>
            <a:off x="1191735" y="1771742"/>
            <a:ext cx="2035037" cy="2035037"/>
            <a:chOff x="1191465" y="1771650"/>
            <a:chExt cx="2035149" cy="2035149"/>
          </a:xfrm>
        </p:grpSpPr>
        <p:sp>
          <p:nvSpPr>
            <p:cNvPr id="20" name="Oval 19"/>
            <p:cNvSpPr/>
            <p:nvPr/>
          </p:nvSpPr>
          <p:spPr>
            <a:xfrm flipH="1">
              <a:off x="1191465" y="1771650"/>
              <a:ext cx="2035149" cy="2035149"/>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57" name="Shape 1094"/>
            <p:cNvSpPr/>
            <p:nvPr/>
          </p:nvSpPr>
          <p:spPr>
            <a:xfrm>
              <a:off x="1779015" y="2471235"/>
              <a:ext cx="890526" cy="635977"/>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accent1"/>
            </a:solidFill>
            <a:ln w="12700" cap="flat">
              <a:noFill/>
              <a:miter lim="400000"/>
            </a:ln>
            <a:effectLst/>
          </p:spPr>
          <p:txBody>
            <a:bodyPr wrap="square" lIns="38096" tIns="38096" rIns="38096" bIns="38096" numCol="1" anchor="ctr">
              <a:noAutofit/>
            </a:bodyPr>
            <a:lstStyle/>
            <a:p>
              <a:pPr lvl="0">
                <a:defRPr sz="3200">
                  <a:solidFill>
                    <a:srgbClr val="FFFFFF"/>
                  </a:solidFill>
                  <a:latin typeface="Helvetica Light"/>
                  <a:ea typeface="Helvetica Light"/>
                  <a:cs typeface="Helvetica Light"/>
                  <a:sym typeface="Helvetica Light"/>
                </a:defRPr>
              </a:pPr>
              <a:endParaRPr sz="3200">
                <a:cs typeface="+mn-ea"/>
                <a:sym typeface="+mn-lt"/>
              </a:endParaRPr>
            </a:p>
          </p:txBody>
        </p:sp>
      </p:grpSp>
      <p:grpSp>
        <p:nvGrpSpPr>
          <p:cNvPr id="23" name="Group 22"/>
          <p:cNvGrpSpPr/>
          <p:nvPr/>
        </p:nvGrpSpPr>
        <p:grpSpPr>
          <a:xfrm>
            <a:off x="3825795" y="1771742"/>
            <a:ext cx="2035037" cy="2035037"/>
            <a:chOff x="3825669" y="1771650"/>
            <a:chExt cx="2035149" cy="2035149"/>
          </a:xfrm>
          <a:solidFill>
            <a:schemeClr val="accent2"/>
          </a:solidFill>
        </p:grpSpPr>
        <p:sp>
          <p:nvSpPr>
            <p:cNvPr id="25" name="Oval 24"/>
            <p:cNvSpPr/>
            <p:nvPr/>
          </p:nvSpPr>
          <p:spPr>
            <a:xfrm flipH="1">
              <a:off x="3825669" y="1771650"/>
              <a:ext cx="2035149" cy="2035149"/>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nvGrpSpPr>
            <p:cNvPr id="58" name="Group 57"/>
            <p:cNvGrpSpPr/>
            <p:nvPr/>
          </p:nvGrpSpPr>
          <p:grpSpPr>
            <a:xfrm>
              <a:off x="4544205" y="2241777"/>
              <a:ext cx="595502" cy="1243947"/>
              <a:chOff x="392948" y="304311"/>
              <a:chExt cx="1589091" cy="3319466"/>
            </a:xfrm>
            <a:grpFill/>
          </p:grpSpPr>
          <p:sp>
            <p:nvSpPr>
              <p:cNvPr id="59" name="Freeform 9"/>
              <p:cNvSpPr>
                <a:spLocks noEditPoints="1"/>
              </p:cNvSpPr>
              <p:nvPr/>
            </p:nvSpPr>
            <p:spPr bwMode="auto">
              <a:xfrm>
                <a:off x="392948" y="794850"/>
                <a:ext cx="1589091" cy="2828927"/>
              </a:xfrm>
              <a:custGeom>
                <a:avLst/>
                <a:gdLst>
                  <a:gd name="T0" fmla="*/ 421 w 421"/>
                  <a:gd name="T1" fmla="*/ 509 h 751"/>
                  <a:gd name="T2" fmla="*/ 359 w 421"/>
                  <a:gd name="T3" fmla="*/ 306 h 751"/>
                  <a:gd name="T4" fmla="*/ 338 w 421"/>
                  <a:gd name="T5" fmla="*/ 0 h 751"/>
                  <a:gd name="T6" fmla="*/ 307 w 421"/>
                  <a:gd name="T7" fmla="*/ 216 h 751"/>
                  <a:gd name="T8" fmla="*/ 307 w 421"/>
                  <a:gd name="T9" fmla="*/ 214 h 751"/>
                  <a:gd name="T10" fmla="*/ 307 w 421"/>
                  <a:gd name="T11" fmla="*/ 204 h 751"/>
                  <a:gd name="T12" fmla="*/ 288 w 421"/>
                  <a:gd name="T13" fmla="*/ 204 h 751"/>
                  <a:gd name="T14" fmla="*/ 288 w 421"/>
                  <a:gd name="T15" fmla="*/ 230 h 751"/>
                  <a:gd name="T16" fmla="*/ 279 w 421"/>
                  <a:gd name="T17" fmla="*/ 238 h 751"/>
                  <a:gd name="T18" fmla="*/ 278 w 421"/>
                  <a:gd name="T19" fmla="*/ 204 h 751"/>
                  <a:gd name="T20" fmla="*/ 219 w 421"/>
                  <a:gd name="T21" fmla="*/ 204 h 751"/>
                  <a:gd name="T22" fmla="*/ 219 w 421"/>
                  <a:gd name="T23" fmla="*/ 243 h 751"/>
                  <a:gd name="T24" fmla="*/ 274 w 421"/>
                  <a:gd name="T25" fmla="*/ 243 h 751"/>
                  <a:gd name="T26" fmla="*/ 270 w 421"/>
                  <a:gd name="T27" fmla="*/ 247 h 751"/>
                  <a:gd name="T28" fmla="*/ 264 w 421"/>
                  <a:gd name="T29" fmla="*/ 254 h 751"/>
                  <a:gd name="T30" fmla="*/ 219 w 421"/>
                  <a:gd name="T31" fmla="*/ 254 h 751"/>
                  <a:gd name="T32" fmla="*/ 219 w 421"/>
                  <a:gd name="T33" fmla="*/ 291 h 751"/>
                  <a:gd name="T34" fmla="*/ 233 w 421"/>
                  <a:gd name="T35" fmla="*/ 291 h 751"/>
                  <a:gd name="T36" fmla="*/ 219 w 421"/>
                  <a:gd name="T37" fmla="*/ 300 h 751"/>
                  <a:gd name="T38" fmla="*/ 219 w 421"/>
                  <a:gd name="T39" fmla="*/ 291 h 751"/>
                  <a:gd name="T40" fmla="*/ 210 w 421"/>
                  <a:gd name="T41" fmla="*/ 291 h 751"/>
                  <a:gd name="T42" fmla="*/ 210 w 421"/>
                  <a:gd name="T43" fmla="*/ 302 h 751"/>
                  <a:gd name="T44" fmla="*/ 217 w 421"/>
                  <a:gd name="T45" fmla="*/ 302 h 751"/>
                  <a:gd name="T46" fmla="*/ 213 w 421"/>
                  <a:gd name="T47" fmla="*/ 306 h 751"/>
                  <a:gd name="T48" fmla="*/ 210 w 421"/>
                  <a:gd name="T49" fmla="*/ 303 h 751"/>
                  <a:gd name="T50" fmla="*/ 210 w 421"/>
                  <a:gd name="T51" fmla="*/ 302 h 751"/>
                  <a:gd name="T52" fmla="*/ 209 w 421"/>
                  <a:gd name="T53" fmla="*/ 302 h 751"/>
                  <a:gd name="T54" fmla="*/ 185 w 421"/>
                  <a:gd name="T55" fmla="*/ 291 h 751"/>
                  <a:gd name="T56" fmla="*/ 185 w 421"/>
                  <a:gd name="T57" fmla="*/ 291 h 751"/>
                  <a:gd name="T58" fmla="*/ 210 w 421"/>
                  <a:gd name="T59" fmla="*/ 291 h 751"/>
                  <a:gd name="T60" fmla="*/ 210 w 421"/>
                  <a:gd name="T61" fmla="*/ 254 h 751"/>
                  <a:gd name="T62" fmla="*/ 162 w 421"/>
                  <a:gd name="T63" fmla="*/ 254 h 751"/>
                  <a:gd name="T64" fmla="*/ 161 w 421"/>
                  <a:gd name="T65" fmla="*/ 252 h 751"/>
                  <a:gd name="T66" fmla="*/ 153 w 421"/>
                  <a:gd name="T67" fmla="*/ 244 h 751"/>
                  <a:gd name="T68" fmla="*/ 153 w 421"/>
                  <a:gd name="T69" fmla="*/ 243 h 751"/>
                  <a:gd name="T70" fmla="*/ 152 w 421"/>
                  <a:gd name="T71" fmla="*/ 243 h 751"/>
                  <a:gd name="T72" fmla="*/ 143 w 421"/>
                  <a:gd name="T73" fmla="*/ 235 h 751"/>
                  <a:gd name="T74" fmla="*/ 144 w 421"/>
                  <a:gd name="T75" fmla="*/ 204 h 751"/>
                  <a:gd name="T76" fmla="*/ 122 w 421"/>
                  <a:gd name="T77" fmla="*/ 204 h 751"/>
                  <a:gd name="T78" fmla="*/ 122 w 421"/>
                  <a:gd name="T79" fmla="*/ 214 h 751"/>
                  <a:gd name="T80" fmla="*/ 122 w 421"/>
                  <a:gd name="T81" fmla="*/ 219 h 751"/>
                  <a:gd name="T82" fmla="*/ 71 w 421"/>
                  <a:gd name="T83" fmla="*/ 0 h 751"/>
                  <a:gd name="T84" fmla="*/ 71 w 421"/>
                  <a:gd name="T85" fmla="*/ 310 h 751"/>
                  <a:gd name="T86" fmla="*/ 0 w 421"/>
                  <a:gd name="T87" fmla="*/ 503 h 751"/>
                  <a:gd name="T88" fmla="*/ 131 w 421"/>
                  <a:gd name="T89" fmla="*/ 412 h 751"/>
                  <a:gd name="T90" fmla="*/ 301 w 421"/>
                  <a:gd name="T91" fmla="*/ 409 h 751"/>
                  <a:gd name="T92" fmla="*/ 421 w 421"/>
                  <a:gd name="T93" fmla="*/ 509 h 751"/>
                  <a:gd name="T94" fmla="*/ 218 w 421"/>
                  <a:gd name="T95" fmla="*/ 384 h 751"/>
                  <a:gd name="T96" fmla="*/ 217 w 421"/>
                  <a:gd name="T97" fmla="*/ 384 h 751"/>
                  <a:gd name="T98" fmla="*/ 217 w 421"/>
                  <a:gd name="T99" fmla="*/ 384 h 751"/>
                  <a:gd name="T100" fmla="*/ 218 w 421"/>
                  <a:gd name="T101" fmla="*/ 38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1" h="751">
                    <a:moveTo>
                      <a:pt x="421" y="509"/>
                    </a:moveTo>
                    <a:cubicBezTo>
                      <a:pt x="421" y="509"/>
                      <a:pt x="400" y="323"/>
                      <a:pt x="359" y="306"/>
                    </a:cubicBezTo>
                    <a:cubicBezTo>
                      <a:pt x="391" y="250"/>
                      <a:pt x="338" y="0"/>
                      <a:pt x="338" y="0"/>
                    </a:cubicBezTo>
                    <a:cubicBezTo>
                      <a:pt x="338" y="0"/>
                      <a:pt x="355" y="183"/>
                      <a:pt x="307" y="216"/>
                    </a:cubicBezTo>
                    <a:cubicBezTo>
                      <a:pt x="307" y="215"/>
                      <a:pt x="307" y="215"/>
                      <a:pt x="307" y="214"/>
                    </a:cubicBezTo>
                    <a:cubicBezTo>
                      <a:pt x="307" y="211"/>
                      <a:pt x="307" y="207"/>
                      <a:pt x="307" y="204"/>
                    </a:cubicBezTo>
                    <a:cubicBezTo>
                      <a:pt x="288" y="204"/>
                      <a:pt x="288" y="204"/>
                      <a:pt x="288" y="204"/>
                    </a:cubicBezTo>
                    <a:cubicBezTo>
                      <a:pt x="288" y="213"/>
                      <a:pt x="288" y="222"/>
                      <a:pt x="288" y="230"/>
                    </a:cubicBezTo>
                    <a:cubicBezTo>
                      <a:pt x="285" y="233"/>
                      <a:pt x="281" y="236"/>
                      <a:pt x="279" y="238"/>
                    </a:cubicBezTo>
                    <a:cubicBezTo>
                      <a:pt x="279" y="227"/>
                      <a:pt x="278" y="216"/>
                      <a:pt x="278" y="204"/>
                    </a:cubicBezTo>
                    <a:cubicBezTo>
                      <a:pt x="219" y="204"/>
                      <a:pt x="219" y="204"/>
                      <a:pt x="219" y="204"/>
                    </a:cubicBezTo>
                    <a:cubicBezTo>
                      <a:pt x="219" y="243"/>
                      <a:pt x="219" y="243"/>
                      <a:pt x="219" y="243"/>
                    </a:cubicBezTo>
                    <a:cubicBezTo>
                      <a:pt x="274" y="243"/>
                      <a:pt x="274" y="243"/>
                      <a:pt x="274" y="243"/>
                    </a:cubicBezTo>
                    <a:cubicBezTo>
                      <a:pt x="272" y="244"/>
                      <a:pt x="271" y="246"/>
                      <a:pt x="270" y="247"/>
                    </a:cubicBezTo>
                    <a:cubicBezTo>
                      <a:pt x="268" y="250"/>
                      <a:pt x="266" y="252"/>
                      <a:pt x="264" y="254"/>
                    </a:cubicBezTo>
                    <a:cubicBezTo>
                      <a:pt x="219" y="254"/>
                      <a:pt x="219" y="254"/>
                      <a:pt x="219" y="254"/>
                    </a:cubicBezTo>
                    <a:cubicBezTo>
                      <a:pt x="219" y="291"/>
                      <a:pt x="219" y="291"/>
                      <a:pt x="219" y="291"/>
                    </a:cubicBezTo>
                    <a:cubicBezTo>
                      <a:pt x="233" y="291"/>
                      <a:pt x="233" y="291"/>
                      <a:pt x="233" y="291"/>
                    </a:cubicBezTo>
                    <a:cubicBezTo>
                      <a:pt x="227" y="294"/>
                      <a:pt x="223" y="296"/>
                      <a:pt x="219" y="300"/>
                    </a:cubicBezTo>
                    <a:cubicBezTo>
                      <a:pt x="219" y="291"/>
                      <a:pt x="219" y="291"/>
                      <a:pt x="219" y="291"/>
                    </a:cubicBezTo>
                    <a:cubicBezTo>
                      <a:pt x="210" y="291"/>
                      <a:pt x="210" y="291"/>
                      <a:pt x="210" y="291"/>
                    </a:cubicBezTo>
                    <a:cubicBezTo>
                      <a:pt x="210" y="302"/>
                      <a:pt x="210" y="302"/>
                      <a:pt x="210" y="302"/>
                    </a:cubicBezTo>
                    <a:cubicBezTo>
                      <a:pt x="217" y="302"/>
                      <a:pt x="217" y="302"/>
                      <a:pt x="217" y="302"/>
                    </a:cubicBezTo>
                    <a:cubicBezTo>
                      <a:pt x="215" y="304"/>
                      <a:pt x="214" y="305"/>
                      <a:pt x="213" y="306"/>
                    </a:cubicBezTo>
                    <a:cubicBezTo>
                      <a:pt x="212" y="305"/>
                      <a:pt x="211" y="304"/>
                      <a:pt x="210" y="303"/>
                    </a:cubicBezTo>
                    <a:cubicBezTo>
                      <a:pt x="210" y="302"/>
                      <a:pt x="210" y="302"/>
                      <a:pt x="210" y="302"/>
                    </a:cubicBezTo>
                    <a:cubicBezTo>
                      <a:pt x="209" y="302"/>
                      <a:pt x="209" y="302"/>
                      <a:pt x="209" y="302"/>
                    </a:cubicBezTo>
                    <a:cubicBezTo>
                      <a:pt x="203" y="297"/>
                      <a:pt x="195" y="294"/>
                      <a:pt x="185" y="291"/>
                    </a:cubicBezTo>
                    <a:cubicBezTo>
                      <a:pt x="185" y="291"/>
                      <a:pt x="185" y="291"/>
                      <a:pt x="185" y="291"/>
                    </a:cubicBezTo>
                    <a:cubicBezTo>
                      <a:pt x="210" y="291"/>
                      <a:pt x="210" y="291"/>
                      <a:pt x="210" y="291"/>
                    </a:cubicBezTo>
                    <a:cubicBezTo>
                      <a:pt x="210" y="254"/>
                      <a:pt x="210" y="254"/>
                      <a:pt x="210" y="254"/>
                    </a:cubicBezTo>
                    <a:cubicBezTo>
                      <a:pt x="162" y="254"/>
                      <a:pt x="162" y="254"/>
                      <a:pt x="162" y="254"/>
                    </a:cubicBezTo>
                    <a:cubicBezTo>
                      <a:pt x="162" y="253"/>
                      <a:pt x="161" y="253"/>
                      <a:pt x="161" y="252"/>
                    </a:cubicBezTo>
                    <a:cubicBezTo>
                      <a:pt x="158" y="249"/>
                      <a:pt x="156" y="246"/>
                      <a:pt x="153" y="244"/>
                    </a:cubicBezTo>
                    <a:cubicBezTo>
                      <a:pt x="153" y="243"/>
                      <a:pt x="153" y="243"/>
                      <a:pt x="153" y="243"/>
                    </a:cubicBezTo>
                    <a:cubicBezTo>
                      <a:pt x="152" y="243"/>
                      <a:pt x="152" y="243"/>
                      <a:pt x="152" y="243"/>
                    </a:cubicBezTo>
                    <a:cubicBezTo>
                      <a:pt x="149" y="240"/>
                      <a:pt x="146" y="238"/>
                      <a:pt x="143" y="235"/>
                    </a:cubicBezTo>
                    <a:cubicBezTo>
                      <a:pt x="143" y="225"/>
                      <a:pt x="144" y="215"/>
                      <a:pt x="144" y="204"/>
                    </a:cubicBezTo>
                    <a:cubicBezTo>
                      <a:pt x="122" y="204"/>
                      <a:pt x="122" y="204"/>
                      <a:pt x="122" y="204"/>
                    </a:cubicBezTo>
                    <a:cubicBezTo>
                      <a:pt x="122" y="208"/>
                      <a:pt x="122" y="211"/>
                      <a:pt x="122" y="214"/>
                    </a:cubicBezTo>
                    <a:cubicBezTo>
                      <a:pt x="122" y="216"/>
                      <a:pt x="122" y="217"/>
                      <a:pt x="122" y="219"/>
                    </a:cubicBezTo>
                    <a:cubicBezTo>
                      <a:pt x="74" y="187"/>
                      <a:pt x="71" y="0"/>
                      <a:pt x="71" y="0"/>
                    </a:cubicBezTo>
                    <a:cubicBezTo>
                      <a:pt x="71" y="0"/>
                      <a:pt x="39" y="254"/>
                      <a:pt x="71" y="310"/>
                    </a:cubicBezTo>
                    <a:cubicBezTo>
                      <a:pt x="30" y="327"/>
                      <a:pt x="0" y="503"/>
                      <a:pt x="0" y="503"/>
                    </a:cubicBezTo>
                    <a:cubicBezTo>
                      <a:pt x="0" y="503"/>
                      <a:pt x="75" y="431"/>
                      <a:pt x="131" y="412"/>
                    </a:cubicBezTo>
                    <a:cubicBezTo>
                      <a:pt x="151" y="500"/>
                      <a:pt x="219" y="751"/>
                      <a:pt x="301" y="409"/>
                    </a:cubicBezTo>
                    <a:cubicBezTo>
                      <a:pt x="354" y="432"/>
                      <a:pt x="421" y="509"/>
                      <a:pt x="421" y="509"/>
                    </a:cubicBezTo>
                    <a:close/>
                    <a:moveTo>
                      <a:pt x="218" y="384"/>
                    </a:moveTo>
                    <a:cubicBezTo>
                      <a:pt x="217" y="384"/>
                      <a:pt x="217" y="384"/>
                      <a:pt x="217" y="384"/>
                    </a:cubicBezTo>
                    <a:cubicBezTo>
                      <a:pt x="217" y="384"/>
                      <a:pt x="217" y="384"/>
                      <a:pt x="217" y="384"/>
                    </a:cubicBezTo>
                    <a:cubicBezTo>
                      <a:pt x="217" y="384"/>
                      <a:pt x="217" y="384"/>
                      <a:pt x="218" y="3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grpSp>
            <p:nvGrpSpPr>
              <p:cNvPr id="60" name="Group 59"/>
              <p:cNvGrpSpPr/>
              <p:nvPr/>
            </p:nvGrpSpPr>
            <p:grpSpPr>
              <a:xfrm>
                <a:off x="853323" y="304311"/>
                <a:ext cx="698501" cy="1446214"/>
                <a:chOff x="853323" y="304311"/>
                <a:chExt cx="698501" cy="1446214"/>
              </a:xfrm>
              <a:grpFill/>
            </p:grpSpPr>
            <p:sp>
              <p:nvSpPr>
                <p:cNvPr id="61" name="Freeform 10"/>
                <p:cNvSpPr/>
                <p:nvPr/>
              </p:nvSpPr>
              <p:spPr bwMode="auto">
                <a:xfrm>
                  <a:off x="1220036" y="1220299"/>
                  <a:ext cx="214313" cy="120650"/>
                </a:xfrm>
                <a:custGeom>
                  <a:avLst/>
                  <a:gdLst>
                    <a:gd name="T0" fmla="*/ 0 w 57"/>
                    <a:gd name="T1" fmla="*/ 32 h 32"/>
                    <a:gd name="T2" fmla="*/ 57 w 57"/>
                    <a:gd name="T3" fmla="*/ 32 h 32"/>
                    <a:gd name="T4" fmla="*/ 54 w 57"/>
                    <a:gd name="T5" fmla="*/ 0 h 32"/>
                    <a:gd name="T6" fmla="*/ 0 w 57"/>
                    <a:gd name="T7" fmla="*/ 0 h 32"/>
                    <a:gd name="T8" fmla="*/ 0 w 57"/>
                    <a:gd name="T9" fmla="*/ 32 h 32"/>
                  </a:gdLst>
                  <a:ahLst/>
                  <a:cxnLst>
                    <a:cxn ang="0">
                      <a:pos x="T0" y="T1"/>
                    </a:cxn>
                    <a:cxn ang="0">
                      <a:pos x="T2" y="T3"/>
                    </a:cxn>
                    <a:cxn ang="0">
                      <a:pos x="T4" y="T5"/>
                    </a:cxn>
                    <a:cxn ang="0">
                      <a:pos x="T6" y="T7"/>
                    </a:cxn>
                    <a:cxn ang="0">
                      <a:pos x="T8" y="T9"/>
                    </a:cxn>
                  </a:cxnLst>
                  <a:rect l="0" t="0" r="r" b="b"/>
                  <a:pathLst>
                    <a:path w="57" h="32">
                      <a:moveTo>
                        <a:pt x="0" y="32"/>
                      </a:moveTo>
                      <a:cubicBezTo>
                        <a:pt x="57" y="32"/>
                        <a:pt x="57" y="32"/>
                        <a:pt x="57" y="32"/>
                      </a:cubicBezTo>
                      <a:cubicBezTo>
                        <a:pt x="56" y="21"/>
                        <a:pt x="55" y="11"/>
                        <a:pt x="54"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62" name="Freeform 11"/>
                <p:cNvSpPr/>
                <p:nvPr/>
              </p:nvSpPr>
              <p:spPr bwMode="auto">
                <a:xfrm>
                  <a:off x="1416886" y="836124"/>
                  <a:ext cx="74613" cy="161925"/>
                </a:xfrm>
                <a:custGeom>
                  <a:avLst/>
                  <a:gdLst>
                    <a:gd name="T0" fmla="*/ 20 w 20"/>
                    <a:gd name="T1" fmla="*/ 43 h 43"/>
                    <a:gd name="T2" fmla="*/ 12 w 20"/>
                    <a:gd name="T3" fmla="*/ 0 h 43"/>
                    <a:gd name="T4" fmla="*/ 0 w 20"/>
                    <a:gd name="T5" fmla="*/ 0 h 43"/>
                    <a:gd name="T6" fmla="*/ 6 w 20"/>
                    <a:gd name="T7" fmla="*/ 43 h 43"/>
                    <a:gd name="T8" fmla="*/ 20 w 20"/>
                    <a:gd name="T9" fmla="*/ 43 h 43"/>
                  </a:gdLst>
                  <a:ahLst/>
                  <a:cxnLst>
                    <a:cxn ang="0">
                      <a:pos x="T0" y="T1"/>
                    </a:cxn>
                    <a:cxn ang="0">
                      <a:pos x="T2" y="T3"/>
                    </a:cxn>
                    <a:cxn ang="0">
                      <a:pos x="T4" y="T5"/>
                    </a:cxn>
                    <a:cxn ang="0">
                      <a:pos x="T6" y="T7"/>
                    </a:cxn>
                    <a:cxn ang="0">
                      <a:pos x="T8" y="T9"/>
                    </a:cxn>
                  </a:cxnLst>
                  <a:rect l="0" t="0" r="r" b="b"/>
                  <a:pathLst>
                    <a:path w="20" h="43">
                      <a:moveTo>
                        <a:pt x="20" y="43"/>
                      </a:moveTo>
                      <a:cubicBezTo>
                        <a:pt x="18" y="28"/>
                        <a:pt x="15" y="14"/>
                        <a:pt x="12" y="0"/>
                      </a:cubicBezTo>
                      <a:cubicBezTo>
                        <a:pt x="0" y="0"/>
                        <a:pt x="0" y="0"/>
                        <a:pt x="0" y="0"/>
                      </a:cubicBezTo>
                      <a:cubicBezTo>
                        <a:pt x="2" y="15"/>
                        <a:pt x="4" y="29"/>
                        <a:pt x="6" y="43"/>
                      </a:cubicBezTo>
                      <a:lnTo>
                        <a:pt x="2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63" name="Freeform 12"/>
                <p:cNvSpPr/>
                <p:nvPr/>
              </p:nvSpPr>
              <p:spPr bwMode="auto">
                <a:xfrm>
                  <a:off x="1220036" y="1039324"/>
                  <a:ext cx="200025" cy="139700"/>
                </a:xfrm>
                <a:custGeom>
                  <a:avLst/>
                  <a:gdLst>
                    <a:gd name="T0" fmla="*/ 0 w 53"/>
                    <a:gd name="T1" fmla="*/ 37 h 37"/>
                    <a:gd name="T2" fmla="*/ 53 w 53"/>
                    <a:gd name="T3" fmla="*/ 37 h 37"/>
                    <a:gd name="T4" fmla="*/ 50 w 53"/>
                    <a:gd name="T5" fmla="*/ 0 h 37"/>
                    <a:gd name="T6" fmla="*/ 0 w 53"/>
                    <a:gd name="T7" fmla="*/ 0 h 37"/>
                    <a:gd name="T8" fmla="*/ 0 w 53"/>
                    <a:gd name="T9" fmla="*/ 37 h 37"/>
                  </a:gdLst>
                  <a:ahLst/>
                  <a:cxnLst>
                    <a:cxn ang="0">
                      <a:pos x="T0" y="T1"/>
                    </a:cxn>
                    <a:cxn ang="0">
                      <a:pos x="T2" y="T3"/>
                    </a:cxn>
                    <a:cxn ang="0">
                      <a:pos x="T4" y="T5"/>
                    </a:cxn>
                    <a:cxn ang="0">
                      <a:pos x="T6" y="T7"/>
                    </a:cxn>
                    <a:cxn ang="0">
                      <a:pos x="T8" y="T9"/>
                    </a:cxn>
                  </a:cxnLst>
                  <a:rect l="0" t="0" r="r" b="b"/>
                  <a:pathLst>
                    <a:path w="53" h="37">
                      <a:moveTo>
                        <a:pt x="0" y="37"/>
                      </a:moveTo>
                      <a:cubicBezTo>
                        <a:pt x="53" y="37"/>
                        <a:pt x="53" y="37"/>
                        <a:pt x="53" y="37"/>
                      </a:cubicBezTo>
                      <a:cubicBezTo>
                        <a:pt x="52" y="25"/>
                        <a:pt x="51" y="13"/>
                        <a:pt x="50"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64" name="Freeform 13"/>
                <p:cNvSpPr/>
                <p:nvPr/>
              </p:nvSpPr>
              <p:spPr bwMode="auto">
                <a:xfrm>
                  <a:off x="1442286" y="1039324"/>
                  <a:ext cx="79375" cy="139700"/>
                </a:xfrm>
                <a:custGeom>
                  <a:avLst/>
                  <a:gdLst>
                    <a:gd name="T0" fmla="*/ 21 w 21"/>
                    <a:gd name="T1" fmla="*/ 37 h 37"/>
                    <a:gd name="T2" fmla="*/ 15 w 21"/>
                    <a:gd name="T3" fmla="*/ 0 h 37"/>
                    <a:gd name="T4" fmla="*/ 0 w 21"/>
                    <a:gd name="T5" fmla="*/ 0 h 37"/>
                    <a:gd name="T6" fmla="*/ 4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19" y="25"/>
                        <a:pt x="17" y="12"/>
                        <a:pt x="15" y="0"/>
                      </a:cubicBezTo>
                      <a:cubicBezTo>
                        <a:pt x="0" y="0"/>
                        <a:pt x="0" y="0"/>
                        <a:pt x="0" y="0"/>
                      </a:cubicBezTo>
                      <a:cubicBezTo>
                        <a:pt x="2" y="13"/>
                        <a:pt x="3" y="25"/>
                        <a:pt x="4" y="37"/>
                      </a:cubicBezTo>
                      <a:lnTo>
                        <a:pt x="21"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65" name="Freeform 14"/>
                <p:cNvSpPr/>
                <p:nvPr/>
              </p:nvSpPr>
              <p:spPr bwMode="auto">
                <a:xfrm>
                  <a:off x="1354974" y="493224"/>
                  <a:ext cx="53975" cy="131763"/>
                </a:xfrm>
                <a:custGeom>
                  <a:avLst/>
                  <a:gdLst>
                    <a:gd name="T0" fmla="*/ 14 w 14"/>
                    <a:gd name="T1" fmla="*/ 35 h 35"/>
                    <a:gd name="T2" fmla="*/ 1 w 14"/>
                    <a:gd name="T3" fmla="*/ 0 h 35"/>
                    <a:gd name="T4" fmla="*/ 0 w 14"/>
                    <a:gd name="T5" fmla="*/ 0 h 35"/>
                    <a:gd name="T6" fmla="*/ 7 w 14"/>
                    <a:gd name="T7" fmla="*/ 35 h 35"/>
                    <a:gd name="T8" fmla="*/ 14 w 14"/>
                    <a:gd name="T9" fmla="*/ 35 h 35"/>
                  </a:gdLst>
                  <a:ahLst/>
                  <a:cxnLst>
                    <a:cxn ang="0">
                      <a:pos x="T0" y="T1"/>
                    </a:cxn>
                    <a:cxn ang="0">
                      <a:pos x="T2" y="T3"/>
                    </a:cxn>
                    <a:cxn ang="0">
                      <a:pos x="T4" y="T5"/>
                    </a:cxn>
                    <a:cxn ang="0">
                      <a:pos x="T6" y="T7"/>
                    </a:cxn>
                    <a:cxn ang="0">
                      <a:pos x="T8" y="T9"/>
                    </a:cxn>
                  </a:cxnLst>
                  <a:rect l="0" t="0" r="r" b="b"/>
                  <a:pathLst>
                    <a:path w="14" h="35">
                      <a:moveTo>
                        <a:pt x="14" y="35"/>
                      </a:moveTo>
                      <a:cubicBezTo>
                        <a:pt x="10" y="23"/>
                        <a:pt x="6" y="11"/>
                        <a:pt x="1" y="0"/>
                      </a:cubicBezTo>
                      <a:cubicBezTo>
                        <a:pt x="0" y="0"/>
                        <a:pt x="0" y="0"/>
                        <a:pt x="0" y="0"/>
                      </a:cubicBezTo>
                      <a:cubicBezTo>
                        <a:pt x="2" y="12"/>
                        <a:pt x="5" y="24"/>
                        <a:pt x="7" y="35"/>
                      </a:cubicBez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66" name="Freeform 15"/>
                <p:cNvSpPr/>
                <p:nvPr/>
              </p:nvSpPr>
              <p:spPr bwMode="auto">
                <a:xfrm>
                  <a:off x="1389899" y="669436"/>
                  <a:ext cx="60325" cy="125413"/>
                </a:xfrm>
                <a:custGeom>
                  <a:avLst/>
                  <a:gdLst>
                    <a:gd name="T0" fmla="*/ 16 w 16"/>
                    <a:gd name="T1" fmla="*/ 33 h 33"/>
                    <a:gd name="T2" fmla="*/ 8 w 16"/>
                    <a:gd name="T3" fmla="*/ 0 h 33"/>
                    <a:gd name="T4" fmla="*/ 0 w 16"/>
                    <a:gd name="T5" fmla="*/ 0 h 33"/>
                    <a:gd name="T6" fmla="*/ 5 w 16"/>
                    <a:gd name="T7" fmla="*/ 33 h 33"/>
                    <a:gd name="T8" fmla="*/ 16 w 16"/>
                    <a:gd name="T9" fmla="*/ 33 h 33"/>
                  </a:gdLst>
                  <a:ahLst/>
                  <a:cxnLst>
                    <a:cxn ang="0">
                      <a:pos x="T0" y="T1"/>
                    </a:cxn>
                    <a:cxn ang="0">
                      <a:pos x="T2" y="T3"/>
                    </a:cxn>
                    <a:cxn ang="0">
                      <a:pos x="T4" y="T5"/>
                    </a:cxn>
                    <a:cxn ang="0">
                      <a:pos x="T6" y="T7"/>
                    </a:cxn>
                    <a:cxn ang="0">
                      <a:pos x="T8" y="T9"/>
                    </a:cxn>
                  </a:cxnLst>
                  <a:rect l="0" t="0" r="r" b="b"/>
                  <a:pathLst>
                    <a:path w="16" h="33">
                      <a:moveTo>
                        <a:pt x="16" y="33"/>
                      </a:moveTo>
                      <a:cubicBezTo>
                        <a:pt x="14" y="21"/>
                        <a:pt x="11" y="10"/>
                        <a:pt x="8" y="0"/>
                      </a:cubicBezTo>
                      <a:cubicBezTo>
                        <a:pt x="0" y="0"/>
                        <a:pt x="0" y="0"/>
                        <a:pt x="0" y="0"/>
                      </a:cubicBezTo>
                      <a:cubicBezTo>
                        <a:pt x="2" y="11"/>
                        <a:pt x="4" y="22"/>
                        <a:pt x="5" y="33"/>
                      </a:cubicBezTo>
                      <a:lnTo>
                        <a:pt x="16"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67" name="Freeform 16"/>
                <p:cNvSpPr/>
                <p:nvPr/>
              </p:nvSpPr>
              <p:spPr bwMode="auto">
                <a:xfrm>
                  <a:off x="864435" y="1220299"/>
                  <a:ext cx="90488" cy="120650"/>
                </a:xfrm>
                <a:custGeom>
                  <a:avLst/>
                  <a:gdLst>
                    <a:gd name="T0" fmla="*/ 4 w 24"/>
                    <a:gd name="T1" fmla="*/ 0 h 32"/>
                    <a:gd name="T2" fmla="*/ 0 w 24"/>
                    <a:gd name="T3" fmla="*/ 32 h 32"/>
                    <a:gd name="T4" fmla="*/ 21 w 24"/>
                    <a:gd name="T5" fmla="*/ 32 h 32"/>
                    <a:gd name="T6" fmla="*/ 24 w 24"/>
                    <a:gd name="T7" fmla="*/ 0 h 32"/>
                    <a:gd name="T8" fmla="*/ 4 w 24"/>
                    <a:gd name="T9" fmla="*/ 0 h 32"/>
                  </a:gdLst>
                  <a:ahLst/>
                  <a:cxnLst>
                    <a:cxn ang="0">
                      <a:pos x="T0" y="T1"/>
                    </a:cxn>
                    <a:cxn ang="0">
                      <a:pos x="T2" y="T3"/>
                    </a:cxn>
                    <a:cxn ang="0">
                      <a:pos x="T4" y="T5"/>
                    </a:cxn>
                    <a:cxn ang="0">
                      <a:pos x="T6" y="T7"/>
                    </a:cxn>
                    <a:cxn ang="0">
                      <a:pos x="T8" y="T9"/>
                    </a:cxn>
                  </a:cxnLst>
                  <a:rect l="0" t="0" r="r" b="b"/>
                  <a:pathLst>
                    <a:path w="24" h="32">
                      <a:moveTo>
                        <a:pt x="4" y="0"/>
                      </a:moveTo>
                      <a:cubicBezTo>
                        <a:pt x="2" y="11"/>
                        <a:pt x="1" y="21"/>
                        <a:pt x="0" y="32"/>
                      </a:cubicBezTo>
                      <a:cubicBezTo>
                        <a:pt x="21" y="32"/>
                        <a:pt x="21" y="32"/>
                        <a:pt x="21" y="32"/>
                      </a:cubicBezTo>
                      <a:cubicBezTo>
                        <a:pt x="22" y="21"/>
                        <a:pt x="23" y="11"/>
                        <a:pt x="24"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68" name="Freeform 17"/>
                <p:cNvSpPr/>
                <p:nvPr/>
              </p:nvSpPr>
              <p:spPr bwMode="auto">
                <a:xfrm>
                  <a:off x="951748" y="669436"/>
                  <a:ext cx="71438" cy="125413"/>
                </a:xfrm>
                <a:custGeom>
                  <a:avLst/>
                  <a:gdLst>
                    <a:gd name="T0" fmla="*/ 9 w 19"/>
                    <a:gd name="T1" fmla="*/ 0 h 33"/>
                    <a:gd name="T2" fmla="*/ 0 w 19"/>
                    <a:gd name="T3" fmla="*/ 33 h 33"/>
                    <a:gd name="T4" fmla="*/ 14 w 19"/>
                    <a:gd name="T5" fmla="*/ 33 h 33"/>
                    <a:gd name="T6" fmla="*/ 19 w 19"/>
                    <a:gd name="T7" fmla="*/ 0 h 33"/>
                    <a:gd name="T8" fmla="*/ 9 w 19"/>
                    <a:gd name="T9" fmla="*/ 0 h 33"/>
                  </a:gdLst>
                  <a:ahLst/>
                  <a:cxnLst>
                    <a:cxn ang="0">
                      <a:pos x="T0" y="T1"/>
                    </a:cxn>
                    <a:cxn ang="0">
                      <a:pos x="T2" y="T3"/>
                    </a:cxn>
                    <a:cxn ang="0">
                      <a:pos x="T4" y="T5"/>
                    </a:cxn>
                    <a:cxn ang="0">
                      <a:pos x="T6" y="T7"/>
                    </a:cxn>
                    <a:cxn ang="0">
                      <a:pos x="T8" y="T9"/>
                    </a:cxn>
                  </a:cxnLst>
                  <a:rect l="0" t="0" r="r" b="b"/>
                  <a:pathLst>
                    <a:path w="19" h="33">
                      <a:moveTo>
                        <a:pt x="9" y="0"/>
                      </a:moveTo>
                      <a:cubicBezTo>
                        <a:pt x="6" y="10"/>
                        <a:pt x="3" y="21"/>
                        <a:pt x="0" y="33"/>
                      </a:cubicBezTo>
                      <a:cubicBezTo>
                        <a:pt x="14" y="33"/>
                        <a:pt x="14" y="33"/>
                        <a:pt x="14" y="33"/>
                      </a:cubicBezTo>
                      <a:cubicBezTo>
                        <a:pt x="16" y="22"/>
                        <a:pt x="17" y="11"/>
                        <a:pt x="19" y="0"/>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69" name="Freeform 18"/>
                <p:cNvSpPr/>
                <p:nvPr/>
              </p:nvSpPr>
              <p:spPr bwMode="auto">
                <a:xfrm>
                  <a:off x="883485" y="1039324"/>
                  <a:ext cx="87313" cy="139700"/>
                </a:xfrm>
                <a:custGeom>
                  <a:avLst/>
                  <a:gdLst>
                    <a:gd name="T0" fmla="*/ 6 w 23"/>
                    <a:gd name="T1" fmla="*/ 0 h 37"/>
                    <a:gd name="T2" fmla="*/ 0 w 23"/>
                    <a:gd name="T3" fmla="*/ 37 h 37"/>
                    <a:gd name="T4" fmla="*/ 19 w 23"/>
                    <a:gd name="T5" fmla="*/ 37 h 37"/>
                    <a:gd name="T6" fmla="*/ 23 w 23"/>
                    <a:gd name="T7" fmla="*/ 0 h 37"/>
                    <a:gd name="T8" fmla="*/ 6 w 23"/>
                    <a:gd name="T9" fmla="*/ 0 h 37"/>
                  </a:gdLst>
                  <a:ahLst/>
                  <a:cxnLst>
                    <a:cxn ang="0">
                      <a:pos x="T0" y="T1"/>
                    </a:cxn>
                    <a:cxn ang="0">
                      <a:pos x="T2" y="T3"/>
                    </a:cxn>
                    <a:cxn ang="0">
                      <a:pos x="T4" y="T5"/>
                    </a:cxn>
                    <a:cxn ang="0">
                      <a:pos x="T6" y="T7"/>
                    </a:cxn>
                    <a:cxn ang="0">
                      <a:pos x="T8" y="T9"/>
                    </a:cxn>
                  </a:cxnLst>
                  <a:rect l="0" t="0" r="r" b="b"/>
                  <a:pathLst>
                    <a:path w="23" h="37">
                      <a:moveTo>
                        <a:pt x="6" y="0"/>
                      </a:moveTo>
                      <a:cubicBezTo>
                        <a:pt x="4" y="12"/>
                        <a:pt x="2" y="25"/>
                        <a:pt x="0" y="37"/>
                      </a:cubicBezTo>
                      <a:cubicBezTo>
                        <a:pt x="19" y="37"/>
                        <a:pt x="19" y="37"/>
                        <a:pt x="19" y="37"/>
                      </a:cubicBezTo>
                      <a:cubicBezTo>
                        <a:pt x="21" y="25"/>
                        <a:pt x="22" y="13"/>
                        <a:pt x="23" y="0"/>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70" name="Freeform 19"/>
                <p:cNvSpPr/>
                <p:nvPr/>
              </p:nvSpPr>
              <p:spPr bwMode="auto">
                <a:xfrm>
                  <a:off x="1102561" y="304311"/>
                  <a:ext cx="82550" cy="147638"/>
                </a:xfrm>
                <a:custGeom>
                  <a:avLst/>
                  <a:gdLst>
                    <a:gd name="T0" fmla="*/ 22 w 22"/>
                    <a:gd name="T1" fmla="*/ 0 h 39"/>
                    <a:gd name="T2" fmla="*/ 0 w 22"/>
                    <a:gd name="T3" fmla="*/ 19 h 39"/>
                    <a:gd name="T4" fmla="*/ 5 w 22"/>
                    <a:gd name="T5" fmla="*/ 21 h 39"/>
                    <a:gd name="T6" fmla="*/ 1 w 22"/>
                    <a:gd name="T7" fmla="*/ 39 h 39"/>
                    <a:gd name="T8" fmla="*/ 22 w 22"/>
                    <a:gd name="T9" fmla="*/ 39 h 39"/>
                    <a:gd name="T10" fmla="*/ 22 w 22"/>
                    <a:gd name="T11" fmla="*/ 0 h 39"/>
                  </a:gdLst>
                  <a:ahLst/>
                  <a:cxnLst>
                    <a:cxn ang="0">
                      <a:pos x="T0" y="T1"/>
                    </a:cxn>
                    <a:cxn ang="0">
                      <a:pos x="T2" y="T3"/>
                    </a:cxn>
                    <a:cxn ang="0">
                      <a:pos x="T4" y="T5"/>
                    </a:cxn>
                    <a:cxn ang="0">
                      <a:pos x="T6" y="T7"/>
                    </a:cxn>
                    <a:cxn ang="0">
                      <a:pos x="T8" y="T9"/>
                    </a:cxn>
                    <a:cxn ang="0">
                      <a:pos x="T10" y="T11"/>
                    </a:cxn>
                  </a:cxnLst>
                  <a:rect l="0" t="0" r="r" b="b"/>
                  <a:pathLst>
                    <a:path w="22" h="39">
                      <a:moveTo>
                        <a:pt x="22" y="0"/>
                      </a:moveTo>
                      <a:cubicBezTo>
                        <a:pt x="14" y="2"/>
                        <a:pt x="7" y="9"/>
                        <a:pt x="0" y="19"/>
                      </a:cubicBezTo>
                      <a:cubicBezTo>
                        <a:pt x="5" y="21"/>
                        <a:pt x="5" y="21"/>
                        <a:pt x="5" y="21"/>
                      </a:cubicBezTo>
                      <a:cubicBezTo>
                        <a:pt x="3" y="27"/>
                        <a:pt x="2" y="33"/>
                        <a:pt x="1" y="39"/>
                      </a:cubicBezTo>
                      <a:cubicBezTo>
                        <a:pt x="22" y="39"/>
                        <a:pt x="22" y="39"/>
                        <a:pt x="22" y="39"/>
                      </a:cubicBez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71" name="Freeform 20"/>
                <p:cNvSpPr/>
                <p:nvPr/>
              </p:nvSpPr>
              <p:spPr bwMode="auto">
                <a:xfrm>
                  <a:off x="1220036" y="304311"/>
                  <a:ext cx="90488" cy="147638"/>
                </a:xfrm>
                <a:custGeom>
                  <a:avLst/>
                  <a:gdLst>
                    <a:gd name="T0" fmla="*/ 20 w 24"/>
                    <a:gd name="T1" fmla="*/ 21 h 39"/>
                    <a:gd name="T2" fmla="*/ 22 w 24"/>
                    <a:gd name="T3" fmla="*/ 20 h 39"/>
                    <a:gd name="T4" fmla="*/ 0 w 24"/>
                    <a:gd name="T5" fmla="*/ 0 h 39"/>
                    <a:gd name="T6" fmla="*/ 0 w 24"/>
                    <a:gd name="T7" fmla="*/ 39 h 39"/>
                    <a:gd name="T8" fmla="*/ 24 w 24"/>
                    <a:gd name="T9" fmla="*/ 39 h 39"/>
                    <a:gd name="T10" fmla="*/ 20 w 24"/>
                    <a:gd name="T11" fmla="*/ 21 h 39"/>
                  </a:gdLst>
                  <a:ahLst/>
                  <a:cxnLst>
                    <a:cxn ang="0">
                      <a:pos x="T0" y="T1"/>
                    </a:cxn>
                    <a:cxn ang="0">
                      <a:pos x="T2" y="T3"/>
                    </a:cxn>
                    <a:cxn ang="0">
                      <a:pos x="T4" y="T5"/>
                    </a:cxn>
                    <a:cxn ang="0">
                      <a:pos x="T6" y="T7"/>
                    </a:cxn>
                    <a:cxn ang="0">
                      <a:pos x="T8" y="T9"/>
                    </a:cxn>
                    <a:cxn ang="0">
                      <a:pos x="T10" y="T11"/>
                    </a:cxn>
                  </a:cxnLst>
                  <a:rect l="0" t="0" r="r" b="b"/>
                  <a:pathLst>
                    <a:path w="24" h="39">
                      <a:moveTo>
                        <a:pt x="20" y="21"/>
                      </a:moveTo>
                      <a:cubicBezTo>
                        <a:pt x="22" y="20"/>
                        <a:pt x="22" y="20"/>
                        <a:pt x="22" y="20"/>
                      </a:cubicBezTo>
                      <a:cubicBezTo>
                        <a:pt x="15" y="9"/>
                        <a:pt x="8" y="2"/>
                        <a:pt x="0" y="0"/>
                      </a:cubicBezTo>
                      <a:cubicBezTo>
                        <a:pt x="0" y="39"/>
                        <a:pt x="0" y="39"/>
                        <a:pt x="0" y="39"/>
                      </a:cubicBezTo>
                      <a:cubicBezTo>
                        <a:pt x="24" y="39"/>
                        <a:pt x="24" y="39"/>
                        <a:pt x="24" y="39"/>
                      </a:cubicBezTo>
                      <a:cubicBezTo>
                        <a:pt x="22" y="33"/>
                        <a:pt x="21" y="27"/>
                        <a:pt x="2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72" name="Freeform 21"/>
                <p:cNvSpPr/>
                <p:nvPr/>
              </p:nvSpPr>
              <p:spPr bwMode="auto">
                <a:xfrm>
                  <a:off x="1061286" y="429724"/>
                  <a:ext cx="11113" cy="22225"/>
                </a:xfrm>
                <a:custGeom>
                  <a:avLst/>
                  <a:gdLst>
                    <a:gd name="T0" fmla="*/ 0 w 3"/>
                    <a:gd name="T1" fmla="*/ 6 h 6"/>
                    <a:gd name="T2" fmla="*/ 2 w 3"/>
                    <a:gd name="T3" fmla="*/ 6 h 6"/>
                    <a:gd name="T4" fmla="*/ 3 w 3"/>
                    <a:gd name="T5" fmla="*/ 0 h 6"/>
                    <a:gd name="T6" fmla="*/ 0 w 3"/>
                    <a:gd name="T7" fmla="*/ 6 h 6"/>
                  </a:gdLst>
                  <a:ahLst/>
                  <a:cxnLst>
                    <a:cxn ang="0">
                      <a:pos x="T0" y="T1"/>
                    </a:cxn>
                    <a:cxn ang="0">
                      <a:pos x="T2" y="T3"/>
                    </a:cxn>
                    <a:cxn ang="0">
                      <a:pos x="T4" y="T5"/>
                    </a:cxn>
                    <a:cxn ang="0">
                      <a:pos x="T6" y="T7"/>
                    </a:cxn>
                  </a:cxnLst>
                  <a:rect l="0" t="0" r="r" b="b"/>
                  <a:pathLst>
                    <a:path w="3" h="6">
                      <a:moveTo>
                        <a:pt x="0" y="6"/>
                      </a:moveTo>
                      <a:cubicBezTo>
                        <a:pt x="2" y="6"/>
                        <a:pt x="2" y="6"/>
                        <a:pt x="2" y="6"/>
                      </a:cubicBezTo>
                      <a:cubicBezTo>
                        <a:pt x="2" y="4"/>
                        <a:pt x="3" y="2"/>
                        <a:pt x="3" y="0"/>
                      </a:cubicBezTo>
                      <a:cubicBezTo>
                        <a:pt x="2" y="2"/>
                        <a:pt x="1" y="4"/>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73" name="Freeform 22"/>
                <p:cNvSpPr/>
                <p:nvPr/>
              </p:nvSpPr>
              <p:spPr bwMode="auto">
                <a:xfrm>
                  <a:off x="996198" y="493224"/>
                  <a:ext cx="61913" cy="131763"/>
                </a:xfrm>
                <a:custGeom>
                  <a:avLst/>
                  <a:gdLst>
                    <a:gd name="T0" fmla="*/ 12 w 16"/>
                    <a:gd name="T1" fmla="*/ 0 h 35"/>
                    <a:gd name="T2" fmla="*/ 0 w 16"/>
                    <a:gd name="T3" fmla="*/ 35 h 35"/>
                    <a:gd name="T4" fmla="*/ 9 w 16"/>
                    <a:gd name="T5" fmla="*/ 35 h 35"/>
                    <a:gd name="T6" fmla="*/ 16 w 16"/>
                    <a:gd name="T7" fmla="*/ 0 h 35"/>
                    <a:gd name="T8" fmla="*/ 12 w 16"/>
                    <a:gd name="T9" fmla="*/ 0 h 35"/>
                  </a:gdLst>
                  <a:ahLst/>
                  <a:cxnLst>
                    <a:cxn ang="0">
                      <a:pos x="T0" y="T1"/>
                    </a:cxn>
                    <a:cxn ang="0">
                      <a:pos x="T2" y="T3"/>
                    </a:cxn>
                    <a:cxn ang="0">
                      <a:pos x="T4" y="T5"/>
                    </a:cxn>
                    <a:cxn ang="0">
                      <a:pos x="T6" y="T7"/>
                    </a:cxn>
                    <a:cxn ang="0">
                      <a:pos x="T8" y="T9"/>
                    </a:cxn>
                  </a:cxnLst>
                  <a:rect l="0" t="0" r="r" b="b"/>
                  <a:pathLst>
                    <a:path w="16" h="35">
                      <a:moveTo>
                        <a:pt x="12" y="0"/>
                      </a:moveTo>
                      <a:cubicBezTo>
                        <a:pt x="8" y="11"/>
                        <a:pt x="4" y="23"/>
                        <a:pt x="0" y="35"/>
                      </a:cubicBezTo>
                      <a:cubicBezTo>
                        <a:pt x="9" y="35"/>
                        <a:pt x="9" y="35"/>
                        <a:pt x="9" y="35"/>
                      </a:cubicBezTo>
                      <a:cubicBezTo>
                        <a:pt x="12" y="24"/>
                        <a:pt x="14" y="12"/>
                        <a:pt x="16" y="0"/>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74" name="Freeform 23"/>
                <p:cNvSpPr/>
                <p:nvPr/>
              </p:nvSpPr>
              <p:spPr bwMode="auto">
                <a:xfrm>
                  <a:off x="913648" y="836124"/>
                  <a:ext cx="82550" cy="161925"/>
                </a:xfrm>
                <a:custGeom>
                  <a:avLst/>
                  <a:gdLst>
                    <a:gd name="T0" fmla="*/ 8 w 22"/>
                    <a:gd name="T1" fmla="*/ 0 h 43"/>
                    <a:gd name="T2" fmla="*/ 0 w 22"/>
                    <a:gd name="T3" fmla="*/ 43 h 43"/>
                    <a:gd name="T4" fmla="*/ 16 w 22"/>
                    <a:gd name="T5" fmla="*/ 43 h 43"/>
                    <a:gd name="T6" fmla="*/ 22 w 22"/>
                    <a:gd name="T7" fmla="*/ 0 h 43"/>
                    <a:gd name="T8" fmla="*/ 8 w 22"/>
                    <a:gd name="T9" fmla="*/ 0 h 43"/>
                  </a:gdLst>
                  <a:ahLst/>
                  <a:cxnLst>
                    <a:cxn ang="0">
                      <a:pos x="T0" y="T1"/>
                    </a:cxn>
                    <a:cxn ang="0">
                      <a:pos x="T2" y="T3"/>
                    </a:cxn>
                    <a:cxn ang="0">
                      <a:pos x="T4" y="T5"/>
                    </a:cxn>
                    <a:cxn ang="0">
                      <a:pos x="T6" y="T7"/>
                    </a:cxn>
                    <a:cxn ang="0">
                      <a:pos x="T8" y="T9"/>
                    </a:cxn>
                  </a:cxnLst>
                  <a:rect l="0" t="0" r="r" b="b"/>
                  <a:pathLst>
                    <a:path w="22" h="43">
                      <a:moveTo>
                        <a:pt x="8" y="0"/>
                      </a:moveTo>
                      <a:cubicBezTo>
                        <a:pt x="5" y="14"/>
                        <a:pt x="2" y="28"/>
                        <a:pt x="0" y="43"/>
                      </a:cubicBezTo>
                      <a:cubicBezTo>
                        <a:pt x="16" y="43"/>
                        <a:pt x="16" y="43"/>
                        <a:pt x="16" y="43"/>
                      </a:cubicBezTo>
                      <a:cubicBezTo>
                        <a:pt x="18" y="29"/>
                        <a:pt x="20" y="15"/>
                        <a:pt x="22" y="0"/>
                      </a:cubicBez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75" name="Freeform 24"/>
                <p:cNvSpPr/>
                <p:nvPr/>
              </p:nvSpPr>
              <p:spPr bwMode="auto">
                <a:xfrm>
                  <a:off x="1220036" y="1382225"/>
                  <a:ext cx="222250" cy="139700"/>
                </a:xfrm>
                <a:custGeom>
                  <a:avLst/>
                  <a:gdLst>
                    <a:gd name="T0" fmla="*/ 0 w 59"/>
                    <a:gd name="T1" fmla="*/ 37 h 37"/>
                    <a:gd name="T2" fmla="*/ 59 w 59"/>
                    <a:gd name="T3" fmla="*/ 37 h 37"/>
                    <a:gd name="T4" fmla="*/ 57 w 59"/>
                    <a:gd name="T5" fmla="*/ 0 h 37"/>
                    <a:gd name="T6" fmla="*/ 0 w 59"/>
                    <a:gd name="T7" fmla="*/ 0 h 37"/>
                    <a:gd name="T8" fmla="*/ 0 w 59"/>
                    <a:gd name="T9" fmla="*/ 37 h 37"/>
                  </a:gdLst>
                  <a:ahLst/>
                  <a:cxnLst>
                    <a:cxn ang="0">
                      <a:pos x="T0" y="T1"/>
                    </a:cxn>
                    <a:cxn ang="0">
                      <a:pos x="T2" y="T3"/>
                    </a:cxn>
                    <a:cxn ang="0">
                      <a:pos x="T4" y="T5"/>
                    </a:cxn>
                    <a:cxn ang="0">
                      <a:pos x="T6" y="T7"/>
                    </a:cxn>
                    <a:cxn ang="0">
                      <a:pos x="T8" y="T9"/>
                    </a:cxn>
                  </a:cxnLst>
                  <a:rect l="0" t="0" r="r" b="b"/>
                  <a:pathLst>
                    <a:path w="59" h="37">
                      <a:moveTo>
                        <a:pt x="0" y="37"/>
                      </a:moveTo>
                      <a:cubicBezTo>
                        <a:pt x="59" y="37"/>
                        <a:pt x="59" y="37"/>
                        <a:pt x="59" y="37"/>
                      </a:cubicBezTo>
                      <a:cubicBezTo>
                        <a:pt x="58" y="25"/>
                        <a:pt x="58" y="13"/>
                        <a:pt x="57" y="0"/>
                      </a:cubicBezTo>
                      <a:cubicBezTo>
                        <a:pt x="0" y="0"/>
                        <a:pt x="0" y="0"/>
                        <a:pt x="0" y="0"/>
                      </a:cubicBezTo>
                      <a:lnTo>
                        <a:pt x="0"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76" name="Freeform 25"/>
                <p:cNvSpPr/>
                <p:nvPr/>
              </p:nvSpPr>
              <p:spPr bwMode="auto">
                <a:xfrm>
                  <a:off x="1012073" y="836124"/>
                  <a:ext cx="173038" cy="161925"/>
                </a:xfrm>
                <a:custGeom>
                  <a:avLst/>
                  <a:gdLst>
                    <a:gd name="T0" fmla="*/ 46 w 46"/>
                    <a:gd name="T1" fmla="*/ 0 h 43"/>
                    <a:gd name="T2" fmla="*/ 6 w 46"/>
                    <a:gd name="T3" fmla="*/ 0 h 43"/>
                    <a:gd name="T4" fmla="*/ 0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6" y="0"/>
                        <a:pt x="6" y="0"/>
                        <a:pt x="6" y="0"/>
                      </a:cubicBezTo>
                      <a:cubicBezTo>
                        <a:pt x="4" y="15"/>
                        <a:pt x="2" y="29"/>
                        <a:pt x="0" y="43"/>
                      </a:cubicBezTo>
                      <a:cubicBezTo>
                        <a:pt x="46" y="43"/>
                        <a:pt x="46" y="43"/>
                        <a:pt x="46" y="43"/>
                      </a:cubicBez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77" name="Freeform 26"/>
                <p:cNvSpPr/>
                <p:nvPr/>
              </p:nvSpPr>
              <p:spPr bwMode="auto">
                <a:xfrm>
                  <a:off x="1069223" y="493224"/>
                  <a:ext cx="115888" cy="131763"/>
                </a:xfrm>
                <a:custGeom>
                  <a:avLst/>
                  <a:gdLst>
                    <a:gd name="T0" fmla="*/ 31 w 31"/>
                    <a:gd name="T1" fmla="*/ 0 h 35"/>
                    <a:gd name="T2" fmla="*/ 7 w 31"/>
                    <a:gd name="T3" fmla="*/ 0 h 35"/>
                    <a:gd name="T4" fmla="*/ 0 w 31"/>
                    <a:gd name="T5" fmla="*/ 35 h 35"/>
                    <a:gd name="T6" fmla="*/ 31 w 31"/>
                    <a:gd name="T7" fmla="*/ 35 h 35"/>
                    <a:gd name="T8" fmla="*/ 31 w 31"/>
                    <a:gd name="T9" fmla="*/ 0 h 35"/>
                  </a:gdLst>
                  <a:ahLst/>
                  <a:cxnLst>
                    <a:cxn ang="0">
                      <a:pos x="T0" y="T1"/>
                    </a:cxn>
                    <a:cxn ang="0">
                      <a:pos x="T2" y="T3"/>
                    </a:cxn>
                    <a:cxn ang="0">
                      <a:pos x="T4" y="T5"/>
                    </a:cxn>
                    <a:cxn ang="0">
                      <a:pos x="T6" y="T7"/>
                    </a:cxn>
                    <a:cxn ang="0">
                      <a:pos x="T8" y="T9"/>
                    </a:cxn>
                  </a:cxnLst>
                  <a:rect l="0" t="0" r="r" b="b"/>
                  <a:pathLst>
                    <a:path w="31" h="35">
                      <a:moveTo>
                        <a:pt x="31" y="0"/>
                      </a:moveTo>
                      <a:cubicBezTo>
                        <a:pt x="7" y="0"/>
                        <a:pt x="7" y="0"/>
                        <a:pt x="7" y="0"/>
                      </a:cubicBezTo>
                      <a:cubicBezTo>
                        <a:pt x="5" y="12"/>
                        <a:pt x="2" y="24"/>
                        <a:pt x="0" y="35"/>
                      </a:cubicBezTo>
                      <a:cubicBezTo>
                        <a:pt x="31" y="35"/>
                        <a:pt x="31" y="35"/>
                        <a:pt x="31" y="35"/>
                      </a:cubicBezTo>
                      <a:cubicBezTo>
                        <a:pt x="31" y="0"/>
                        <a:pt x="31"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78" name="Freeform 27"/>
                <p:cNvSpPr/>
                <p:nvPr/>
              </p:nvSpPr>
              <p:spPr bwMode="auto">
                <a:xfrm>
                  <a:off x="993023" y="1039324"/>
                  <a:ext cx="192088" cy="139700"/>
                </a:xfrm>
                <a:custGeom>
                  <a:avLst/>
                  <a:gdLst>
                    <a:gd name="T0" fmla="*/ 51 w 51"/>
                    <a:gd name="T1" fmla="*/ 0 h 37"/>
                    <a:gd name="T2" fmla="*/ 4 w 51"/>
                    <a:gd name="T3" fmla="*/ 0 h 37"/>
                    <a:gd name="T4" fmla="*/ 0 w 51"/>
                    <a:gd name="T5" fmla="*/ 37 h 37"/>
                    <a:gd name="T6" fmla="*/ 51 w 51"/>
                    <a:gd name="T7" fmla="*/ 37 h 37"/>
                    <a:gd name="T8" fmla="*/ 51 w 51"/>
                    <a:gd name="T9" fmla="*/ 0 h 37"/>
                  </a:gdLst>
                  <a:ahLst/>
                  <a:cxnLst>
                    <a:cxn ang="0">
                      <a:pos x="T0" y="T1"/>
                    </a:cxn>
                    <a:cxn ang="0">
                      <a:pos x="T2" y="T3"/>
                    </a:cxn>
                    <a:cxn ang="0">
                      <a:pos x="T4" y="T5"/>
                    </a:cxn>
                    <a:cxn ang="0">
                      <a:pos x="T6" y="T7"/>
                    </a:cxn>
                    <a:cxn ang="0">
                      <a:pos x="T8" y="T9"/>
                    </a:cxn>
                  </a:cxnLst>
                  <a:rect l="0" t="0" r="r" b="b"/>
                  <a:pathLst>
                    <a:path w="51" h="37">
                      <a:moveTo>
                        <a:pt x="51" y="0"/>
                      </a:moveTo>
                      <a:cubicBezTo>
                        <a:pt x="4" y="0"/>
                        <a:pt x="4" y="0"/>
                        <a:pt x="4" y="0"/>
                      </a:cubicBezTo>
                      <a:cubicBezTo>
                        <a:pt x="2" y="13"/>
                        <a:pt x="1" y="25"/>
                        <a:pt x="0" y="37"/>
                      </a:cubicBezTo>
                      <a:cubicBezTo>
                        <a:pt x="51" y="37"/>
                        <a:pt x="51" y="37"/>
                        <a:pt x="51" y="37"/>
                      </a:cubicBezTo>
                      <a:lnTo>
                        <a:pt x="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79" name="Freeform 28"/>
                <p:cNvSpPr/>
                <p:nvPr/>
              </p:nvSpPr>
              <p:spPr bwMode="auto">
                <a:xfrm>
                  <a:off x="1220036" y="836124"/>
                  <a:ext cx="180975" cy="161925"/>
                </a:xfrm>
                <a:custGeom>
                  <a:avLst/>
                  <a:gdLst>
                    <a:gd name="T0" fmla="*/ 0 w 48"/>
                    <a:gd name="T1" fmla="*/ 43 h 43"/>
                    <a:gd name="T2" fmla="*/ 48 w 48"/>
                    <a:gd name="T3" fmla="*/ 43 h 43"/>
                    <a:gd name="T4" fmla="*/ 43 w 48"/>
                    <a:gd name="T5" fmla="*/ 0 h 43"/>
                    <a:gd name="T6" fmla="*/ 0 w 48"/>
                    <a:gd name="T7" fmla="*/ 0 h 43"/>
                    <a:gd name="T8" fmla="*/ 0 w 48"/>
                    <a:gd name="T9" fmla="*/ 43 h 43"/>
                  </a:gdLst>
                  <a:ahLst/>
                  <a:cxnLst>
                    <a:cxn ang="0">
                      <a:pos x="T0" y="T1"/>
                    </a:cxn>
                    <a:cxn ang="0">
                      <a:pos x="T2" y="T3"/>
                    </a:cxn>
                    <a:cxn ang="0">
                      <a:pos x="T4" y="T5"/>
                    </a:cxn>
                    <a:cxn ang="0">
                      <a:pos x="T6" y="T7"/>
                    </a:cxn>
                    <a:cxn ang="0">
                      <a:pos x="T8" y="T9"/>
                    </a:cxn>
                  </a:cxnLst>
                  <a:rect l="0" t="0" r="r" b="b"/>
                  <a:pathLst>
                    <a:path w="48" h="43">
                      <a:moveTo>
                        <a:pt x="0" y="43"/>
                      </a:moveTo>
                      <a:cubicBezTo>
                        <a:pt x="48" y="43"/>
                        <a:pt x="48" y="43"/>
                        <a:pt x="48" y="43"/>
                      </a:cubicBezTo>
                      <a:cubicBezTo>
                        <a:pt x="47" y="29"/>
                        <a:pt x="45" y="15"/>
                        <a:pt x="43" y="0"/>
                      </a:cubicBezTo>
                      <a:cubicBezTo>
                        <a:pt x="0" y="0"/>
                        <a:pt x="0" y="0"/>
                        <a:pt x="0" y="0"/>
                      </a:cubicBez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80" name="Freeform 29"/>
                <p:cNvSpPr/>
                <p:nvPr/>
              </p:nvSpPr>
              <p:spPr bwMode="auto">
                <a:xfrm>
                  <a:off x="1220036" y="493224"/>
                  <a:ext cx="123825" cy="131763"/>
                </a:xfrm>
                <a:custGeom>
                  <a:avLst/>
                  <a:gdLst>
                    <a:gd name="T0" fmla="*/ 33 w 33"/>
                    <a:gd name="T1" fmla="*/ 35 h 35"/>
                    <a:gd name="T2" fmla="*/ 26 w 33"/>
                    <a:gd name="T3" fmla="*/ 0 h 35"/>
                    <a:gd name="T4" fmla="*/ 0 w 33"/>
                    <a:gd name="T5" fmla="*/ 0 h 35"/>
                    <a:gd name="T6" fmla="*/ 0 w 33"/>
                    <a:gd name="T7" fmla="*/ 35 h 35"/>
                    <a:gd name="T8" fmla="*/ 33 w 33"/>
                    <a:gd name="T9" fmla="*/ 35 h 35"/>
                  </a:gdLst>
                  <a:ahLst/>
                  <a:cxnLst>
                    <a:cxn ang="0">
                      <a:pos x="T0" y="T1"/>
                    </a:cxn>
                    <a:cxn ang="0">
                      <a:pos x="T2" y="T3"/>
                    </a:cxn>
                    <a:cxn ang="0">
                      <a:pos x="T4" y="T5"/>
                    </a:cxn>
                    <a:cxn ang="0">
                      <a:pos x="T6" y="T7"/>
                    </a:cxn>
                    <a:cxn ang="0">
                      <a:pos x="T8" y="T9"/>
                    </a:cxn>
                  </a:cxnLst>
                  <a:rect l="0" t="0" r="r" b="b"/>
                  <a:pathLst>
                    <a:path w="33" h="35">
                      <a:moveTo>
                        <a:pt x="33" y="35"/>
                      </a:moveTo>
                      <a:cubicBezTo>
                        <a:pt x="31" y="24"/>
                        <a:pt x="29" y="12"/>
                        <a:pt x="26" y="0"/>
                      </a:cubicBezTo>
                      <a:cubicBezTo>
                        <a:pt x="0" y="0"/>
                        <a:pt x="0" y="0"/>
                        <a:pt x="0" y="0"/>
                      </a:cubicBezTo>
                      <a:cubicBezTo>
                        <a:pt x="0" y="35"/>
                        <a:pt x="0" y="35"/>
                        <a:pt x="0" y="35"/>
                      </a:cubicBezTo>
                      <a:lnTo>
                        <a:pt x="3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81" name="Freeform 30"/>
                <p:cNvSpPr/>
                <p:nvPr/>
              </p:nvSpPr>
              <p:spPr bwMode="auto">
                <a:xfrm>
                  <a:off x="1220036" y="669436"/>
                  <a:ext cx="153988" cy="125413"/>
                </a:xfrm>
                <a:custGeom>
                  <a:avLst/>
                  <a:gdLst>
                    <a:gd name="T0" fmla="*/ 0 w 41"/>
                    <a:gd name="T1" fmla="*/ 33 h 33"/>
                    <a:gd name="T2" fmla="*/ 41 w 41"/>
                    <a:gd name="T3" fmla="*/ 33 h 33"/>
                    <a:gd name="T4" fmla="*/ 35 w 41"/>
                    <a:gd name="T5" fmla="*/ 0 h 33"/>
                    <a:gd name="T6" fmla="*/ 0 w 41"/>
                    <a:gd name="T7" fmla="*/ 0 h 33"/>
                    <a:gd name="T8" fmla="*/ 0 w 41"/>
                    <a:gd name="T9" fmla="*/ 33 h 33"/>
                  </a:gdLst>
                  <a:ahLst/>
                  <a:cxnLst>
                    <a:cxn ang="0">
                      <a:pos x="T0" y="T1"/>
                    </a:cxn>
                    <a:cxn ang="0">
                      <a:pos x="T2" y="T3"/>
                    </a:cxn>
                    <a:cxn ang="0">
                      <a:pos x="T4" y="T5"/>
                    </a:cxn>
                    <a:cxn ang="0">
                      <a:pos x="T6" y="T7"/>
                    </a:cxn>
                    <a:cxn ang="0">
                      <a:pos x="T8" y="T9"/>
                    </a:cxn>
                  </a:cxnLst>
                  <a:rect l="0" t="0" r="r" b="b"/>
                  <a:pathLst>
                    <a:path w="41" h="33">
                      <a:moveTo>
                        <a:pt x="0" y="33"/>
                      </a:moveTo>
                      <a:cubicBezTo>
                        <a:pt x="41" y="33"/>
                        <a:pt x="41" y="33"/>
                        <a:pt x="41" y="33"/>
                      </a:cubicBezTo>
                      <a:cubicBezTo>
                        <a:pt x="39" y="22"/>
                        <a:pt x="37" y="11"/>
                        <a:pt x="35" y="0"/>
                      </a:cubicBezTo>
                      <a:cubicBezTo>
                        <a:pt x="0" y="0"/>
                        <a:pt x="0" y="0"/>
                        <a:pt x="0" y="0"/>
                      </a:cubicBez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82" name="Freeform 31"/>
                <p:cNvSpPr/>
                <p:nvPr/>
              </p:nvSpPr>
              <p:spPr bwMode="auto">
                <a:xfrm>
                  <a:off x="1042236" y="669436"/>
                  <a:ext cx="142875" cy="125413"/>
                </a:xfrm>
                <a:custGeom>
                  <a:avLst/>
                  <a:gdLst>
                    <a:gd name="T0" fmla="*/ 38 w 38"/>
                    <a:gd name="T1" fmla="*/ 0 h 33"/>
                    <a:gd name="T2" fmla="*/ 5 w 38"/>
                    <a:gd name="T3" fmla="*/ 0 h 33"/>
                    <a:gd name="T4" fmla="*/ 0 w 38"/>
                    <a:gd name="T5" fmla="*/ 33 h 33"/>
                    <a:gd name="T6" fmla="*/ 38 w 38"/>
                    <a:gd name="T7" fmla="*/ 33 h 33"/>
                    <a:gd name="T8" fmla="*/ 38 w 38"/>
                    <a:gd name="T9" fmla="*/ 0 h 33"/>
                  </a:gdLst>
                  <a:ahLst/>
                  <a:cxnLst>
                    <a:cxn ang="0">
                      <a:pos x="T0" y="T1"/>
                    </a:cxn>
                    <a:cxn ang="0">
                      <a:pos x="T2" y="T3"/>
                    </a:cxn>
                    <a:cxn ang="0">
                      <a:pos x="T4" y="T5"/>
                    </a:cxn>
                    <a:cxn ang="0">
                      <a:pos x="T6" y="T7"/>
                    </a:cxn>
                    <a:cxn ang="0">
                      <a:pos x="T8" y="T9"/>
                    </a:cxn>
                  </a:cxnLst>
                  <a:rect l="0" t="0" r="r" b="b"/>
                  <a:pathLst>
                    <a:path w="38" h="33">
                      <a:moveTo>
                        <a:pt x="38" y="0"/>
                      </a:moveTo>
                      <a:cubicBezTo>
                        <a:pt x="5" y="0"/>
                        <a:pt x="5" y="0"/>
                        <a:pt x="5" y="0"/>
                      </a:cubicBezTo>
                      <a:cubicBezTo>
                        <a:pt x="3" y="11"/>
                        <a:pt x="1" y="22"/>
                        <a:pt x="0" y="33"/>
                      </a:cubicBezTo>
                      <a:cubicBezTo>
                        <a:pt x="38" y="33"/>
                        <a:pt x="38" y="33"/>
                        <a:pt x="38" y="33"/>
                      </a:cubicBez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83" name="Freeform 32"/>
                <p:cNvSpPr/>
                <p:nvPr/>
              </p:nvSpPr>
              <p:spPr bwMode="auto">
                <a:xfrm>
                  <a:off x="970798" y="1563200"/>
                  <a:ext cx="214313" cy="146050"/>
                </a:xfrm>
                <a:custGeom>
                  <a:avLst/>
                  <a:gdLst>
                    <a:gd name="T0" fmla="*/ 57 w 57"/>
                    <a:gd name="T1" fmla="*/ 0 h 39"/>
                    <a:gd name="T2" fmla="*/ 0 w 57"/>
                    <a:gd name="T3" fmla="*/ 0 h 39"/>
                    <a:gd name="T4" fmla="*/ 0 w 57"/>
                    <a:gd name="T5" fmla="*/ 39 h 39"/>
                    <a:gd name="T6" fmla="*/ 57 w 57"/>
                    <a:gd name="T7" fmla="*/ 39 h 39"/>
                    <a:gd name="T8" fmla="*/ 57 w 57"/>
                    <a:gd name="T9" fmla="*/ 0 h 39"/>
                  </a:gdLst>
                  <a:ahLst/>
                  <a:cxnLst>
                    <a:cxn ang="0">
                      <a:pos x="T0" y="T1"/>
                    </a:cxn>
                    <a:cxn ang="0">
                      <a:pos x="T2" y="T3"/>
                    </a:cxn>
                    <a:cxn ang="0">
                      <a:pos x="T4" y="T5"/>
                    </a:cxn>
                    <a:cxn ang="0">
                      <a:pos x="T6" y="T7"/>
                    </a:cxn>
                    <a:cxn ang="0">
                      <a:pos x="T8" y="T9"/>
                    </a:cxn>
                  </a:cxnLst>
                  <a:rect l="0" t="0" r="r" b="b"/>
                  <a:pathLst>
                    <a:path w="57" h="39">
                      <a:moveTo>
                        <a:pt x="57" y="0"/>
                      </a:moveTo>
                      <a:cubicBezTo>
                        <a:pt x="0" y="0"/>
                        <a:pt x="0" y="0"/>
                        <a:pt x="0" y="0"/>
                      </a:cubicBezTo>
                      <a:cubicBezTo>
                        <a:pt x="0" y="14"/>
                        <a:pt x="0" y="27"/>
                        <a:pt x="0" y="39"/>
                      </a:cubicBezTo>
                      <a:cubicBezTo>
                        <a:pt x="57" y="39"/>
                        <a:pt x="57" y="39"/>
                        <a:pt x="57" y="39"/>
                      </a:cubicBez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84" name="Freeform 33"/>
                <p:cNvSpPr/>
                <p:nvPr/>
              </p:nvSpPr>
              <p:spPr bwMode="auto">
                <a:xfrm>
                  <a:off x="981910" y="1220299"/>
                  <a:ext cx="203200" cy="120650"/>
                </a:xfrm>
                <a:custGeom>
                  <a:avLst/>
                  <a:gdLst>
                    <a:gd name="T0" fmla="*/ 54 w 54"/>
                    <a:gd name="T1" fmla="*/ 0 h 32"/>
                    <a:gd name="T2" fmla="*/ 2 w 54"/>
                    <a:gd name="T3" fmla="*/ 0 h 32"/>
                    <a:gd name="T4" fmla="*/ 0 w 54"/>
                    <a:gd name="T5" fmla="*/ 32 h 32"/>
                    <a:gd name="T6" fmla="*/ 54 w 54"/>
                    <a:gd name="T7" fmla="*/ 32 h 32"/>
                    <a:gd name="T8" fmla="*/ 54 w 54"/>
                    <a:gd name="T9" fmla="*/ 0 h 32"/>
                  </a:gdLst>
                  <a:ahLst/>
                  <a:cxnLst>
                    <a:cxn ang="0">
                      <a:pos x="T0" y="T1"/>
                    </a:cxn>
                    <a:cxn ang="0">
                      <a:pos x="T2" y="T3"/>
                    </a:cxn>
                    <a:cxn ang="0">
                      <a:pos x="T4" y="T5"/>
                    </a:cxn>
                    <a:cxn ang="0">
                      <a:pos x="T6" y="T7"/>
                    </a:cxn>
                    <a:cxn ang="0">
                      <a:pos x="T8" y="T9"/>
                    </a:cxn>
                  </a:cxnLst>
                  <a:rect l="0" t="0" r="r" b="b"/>
                  <a:pathLst>
                    <a:path w="54" h="32">
                      <a:moveTo>
                        <a:pt x="54" y="0"/>
                      </a:moveTo>
                      <a:cubicBezTo>
                        <a:pt x="2" y="0"/>
                        <a:pt x="2" y="0"/>
                        <a:pt x="2" y="0"/>
                      </a:cubicBezTo>
                      <a:cubicBezTo>
                        <a:pt x="1" y="11"/>
                        <a:pt x="0" y="21"/>
                        <a:pt x="0" y="32"/>
                      </a:cubicBezTo>
                      <a:cubicBezTo>
                        <a:pt x="54" y="32"/>
                        <a:pt x="54" y="32"/>
                        <a:pt x="54" y="32"/>
                      </a:cubicBezTo>
                      <a:cubicBezTo>
                        <a:pt x="54" y="0"/>
                        <a:pt x="54" y="0"/>
                        <a:pt x="5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85" name="Freeform 34"/>
                <p:cNvSpPr/>
                <p:nvPr/>
              </p:nvSpPr>
              <p:spPr bwMode="auto">
                <a:xfrm>
                  <a:off x="973973" y="1382225"/>
                  <a:ext cx="211138" cy="139700"/>
                </a:xfrm>
                <a:custGeom>
                  <a:avLst/>
                  <a:gdLst>
                    <a:gd name="T0" fmla="*/ 56 w 56"/>
                    <a:gd name="T1" fmla="*/ 0 h 37"/>
                    <a:gd name="T2" fmla="*/ 1 w 56"/>
                    <a:gd name="T3" fmla="*/ 0 h 37"/>
                    <a:gd name="T4" fmla="*/ 0 w 56"/>
                    <a:gd name="T5" fmla="*/ 37 h 37"/>
                    <a:gd name="T6" fmla="*/ 56 w 56"/>
                    <a:gd name="T7" fmla="*/ 37 h 37"/>
                    <a:gd name="T8" fmla="*/ 56 w 56"/>
                    <a:gd name="T9" fmla="*/ 0 h 37"/>
                  </a:gdLst>
                  <a:ahLst/>
                  <a:cxnLst>
                    <a:cxn ang="0">
                      <a:pos x="T0" y="T1"/>
                    </a:cxn>
                    <a:cxn ang="0">
                      <a:pos x="T2" y="T3"/>
                    </a:cxn>
                    <a:cxn ang="0">
                      <a:pos x="T4" y="T5"/>
                    </a:cxn>
                    <a:cxn ang="0">
                      <a:pos x="T6" y="T7"/>
                    </a:cxn>
                    <a:cxn ang="0">
                      <a:pos x="T8" y="T9"/>
                    </a:cxn>
                  </a:cxnLst>
                  <a:rect l="0" t="0" r="r" b="b"/>
                  <a:pathLst>
                    <a:path w="56" h="37">
                      <a:moveTo>
                        <a:pt x="56" y="0"/>
                      </a:moveTo>
                      <a:cubicBezTo>
                        <a:pt x="1" y="0"/>
                        <a:pt x="1" y="0"/>
                        <a:pt x="1" y="0"/>
                      </a:cubicBezTo>
                      <a:cubicBezTo>
                        <a:pt x="0" y="13"/>
                        <a:pt x="0" y="25"/>
                        <a:pt x="0" y="37"/>
                      </a:cubicBezTo>
                      <a:cubicBezTo>
                        <a:pt x="56" y="37"/>
                        <a:pt x="56" y="37"/>
                        <a:pt x="56" y="37"/>
                      </a:cubicBezTo>
                      <a:cubicBezTo>
                        <a:pt x="56" y="0"/>
                        <a:pt x="56" y="0"/>
                        <a:pt x="5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86" name="Freeform 35"/>
                <p:cNvSpPr/>
                <p:nvPr/>
              </p:nvSpPr>
              <p:spPr bwMode="auto">
                <a:xfrm>
                  <a:off x="853323" y="1382225"/>
                  <a:ext cx="90488" cy="139700"/>
                </a:xfrm>
                <a:custGeom>
                  <a:avLst/>
                  <a:gdLst>
                    <a:gd name="T0" fmla="*/ 2 w 24"/>
                    <a:gd name="T1" fmla="*/ 0 h 37"/>
                    <a:gd name="T2" fmla="*/ 0 w 24"/>
                    <a:gd name="T3" fmla="*/ 37 h 37"/>
                    <a:gd name="T4" fmla="*/ 22 w 24"/>
                    <a:gd name="T5" fmla="*/ 37 h 37"/>
                    <a:gd name="T6" fmla="*/ 24 w 24"/>
                    <a:gd name="T7" fmla="*/ 0 h 37"/>
                    <a:gd name="T8" fmla="*/ 2 w 24"/>
                    <a:gd name="T9" fmla="*/ 0 h 37"/>
                  </a:gdLst>
                  <a:ahLst/>
                  <a:cxnLst>
                    <a:cxn ang="0">
                      <a:pos x="T0" y="T1"/>
                    </a:cxn>
                    <a:cxn ang="0">
                      <a:pos x="T2" y="T3"/>
                    </a:cxn>
                    <a:cxn ang="0">
                      <a:pos x="T4" y="T5"/>
                    </a:cxn>
                    <a:cxn ang="0">
                      <a:pos x="T6" y="T7"/>
                    </a:cxn>
                    <a:cxn ang="0">
                      <a:pos x="T8" y="T9"/>
                    </a:cxn>
                  </a:cxnLst>
                  <a:rect l="0" t="0" r="r" b="b"/>
                  <a:pathLst>
                    <a:path w="24" h="37">
                      <a:moveTo>
                        <a:pt x="2" y="0"/>
                      </a:moveTo>
                      <a:cubicBezTo>
                        <a:pt x="1" y="13"/>
                        <a:pt x="1" y="25"/>
                        <a:pt x="0" y="37"/>
                      </a:cubicBezTo>
                      <a:cubicBezTo>
                        <a:pt x="22" y="37"/>
                        <a:pt x="22" y="37"/>
                        <a:pt x="22" y="37"/>
                      </a:cubicBezTo>
                      <a:cubicBezTo>
                        <a:pt x="22" y="25"/>
                        <a:pt x="23" y="13"/>
                        <a:pt x="24"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87" name="Freeform 36"/>
                <p:cNvSpPr/>
                <p:nvPr/>
              </p:nvSpPr>
              <p:spPr bwMode="auto">
                <a:xfrm>
                  <a:off x="1472449" y="1382225"/>
                  <a:ext cx="79375" cy="139700"/>
                </a:xfrm>
                <a:custGeom>
                  <a:avLst/>
                  <a:gdLst>
                    <a:gd name="T0" fmla="*/ 21 w 21"/>
                    <a:gd name="T1" fmla="*/ 37 h 37"/>
                    <a:gd name="T2" fmla="*/ 18 w 21"/>
                    <a:gd name="T3" fmla="*/ 0 h 37"/>
                    <a:gd name="T4" fmla="*/ 0 w 21"/>
                    <a:gd name="T5" fmla="*/ 0 h 37"/>
                    <a:gd name="T6" fmla="*/ 1 w 21"/>
                    <a:gd name="T7" fmla="*/ 37 h 37"/>
                    <a:gd name="T8" fmla="*/ 21 w 21"/>
                    <a:gd name="T9" fmla="*/ 37 h 37"/>
                  </a:gdLst>
                  <a:ahLst/>
                  <a:cxnLst>
                    <a:cxn ang="0">
                      <a:pos x="T0" y="T1"/>
                    </a:cxn>
                    <a:cxn ang="0">
                      <a:pos x="T2" y="T3"/>
                    </a:cxn>
                    <a:cxn ang="0">
                      <a:pos x="T4" y="T5"/>
                    </a:cxn>
                    <a:cxn ang="0">
                      <a:pos x="T6" y="T7"/>
                    </a:cxn>
                    <a:cxn ang="0">
                      <a:pos x="T8" y="T9"/>
                    </a:cxn>
                  </a:cxnLst>
                  <a:rect l="0" t="0" r="r" b="b"/>
                  <a:pathLst>
                    <a:path w="21" h="37">
                      <a:moveTo>
                        <a:pt x="21" y="37"/>
                      </a:moveTo>
                      <a:cubicBezTo>
                        <a:pt x="20" y="25"/>
                        <a:pt x="19" y="13"/>
                        <a:pt x="18" y="0"/>
                      </a:cubicBezTo>
                      <a:cubicBezTo>
                        <a:pt x="0" y="0"/>
                        <a:pt x="0" y="0"/>
                        <a:pt x="0" y="0"/>
                      </a:cubicBezTo>
                      <a:cubicBezTo>
                        <a:pt x="0" y="13"/>
                        <a:pt x="1" y="25"/>
                        <a:pt x="1" y="37"/>
                      </a:cubicBezTo>
                      <a:lnTo>
                        <a:pt x="21"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88" name="Freeform 37"/>
                <p:cNvSpPr/>
                <p:nvPr/>
              </p:nvSpPr>
              <p:spPr bwMode="auto">
                <a:xfrm>
                  <a:off x="1461336" y="1220299"/>
                  <a:ext cx="76200" cy="120650"/>
                </a:xfrm>
                <a:custGeom>
                  <a:avLst/>
                  <a:gdLst>
                    <a:gd name="T0" fmla="*/ 20 w 20"/>
                    <a:gd name="T1" fmla="*/ 32 h 32"/>
                    <a:gd name="T2" fmla="*/ 17 w 20"/>
                    <a:gd name="T3" fmla="*/ 0 h 32"/>
                    <a:gd name="T4" fmla="*/ 0 w 20"/>
                    <a:gd name="T5" fmla="*/ 0 h 32"/>
                    <a:gd name="T6" fmla="*/ 2 w 20"/>
                    <a:gd name="T7" fmla="*/ 32 h 32"/>
                    <a:gd name="T8" fmla="*/ 20 w 20"/>
                    <a:gd name="T9" fmla="*/ 32 h 32"/>
                  </a:gdLst>
                  <a:ahLst/>
                  <a:cxnLst>
                    <a:cxn ang="0">
                      <a:pos x="T0" y="T1"/>
                    </a:cxn>
                    <a:cxn ang="0">
                      <a:pos x="T2" y="T3"/>
                    </a:cxn>
                    <a:cxn ang="0">
                      <a:pos x="T4" y="T5"/>
                    </a:cxn>
                    <a:cxn ang="0">
                      <a:pos x="T6" y="T7"/>
                    </a:cxn>
                    <a:cxn ang="0">
                      <a:pos x="T8" y="T9"/>
                    </a:cxn>
                  </a:cxnLst>
                  <a:rect l="0" t="0" r="r" b="b"/>
                  <a:pathLst>
                    <a:path w="20" h="32">
                      <a:moveTo>
                        <a:pt x="20" y="32"/>
                      </a:moveTo>
                      <a:cubicBezTo>
                        <a:pt x="19" y="21"/>
                        <a:pt x="18" y="11"/>
                        <a:pt x="17" y="0"/>
                      </a:cubicBezTo>
                      <a:cubicBezTo>
                        <a:pt x="0" y="0"/>
                        <a:pt x="0" y="0"/>
                        <a:pt x="0" y="0"/>
                      </a:cubicBezTo>
                      <a:cubicBezTo>
                        <a:pt x="1" y="11"/>
                        <a:pt x="1" y="21"/>
                        <a:pt x="2" y="32"/>
                      </a:cubicBezTo>
                      <a:lnTo>
                        <a:pt x="2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89" name="Freeform 38"/>
                <p:cNvSpPr/>
                <p:nvPr/>
              </p:nvSpPr>
              <p:spPr bwMode="auto">
                <a:xfrm>
                  <a:off x="1058111" y="451949"/>
                  <a:ext cx="47625" cy="41275"/>
                </a:xfrm>
                <a:custGeom>
                  <a:avLst/>
                  <a:gdLst>
                    <a:gd name="T0" fmla="*/ 13 w 13"/>
                    <a:gd name="T1" fmla="*/ 0 h 11"/>
                    <a:gd name="T2" fmla="*/ 3 w 13"/>
                    <a:gd name="T3" fmla="*/ 0 h 11"/>
                    <a:gd name="T4" fmla="*/ 0 w 13"/>
                    <a:gd name="T5" fmla="*/ 11 h 11"/>
                    <a:gd name="T6" fmla="*/ 10 w 13"/>
                    <a:gd name="T7" fmla="*/ 11 h 11"/>
                    <a:gd name="T8" fmla="*/ 13 w 13"/>
                    <a:gd name="T9" fmla="*/ 0 h 11"/>
                  </a:gdLst>
                  <a:ahLst/>
                  <a:cxnLst>
                    <a:cxn ang="0">
                      <a:pos x="T0" y="T1"/>
                    </a:cxn>
                    <a:cxn ang="0">
                      <a:pos x="T2" y="T3"/>
                    </a:cxn>
                    <a:cxn ang="0">
                      <a:pos x="T4" y="T5"/>
                    </a:cxn>
                    <a:cxn ang="0">
                      <a:pos x="T6" y="T7"/>
                    </a:cxn>
                    <a:cxn ang="0">
                      <a:pos x="T8" y="T9"/>
                    </a:cxn>
                  </a:cxnLst>
                  <a:rect l="0" t="0" r="r" b="b"/>
                  <a:pathLst>
                    <a:path w="13" h="11">
                      <a:moveTo>
                        <a:pt x="13" y="0"/>
                      </a:moveTo>
                      <a:cubicBezTo>
                        <a:pt x="3" y="0"/>
                        <a:pt x="3" y="0"/>
                        <a:pt x="3" y="0"/>
                      </a:cubicBezTo>
                      <a:cubicBezTo>
                        <a:pt x="2" y="4"/>
                        <a:pt x="1" y="8"/>
                        <a:pt x="0" y="11"/>
                      </a:cubicBezTo>
                      <a:cubicBezTo>
                        <a:pt x="10" y="11"/>
                        <a:pt x="10" y="11"/>
                        <a:pt x="10" y="11"/>
                      </a:cubicBezTo>
                      <a:cubicBezTo>
                        <a:pt x="11" y="8"/>
                        <a:pt x="12" y="4"/>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90" name="Freeform 39"/>
                <p:cNvSpPr/>
                <p:nvPr/>
              </p:nvSpPr>
              <p:spPr bwMode="auto">
                <a:xfrm>
                  <a:off x="1310523" y="451949"/>
                  <a:ext cx="44450" cy="41275"/>
                </a:xfrm>
                <a:custGeom>
                  <a:avLst/>
                  <a:gdLst>
                    <a:gd name="T0" fmla="*/ 12 w 12"/>
                    <a:gd name="T1" fmla="*/ 11 h 11"/>
                    <a:gd name="T2" fmla="*/ 11 w 12"/>
                    <a:gd name="T3" fmla="*/ 5 h 11"/>
                    <a:gd name="T4" fmla="*/ 9 w 12"/>
                    <a:gd name="T5" fmla="*/ 0 h 11"/>
                    <a:gd name="T6" fmla="*/ 0 w 12"/>
                    <a:gd name="T7" fmla="*/ 0 h 11"/>
                    <a:gd name="T8" fmla="*/ 2 w 12"/>
                    <a:gd name="T9" fmla="*/ 11 h 11"/>
                    <a:gd name="T10" fmla="*/ 12 w 12"/>
                    <a:gd name="T11" fmla="*/ 11 h 11"/>
                  </a:gdLst>
                  <a:ahLst/>
                  <a:cxnLst>
                    <a:cxn ang="0">
                      <a:pos x="T0" y="T1"/>
                    </a:cxn>
                    <a:cxn ang="0">
                      <a:pos x="T2" y="T3"/>
                    </a:cxn>
                    <a:cxn ang="0">
                      <a:pos x="T4" y="T5"/>
                    </a:cxn>
                    <a:cxn ang="0">
                      <a:pos x="T6" y="T7"/>
                    </a:cxn>
                    <a:cxn ang="0">
                      <a:pos x="T8" y="T9"/>
                    </a:cxn>
                    <a:cxn ang="0">
                      <a:pos x="T10" y="T11"/>
                    </a:cxn>
                  </a:cxnLst>
                  <a:rect l="0" t="0" r="r" b="b"/>
                  <a:pathLst>
                    <a:path w="12" h="11">
                      <a:moveTo>
                        <a:pt x="12" y="11"/>
                      </a:moveTo>
                      <a:cubicBezTo>
                        <a:pt x="12" y="9"/>
                        <a:pt x="11" y="7"/>
                        <a:pt x="11" y="5"/>
                      </a:cubicBezTo>
                      <a:cubicBezTo>
                        <a:pt x="10" y="3"/>
                        <a:pt x="9" y="2"/>
                        <a:pt x="9" y="0"/>
                      </a:cubicBezTo>
                      <a:cubicBezTo>
                        <a:pt x="0" y="0"/>
                        <a:pt x="0" y="0"/>
                        <a:pt x="0" y="0"/>
                      </a:cubicBezTo>
                      <a:cubicBezTo>
                        <a:pt x="1" y="4"/>
                        <a:pt x="1" y="8"/>
                        <a:pt x="2" y="11"/>
                      </a:cubicBezTo>
                      <a:lnTo>
                        <a:pt x="1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91" name="Rectangle 40"/>
                <p:cNvSpPr>
                  <a:spLocks noChangeArrowheads="1"/>
                </p:cNvSpPr>
                <p:nvPr/>
              </p:nvSpPr>
              <p:spPr bwMode="auto">
                <a:xfrm>
                  <a:off x="1185111" y="4519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3" tIns="45716" rIns="91433" bIns="45716" numCol="1" anchor="t" anchorCtr="0" compatLnSpc="1"/>
                <a:lstStyle/>
                <a:p>
                  <a:endParaRPr lang="en-US" sz="1705">
                    <a:cs typeface="+mn-ea"/>
                    <a:sym typeface="+mn-lt"/>
                  </a:endParaRPr>
                </a:p>
              </p:txBody>
            </p:sp>
            <p:sp>
              <p:nvSpPr>
                <p:cNvPr id="92" name="Freeform 41"/>
                <p:cNvSpPr/>
                <p:nvPr/>
              </p:nvSpPr>
              <p:spPr bwMode="auto">
                <a:xfrm>
                  <a:off x="1023185" y="624986"/>
                  <a:ext cx="46038" cy="44450"/>
                </a:xfrm>
                <a:custGeom>
                  <a:avLst/>
                  <a:gdLst>
                    <a:gd name="T0" fmla="*/ 12 w 12"/>
                    <a:gd name="T1" fmla="*/ 0 h 12"/>
                    <a:gd name="T2" fmla="*/ 2 w 12"/>
                    <a:gd name="T3" fmla="*/ 0 h 12"/>
                    <a:gd name="T4" fmla="*/ 0 w 12"/>
                    <a:gd name="T5" fmla="*/ 12 h 12"/>
                    <a:gd name="T6" fmla="*/ 10 w 12"/>
                    <a:gd name="T7" fmla="*/ 12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cubicBezTo>
                        <a:pt x="2" y="0"/>
                        <a:pt x="2" y="0"/>
                        <a:pt x="2" y="0"/>
                      </a:cubicBezTo>
                      <a:cubicBezTo>
                        <a:pt x="2" y="4"/>
                        <a:pt x="1" y="8"/>
                        <a:pt x="0" y="12"/>
                      </a:cubicBezTo>
                      <a:cubicBezTo>
                        <a:pt x="10" y="12"/>
                        <a:pt x="10" y="12"/>
                        <a:pt x="10" y="12"/>
                      </a:cubicBezTo>
                      <a:cubicBezTo>
                        <a:pt x="11" y="8"/>
                        <a:pt x="12"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93" name="Freeform 42"/>
                <p:cNvSpPr/>
                <p:nvPr/>
              </p:nvSpPr>
              <p:spPr bwMode="auto">
                <a:xfrm>
                  <a:off x="1343861" y="624986"/>
                  <a:ext cx="46038" cy="44450"/>
                </a:xfrm>
                <a:custGeom>
                  <a:avLst/>
                  <a:gdLst>
                    <a:gd name="T0" fmla="*/ 2 w 12"/>
                    <a:gd name="T1" fmla="*/ 12 h 12"/>
                    <a:gd name="T2" fmla="*/ 12 w 12"/>
                    <a:gd name="T3" fmla="*/ 12 h 12"/>
                    <a:gd name="T4" fmla="*/ 10 w 12"/>
                    <a:gd name="T5" fmla="*/ 0 h 12"/>
                    <a:gd name="T6" fmla="*/ 0 w 12"/>
                    <a:gd name="T7" fmla="*/ 0 h 12"/>
                    <a:gd name="T8" fmla="*/ 2 w 12"/>
                    <a:gd name="T9" fmla="*/ 12 h 12"/>
                  </a:gdLst>
                  <a:ahLst/>
                  <a:cxnLst>
                    <a:cxn ang="0">
                      <a:pos x="T0" y="T1"/>
                    </a:cxn>
                    <a:cxn ang="0">
                      <a:pos x="T2" y="T3"/>
                    </a:cxn>
                    <a:cxn ang="0">
                      <a:pos x="T4" y="T5"/>
                    </a:cxn>
                    <a:cxn ang="0">
                      <a:pos x="T6" y="T7"/>
                    </a:cxn>
                    <a:cxn ang="0">
                      <a:pos x="T8" y="T9"/>
                    </a:cxn>
                  </a:cxnLst>
                  <a:rect l="0" t="0" r="r" b="b"/>
                  <a:pathLst>
                    <a:path w="12" h="12">
                      <a:moveTo>
                        <a:pt x="2" y="12"/>
                      </a:moveTo>
                      <a:cubicBezTo>
                        <a:pt x="12" y="12"/>
                        <a:pt x="12" y="12"/>
                        <a:pt x="12" y="12"/>
                      </a:cubicBezTo>
                      <a:cubicBezTo>
                        <a:pt x="11" y="8"/>
                        <a:pt x="11" y="4"/>
                        <a:pt x="10" y="0"/>
                      </a:cubicBezTo>
                      <a:cubicBezTo>
                        <a:pt x="0" y="0"/>
                        <a:pt x="0" y="0"/>
                        <a:pt x="0" y="0"/>
                      </a:cubicBezTo>
                      <a:cubicBezTo>
                        <a:pt x="1" y="4"/>
                        <a:pt x="2" y="8"/>
                        <a:pt x="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94" name="Rectangle 43"/>
                <p:cNvSpPr>
                  <a:spLocks noChangeArrowheads="1"/>
                </p:cNvSpPr>
                <p:nvPr/>
              </p:nvSpPr>
              <p:spPr bwMode="auto">
                <a:xfrm>
                  <a:off x="1185111" y="624986"/>
                  <a:ext cx="34925"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3" tIns="45716" rIns="91433" bIns="45716" numCol="1" anchor="t" anchorCtr="0" compatLnSpc="1"/>
                <a:lstStyle/>
                <a:p>
                  <a:endParaRPr lang="en-US" sz="1705">
                    <a:cs typeface="+mn-ea"/>
                    <a:sym typeface="+mn-lt"/>
                  </a:endParaRPr>
                </a:p>
              </p:txBody>
            </p:sp>
            <p:sp>
              <p:nvSpPr>
                <p:cNvPr id="95" name="Freeform 44"/>
                <p:cNvSpPr/>
                <p:nvPr/>
              </p:nvSpPr>
              <p:spPr bwMode="auto">
                <a:xfrm>
                  <a:off x="996198" y="794849"/>
                  <a:ext cx="46038" cy="41275"/>
                </a:xfrm>
                <a:custGeom>
                  <a:avLst/>
                  <a:gdLst>
                    <a:gd name="T0" fmla="*/ 12 w 12"/>
                    <a:gd name="T1" fmla="*/ 0 h 11"/>
                    <a:gd name="T2" fmla="*/ 2 w 12"/>
                    <a:gd name="T3" fmla="*/ 0 h 11"/>
                    <a:gd name="T4" fmla="*/ 0 w 12"/>
                    <a:gd name="T5" fmla="*/ 11 h 11"/>
                    <a:gd name="T6" fmla="*/ 10 w 12"/>
                    <a:gd name="T7" fmla="*/ 11 h 11"/>
                    <a:gd name="T8" fmla="*/ 12 w 12"/>
                    <a:gd name="T9" fmla="*/ 0 h 11"/>
                  </a:gdLst>
                  <a:ahLst/>
                  <a:cxnLst>
                    <a:cxn ang="0">
                      <a:pos x="T0" y="T1"/>
                    </a:cxn>
                    <a:cxn ang="0">
                      <a:pos x="T2" y="T3"/>
                    </a:cxn>
                    <a:cxn ang="0">
                      <a:pos x="T4" y="T5"/>
                    </a:cxn>
                    <a:cxn ang="0">
                      <a:pos x="T6" y="T7"/>
                    </a:cxn>
                    <a:cxn ang="0">
                      <a:pos x="T8" y="T9"/>
                    </a:cxn>
                  </a:cxnLst>
                  <a:rect l="0" t="0" r="r" b="b"/>
                  <a:pathLst>
                    <a:path w="12" h="11">
                      <a:moveTo>
                        <a:pt x="12" y="0"/>
                      </a:moveTo>
                      <a:cubicBezTo>
                        <a:pt x="2" y="0"/>
                        <a:pt x="2" y="0"/>
                        <a:pt x="2" y="0"/>
                      </a:cubicBezTo>
                      <a:cubicBezTo>
                        <a:pt x="1" y="4"/>
                        <a:pt x="1" y="7"/>
                        <a:pt x="0" y="11"/>
                      </a:cubicBezTo>
                      <a:cubicBezTo>
                        <a:pt x="10" y="11"/>
                        <a:pt x="10" y="11"/>
                        <a:pt x="10" y="11"/>
                      </a:cubicBezTo>
                      <a:cubicBezTo>
                        <a:pt x="10" y="7"/>
                        <a:pt x="11" y="4"/>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96" name="Freeform 45"/>
                <p:cNvSpPr/>
                <p:nvPr/>
              </p:nvSpPr>
              <p:spPr bwMode="auto">
                <a:xfrm>
                  <a:off x="1374024" y="794849"/>
                  <a:ext cx="42863" cy="41275"/>
                </a:xfrm>
                <a:custGeom>
                  <a:avLst/>
                  <a:gdLst>
                    <a:gd name="T0" fmla="*/ 2 w 11"/>
                    <a:gd name="T1" fmla="*/ 11 h 11"/>
                    <a:gd name="T2" fmla="*/ 11 w 11"/>
                    <a:gd name="T3" fmla="*/ 11 h 11"/>
                    <a:gd name="T4" fmla="*/ 9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4"/>
                        <a:pt x="9" y="0"/>
                      </a:cubicBezTo>
                      <a:cubicBezTo>
                        <a:pt x="0" y="0"/>
                        <a:pt x="0" y="0"/>
                        <a:pt x="0" y="0"/>
                      </a:cubicBezTo>
                      <a:cubicBezTo>
                        <a:pt x="0" y="4"/>
                        <a:pt x="1"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97" name="Rectangle 46"/>
                <p:cNvSpPr>
                  <a:spLocks noChangeArrowheads="1"/>
                </p:cNvSpPr>
                <p:nvPr/>
              </p:nvSpPr>
              <p:spPr bwMode="auto">
                <a:xfrm>
                  <a:off x="1185111" y="7948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3" tIns="45716" rIns="91433" bIns="45716" numCol="1" anchor="t" anchorCtr="0" compatLnSpc="1"/>
                <a:lstStyle/>
                <a:p>
                  <a:endParaRPr lang="en-US" sz="1705">
                    <a:cs typeface="+mn-ea"/>
                    <a:sym typeface="+mn-lt"/>
                  </a:endParaRPr>
                </a:p>
              </p:txBody>
            </p:sp>
            <p:sp>
              <p:nvSpPr>
                <p:cNvPr id="98" name="Freeform 47"/>
                <p:cNvSpPr/>
                <p:nvPr/>
              </p:nvSpPr>
              <p:spPr bwMode="auto">
                <a:xfrm>
                  <a:off x="970798" y="998049"/>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3"/>
                        <a:pt x="1" y="7"/>
                        <a:pt x="0" y="11"/>
                      </a:cubicBezTo>
                      <a:cubicBezTo>
                        <a:pt x="10" y="11"/>
                        <a:pt x="10" y="11"/>
                        <a:pt x="10" y="11"/>
                      </a:cubicBezTo>
                      <a:cubicBezTo>
                        <a:pt x="10" y="7"/>
                        <a:pt x="11" y="3"/>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99" name="Freeform 48"/>
                <p:cNvSpPr/>
                <p:nvPr/>
              </p:nvSpPr>
              <p:spPr bwMode="auto">
                <a:xfrm>
                  <a:off x="1401011" y="998049"/>
                  <a:ext cx="41275" cy="41275"/>
                </a:xfrm>
                <a:custGeom>
                  <a:avLst/>
                  <a:gdLst>
                    <a:gd name="T0" fmla="*/ 2 w 11"/>
                    <a:gd name="T1" fmla="*/ 11 h 11"/>
                    <a:gd name="T2" fmla="*/ 11 w 11"/>
                    <a:gd name="T3" fmla="*/ 11 h 11"/>
                    <a:gd name="T4" fmla="*/ 10 w 11"/>
                    <a:gd name="T5" fmla="*/ 0 h 11"/>
                    <a:gd name="T6" fmla="*/ 0 w 11"/>
                    <a:gd name="T7" fmla="*/ 0 h 11"/>
                    <a:gd name="T8" fmla="*/ 2 w 11"/>
                    <a:gd name="T9" fmla="*/ 11 h 11"/>
                  </a:gdLst>
                  <a:ahLst/>
                  <a:cxnLst>
                    <a:cxn ang="0">
                      <a:pos x="T0" y="T1"/>
                    </a:cxn>
                    <a:cxn ang="0">
                      <a:pos x="T2" y="T3"/>
                    </a:cxn>
                    <a:cxn ang="0">
                      <a:pos x="T4" y="T5"/>
                    </a:cxn>
                    <a:cxn ang="0">
                      <a:pos x="T6" y="T7"/>
                    </a:cxn>
                    <a:cxn ang="0">
                      <a:pos x="T8" y="T9"/>
                    </a:cxn>
                  </a:cxnLst>
                  <a:rect l="0" t="0" r="r" b="b"/>
                  <a:pathLst>
                    <a:path w="11" h="11">
                      <a:moveTo>
                        <a:pt x="2" y="11"/>
                      </a:moveTo>
                      <a:cubicBezTo>
                        <a:pt x="11" y="11"/>
                        <a:pt x="11" y="11"/>
                        <a:pt x="11" y="11"/>
                      </a:cubicBezTo>
                      <a:cubicBezTo>
                        <a:pt x="11" y="7"/>
                        <a:pt x="10" y="3"/>
                        <a:pt x="10" y="0"/>
                      </a:cubicBezTo>
                      <a:cubicBezTo>
                        <a:pt x="0" y="0"/>
                        <a:pt x="0" y="0"/>
                        <a:pt x="0" y="0"/>
                      </a:cubicBezTo>
                      <a:cubicBezTo>
                        <a:pt x="1" y="3"/>
                        <a:pt x="1" y="7"/>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100" name="Rectangle 49"/>
                <p:cNvSpPr>
                  <a:spLocks noChangeArrowheads="1"/>
                </p:cNvSpPr>
                <p:nvPr/>
              </p:nvSpPr>
              <p:spPr bwMode="auto">
                <a:xfrm>
                  <a:off x="1185111" y="998049"/>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3" tIns="45716" rIns="91433" bIns="45716" numCol="1" anchor="t" anchorCtr="0" compatLnSpc="1"/>
                <a:lstStyle/>
                <a:p>
                  <a:endParaRPr lang="en-US" sz="1705">
                    <a:cs typeface="+mn-ea"/>
                    <a:sym typeface="+mn-lt"/>
                  </a:endParaRPr>
                </a:p>
              </p:txBody>
            </p:sp>
            <p:sp>
              <p:nvSpPr>
                <p:cNvPr id="101" name="Freeform 50"/>
                <p:cNvSpPr/>
                <p:nvPr/>
              </p:nvSpPr>
              <p:spPr bwMode="auto">
                <a:xfrm>
                  <a:off x="951748" y="1179024"/>
                  <a:ext cx="41275" cy="41275"/>
                </a:xfrm>
                <a:custGeom>
                  <a:avLst/>
                  <a:gdLst>
                    <a:gd name="T0" fmla="*/ 11 w 11"/>
                    <a:gd name="T1" fmla="*/ 0 h 11"/>
                    <a:gd name="T2" fmla="*/ 1 w 11"/>
                    <a:gd name="T3" fmla="*/ 0 h 11"/>
                    <a:gd name="T4" fmla="*/ 0 w 11"/>
                    <a:gd name="T5" fmla="*/ 11 h 11"/>
                    <a:gd name="T6" fmla="*/ 10 w 11"/>
                    <a:gd name="T7" fmla="*/ 11 h 11"/>
                    <a:gd name="T8" fmla="*/ 11 w 11"/>
                    <a:gd name="T9" fmla="*/ 0 h 11"/>
                  </a:gdLst>
                  <a:ahLst/>
                  <a:cxnLst>
                    <a:cxn ang="0">
                      <a:pos x="T0" y="T1"/>
                    </a:cxn>
                    <a:cxn ang="0">
                      <a:pos x="T2" y="T3"/>
                    </a:cxn>
                    <a:cxn ang="0">
                      <a:pos x="T4" y="T5"/>
                    </a:cxn>
                    <a:cxn ang="0">
                      <a:pos x="T6" y="T7"/>
                    </a:cxn>
                    <a:cxn ang="0">
                      <a:pos x="T8" y="T9"/>
                    </a:cxn>
                  </a:cxnLst>
                  <a:rect l="0" t="0" r="r" b="b"/>
                  <a:pathLst>
                    <a:path w="11" h="11">
                      <a:moveTo>
                        <a:pt x="11" y="0"/>
                      </a:moveTo>
                      <a:cubicBezTo>
                        <a:pt x="1" y="0"/>
                        <a:pt x="1" y="0"/>
                        <a:pt x="1" y="0"/>
                      </a:cubicBezTo>
                      <a:cubicBezTo>
                        <a:pt x="1" y="4"/>
                        <a:pt x="1" y="7"/>
                        <a:pt x="0" y="11"/>
                      </a:cubicBezTo>
                      <a:cubicBezTo>
                        <a:pt x="10" y="11"/>
                        <a:pt x="10" y="11"/>
                        <a:pt x="10" y="11"/>
                      </a:cubicBezTo>
                      <a:cubicBezTo>
                        <a:pt x="10" y="7"/>
                        <a:pt x="11" y="4"/>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102" name="Freeform 51"/>
                <p:cNvSpPr/>
                <p:nvPr/>
              </p:nvSpPr>
              <p:spPr bwMode="auto">
                <a:xfrm>
                  <a:off x="1420061" y="1179024"/>
                  <a:ext cx="41275" cy="41275"/>
                </a:xfrm>
                <a:custGeom>
                  <a:avLst/>
                  <a:gdLst>
                    <a:gd name="T0" fmla="*/ 1 w 11"/>
                    <a:gd name="T1" fmla="*/ 11 h 11"/>
                    <a:gd name="T2" fmla="*/ 11 w 11"/>
                    <a:gd name="T3" fmla="*/ 11 h 11"/>
                    <a:gd name="T4" fmla="*/ 10 w 11"/>
                    <a:gd name="T5" fmla="*/ 0 h 11"/>
                    <a:gd name="T6" fmla="*/ 0 w 11"/>
                    <a:gd name="T7" fmla="*/ 0 h 11"/>
                    <a:gd name="T8" fmla="*/ 1 w 11"/>
                    <a:gd name="T9" fmla="*/ 11 h 11"/>
                  </a:gdLst>
                  <a:ahLst/>
                  <a:cxnLst>
                    <a:cxn ang="0">
                      <a:pos x="T0" y="T1"/>
                    </a:cxn>
                    <a:cxn ang="0">
                      <a:pos x="T2" y="T3"/>
                    </a:cxn>
                    <a:cxn ang="0">
                      <a:pos x="T4" y="T5"/>
                    </a:cxn>
                    <a:cxn ang="0">
                      <a:pos x="T6" y="T7"/>
                    </a:cxn>
                    <a:cxn ang="0">
                      <a:pos x="T8" y="T9"/>
                    </a:cxn>
                  </a:cxnLst>
                  <a:rect l="0" t="0" r="r" b="b"/>
                  <a:pathLst>
                    <a:path w="11" h="11">
                      <a:moveTo>
                        <a:pt x="1" y="11"/>
                      </a:moveTo>
                      <a:cubicBezTo>
                        <a:pt x="11" y="11"/>
                        <a:pt x="11" y="11"/>
                        <a:pt x="11" y="11"/>
                      </a:cubicBezTo>
                      <a:cubicBezTo>
                        <a:pt x="11" y="7"/>
                        <a:pt x="10" y="4"/>
                        <a:pt x="10" y="0"/>
                      </a:cubicBezTo>
                      <a:cubicBezTo>
                        <a:pt x="0" y="0"/>
                        <a:pt x="0" y="0"/>
                        <a:pt x="0" y="0"/>
                      </a:cubicBezTo>
                      <a:cubicBezTo>
                        <a:pt x="1" y="4"/>
                        <a:pt x="1" y="7"/>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103" name="Rectangle 52"/>
                <p:cNvSpPr>
                  <a:spLocks noChangeArrowheads="1"/>
                </p:cNvSpPr>
                <p:nvPr/>
              </p:nvSpPr>
              <p:spPr bwMode="auto">
                <a:xfrm>
                  <a:off x="1185111" y="1179024"/>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3" tIns="45716" rIns="91433" bIns="45716" numCol="1" anchor="t" anchorCtr="0" compatLnSpc="1"/>
                <a:lstStyle/>
                <a:p>
                  <a:endParaRPr lang="en-US" sz="1705">
                    <a:cs typeface="+mn-ea"/>
                    <a:sym typeface="+mn-lt"/>
                  </a:endParaRPr>
                </a:p>
              </p:txBody>
            </p:sp>
            <p:sp>
              <p:nvSpPr>
                <p:cNvPr id="104" name="Freeform 53"/>
                <p:cNvSpPr/>
                <p:nvPr/>
              </p:nvSpPr>
              <p:spPr bwMode="auto">
                <a:xfrm>
                  <a:off x="943810" y="1340950"/>
                  <a:ext cx="38100" cy="41275"/>
                </a:xfrm>
                <a:custGeom>
                  <a:avLst/>
                  <a:gdLst>
                    <a:gd name="T0" fmla="*/ 10 w 10"/>
                    <a:gd name="T1" fmla="*/ 0 h 11"/>
                    <a:gd name="T2" fmla="*/ 0 w 10"/>
                    <a:gd name="T3" fmla="*/ 0 h 11"/>
                    <a:gd name="T4" fmla="*/ 0 w 10"/>
                    <a:gd name="T5" fmla="*/ 11 h 11"/>
                    <a:gd name="T6" fmla="*/ 9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0" y="0"/>
                        <a:pt x="0" y="0"/>
                        <a:pt x="0" y="0"/>
                      </a:cubicBezTo>
                      <a:cubicBezTo>
                        <a:pt x="0" y="3"/>
                        <a:pt x="0" y="7"/>
                        <a:pt x="0" y="11"/>
                      </a:cubicBezTo>
                      <a:cubicBezTo>
                        <a:pt x="9" y="11"/>
                        <a:pt x="9" y="11"/>
                        <a:pt x="9" y="11"/>
                      </a:cubicBezTo>
                      <a:cubicBezTo>
                        <a:pt x="9" y="7"/>
                        <a:pt x="10" y="3"/>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105" name="Freeform 54"/>
                <p:cNvSpPr/>
                <p:nvPr/>
              </p:nvSpPr>
              <p:spPr bwMode="auto">
                <a:xfrm>
                  <a:off x="1434349" y="1340950"/>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3"/>
                        <a:pt x="9" y="0"/>
                      </a:cubicBezTo>
                      <a:cubicBezTo>
                        <a:pt x="0" y="0"/>
                        <a:pt x="0" y="0"/>
                        <a:pt x="0" y="0"/>
                      </a:cubicBezTo>
                      <a:cubicBezTo>
                        <a:pt x="0" y="3"/>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106" name="Rectangle 55"/>
                <p:cNvSpPr>
                  <a:spLocks noChangeArrowheads="1"/>
                </p:cNvSpPr>
                <p:nvPr/>
              </p:nvSpPr>
              <p:spPr bwMode="auto">
                <a:xfrm>
                  <a:off x="1185111" y="13409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3" tIns="45716" rIns="91433" bIns="45716" numCol="1" anchor="t" anchorCtr="0" compatLnSpc="1"/>
                <a:lstStyle/>
                <a:p>
                  <a:endParaRPr lang="en-US" sz="1705">
                    <a:cs typeface="+mn-ea"/>
                    <a:sym typeface="+mn-lt"/>
                  </a:endParaRPr>
                </a:p>
              </p:txBody>
            </p:sp>
            <p:sp>
              <p:nvSpPr>
                <p:cNvPr id="107" name="Freeform 56"/>
                <p:cNvSpPr/>
                <p:nvPr/>
              </p:nvSpPr>
              <p:spPr bwMode="auto">
                <a:xfrm>
                  <a:off x="935873" y="1521925"/>
                  <a:ext cx="34925" cy="41275"/>
                </a:xfrm>
                <a:custGeom>
                  <a:avLst/>
                  <a:gdLst>
                    <a:gd name="T0" fmla="*/ 9 w 9"/>
                    <a:gd name="T1" fmla="*/ 0 h 11"/>
                    <a:gd name="T2" fmla="*/ 0 w 9"/>
                    <a:gd name="T3" fmla="*/ 0 h 11"/>
                    <a:gd name="T4" fmla="*/ 0 w 9"/>
                    <a:gd name="T5" fmla="*/ 11 h 11"/>
                    <a:gd name="T6" fmla="*/ 9 w 9"/>
                    <a:gd name="T7" fmla="*/ 11 h 11"/>
                    <a:gd name="T8" fmla="*/ 9 w 9"/>
                    <a:gd name="T9" fmla="*/ 0 h 11"/>
                  </a:gdLst>
                  <a:ahLst/>
                  <a:cxnLst>
                    <a:cxn ang="0">
                      <a:pos x="T0" y="T1"/>
                    </a:cxn>
                    <a:cxn ang="0">
                      <a:pos x="T2" y="T3"/>
                    </a:cxn>
                    <a:cxn ang="0">
                      <a:pos x="T4" y="T5"/>
                    </a:cxn>
                    <a:cxn ang="0">
                      <a:pos x="T6" y="T7"/>
                    </a:cxn>
                    <a:cxn ang="0">
                      <a:pos x="T8" y="T9"/>
                    </a:cxn>
                  </a:cxnLst>
                  <a:rect l="0" t="0" r="r" b="b"/>
                  <a:pathLst>
                    <a:path w="9" h="11">
                      <a:moveTo>
                        <a:pt x="9" y="0"/>
                      </a:moveTo>
                      <a:cubicBezTo>
                        <a:pt x="0" y="0"/>
                        <a:pt x="0" y="0"/>
                        <a:pt x="0" y="0"/>
                      </a:cubicBezTo>
                      <a:cubicBezTo>
                        <a:pt x="0" y="4"/>
                        <a:pt x="0" y="7"/>
                        <a:pt x="0" y="11"/>
                      </a:cubicBezTo>
                      <a:cubicBezTo>
                        <a:pt x="9" y="11"/>
                        <a:pt x="9" y="11"/>
                        <a:pt x="9" y="11"/>
                      </a:cubicBezTo>
                      <a:cubicBezTo>
                        <a:pt x="9" y="7"/>
                        <a:pt x="9" y="4"/>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108" name="Freeform 57"/>
                <p:cNvSpPr/>
                <p:nvPr/>
              </p:nvSpPr>
              <p:spPr bwMode="auto">
                <a:xfrm>
                  <a:off x="1442286" y="1521925"/>
                  <a:ext cx="38100" cy="41275"/>
                </a:xfrm>
                <a:custGeom>
                  <a:avLst/>
                  <a:gdLst>
                    <a:gd name="T0" fmla="*/ 0 w 10"/>
                    <a:gd name="T1" fmla="*/ 11 h 11"/>
                    <a:gd name="T2" fmla="*/ 10 w 10"/>
                    <a:gd name="T3" fmla="*/ 11 h 11"/>
                    <a:gd name="T4" fmla="*/ 9 w 10"/>
                    <a:gd name="T5" fmla="*/ 0 h 11"/>
                    <a:gd name="T6" fmla="*/ 0 w 10"/>
                    <a:gd name="T7" fmla="*/ 0 h 11"/>
                    <a:gd name="T8" fmla="*/ 0 w 10"/>
                    <a:gd name="T9" fmla="*/ 11 h 11"/>
                  </a:gdLst>
                  <a:ahLst/>
                  <a:cxnLst>
                    <a:cxn ang="0">
                      <a:pos x="T0" y="T1"/>
                    </a:cxn>
                    <a:cxn ang="0">
                      <a:pos x="T2" y="T3"/>
                    </a:cxn>
                    <a:cxn ang="0">
                      <a:pos x="T4" y="T5"/>
                    </a:cxn>
                    <a:cxn ang="0">
                      <a:pos x="T6" y="T7"/>
                    </a:cxn>
                    <a:cxn ang="0">
                      <a:pos x="T8" y="T9"/>
                    </a:cxn>
                  </a:cxnLst>
                  <a:rect l="0" t="0" r="r" b="b"/>
                  <a:pathLst>
                    <a:path w="10" h="11">
                      <a:moveTo>
                        <a:pt x="0" y="11"/>
                      </a:moveTo>
                      <a:cubicBezTo>
                        <a:pt x="10" y="11"/>
                        <a:pt x="10" y="11"/>
                        <a:pt x="10" y="11"/>
                      </a:cubicBezTo>
                      <a:cubicBezTo>
                        <a:pt x="10" y="7"/>
                        <a:pt x="9" y="4"/>
                        <a:pt x="9" y="0"/>
                      </a:cubicBezTo>
                      <a:cubicBezTo>
                        <a:pt x="0" y="0"/>
                        <a:pt x="0" y="0"/>
                        <a:pt x="0" y="0"/>
                      </a:cubicBezTo>
                      <a:cubicBezTo>
                        <a:pt x="0" y="4"/>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3" tIns="45716" rIns="91433" bIns="45716" numCol="1" anchor="t" anchorCtr="0" compatLnSpc="1"/>
                <a:lstStyle/>
                <a:p>
                  <a:endParaRPr lang="en-US" sz="1705">
                    <a:cs typeface="+mn-ea"/>
                    <a:sym typeface="+mn-lt"/>
                  </a:endParaRPr>
                </a:p>
              </p:txBody>
            </p:sp>
            <p:sp>
              <p:nvSpPr>
                <p:cNvPr id="109" name="Rectangle 58"/>
                <p:cNvSpPr>
                  <a:spLocks noChangeArrowheads="1"/>
                </p:cNvSpPr>
                <p:nvPr/>
              </p:nvSpPr>
              <p:spPr bwMode="auto">
                <a:xfrm>
                  <a:off x="1185111" y="1521925"/>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3" tIns="45716" rIns="91433" bIns="45716" numCol="1" anchor="t" anchorCtr="0" compatLnSpc="1"/>
                <a:lstStyle/>
                <a:p>
                  <a:endParaRPr lang="en-US" sz="1705">
                    <a:cs typeface="+mn-ea"/>
                    <a:sym typeface="+mn-lt"/>
                  </a:endParaRPr>
                </a:p>
              </p:txBody>
            </p:sp>
            <p:sp>
              <p:nvSpPr>
                <p:cNvPr id="110" name="Rectangle 59"/>
                <p:cNvSpPr>
                  <a:spLocks noChangeArrowheads="1"/>
                </p:cNvSpPr>
                <p:nvPr/>
              </p:nvSpPr>
              <p:spPr bwMode="auto">
                <a:xfrm>
                  <a:off x="1185111" y="1709250"/>
                  <a:ext cx="34925"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3" tIns="45716" rIns="91433" bIns="45716" numCol="1" anchor="t" anchorCtr="0" compatLnSpc="1"/>
                <a:lstStyle/>
                <a:p>
                  <a:endParaRPr lang="en-US" sz="1705">
                    <a:cs typeface="+mn-ea"/>
                    <a:sym typeface="+mn-lt"/>
                  </a:endParaRPr>
                </a:p>
              </p:txBody>
            </p:sp>
          </p:grpSp>
        </p:grpSp>
      </p:grpSp>
      <p:grpSp>
        <p:nvGrpSpPr>
          <p:cNvPr id="28" name="Group 27"/>
          <p:cNvGrpSpPr/>
          <p:nvPr/>
        </p:nvGrpSpPr>
        <p:grpSpPr>
          <a:xfrm>
            <a:off x="6467086" y="1771742"/>
            <a:ext cx="2035037" cy="2035037"/>
            <a:chOff x="6467105" y="1771650"/>
            <a:chExt cx="2035149" cy="2035149"/>
          </a:xfrm>
          <a:solidFill>
            <a:schemeClr val="accent3"/>
          </a:solidFill>
        </p:grpSpPr>
        <p:sp>
          <p:nvSpPr>
            <p:cNvPr id="12" name="Oval 11"/>
            <p:cNvSpPr/>
            <p:nvPr/>
          </p:nvSpPr>
          <p:spPr>
            <a:xfrm flipH="1">
              <a:off x="6467105" y="1771650"/>
              <a:ext cx="2035149" cy="2035149"/>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11" name="Shape 731"/>
            <p:cNvSpPr/>
            <p:nvPr/>
          </p:nvSpPr>
          <p:spPr>
            <a:xfrm>
              <a:off x="7168553" y="2372842"/>
              <a:ext cx="662729" cy="833097"/>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grpFill/>
            <a:ln w="12700" cap="flat">
              <a:noFill/>
              <a:miter lim="400000"/>
            </a:ln>
            <a:effectLst/>
          </p:spPr>
          <p:txBody>
            <a:bodyPr wrap="square" lIns="38096" tIns="38096" rIns="38096" bIns="38096" numCol="1" anchor="ctr">
              <a:noAutofit/>
            </a:bodyPr>
            <a:lstStyle/>
            <a:p>
              <a:pPr lvl="0" algn="l">
                <a:defRPr sz="3100" b="1">
                  <a:latin typeface="Kontrapunkt Bob Bold"/>
                  <a:ea typeface="Kontrapunkt Bob Bold"/>
                  <a:cs typeface="Kontrapunkt Bob Bold"/>
                  <a:sym typeface="Kontrapunkt Bob Bold"/>
                </a:defRPr>
              </a:pPr>
              <a:endParaRPr sz="3100">
                <a:cs typeface="+mn-ea"/>
                <a:sym typeface="+mn-lt"/>
              </a:endParaRPr>
            </a:p>
          </p:txBody>
        </p:sp>
      </p:grpSp>
      <p:grpSp>
        <p:nvGrpSpPr>
          <p:cNvPr id="29" name="Group 28"/>
          <p:cNvGrpSpPr/>
          <p:nvPr/>
        </p:nvGrpSpPr>
        <p:grpSpPr>
          <a:xfrm>
            <a:off x="9091356" y="1771742"/>
            <a:ext cx="2035037" cy="2035037"/>
            <a:chOff x="9091520" y="1771650"/>
            <a:chExt cx="2035149" cy="2035149"/>
          </a:xfrm>
        </p:grpSpPr>
        <p:sp>
          <p:nvSpPr>
            <p:cNvPr id="4" name="Oval 3"/>
            <p:cNvSpPr/>
            <p:nvPr/>
          </p:nvSpPr>
          <p:spPr>
            <a:xfrm flipH="1">
              <a:off x="9091520" y="1771650"/>
              <a:ext cx="2035149" cy="2035149"/>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12" name="Freeform 5"/>
            <p:cNvSpPr>
              <a:spLocks noEditPoints="1"/>
            </p:cNvSpPr>
            <p:nvPr/>
          </p:nvSpPr>
          <p:spPr bwMode="auto">
            <a:xfrm>
              <a:off x="9538678" y="2614530"/>
              <a:ext cx="1278706" cy="450693"/>
            </a:xfrm>
            <a:custGeom>
              <a:avLst/>
              <a:gdLst>
                <a:gd name="T0" fmla="*/ 412 w 412"/>
                <a:gd name="T1" fmla="*/ 15 h 132"/>
                <a:gd name="T2" fmla="*/ 407 w 412"/>
                <a:gd name="T3" fmla="*/ 10 h 132"/>
                <a:gd name="T4" fmla="*/ 405 w 412"/>
                <a:gd name="T5" fmla="*/ 11 h 132"/>
                <a:gd name="T6" fmla="*/ 342 w 412"/>
                <a:gd name="T7" fmla="*/ 44 h 132"/>
                <a:gd name="T8" fmla="*/ 219 w 412"/>
                <a:gd name="T9" fmla="*/ 8 h 132"/>
                <a:gd name="T10" fmla="*/ 125 w 412"/>
                <a:gd name="T11" fmla="*/ 3 h 132"/>
                <a:gd name="T12" fmla="*/ 59 w 412"/>
                <a:gd name="T13" fmla="*/ 19 h 132"/>
                <a:gd name="T14" fmla="*/ 20 w 412"/>
                <a:gd name="T15" fmla="*/ 37 h 132"/>
                <a:gd name="T16" fmla="*/ 7 w 412"/>
                <a:gd name="T17" fmla="*/ 46 h 132"/>
                <a:gd name="T18" fmla="*/ 7 w 412"/>
                <a:gd name="T19" fmla="*/ 49 h 132"/>
                <a:gd name="T20" fmla="*/ 7 w 412"/>
                <a:gd name="T21" fmla="*/ 51 h 132"/>
                <a:gd name="T22" fmla="*/ 48 w 412"/>
                <a:gd name="T23" fmla="*/ 71 h 132"/>
                <a:gd name="T24" fmla="*/ 50 w 412"/>
                <a:gd name="T25" fmla="*/ 75 h 132"/>
                <a:gd name="T26" fmla="*/ 46 w 412"/>
                <a:gd name="T27" fmla="*/ 79 h 132"/>
                <a:gd name="T28" fmla="*/ 2 w 412"/>
                <a:gd name="T29" fmla="*/ 79 h 132"/>
                <a:gd name="T30" fmla="*/ 0 w 412"/>
                <a:gd name="T31" fmla="*/ 80 h 132"/>
                <a:gd name="T32" fmla="*/ 1 w 412"/>
                <a:gd name="T33" fmla="*/ 81 h 132"/>
                <a:gd name="T34" fmla="*/ 82 w 412"/>
                <a:gd name="T35" fmla="*/ 122 h 132"/>
                <a:gd name="T36" fmla="*/ 173 w 412"/>
                <a:gd name="T37" fmla="*/ 130 h 132"/>
                <a:gd name="T38" fmla="*/ 256 w 412"/>
                <a:gd name="T39" fmla="*/ 117 h 132"/>
                <a:gd name="T40" fmla="*/ 318 w 412"/>
                <a:gd name="T41" fmla="*/ 100 h 132"/>
                <a:gd name="T42" fmla="*/ 342 w 412"/>
                <a:gd name="T43" fmla="*/ 91 h 132"/>
                <a:gd name="T44" fmla="*/ 405 w 412"/>
                <a:gd name="T45" fmla="*/ 124 h 132"/>
                <a:gd name="T46" fmla="*/ 407 w 412"/>
                <a:gd name="T47" fmla="*/ 124 h 132"/>
                <a:gd name="T48" fmla="*/ 412 w 412"/>
                <a:gd name="T49" fmla="*/ 119 h 132"/>
                <a:gd name="T50" fmla="*/ 411 w 412"/>
                <a:gd name="T51" fmla="*/ 116 h 132"/>
                <a:gd name="T52" fmla="*/ 375 w 412"/>
                <a:gd name="T53" fmla="*/ 67 h 132"/>
                <a:gd name="T54" fmla="*/ 411 w 412"/>
                <a:gd name="T55" fmla="*/ 18 h 132"/>
                <a:gd name="T56" fmla="*/ 412 w 412"/>
                <a:gd name="T57" fmla="*/ 15 h 132"/>
                <a:gd name="T58" fmla="*/ 82 w 412"/>
                <a:gd name="T59" fmla="*/ 57 h 132"/>
                <a:gd name="T60" fmla="*/ 72 w 412"/>
                <a:gd name="T61" fmla="*/ 61 h 132"/>
                <a:gd name="T62" fmla="*/ 61 w 412"/>
                <a:gd name="T63" fmla="*/ 57 h 132"/>
                <a:gd name="T64" fmla="*/ 57 w 412"/>
                <a:gd name="T65" fmla="*/ 45 h 132"/>
                <a:gd name="T66" fmla="*/ 61 w 412"/>
                <a:gd name="T67" fmla="*/ 34 h 132"/>
                <a:gd name="T68" fmla="*/ 72 w 412"/>
                <a:gd name="T69" fmla="*/ 29 h 132"/>
                <a:gd name="T70" fmla="*/ 82 w 412"/>
                <a:gd name="T71" fmla="*/ 34 h 132"/>
                <a:gd name="T72" fmla="*/ 87 w 412"/>
                <a:gd name="T73" fmla="*/ 45 h 132"/>
                <a:gd name="T74" fmla="*/ 82 w 412"/>
                <a:gd name="T75" fmla="*/ 5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2" h="132">
                  <a:moveTo>
                    <a:pt x="412" y="15"/>
                  </a:moveTo>
                  <a:cubicBezTo>
                    <a:pt x="412" y="12"/>
                    <a:pt x="411" y="10"/>
                    <a:pt x="407" y="10"/>
                  </a:cubicBezTo>
                  <a:cubicBezTo>
                    <a:pt x="406" y="10"/>
                    <a:pt x="406" y="10"/>
                    <a:pt x="405" y="11"/>
                  </a:cubicBezTo>
                  <a:cubicBezTo>
                    <a:pt x="342" y="44"/>
                    <a:pt x="342" y="44"/>
                    <a:pt x="342" y="44"/>
                  </a:cubicBezTo>
                  <a:cubicBezTo>
                    <a:pt x="299" y="26"/>
                    <a:pt x="258" y="14"/>
                    <a:pt x="219" y="8"/>
                  </a:cubicBezTo>
                  <a:cubicBezTo>
                    <a:pt x="180" y="2"/>
                    <a:pt x="148" y="0"/>
                    <a:pt x="125" y="3"/>
                  </a:cubicBezTo>
                  <a:cubicBezTo>
                    <a:pt x="101" y="5"/>
                    <a:pt x="79" y="11"/>
                    <a:pt x="59" y="19"/>
                  </a:cubicBezTo>
                  <a:cubicBezTo>
                    <a:pt x="39" y="26"/>
                    <a:pt x="26" y="32"/>
                    <a:pt x="20" y="37"/>
                  </a:cubicBezTo>
                  <a:cubicBezTo>
                    <a:pt x="15" y="41"/>
                    <a:pt x="10" y="44"/>
                    <a:pt x="7" y="46"/>
                  </a:cubicBezTo>
                  <a:cubicBezTo>
                    <a:pt x="7" y="47"/>
                    <a:pt x="7" y="48"/>
                    <a:pt x="7" y="49"/>
                  </a:cubicBezTo>
                  <a:cubicBezTo>
                    <a:pt x="7" y="49"/>
                    <a:pt x="7" y="50"/>
                    <a:pt x="7" y="51"/>
                  </a:cubicBezTo>
                  <a:cubicBezTo>
                    <a:pt x="48" y="71"/>
                    <a:pt x="48" y="71"/>
                    <a:pt x="48" y="71"/>
                  </a:cubicBezTo>
                  <a:cubicBezTo>
                    <a:pt x="49" y="72"/>
                    <a:pt x="50" y="73"/>
                    <a:pt x="50" y="75"/>
                  </a:cubicBezTo>
                  <a:cubicBezTo>
                    <a:pt x="50" y="78"/>
                    <a:pt x="48" y="79"/>
                    <a:pt x="46" y="79"/>
                  </a:cubicBezTo>
                  <a:cubicBezTo>
                    <a:pt x="2" y="79"/>
                    <a:pt x="2" y="79"/>
                    <a:pt x="2" y="79"/>
                  </a:cubicBezTo>
                  <a:cubicBezTo>
                    <a:pt x="1" y="79"/>
                    <a:pt x="0" y="79"/>
                    <a:pt x="0" y="80"/>
                  </a:cubicBezTo>
                  <a:cubicBezTo>
                    <a:pt x="0" y="81"/>
                    <a:pt x="1" y="81"/>
                    <a:pt x="1" y="81"/>
                  </a:cubicBezTo>
                  <a:cubicBezTo>
                    <a:pt x="24" y="101"/>
                    <a:pt x="51" y="114"/>
                    <a:pt x="82" y="122"/>
                  </a:cubicBezTo>
                  <a:cubicBezTo>
                    <a:pt x="114" y="129"/>
                    <a:pt x="144" y="132"/>
                    <a:pt x="173" y="130"/>
                  </a:cubicBezTo>
                  <a:cubicBezTo>
                    <a:pt x="203" y="127"/>
                    <a:pt x="230" y="123"/>
                    <a:pt x="256" y="117"/>
                  </a:cubicBezTo>
                  <a:cubicBezTo>
                    <a:pt x="282" y="111"/>
                    <a:pt x="303" y="106"/>
                    <a:pt x="318" y="100"/>
                  </a:cubicBezTo>
                  <a:cubicBezTo>
                    <a:pt x="334" y="95"/>
                    <a:pt x="342" y="92"/>
                    <a:pt x="342" y="91"/>
                  </a:cubicBezTo>
                  <a:cubicBezTo>
                    <a:pt x="405" y="124"/>
                    <a:pt x="405" y="124"/>
                    <a:pt x="405" y="124"/>
                  </a:cubicBezTo>
                  <a:cubicBezTo>
                    <a:pt x="407" y="124"/>
                    <a:pt x="407" y="124"/>
                    <a:pt x="407" y="124"/>
                  </a:cubicBezTo>
                  <a:cubicBezTo>
                    <a:pt x="411" y="124"/>
                    <a:pt x="412" y="123"/>
                    <a:pt x="412" y="119"/>
                  </a:cubicBezTo>
                  <a:cubicBezTo>
                    <a:pt x="412" y="118"/>
                    <a:pt x="412" y="118"/>
                    <a:pt x="411" y="116"/>
                  </a:cubicBezTo>
                  <a:cubicBezTo>
                    <a:pt x="375" y="67"/>
                    <a:pt x="375" y="67"/>
                    <a:pt x="375" y="67"/>
                  </a:cubicBezTo>
                  <a:cubicBezTo>
                    <a:pt x="411" y="18"/>
                    <a:pt x="411" y="18"/>
                    <a:pt x="411" y="18"/>
                  </a:cubicBezTo>
                  <a:cubicBezTo>
                    <a:pt x="412" y="17"/>
                    <a:pt x="412" y="16"/>
                    <a:pt x="412" y="15"/>
                  </a:cubicBezTo>
                  <a:close/>
                  <a:moveTo>
                    <a:pt x="82" y="57"/>
                  </a:moveTo>
                  <a:cubicBezTo>
                    <a:pt x="79" y="60"/>
                    <a:pt x="76" y="61"/>
                    <a:pt x="72" y="61"/>
                  </a:cubicBezTo>
                  <a:cubicBezTo>
                    <a:pt x="68" y="61"/>
                    <a:pt x="64" y="60"/>
                    <a:pt x="61" y="57"/>
                  </a:cubicBezTo>
                  <a:cubicBezTo>
                    <a:pt x="58" y="54"/>
                    <a:pt x="57" y="50"/>
                    <a:pt x="57" y="45"/>
                  </a:cubicBezTo>
                  <a:cubicBezTo>
                    <a:pt x="57" y="41"/>
                    <a:pt x="58" y="37"/>
                    <a:pt x="61" y="34"/>
                  </a:cubicBezTo>
                  <a:cubicBezTo>
                    <a:pt x="64" y="31"/>
                    <a:pt x="68" y="29"/>
                    <a:pt x="72" y="29"/>
                  </a:cubicBezTo>
                  <a:cubicBezTo>
                    <a:pt x="76" y="29"/>
                    <a:pt x="79" y="31"/>
                    <a:pt x="82" y="34"/>
                  </a:cubicBezTo>
                  <a:cubicBezTo>
                    <a:pt x="85" y="37"/>
                    <a:pt x="87" y="41"/>
                    <a:pt x="87" y="45"/>
                  </a:cubicBezTo>
                  <a:cubicBezTo>
                    <a:pt x="87" y="50"/>
                    <a:pt x="85" y="54"/>
                    <a:pt x="82" y="57"/>
                  </a:cubicBezTo>
                  <a:close/>
                </a:path>
              </a:pathLst>
            </a:custGeom>
            <a:solidFill>
              <a:schemeClr val="accent4"/>
            </a:solidFill>
            <a:ln>
              <a:noFill/>
            </a:ln>
          </p:spPr>
          <p:txBody>
            <a:bodyPr vert="horz" wrap="square" lIns="91433" tIns="45716" rIns="91433" bIns="45716" numCol="1" anchor="t" anchorCtr="0" compatLnSpc="1"/>
            <a:lstStyle/>
            <a:p>
              <a:endParaRPr lang="en-US" sz="1705">
                <a:cs typeface="+mn-ea"/>
                <a:sym typeface="+mn-lt"/>
              </a:endParaRPr>
            </a:p>
          </p:txBody>
        </p:sp>
      </p:grpSp>
      <p:grpSp>
        <p:nvGrpSpPr>
          <p:cNvPr id="5" name="Group 4"/>
          <p:cNvGrpSpPr/>
          <p:nvPr/>
        </p:nvGrpSpPr>
        <p:grpSpPr>
          <a:xfrm>
            <a:off x="1049851" y="3162266"/>
            <a:ext cx="652380" cy="652380"/>
            <a:chOff x="1049573" y="3162249"/>
            <a:chExt cx="652416" cy="652416"/>
          </a:xfrm>
        </p:grpSpPr>
        <p:sp>
          <p:nvSpPr>
            <p:cNvPr id="21" name="Oval 20"/>
            <p:cNvSpPr/>
            <p:nvPr/>
          </p:nvSpPr>
          <p:spPr>
            <a:xfrm flipH="1">
              <a:off x="1049573" y="3162249"/>
              <a:ext cx="652416" cy="652416"/>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2" name="Text Box 7"/>
            <p:cNvSpPr txBox="1">
              <a:spLocks noChangeArrowheads="1"/>
            </p:cNvSpPr>
            <p:nvPr/>
          </p:nvSpPr>
          <p:spPr bwMode="auto">
            <a:xfrm flipH="1">
              <a:off x="1159401" y="3298885"/>
              <a:ext cx="394097" cy="430905"/>
            </a:xfrm>
            <a:prstGeom prst="rect">
              <a:avLst/>
            </a:prstGeom>
            <a:noFill/>
            <a:ln w="9525">
              <a:noFill/>
              <a:miter lim="800000"/>
            </a:ln>
          </p:spPr>
          <p:txBody>
            <a:bodyPr wrap="none" lIns="60956" tIns="30477" rIns="60956" bIns="30477">
              <a:spAutoFit/>
            </a:bodyPr>
            <a:lstStyle/>
            <a:p>
              <a:pPr algn="ctr" defTabSz="2039620"/>
              <a:r>
                <a:rPr lang="en-CA" sz="2400" spc="-281">
                  <a:solidFill>
                    <a:schemeClr val="bg1"/>
                  </a:solidFill>
                  <a:cs typeface="+mn-ea"/>
                  <a:sym typeface="+mn-lt"/>
                </a:rPr>
                <a:t>01</a:t>
              </a:r>
              <a:endParaRPr lang="en-CA" sz="2400" spc="-281">
                <a:solidFill>
                  <a:schemeClr val="bg1"/>
                </a:solidFill>
                <a:cs typeface="+mn-ea"/>
                <a:sym typeface="+mn-lt"/>
              </a:endParaRPr>
            </a:p>
          </p:txBody>
        </p:sp>
      </p:grpSp>
      <p:grpSp>
        <p:nvGrpSpPr>
          <p:cNvPr id="15" name="Group 14"/>
          <p:cNvGrpSpPr/>
          <p:nvPr/>
        </p:nvGrpSpPr>
        <p:grpSpPr>
          <a:xfrm>
            <a:off x="3683911" y="3162266"/>
            <a:ext cx="652380" cy="652380"/>
            <a:chOff x="3683778" y="3162249"/>
            <a:chExt cx="652416" cy="652416"/>
          </a:xfrm>
        </p:grpSpPr>
        <p:sp>
          <p:nvSpPr>
            <p:cNvPr id="26" name="Oval 25"/>
            <p:cNvSpPr/>
            <p:nvPr/>
          </p:nvSpPr>
          <p:spPr>
            <a:xfrm flipH="1">
              <a:off x="3683778" y="3162249"/>
              <a:ext cx="652416" cy="65241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27" name="Text Box 7"/>
            <p:cNvSpPr txBox="1">
              <a:spLocks noChangeArrowheads="1"/>
            </p:cNvSpPr>
            <p:nvPr/>
          </p:nvSpPr>
          <p:spPr bwMode="auto">
            <a:xfrm flipH="1">
              <a:off x="3785993" y="3298885"/>
              <a:ext cx="394097" cy="430905"/>
            </a:xfrm>
            <a:prstGeom prst="rect">
              <a:avLst/>
            </a:prstGeom>
            <a:noFill/>
            <a:ln w="9525">
              <a:noFill/>
              <a:miter lim="800000"/>
            </a:ln>
          </p:spPr>
          <p:txBody>
            <a:bodyPr wrap="none" lIns="60956" tIns="30477" rIns="60956" bIns="30477">
              <a:spAutoFit/>
            </a:bodyPr>
            <a:lstStyle/>
            <a:p>
              <a:pPr algn="ctr" defTabSz="2039620"/>
              <a:r>
                <a:rPr lang="en-CA" sz="2400" spc="-281">
                  <a:solidFill>
                    <a:schemeClr val="bg1"/>
                  </a:solidFill>
                  <a:cs typeface="+mn-ea"/>
                  <a:sym typeface="+mn-lt"/>
                </a:rPr>
                <a:t>02</a:t>
              </a:r>
              <a:endParaRPr lang="en-CA" sz="2400" spc="-281">
                <a:solidFill>
                  <a:schemeClr val="bg1"/>
                </a:solidFill>
                <a:cs typeface="+mn-ea"/>
                <a:sym typeface="+mn-lt"/>
              </a:endParaRPr>
            </a:p>
          </p:txBody>
        </p:sp>
      </p:grpSp>
      <p:grpSp>
        <p:nvGrpSpPr>
          <p:cNvPr id="16" name="Group 15"/>
          <p:cNvGrpSpPr/>
          <p:nvPr/>
        </p:nvGrpSpPr>
        <p:grpSpPr>
          <a:xfrm>
            <a:off x="6325202" y="3162266"/>
            <a:ext cx="652380" cy="652380"/>
            <a:chOff x="6325213" y="3162249"/>
            <a:chExt cx="652416" cy="652416"/>
          </a:xfrm>
        </p:grpSpPr>
        <p:sp>
          <p:nvSpPr>
            <p:cNvPr id="13" name="Oval 12"/>
            <p:cNvSpPr/>
            <p:nvPr/>
          </p:nvSpPr>
          <p:spPr>
            <a:xfrm flipH="1">
              <a:off x="6325213" y="3162249"/>
              <a:ext cx="652416" cy="652416"/>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14" name="Text Box 7"/>
            <p:cNvSpPr txBox="1">
              <a:spLocks noChangeArrowheads="1"/>
            </p:cNvSpPr>
            <p:nvPr/>
          </p:nvSpPr>
          <p:spPr bwMode="auto">
            <a:xfrm flipH="1">
              <a:off x="6427428" y="3298885"/>
              <a:ext cx="394097" cy="430905"/>
            </a:xfrm>
            <a:prstGeom prst="rect">
              <a:avLst/>
            </a:prstGeom>
            <a:noFill/>
            <a:ln w="9525">
              <a:noFill/>
              <a:miter lim="800000"/>
            </a:ln>
          </p:spPr>
          <p:txBody>
            <a:bodyPr wrap="none" lIns="60956" tIns="30477" rIns="60956" bIns="30477">
              <a:spAutoFit/>
            </a:bodyPr>
            <a:lstStyle/>
            <a:p>
              <a:pPr algn="ctr" defTabSz="2039620"/>
              <a:r>
                <a:rPr lang="en-CA" sz="2400" spc="-281">
                  <a:solidFill>
                    <a:schemeClr val="bg1"/>
                  </a:solidFill>
                  <a:cs typeface="+mn-ea"/>
                  <a:sym typeface="+mn-lt"/>
                </a:rPr>
                <a:t>03</a:t>
              </a:r>
              <a:endParaRPr lang="en-CA" sz="2400" spc="-281">
                <a:solidFill>
                  <a:schemeClr val="bg1"/>
                </a:solidFill>
                <a:cs typeface="+mn-ea"/>
                <a:sym typeface="+mn-lt"/>
              </a:endParaRPr>
            </a:p>
          </p:txBody>
        </p:sp>
      </p:grpSp>
      <p:grpSp>
        <p:nvGrpSpPr>
          <p:cNvPr id="17" name="Group 16"/>
          <p:cNvGrpSpPr/>
          <p:nvPr/>
        </p:nvGrpSpPr>
        <p:grpSpPr>
          <a:xfrm>
            <a:off x="8949474" y="3162266"/>
            <a:ext cx="652380" cy="652380"/>
            <a:chOff x="8949629" y="3162249"/>
            <a:chExt cx="652416" cy="652416"/>
          </a:xfrm>
        </p:grpSpPr>
        <p:sp>
          <p:nvSpPr>
            <p:cNvPr id="6" name="Oval 5"/>
            <p:cNvSpPr/>
            <p:nvPr/>
          </p:nvSpPr>
          <p:spPr>
            <a:xfrm flipH="1">
              <a:off x="8949629" y="3162249"/>
              <a:ext cx="652416" cy="652416"/>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7" name="Text Box 7"/>
            <p:cNvSpPr txBox="1">
              <a:spLocks noChangeArrowheads="1"/>
            </p:cNvSpPr>
            <p:nvPr/>
          </p:nvSpPr>
          <p:spPr bwMode="auto">
            <a:xfrm flipH="1">
              <a:off x="9051840" y="3298885"/>
              <a:ext cx="394097" cy="430905"/>
            </a:xfrm>
            <a:prstGeom prst="rect">
              <a:avLst/>
            </a:prstGeom>
            <a:noFill/>
            <a:ln w="9525">
              <a:noFill/>
              <a:miter lim="800000"/>
            </a:ln>
          </p:spPr>
          <p:txBody>
            <a:bodyPr wrap="none" lIns="60956" tIns="30477" rIns="60956" bIns="30477">
              <a:spAutoFit/>
            </a:bodyPr>
            <a:lstStyle/>
            <a:p>
              <a:pPr algn="ctr" defTabSz="2039620"/>
              <a:r>
                <a:rPr lang="en-CA" sz="2400" spc="-281">
                  <a:solidFill>
                    <a:schemeClr val="bg1"/>
                  </a:solidFill>
                  <a:cs typeface="+mn-ea"/>
                  <a:sym typeface="+mn-lt"/>
                </a:rPr>
                <a:t>04</a:t>
              </a:r>
              <a:endParaRPr lang="en-CA" sz="2400" spc="-281">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8" presetClass="entr" presetSubtype="3"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upRight)">
                                      <p:cBhvr>
                                        <p:cTn id="13" dur="500"/>
                                        <p:tgtEl>
                                          <p:spTgt spid="18"/>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000"/>
                            </p:stCondLst>
                            <p:childTnLst>
                              <p:par>
                                <p:cTn id="25" presetID="18" presetClass="entr" presetSubtype="3"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trips(upRight)">
                                      <p:cBhvr>
                                        <p:cTn id="27" dur="500"/>
                                        <p:tgtEl>
                                          <p:spTgt spid="23"/>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childTnLst>
                          </p:cTn>
                        </p:par>
                        <p:par>
                          <p:cTn id="38" fill="hold">
                            <p:stCondLst>
                              <p:cond delay="3500"/>
                            </p:stCondLst>
                            <p:childTnLst>
                              <p:par>
                                <p:cTn id="39" presetID="18" presetClass="entr" presetSubtype="3"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strips(upRight)">
                                      <p:cBhvr>
                                        <p:cTn id="41" dur="500"/>
                                        <p:tgtEl>
                                          <p:spTgt spid="28"/>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5000"/>
                            </p:stCondLst>
                            <p:childTnLst>
                              <p:par>
                                <p:cTn id="53" presetID="18" presetClass="entr" presetSubtype="3"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strips(upRight)">
                                      <p:cBhvr>
                                        <p:cTn id="55" dur="500"/>
                                        <p:tgtEl>
                                          <p:spTgt spid="29"/>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层 1"/>
          <p:cNvPicPr>
            <a:picLocks noChangeAspect="1"/>
          </p:cNvPicPr>
          <p:nvPr/>
        </p:nvPicPr>
        <p:blipFill>
          <a:blip r:embed="rId1"/>
          <a:stretch>
            <a:fillRect/>
          </a:stretch>
        </p:blipFill>
        <p:spPr>
          <a:xfrm rot="5400000">
            <a:off x="3370580" y="-1956435"/>
            <a:ext cx="5464175" cy="10737850"/>
          </a:xfrm>
          <a:prstGeom prst="rect">
            <a:avLst/>
          </a:prstGeom>
          <a:effectLst>
            <a:outerShdw blurRad="50800" dist="38100" dir="2700000" algn="tl" rotWithShape="0">
              <a:prstClr val="black">
                <a:alpha val="40000"/>
              </a:prstClr>
            </a:outerShdw>
          </a:effectLst>
        </p:spPr>
      </p:pic>
      <p:pic>
        <p:nvPicPr>
          <p:cNvPr id="6" name="图片 5" descr="廉 政 副本"/>
          <p:cNvPicPr>
            <a:picLocks noChangeAspect="1"/>
          </p:cNvPicPr>
          <p:nvPr/>
        </p:nvPicPr>
        <p:blipFill>
          <a:blip r:embed="rId2"/>
          <a:stretch>
            <a:fillRect/>
          </a:stretch>
        </p:blipFill>
        <p:spPr>
          <a:xfrm>
            <a:off x="1532255" y="1276350"/>
            <a:ext cx="1678940" cy="3422015"/>
          </a:xfrm>
          <a:prstGeom prst="rect">
            <a:avLst/>
          </a:prstGeom>
        </p:spPr>
      </p:pic>
      <p:pic>
        <p:nvPicPr>
          <p:cNvPr id="9" name="图片 8" descr="廉政 文化 副本 2"/>
          <p:cNvPicPr>
            <a:picLocks noChangeAspect="1"/>
          </p:cNvPicPr>
          <p:nvPr/>
        </p:nvPicPr>
        <p:blipFill>
          <a:blip r:embed="rId3"/>
          <a:stretch>
            <a:fillRect/>
          </a:stretch>
        </p:blipFill>
        <p:spPr>
          <a:xfrm>
            <a:off x="10853420" y="5515610"/>
            <a:ext cx="618490" cy="629285"/>
          </a:xfrm>
          <a:prstGeom prst="rect">
            <a:avLst/>
          </a:prstGeom>
        </p:spPr>
      </p:pic>
      <p:pic>
        <p:nvPicPr>
          <p:cNvPr id="10" name="图片 9" descr="flower 副本"/>
          <p:cNvPicPr>
            <a:picLocks noChangeAspect="1"/>
          </p:cNvPicPr>
          <p:nvPr/>
        </p:nvPicPr>
        <p:blipFill>
          <a:blip r:embed="rId4"/>
          <a:srcRect l="62805" b="73085"/>
          <a:stretch>
            <a:fillRect/>
          </a:stretch>
        </p:blipFill>
        <p:spPr>
          <a:xfrm>
            <a:off x="7275195" y="680720"/>
            <a:ext cx="4196715" cy="4250690"/>
          </a:xfrm>
          <a:prstGeom prst="rect">
            <a:avLst/>
          </a:prstGeom>
        </p:spPr>
      </p:pic>
      <p:sp>
        <p:nvSpPr>
          <p:cNvPr id="23" name="TextBox 22"/>
          <p:cNvSpPr txBox="1"/>
          <p:nvPr/>
        </p:nvSpPr>
        <p:spPr>
          <a:xfrm>
            <a:off x="1532497" y="1943422"/>
            <a:ext cx="2557110" cy="2939266"/>
          </a:xfrm>
          <a:prstGeom prst="rect">
            <a:avLst/>
          </a:prstGeom>
          <a:noFill/>
        </p:spPr>
        <p:txBody>
          <a:bodyPr wrap="none" rtlCol="0">
            <a:spAutoFit/>
          </a:bodyPr>
          <a:lstStyle/>
          <a:p>
            <a:r>
              <a:rPr lang="zh-CN" altLang="en-US" sz="18500" b="1" dirty="0">
                <a:cs typeface="+mn-ea"/>
                <a:sym typeface="+mn-lt"/>
              </a:rPr>
              <a:t>贰</a:t>
            </a:r>
            <a:endParaRPr lang="zh-CN" altLang="en-US" sz="18500" b="1" dirty="0">
              <a:solidFill>
                <a:schemeClr val="tx1"/>
              </a:solidFill>
              <a:cs typeface="+mn-ea"/>
              <a:sym typeface="+mn-lt"/>
            </a:endParaRPr>
          </a:p>
        </p:txBody>
      </p:sp>
      <p:sp>
        <p:nvSpPr>
          <p:cNvPr id="39" name="TextBox 38"/>
          <p:cNvSpPr txBox="1"/>
          <p:nvPr/>
        </p:nvSpPr>
        <p:spPr>
          <a:xfrm>
            <a:off x="4136985" y="2702497"/>
            <a:ext cx="2362200" cy="748030"/>
          </a:xfrm>
          <a:prstGeom prst="rect">
            <a:avLst/>
          </a:prstGeom>
          <a:noFill/>
        </p:spPr>
        <p:txBody>
          <a:bodyPr wrap="none" rtlCol="0">
            <a:spAutoFit/>
          </a:bodyPr>
          <a:lstStyle/>
          <a:p>
            <a:r>
              <a:rPr lang="zh-CN" altLang="en-US" sz="4265" b="1" dirty="0">
                <a:solidFill>
                  <a:schemeClr val="tx1"/>
                </a:solidFill>
                <a:cs typeface="+mn-ea"/>
                <a:sym typeface="+mn-lt"/>
              </a:rPr>
              <a:t>您的标题</a:t>
            </a:r>
            <a:endParaRPr lang="zh-CN" altLang="en-US" sz="4265" b="1" dirty="0">
              <a:solidFill>
                <a:schemeClr val="tx1"/>
              </a:solidFill>
              <a:cs typeface="+mn-ea"/>
              <a:sym typeface="+mn-lt"/>
            </a:endParaRPr>
          </a:p>
        </p:txBody>
      </p:sp>
      <p:sp>
        <p:nvSpPr>
          <p:cNvPr id="40" name="TextBox 39"/>
          <p:cNvSpPr txBox="1"/>
          <p:nvPr/>
        </p:nvSpPr>
        <p:spPr>
          <a:xfrm>
            <a:off x="4161255" y="3482197"/>
            <a:ext cx="1742440" cy="378460"/>
          </a:xfrm>
          <a:prstGeom prst="rect">
            <a:avLst/>
          </a:prstGeom>
          <a:noFill/>
        </p:spPr>
        <p:txBody>
          <a:bodyPr wrap="none" rtlCol="0">
            <a:spAutoFit/>
          </a:bodyPr>
          <a:lstStyle/>
          <a:p>
            <a:pPr marL="609600" indent="-609600">
              <a:buFont typeface="Wingdings" panose="05000000000000000000" pitchFamily="2" charset="2"/>
              <a:buChar char="Ø"/>
            </a:pPr>
            <a:r>
              <a:rPr lang="zh-CN" altLang="en-US" sz="1865" dirty="0">
                <a:solidFill>
                  <a:schemeClr val="tx1"/>
                </a:solidFill>
                <a:cs typeface="+mn-ea"/>
                <a:sym typeface="+mn-lt"/>
              </a:rPr>
              <a:t>您的标题</a:t>
            </a:r>
            <a:endParaRPr lang="zh-CN" altLang="en-US" sz="1865" dirty="0">
              <a:solidFill>
                <a:schemeClr val="tx1"/>
              </a:solidFill>
              <a:cs typeface="+mn-ea"/>
              <a:sym typeface="+mn-lt"/>
            </a:endParaRPr>
          </a:p>
        </p:txBody>
      </p:sp>
      <p:sp>
        <p:nvSpPr>
          <p:cNvPr id="41" name="TextBox 40"/>
          <p:cNvSpPr txBox="1"/>
          <p:nvPr/>
        </p:nvSpPr>
        <p:spPr>
          <a:xfrm>
            <a:off x="6849553" y="3482197"/>
            <a:ext cx="1755609" cy="378565"/>
          </a:xfrm>
          <a:prstGeom prst="rect">
            <a:avLst/>
          </a:prstGeom>
          <a:noFill/>
        </p:spPr>
        <p:txBody>
          <a:bodyPr wrap="none" rtlCol="0">
            <a:spAutoFit/>
          </a:bodyPr>
          <a:lstStyle/>
          <a:p>
            <a:pPr marL="609600" indent="-609600" algn="l">
              <a:buFont typeface="Wingdings" panose="05000000000000000000" pitchFamily="2" charset="2"/>
              <a:buChar char="Ø"/>
            </a:pPr>
            <a:r>
              <a:rPr lang="zh-CN" altLang="en-US" sz="1860" dirty="0">
                <a:solidFill>
                  <a:schemeClr val="tx1"/>
                </a:solidFill>
                <a:cs typeface="+mn-ea"/>
                <a:sym typeface="+mn-lt"/>
              </a:rPr>
              <a:t>您的标题</a:t>
            </a:r>
            <a:endParaRPr lang="zh-CN" altLang="en-US" sz="1860" dirty="0">
              <a:solidFill>
                <a:schemeClr val="tx1"/>
              </a:solidFill>
              <a:cs typeface="+mn-ea"/>
              <a:sym typeface="+mn-lt"/>
            </a:endParaRPr>
          </a:p>
        </p:txBody>
      </p:sp>
      <p:sp>
        <p:nvSpPr>
          <p:cNvPr id="12" name="TextBox 11"/>
          <p:cNvSpPr txBox="1"/>
          <p:nvPr/>
        </p:nvSpPr>
        <p:spPr>
          <a:xfrm>
            <a:off x="4161254" y="3969071"/>
            <a:ext cx="1755609" cy="378565"/>
          </a:xfrm>
          <a:prstGeom prst="rect">
            <a:avLst/>
          </a:prstGeom>
          <a:noFill/>
        </p:spPr>
        <p:txBody>
          <a:bodyPr wrap="none" rtlCol="0">
            <a:spAutoFit/>
          </a:bodyPr>
          <a:lstStyle/>
          <a:p>
            <a:pPr marL="609600" indent="-609600" algn="l">
              <a:buFont typeface="Wingdings" panose="05000000000000000000" pitchFamily="2" charset="2"/>
              <a:buChar char="Ø"/>
            </a:pPr>
            <a:r>
              <a:rPr lang="zh-CN" altLang="en-US" sz="1860" dirty="0">
                <a:solidFill>
                  <a:schemeClr val="tx1"/>
                </a:solidFill>
                <a:cs typeface="+mn-ea"/>
                <a:sym typeface="+mn-lt"/>
              </a:rPr>
              <a:t>您的标题</a:t>
            </a:r>
            <a:endParaRPr lang="zh-CN" altLang="en-US" sz="1860" dirty="0">
              <a:solidFill>
                <a:schemeClr val="tx1"/>
              </a:solidFill>
              <a:cs typeface="+mn-ea"/>
              <a:sym typeface="+mn-lt"/>
            </a:endParaRPr>
          </a:p>
        </p:txBody>
      </p:sp>
      <p:sp>
        <p:nvSpPr>
          <p:cNvPr id="13" name="TextBox 12"/>
          <p:cNvSpPr txBox="1"/>
          <p:nvPr/>
        </p:nvSpPr>
        <p:spPr>
          <a:xfrm>
            <a:off x="6849553" y="3969071"/>
            <a:ext cx="1755609" cy="378565"/>
          </a:xfrm>
          <a:prstGeom prst="rect">
            <a:avLst/>
          </a:prstGeom>
          <a:noFill/>
        </p:spPr>
        <p:txBody>
          <a:bodyPr wrap="none" rtlCol="0">
            <a:spAutoFit/>
          </a:bodyPr>
          <a:lstStyle/>
          <a:p>
            <a:pPr marL="609600" indent="-609600" algn="l">
              <a:buFont typeface="Wingdings" panose="05000000000000000000" pitchFamily="2" charset="2"/>
              <a:buChar char="Ø"/>
            </a:pPr>
            <a:r>
              <a:rPr lang="zh-CN" altLang="en-US" sz="1860" dirty="0">
                <a:solidFill>
                  <a:schemeClr val="tx1"/>
                </a:solidFill>
                <a:cs typeface="+mn-ea"/>
                <a:sym typeface="+mn-lt"/>
              </a:rPr>
              <a:t>您的标题</a:t>
            </a:r>
            <a:endParaRPr lang="zh-CN" altLang="en-US" sz="1860" dirty="0">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par>
                          <p:cTn id="15" fill="hold">
                            <p:stCondLst>
                              <p:cond delay="1149"/>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par>
                          <p:cTn id="22" fill="hold">
                            <p:stCondLst>
                              <p:cond delay="1649"/>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P spid="40" grpId="0"/>
      <p:bldP spid="41" grpId="0"/>
      <p:bldP spid="12" grpId="0"/>
      <p:bldP spid="13" grpId="0"/>
    </p:bldLst>
  </p:timing>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ISLIDE.DIAGRAM" val="2bfc4976-6e52-4a80-ad58-1f98eccebb4d"/>
</p:tagLst>
</file>

<file path=ppt/tags/tag11.xml><?xml version="1.0" encoding="utf-8"?>
<p:tagLst xmlns:p="http://schemas.openxmlformats.org/presentationml/2006/main">
  <p:tag name="ISLIDE.DIAGRAM" val="7017cfed-b063-4a2f-aab6-68688076e4ba"/>
</p:tagLst>
</file>

<file path=ppt/tags/tag12.xml><?xml version="1.0" encoding="utf-8"?>
<p:tagLst xmlns:p="http://schemas.openxmlformats.org/presentationml/2006/main">
  <p:tag name="ISPRING_PRESENTATION_TITLE" val="PowerPoint 演示文稿7"/>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ags/tag4.xml><?xml version="1.0" encoding="utf-8"?>
<p:tagLst xmlns:p="http://schemas.openxmlformats.org/presentationml/2006/main">
  <p:tag name="PA" val="v3.2.0"/>
</p:tagLst>
</file>

<file path=ppt/tags/tag5.xml><?xml version="1.0" encoding="utf-8"?>
<p:tagLst xmlns:p="http://schemas.openxmlformats.org/presentationml/2006/main">
  <p:tag name="PA" val="v3.2.0"/>
</p:tagLst>
</file>

<file path=ppt/tags/tag6.xml><?xml version="1.0" encoding="utf-8"?>
<p:tagLst xmlns:p="http://schemas.openxmlformats.org/presentationml/2006/main">
  <p:tag name="PA" val="v3.2.0"/>
</p:tagLst>
</file>

<file path=ppt/tags/tag7.xml><?xml version="1.0" encoding="utf-8"?>
<p:tagLst xmlns:p="http://schemas.openxmlformats.org/presentationml/2006/main">
  <p:tag name="PA" val="v3.2.0"/>
</p:tagLst>
</file>

<file path=ppt/tags/tag8.xml><?xml version="1.0" encoding="utf-8"?>
<p:tagLst xmlns:p="http://schemas.openxmlformats.org/presentationml/2006/main">
  <p:tag name="ISLIDE.DIAGRAM" val="4fa1beeb-2c3c-429c-8c7c-19408bb784df"/>
</p:tagLst>
</file>

<file path=ppt/tags/tag9.xml><?xml version="1.0" encoding="utf-8"?>
<p:tagLst xmlns:p="http://schemas.openxmlformats.org/presentationml/2006/main">
  <p:tag name="ISLIDE.DIAGRAM" val="865edf9b-94c9-4fbb-b807-46bb6ea1a33c"/>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fontScheme name="pageeqgh">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fontScheme name="pageeqgh">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20.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4B5050"/>
    </a:accent1>
    <a:accent2>
      <a:srgbClr val="3A744A"/>
    </a:accent2>
    <a:accent3>
      <a:srgbClr val="4B5050"/>
    </a:accent3>
    <a:accent4>
      <a:srgbClr val="739F2E"/>
    </a:accent4>
    <a:accent5>
      <a:srgbClr val="4B5050"/>
    </a:accent5>
    <a:accent6>
      <a:srgbClr val="91969B"/>
    </a:accent6>
    <a:hlink>
      <a:srgbClr val="4B505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6032</Words>
  <Application>WPS 演示</Application>
  <PresentationFormat>宽屏</PresentationFormat>
  <Paragraphs>557</Paragraphs>
  <Slides>31</Slides>
  <Notes>30</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31</vt:i4>
      </vt:variant>
    </vt:vector>
  </HeadingPairs>
  <TitlesOfParts>
    <vt:vector size="53" baseType="lpstr">
      <vt:lpstr>Arial</vt:lpstr>
      <vt:lpstr>宋体</vt:lpstr>
      <vt:lpstr>Wingdings</vt:lpstr>
      <vt:lpstr>Arial</vt:lpstr>
      <vt:lpstr>微软雅黑</vt:lpstr>
      <vt:lpstr>仿宋_GB2312</vt:lpstr>
      <vt:lpstr>仿宋</vt:lpstr>
      <vt:lpstr>Helvetica Light</vt:lpstr>
      <vt:lpstr>Kontrapunkt Bob Bold</vt:lpstr>
      <vt:lpstr>Arial Unicode MS</vt:lpstr>
      <vt:lpstr>Calibri</vt:lpstr>
      <vt:lpstr>Lato Regular</vt:lpstr>
      <vt:lpstr>Segoe Print</vt:lpstr>
      <vt:lpstr>FontAwesome</vt:lpstr>
      <vt:lpstr>Lato</vt:lpstr>
      <vt:lpstr>Lato Light</vt:lpstr>
      <vt:lpstr>MS PGothic</vt:lpstr>
      <vt:lpstr>Arial Narrow</vt:lpstr>
      <vt:lpstr>Meiryo</vt:lpstr>
      <vt:lpstr>Yu Gothic UI</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xiaoke</cp:lastModifiedBy>
  <cp:revision>10</cp:revision>
  <dcterms:created xsi:type="dcterms:W3CDTF">2017-12-05T06:51:00Z</dcterms:created>
  <dcterms:modified xsi:type="dcterms:W3CDTF">2020-06-02T03:53:59Z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