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54" r:id="rId4"/>
  </p:sldMasterIdLst>
  <p:notesMasterIdLst>
    <p:notesMasterId r:id="rId18"/>
  </p:notesMasterIdLst>
  <p:sldIdLst>
    <p:sldId id="428" r:id="rId5"/>
    <p:sldId id="429" r:id="rId6"/>
    <p:sldId id="431" r:id="rId7"/>
    <p:sldId id="432" r:id="rId8"/>
    <p:sldId id="433" r:id="rId9"/>
    <p:sldId id="436" r:id="rId10"/>
    <p:sldId id="434" r:id="rId11"/>
    <p:sldId id="437" r:id="rId12"/>
    <p:sldId id="438" r:id="rId13"/>
    <p:sldId id="439" r:id="rId14"/>
    <p:sldId id="440" r:id="rId15"/>
    <p:sldId id="430" r:id="rId16"/>
    <p:sldId id="444" r:id="rId17"/>
  </p:sldIdLst>
  <p:sldSz cx="10691495" cy="7559675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BB8E"/>
    <a:srgbClr val="029844"/>
    <a:srgbClr val="7DAA29"/>
    <a:srgbClr val="EC6665"/>
    <a:srgbClr val="78C4CB"/>
    <a:srgbClr val="B5BA5F"/>
    <a:srgbClr val="71C6CF"/>
    <a:srgbClr val="E99613"/>
    <a:srgbClr val="E58CA0"/>
    <a:srgbClr val="68B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4660"/>
  </p:normalViewPr>
  <p:slideViewPr>
    <p:cSldViewPr snapToGrid="0">
      <p:cViewPr>
        <p:scale>
          <a:sx n="75" d="100"/>
          <a:sy n="75" d="100"/>
        </p:scale>
        <p:origin x="-396" y="774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gs" Target="tags/tag3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https://www.ppthui.com    【PPT</a:t>
            </a:r>
            <a:r>
              <a:rPr lang="zh-CN" altLang="en-US" dirty="0"/>
              <a:t>汇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0196" y="45473"/>
            <a:ext cx="10607625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0404" y="-2835664"/>
            <a:ext cx="8867906" cy="1321743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0196" y="45473"/>
            <a:ext cx="10607625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0404" y="-2835664"/>
            <a:ext cx="8867906" cy="1321743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2005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2005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2005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2005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2005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200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200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200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200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2005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2005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2005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2005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2005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2005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200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200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200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2005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2005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31.jpeg"/><Relationship Id="rId7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tags" Target="../tags/tag1.xml"/><Relationship Id="rId4" Type="http://schemas.openxmlformats.org/officeDocument/2006/relationships/hyperlink" Target="https://www.ppthui.com/jieri/" TargetMode="External"/><Relationship Id="rId3" Type="http://schemas.openxmlformats.org/officeDocument/2006/relationships/hyperlink" Target="https://www.ppthui.com/gongzuo/" TargetMode="External"/><Relationship Id="rId2" Type="http://schemas.openxmlformats.org/officeDocument/2006/relationships/hyperlink" Target="https://www.ppthui.com/hangye/" TargetMode="External"/><Relationship Id="rId10" Type="http://schemas.openxmlformats.org/officeDocument/2006/relationships/notesSlide" Target="../notesSlides/notesSlide1.xml"/><Relationship Id="rId1" Type="http://schemas.openxmlformats.org/officeDocument/2006/relationships/hyperlink" Target="https://www.ppthui.com/jingpi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29.png"/><Relationship Id="rId11" Type="http://schemas.openxmlformats.org/officeDocument/2006/relationships/image" Target="../media/image28.jpeg"/><Relationship Id="rId10" Type="http://schemas.openxmlformats.org/officeDocument/2006/relationships/image" Target="../media/image27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5" name="框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80" y="854332"/>
            <a:ext cx="3926175" cy="2979666"/>
          </a:xfrm>
          <a:prstGeom prst="rect">
            <a:avLst/>
          </a:prstGeom>
        </p:spPr>
      </p:pic>
      <p:sp>
        <p:nvSpPr>
          <p:cNvPr id="6" name="照片1"/>
          <p:cNvSpPr/>
          <p:nvPr/>
        </p:nvSpPr>
        <p:spPr>
          <a:xfrm>
            <a:off x="4306812" y="1106046"/>
            <a:ext cx="2259421" cy="225942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56871" y="3984955"/>
            <a:ext cx="6190123" cy="74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1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中小学生竞选</a:t>
            </a:r>
            <a:r>
              <a:rPr lang="en-US" altLang="zh-CN" sz="421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PPT</a:t>
            </a:r>
            <a:endParaRPr lang="zh-CN" altLang="en-US" sz="4210">
              <a:solidFill>
                <a:schemeClr val="tx1">
                  <a:lumMod val="85000"/>
                  <a:lumOff val="15000"/>
                </a:schemeClr>
              </a:solidFill>
              <a:latin typeface="华康布丁体W12" panose="040B0C09000000000000" pitchFamily="81" charset="-122"/>
              <a:ea typeface="华康布丁体W12" panose="040B0C09000000000000" pitchFamily="8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37193" y="4688331"/>
            <a:ext cx="61901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三年（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6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）班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PPT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布丁体W12" panose="040B0C09000000000000" pitchFamily="81" charset="-122"/>
                <a:ea typeface="华康布丁体W12" panose="040B0C09000000000000" pitchFamily="81" charset="-122"/>
              </a:rPr>
              <a:t>汇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康布丁体W12" panose="040B0C09000000000000" pitchFamily="81" charset="-122"/>
              <a:ea typeface="华康布丁体W12" panose="040B0C09000000000000" pitchFamily="81" charset="-122"/>
            </a:endParaRPr>
          </a:p>
        </p:txBody>
      </p:sp>
      <p:pic>
        <p:nvPicPr>
          <p:cNvPr id="2" name="儿童歌曲 - 音乐剧背景音乐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5662" y="9604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06552" y="1779719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如</a:t>
            </a:r>
            <a:r>
              <a:rPr lang="en-US" altLang="zh-CN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 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01210" y="1779719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果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31864" y="1689829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我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94975" y="179641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当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28417" y="1759174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班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91435" y="1979120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长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37" name="Freeform 12"/>
          <p:cNvSpPr/>
          <p:nvPr/>
        </p:nvSpPr>
        <p:spPr bwMode="auto">
          <a:xfrm>
            <a:off x="2366662" y="2957045"/>
            <a:ext cx="1134548" cy="876439"/>
          </a:xfrm>
          <a:custGeom>
            <a:avLst/>
            <a:gdLst>
              <a:gd name="T0" fmla="*/ 2147483646 w 1999"/>
              <a:gd name="T1" fmla="*/ 2147483646 h 2057"/>
              <a:gd name="T2" fmla="*/ 2147483646 w 1999"/>
              <a:gd name="T3" fmla="*/ 2147483646 h 2057"/>
              <a:gd name="T4" fmla="*/ 2147483646 w 1999"/>
              <a:gd name="T5" fmla="*/ 2147483646 h 2057"/>
              <a:gd name="T6" fmla="*/ 2147483646 w 1999"/>
              <a:gd name="T7" fmla="*/ 2147483646 h 2057"/>
              <a:gd name="T8" fmla="*/ 2147483646 w 1999"/>
              <a:gd name="T9" fmla="*/ 2147483646 h 2057"/>
              <a:gd name="T10" fmla="*/ 2147483646 w 1999"/>
              <a:gd name="T11" fmla="*/ 2147483646 h 2057"/>
              <a:gd name="T12" fmla="*/ 2147483646 w 1999"/>
              <a:gd name="T13" fmla="*/ 2147483646 h 2057"/>
              <a:gd name="T14" fmla="*/ 2147483646 w 1999"/>
              <a:gd name="T15" fmla="*/ 2147483646 h 2057"/>
              <a:gd name="T16" fmla="*/ 2147483646 w 1999"/>
              <a:gd name="T17" fmla="*/ 2147483646 h 2057"/>
              <a:gd name="T18" fmla="*/ 2147483646 w 1999"/>
              <a:gd name="T19" fmla="*/ 2147483646 h 2057"/>
              <a:gd name="T20" fmla="*/ 2147483646 w 1999"/>
              <a:gd name="T21" fmla="*/ 2147483646 h 2057"/>
              <a:gd name="T22" fmla="*/ 2147483646 w 1999"/>
              <a:gd name="T23" fmla="*/ 2147483646 h 2057"/>
              <a:gd name="T24" fmla="*/ 2147483646 w 1999"/>
              <a:gd name="T25" fmla="*/ 2147483646 h 2057"/>
              <a:gd name="T26" fmla="*/ 2147483646 w 1999"/>
              <a:gd name="T27" fmla="*/ 2147483646 h 2057"/>
              <a:gd name="T28" fmla="*/ 2147483646 w 1999"/>
              <a:gd name="T29" fmla="*/ 2147483646 h 2057"/>
              <a:gd name="T30" fmla="*/ 2147483646 w 1999"/>
              <a:gd name="T31" fmla="*/ 2147483646 h 2057"/>
              <a:gd name="T32" fmla="*/ 2147483646 w 1999"/>
              <a:gd name="T33" fmla="*/ 2147483646 h 2057"/>
              <a:gd name="T34" fmla="*/ 2147483646 w 1999"/>
              <a:gd name="T35" fmla="*/ 2147483646 h 2057"/>
              <a:gd name="T36" fmla="*/ 2147483646 w 1999"/>
              <a:gd name="T37" fmla="*/ 2147483646 h 2057"/>
              <a:gd name="T38" fmla="*/ 2147483646 w 1999"/>
              <a:gd name="T39" fmla="*/ 2147483646 h 2057"/>
              <a:gd name="T40" fmla="*/ 2147483646 w 1999"/>
              <a:gd name="T41" fmla="*/ 2147483646 h 2057"/>
              <a:gd name="T42" fmla="*/ 2147483646 w 1999"/>
              <a:gd name="T43" fmla="*/ 2147483646 h 2057"/>
              <a:gd name="T44" fmla="*/ 2147483646 w 1999"/>
              <a:gd name="T45" fmla="*/ 2147483646 h 2057"/>
              <a:gd name="T46" fmla="*/ 2147483646 w 1999"/>
              <a:gd name="T47" fmla="*/ 2147483646 h 2057"/>
              <a:gd name="T48" fmla="*/ 2147483646 w 1999"/>
              <a:gd name="T49" fmla="*/ 2147483646 h 2057"/>
              <a:gd name="T50" fmla="*/ 2147483646 w 1999"/>
              <a:gd name="T51" fmla="*/ 2147483646 h 2057"/>
              <a:gd name="T52" fmla="*/ 2147483646 w 1999"/>
              <a:gd name="T53" fmla="*/ 2147483646 h 2057"/>
              <a:gd name="T54" fmla="*/ 2147483646 w 1999"/>
              <a:gd name="T55" fmla="*/ 2147483646 h 2057"/>
              <a:gd name="T56" fmla="*/ 2147483646 w 1999"/>
              <a:gd name="T57" fmla="*/ 2147483646 h 2057"/>
              <a:gd name="T58" fmla="*/ 2147483646 w 1999"/>
              <a:gd name="T59" fmla="*/ 2147483646 h 2057"/>
              <a:gd name="T60" fmla="*/ 2147483646 w 1999"/>
              <a:gd name="T61" fmla="*/ 2147483646 h 2057"/>
              <a:gd name="T62" fmla="*/ 2147483646 w 1999"/>
              <a:gd name="T63" fmla="*/ 2147483646 h 2057"/>
              <a:gd name="T64" fmla="*/ 2147483646 w 1999"/>
              <a:gd name="T65" fmla="*/ 2147483646 h 2057"/>
              <a:gd name="T66" fmla="*/ 2147483646 w 1999"/>
              <a:gd name="T67" fmla="*/ 2147483646 h 2057"/>
              <a:gd name="T68" fmla="*/ 2147483646 w 1999"/>
              <a:gd name="T69" fmla="*/ 2147483646 h 2057"/>
              <a:gd name="T70" fmla="*/ 2147483646 w 1999"/>
              <a:gd name="T71" fmla="*/ 2147483646 h 2057"/>
              <a:gd name="T72" fmla="*/ 2147483646 w 1999"/>
              <a:gd name="T73" fmla="*/ 2147483646 h 2057"/>
              <a:gd name="T74" fmla="*/ 2147483646 w 1999"/>
              <a:gd name="T75" fmla="*/ 2147483646 h 2057"/>
              <a:gd name="T76" fmla="*/ 2147483646 w 1999"/>
              <a:gd name="T77" fmla="*/ 2147483646 h 2057"/>
              <a:gd name="T78" fmla="*/ 2147483646 w 1999"/>
              <a:gd name="T79" fmla="*/ 2147483646 h 2057"/>
              <a:gd name="T80" fmla="*/ 2147483646 w 1999"/>
              <a:gd name="T81" fmla="*/ 2147483646 h 2057"/>
              <a:gd name="T82" fmla="*/ 2147483646 w 1999"/>
              <a:gd name="T83" fmla="*/ 2147483646 h 2057"/>
              <a:gd name="T84" fmla="*/ 2147483646 w 1999"/>
              <a:gd name="T85" fmla="*/ 2147483646 h 2057"/>
              <a:gd name="T86" fmla="*/ 2147483646 w 1999"/>
              <a:gd name="T87" fmla="*/ 2147483646 h 2057"/>
              <a:gd name="T88" fmla="*/ 2147483646 w 1999"/>
              <a:gd name="T89" fmla="*/ 2147483646 h 2057"/>
              <a:gd name="T90" fmla="*/ 2147483646 w 1999"/>
              <a:gd name="T91" fmla="*/ 2147483646 h 2057"/>
              <a:gd name="T92" fmla="*/ 2147483646 w 1999"/>
              <a:gd name="T93" fmla="*/ 2147483646 h 2057"/>
              <a:gd name="T94" fmla="*/ 2147483646 w 1999"/>
              <a:gd name="T95" fmla="*/ 2147483646 h 2057"/>
              <a:gd name="T96" fmla="*/ 2147483646 w 1999"/>
              <a:gd name="T97" fmla="*/ 2147483646 h 2057"/>
              <a:gd name="T98" fmla="*/ 2147483646 w 1999"/>
              <a:gd name="T99" fmla="*/ 2147483646 h 2057"/>
              <a:gd name="T100" fmla="*/ 2147483646 w 1999"/>
              <a:gd name="T101" fmla="*/ 2147483646 h 2057"/>
              <a:gd name="T102" fmla="*/ 2147483646 w 1999"/>
              <a:gd name="T103" fmla="*/ 2147483646 h 2057"/>
              <a:gd name="T104" fmla="*/ 2147483646 w 1999"/>
              <a:gd name="T105" fmla="*/ 2147483646 h 2057"/>
              <a:gd name="T106" fmla="*/ 2147483646 w 1999"/>
              <a:gd name="T107" fmla="*/ 2147483646 h 2057"/>
              <a:gd name="T108" fmla="*/ 0 w 1999"/>
              <a:gd name="T109" fmla="*/ 2147483646 h 2057"/>
              <a:gd name="T110" fmla="*/ 2147483646 w 1999"/>
              <a:gd name="T111" fmla="*/ 2147483646 h 2057"/>
              <a:gd name="T112" fmla="*/ 2147483646 w 1999"/>
              <a:gd name="T113" fmla="*/ 2147483646 h 2057"/>
              <a:gd name="T114" fmla="*/ 2147483646 w 1999"/>
              <a:gd name="T115" fmla="*/ 2147483646 h 2057"/>
              <a:gd name="T116" fmla="*/ 2147483646 w 1999"/>
              <a:gd name="T117" fmla="*/ 2147483646 h 2057"/>
              <a:gd name="T118" fmla="*/ 2147483646 w 1999"/>
              <a:gd name="T119" fmla="*/ 2147483646 h 20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99"/>
              <a:gd name="T181" fmla="*/ 0 h 2057"/>
              <a:gd name="T182" fmla="*/ 1999 w 1999"/>
              <a:gd name="T183" fmla="*/ 2057 h 205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99" h="2057">
                <a:moveTo>
                  <a:pt x="230" y="1472"/>
                </a:moveTo>
                <a:lnTo>
                  <a:pt x="230" y="1472"/>
                </a:lnTo>
                <a:lnTo>
                  <a:pt x="230" y="1452"/>
                </a:lnTo>
                <a:lnTo>
                  <a:pt x="232" y="1401"/>
                </a:lnTo>
                <a:lnTo>
                  <a:pt x="238" y="1322"/>
                </a:lnTo>
                <a:lnTo>
                  <a:pt x="244" y="1273"/>
                </a:lnTo>
                <a:lnTo>
                  <a:pt x="251" y="1219"/>
                </a:lnTo>
                <a:lnTo>
                  <a:pt x="263" y="1160"/>
                </a:lnTo>
                <a:lnTo>
                  <a:pt x="277" y="1098"/>
                </a:lnTo>
                <a:lnTo>
                  <a:pt x="292" y="1034"/>
                </a:lnTo>
                <a:lnTo>
                  <a:pt x="312" y="966"/>
                </a:lnTo>
                <a:lnTo>
                  <a:pt x="337" y="895"/>
                </a:lnTo>
                <a:lnTo>
                  <a:pt x="364" y="823"/>
                </a:lnTo>
                <a:lnTo>
                  <a:pt x="397" y="751"/>
                </a:lnTo>
                <a:lnTo>
                  <a:pt x="417" y="714"/>
                </a:lnTo>
                <a:lnTo>
                  <a:pt x="436" y="677"/>
                </a:lnTo>
                <a:lnTo>
                  <a:pt x="456" y="642"/>
                </a:lnTo>
                <a:lnTo>
                  <a:pt x="479" y="605"/>
                </a:lnTo>
                <a:lnTo>
                  <a:pt x="502" y="570"/>
                </a:lnTo>
                <a:lnTo>
                  <a:pt x="528" y="535"/>
                </a:lnTo>
                <a:lnTo>
                  <a:pt x="555" y="500"/>
                </a:lnTo>
                <a:lnTo>
                  <a:pt x="582" y="467"/>
                </a:lnTo>
                <a:lnTo>
                  <a:pt x="611" y="432"/>
                </a:lnTo>
                <a:lnTo>
                  <a:pt x="643" y="399"/>
                </a:lnTo>
                <a:lnTo>
                  <a:pt x="676" y="368"/>
                </a:lnTo>
                <a:lnTo>
                  <a:pt x="711" y="337"/>
                </a:lnTo>
                <a:lnTo>
                  <a:pt x="748" y="306"/>
                </a:lnTo>
                <a:lnTo>
                  <a:pt x="787" y="276"/>
                </a:lnTo>
                <a:lnTo>
                  <a:pt x="825" y="247"/>
                </a:lnTo>
                <a:lnTo>
                  <a:pt x="868" y="220"/>
                </a:lnTo>
                <a:lnTo>
                  <a:pt x="911" y="195"/>
                </a:lnTo>
                <a:lnTo>
                  <a:pt x="958" y="169"/>
                </a:lnTo>
                <a:lnTo>
                  <a:pt x="1005" y="146"/>
                </a:lnTo>
                <a:lnTo>
                  <a:pt x="1055" y="125"/>
                </a:lnTo>
                <a:lnTo>
                  <a:pt x="1108" y="103"/>
                </a:lnTo>
                <a:lnTo>
                  <a:pt x="1162" y="84"/>
                </a:lnTo>
                <a:lnTo>
                  <a:pt x="1219" y="68"/>
                </a:lnTo>
                <a:lnTo>
                  <a:pt x="1277" y="53"/>
                </a:lnTo>
                <a:lnTo>
                  <a:pt x="1337" y="39"/>
                </a:lnTo>
                <a:lnTo>
                  <a:pt x="1400" y="27"/>
                </a:lnTo>
                <a:lnTo>
                  <a:pt x="1466" y="18"/>
                </a:lnTo>
                <a:lnTo>
                  <a:pt x="1534" y="10"/>
                </a:lnTo>
                <a:lnTo>
                  <a:pt x="1604" y="4"/>
                </a:lnTo>
                <a:lnTo>
                  <a:pt x="1676" y="2"/>
                </a:lnTo>
                <a:lnTo>
                  <a:pt x="1752" y="0"/>
                </a:lnTo>
                <a:lnTo>
                  <a:pt x="1830" y="2"/>
                </a:lnTo>
                <a:lnTo>
                  <a:pt x="1911" y="6"/>
                </a:lnTo>
                <a:lnTo>
                  <a:pt x="1993" y="12"/>
                </a:lnTo>
                <a:lnTo>
                  <a:pt x="1995" y="29"/>
                </a:lnTo>
                <a:lnTo>
                  <a:pt x="1999" y="76"/>
                </a:lnTo>
                <a:lnTo>
                  <a:pt x="1999" y="109"/>
                </a:lnTo>
                <a:lnTo>
                  <a:pt x="1999" y="148"/>
                </a:lnTo>
                <a:lnTo>
                  <a:pt x="1997" y="193"/>
                </a:lnTo>
                <a:lnTo>
                  <a:pt x="1993" y="243"/>
                </a:lnTo>
                <a:lnTo>
                  <a:pt x="1987" y="298"/>
                </a:lnTo>
                <a:lnTo>
                  <a:pt x="1980" y="356"/>
                </a:lnTo>
                <a:lnTo>
                  <a:pt x="1968" y="417"/>
                </a:lnTo>
                <a:lnTo>
                  <a:pt x="1952" y="481"/>
                </a:lnTo>
                <a:lnTo>
                  <a:pt x="1933" y="547"/>
                </a:lnTo>
                <a:lnTo>
                  <a:pt x="1909" y="615"/>
                </a:lnTo>
                <a:lnTo>
                  <a:pt x="1882" y="685"/>
                </a:lnTo>
                <a:lnTo>
                  <a:pt x="1865" y="720"/>
                </a:lnTo>
                <a:lnTo>
                  <a:pt x="1849" y="755"/>
                </a:lnTo>
                <a:lnTo>
                  <a:pt x="1830" y="790"/>
                </a:lnTo>
                <a:lnTo>
                  <a:pt x="1808" y="825"/>
                </a:lnTo>
                <a:lnTo>
                  <a:pt x="1787" y="860"/>
                </a:lnTo>
                <a:lnTo>
                  <a:pt x="1764" y="895"/>
                </a:lnTo>
                <a:lnTo>
                  <a:pt x="1738" y="929"/>
                </a:lnTo>
                <a:lnTo>
                  <a:pt x="1713" y="964"/>
                </a:lnTo>
                <a:lnTo>
                  <a:pt x="1684" y="999"/>
                </a:lnTo>
                <a:lnTo>
                  <a:pt x="1653" y="1032"/>
                </a:lnTo>
                <a:lnTo>
                  <a:pt x="1621" y="1065"/>
                </a:lnTo>
                <a:lnTo>
                  <a:pt x="1588" y="1096"/>
                </a:lnTo>
                <a:lnTo>
                  <a:pt x="1551" y="1129"/>
                </a:lnTo>
                <a:lnTo>
                  <a:pt x="1514" y="1160"/>
                </a:lnTo>
                <a:lnTo>
                  <a:pt x="1474" y="1189"/>
                </a:lnTo>
                <a:lnTo>
                  <a:pt x="1433" y="1220"/>
                </a:lnTo>
                <a:lnTo>
                  <a:pt x="1388" y="1248"/>
                </a:lnTo>
                <a:lnTo>
                  <a:pt x="1341" y="1277"/>
                </a:lnTo>
                <a:lnTo>
                  <a:pt x="1293" y="1302"/>
                </a:lnTo>
                <a:lnTo>
                  <a:pt x="1242" y="1328"/>
                </a:lnTo>
                <a:lnTo>
                  <a:pt x="1187" y="1353"/>
                </a:lnTo>
                <a:lnTo>
                  <a:pt x="1133" y="1376"/>
                </a:lnTo>
                <a:lnTo>
                  <a:pt x="1075" y="1398"/>
                </a:lnTo>
                <a:lnTo>
                  <a:pt x="1014" y="1419"/>
                </a:lnTo>
                <a:lnTo>
                  <a:pt x="950" y="1438"/>
                </a:lnTo>
                <a:lnTo>
                  <a:pt x="884" y="1456"/>
                </a:lnTo>
                <a:lnTo>
                  <a:pt x="816" y="1472"/>
                </a:lnTo>
                <a:lnTo>
                  <a:pt x="744" y="1487"/>
                </a:lnTo>
                <a:lnTo>
                  <a:pt x="670" y="1499"/>
                </a:lnTo>
                <a:lnTo>
                  <a:pt x="592" y="1510"/>
                </a:lnTo>
                <a:lnTo>
                  <a:pt x="512" y="1520"/>
                </a:lnTo>
                <a:lnTo>
                  <a:pt x="430" y="1528"/>
                </a:lnTo>
                <a:lnTo>
                  <a:pt x="345" y="1532"/>
                </a:lnTo>
                <a:lnTo>
                  <a:pt x="255" y="1536"/>
                </a:lnTo>
                <a:lnTo>
                  <a:pt x="230" y="1586"/>
                </a:lnTo>
                <a:lnTo>
                  <a:pt x="203" y="1641"/>
                </a:lnTo>
                <a:lnTo>
                  <a:pt x="172" y="1711"/>
                </a:lnTo>
                <a:lnTo>
                  <a:pt x="156" y="1750"/>
                </a:lnTo>
                <a:lnTo>
                  <a:pt x="142" y="1791"/>
                </a:lnTo>
                <a:lnTo>
                  <a:pt x="127" y="1834"/>
                </a:lnTo>
                <a:lnTo>
                  <a:pt x="115" y="1876"/>
                </a:lnTo>
                <a:lnTo>
                  <a:pt x="103" y="1919"/>
                </a:lnTo>
                <a:lnTo>
                  <a:pt x="96" y="1962"/>
                </a:lnTo>
                <a:lnTo>
                  <a:pt x="92" y="2003"/>
                </a:lnTo>
                <a:lnTo>
                  <a:pt x="90" y="2044"/>
                </a:lnTo>
                <a:lnTo>
                  <a:pt x="0" y="2057"/>
                </a:lnTo>
                <a:lnTo>
                  <a:pt x="18" y="1991"/>
                </a:lnTo>
                <a:lnTo>
                  <a:pt x="39" y="1919"/>
                </a:lnTo>
                <a:lnTo>
                  <a:pt x="66" y="1832"/>
                </a:lnTo>
                <a:lnTo>
                  <a:pt x="101" y="1736"/>
                </a:lnTo>
                <a:lnTo>
                  <a:pt x="119" y="1688"/>
                </a:lnTo>
                <a:lnTo>
                  <a:pt x="140" y="1639"/>
                </a:lnTo>
                <a:lnTo>
                  <a:pt x="162" y="1592"/>
                </a:lnTo>
                <a:lnTo>
                  <a:pt x="183" y="1547"/>
                </a:lnTo>
                <a:lnTo>
                  <a:pt x="207" y="1507"/>
                </a:lnTo>
                <a:lnTo>
                  <a:pt x="230" y="1472"/>
                </a:lnTo>
                <a:close/>
              </a:path>
            </a:pathLst>
          </a:custGeom>
          <a:solidFill>
            <a:srgbClr val="59BB8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4749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518700" y="2999269"/>
            <a:ext cx="875222" cy="583482"/>
            <a:chOff x="1283891" y="1695061"/>
            <a:chExt cx="857250" cy="571500"/>
          </a:xfrm>
          <a:solidFill>
            <a:schemeClr val="bg1"/>
          </a:solidFill>
        </p:grpSpPr>
        <p:sp>
          <p:nvSpPr>
            <p:cNvPr id="39" name="Freeform 13"/>
            <p:cNvSpPr/>
            <p:nvPr/>
          </p:nvSpPr>
          <p:spPr bwMode="auto">
            <a:xfrm>
              <a:off x="1283891" y="1720064"/>
              <a:ext cx="844550" cy="546497"/>
            </a:xfrm>
            <a:custGeom>
              <a:avLst/>
              <a:gdLst>
                <a:gd name="T0" fmla="*/ 11 w 1518"/>
                <a:gd name="T1" fmla="*/ 1308 h 1310"/>
                <a:gd name="T2" fmla="*/ 97 w 1518"/>
                <a:gd name="T3" fmla="*/ 1168 h 1310"/>
                <a:gd name="T4" fmla="*/ 128 w 1518"/>
                <a:gd name="T5" fmla="*/ 1124 h 1310"/>
                <a:gd name="T6" fmla="*/ 206 w 1518"/>
                <a:gd name="T7" fmla="*/ 1022 h 1310"/>
                <a:gd name="T8" fmla="*/ 290 w 1518"/>
                <a:gd name="T9" fmla="*/ 925 h 1310"/>
                <a:gd name="T10" fmla="*/ 335 w 1518"/>
                <a:gd name="T11" fmla="*/ 876 h 1310"/>
                <a:gd name="T12" fmla="*/ 428 w 1518"/>
                <a:gd name="T13" fmla="*/ 783 h 1310"/>
                <a:gd name="T14" fmla="*/ 525 w 1518"/>
                <a:gd name="T15" fmla="*/ 695 h 1310"/>
                <a:gd name="T16" fmla="*/ 677 w 1518"/>
                <a:gd name="T17" fmla="*/ 567 h 1310"/>
                <a:gd name="T18" fmla="*/ 782 w 1518"/>
                <a:gd name="T19" fmla="*/ 485 h 1310"/>
                <a:gd name="T20" fmla="*/ 998 w 1518"/>
                <a:gd name="T21" fmla="*/ 331 h 1310"/>
                <a:gd name="T22" fmla="*/ 1111 w 1518"/>
                <a:gd name="T23" fmla="*/ 257 h 1310"/>
                <a:gd name="T24" fmla="*/ 1308 w 1518"/>
                <a:gd name="T25" fmla="*/ 141 h 1310"/>
                <a:gd name="T26" fmla="*/ 1510 w 1518"/>
                <a:gd name="T27" fmla="*/ 30 h 1310"/>
                <a:gd name="T28" fmla="*/ 1518 w 1518"/>
                <a:gd name="T29" fmla="*/ 20 h 1310"/>
                <a:gd name="T30" fmla="*/ 1516 w 1518"/>
                <a:gd name="T31" fmla="*/ 8 h 1310"/>
                <a:gd name="T32" fmla="*/ 1508 w 1518"/>
                <a:gd name="T33" fmla="*/ 0 h 1310"/>
                <a:gd name="T34" fmla="*/ 1496 w 1518"/>
                <a:gd name="T35" fmla="*/ 0 h 1310"/>
                <a:gd name="T36" fmla="*/ 1444 w 1518"/>
                <a:gd name="T37" fmla="*/ 26 h 1310"/>
                <a:gd name="T38" fmla="*/ 1343 w 1518"/>
                <a:gd name="T39" fmla="*/ 78 h 1310"/>
                <a:gd name="T40" fmla="*/ 1195 w 1518"/>
                <a:gd name="T41" fmla="*/ 168 h 1310"/>
                <a:gd name="T42" fmla="*/ 1097 w 1518"/>
                <a:gd name="T43" fmla="*/ 228 h 1310"/>
                <a:gd name="T44" fmla="*/ 872 w 1518"/>
                <a:gd name="T45" fmla="*/ 380 h 1310"/>
                <a:gd name="T46" fmla="*/ 658 w 1518"/>
                <a:gd name="T47" fmla="*/ 544 h 1310"/>
                <a:gd name="T48" fmla="*/ 554 w 1518"/>
                <a:gd name="T49" fmla="*/ 629 h 1310"/>
                <a:gd name="T50" fmla="*/ 455 w 1518"/>
                <a:gd name="T51" fmla="*/ 717 h 1310"/>
                <a:gd name="T52" fmla="*/ 360 w 1518"/>
                <a:gd name="T53" fmla="*/ 810 h 1310"/>
                <a:gd name="T54" fmla="*/ 268 w 1518"/>
                <a:gd name="T55" fmla="*/ 906 h 1310"/>
                <a:gd name="T56" fmla="*/ 228 w 1518"/>
                <a:gd name="T57" fmla="*/ 952 h 1310"/>
                <a:gd name="T58" fmla="*/ 150 w 1518"/>
                <a:gd name="T59" fmla="*/ 1050 h 1310"/>
                <a:gd name="T60" fmla="*/ 113 w 1518"/>
                <a:gd name="T61" fmla="*/ 1100 h 1310"/>
                <a:gd name="T62" fmla="*/ 48 w 1518"/>
                <a:gd name="T63" fmla="*/ 1198 h 1310"/>
                <a:gd name="T64" fmla="*/ 21 w 1518"/>
                <a:gd name="T65" fmla="*/ 1248 h 1310"/>
                <a:gd name="T66" fmla="*/ 0 w 1518"/>
                <a:gd name="T67" fmla="*/ 1303 h 1310"/>
                <a:gd name="T68" fmla="*/ 0 w 1518"/>
                <a:gd name="T69" fmla="*/ 1307 h 1310"/>
                <a:gd name="T70" fmla="*/ 8 w 1518"/>
                <a:gd name="T71" fmla="*/ 1310 h 1310"/>
                <a:gd name="T72" fmla="*/ 11 w 1518"/>
                <a:gd name="T73" fmla="*/ 1308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8" h="1310">
                  <a:moveTo>
                    <a:pt x="11" y="1308"/>
                  </a:moveTo>
                  <a:lnTo>
                    <a:pt x="11" y="1308"/>
                  </a:lnTo>
                  <a:lnTo>
                    <a:pt x="68" y="1215"/>
                  </a:lnTo>
                  <a:lnTo>
                    <a:pt x="97" y="1168"/>
                  </a:lnTo>
                  <a:lnTo>
                    <a:pt x="128" y="1124"/>
                  </a:lnTo>
                  <a:lnTo>
                    <a:pt x="128" y="1124"/>
                  </a:lnTo>
                  <a:lnTo>
                    <a:pt x="165" y="1071"/>
                  </a:lnTo>
                  <a:lnTo>
                    <a:pt x="206" y="1022"/>
                  </a:lnTo>
                  <a:lnTo>
                    <a:pt x="247" y="972"/>
                  </a:lnTo>
                  <a:lnTo>
                    <a:pt x="290" y="925"/>
                  </a:lnTo>
                  <a:lnTo>
                    <a:pt x="290" y="925"/>
                  </a:lnTo>
                  <a:lnTo>
                    <a:pt x="335" y="876"/>
                  </a:lnTo>
                  <a:lnTo>
                    <a:pt x="381" y="830"/>
                  </a:lnTo>
                  <a:lnTo>
                    <a:pt x="428" y="783"/>
                  </a:lnTo>
                  <a:lnTo>
                    <a:pt x="477" y="738"/>
                  </a:lnTo>
                  <a:lnTo>
                    <a:pt x="525" y="695"/>
                  </a:lnTo>
                  <a:lnTo>
                    <a:pt x="576" y="651"/>
                  </a:lnTo>
                  <a:lnTo>
                    <a:pt x="677" y="567"/>
                  </a:lnTo>
                  <a:lnTo>
                    <a:pt x="677" y="567"/>
                  </a:lnTo>
                  <a:lnTo>
                    <a:pt x="782" y="485"/>
                  </a:lnTo>
                  <a:lnTo>
                    <a:pt x="889" y="407"/>
                  </a:lnTo>
                  <a:lnTo>
                    <a:pt x="998" y="331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208" y="197"/>
                  </a:lnTo>
                  <a:lnTo>
                    <a:pt x="1308" y="141"/>
                  </a:lnTo>
                  <a:lnTo>
                    <a:pt x="1510" y="30"/>
                  </a:lnTo>
                  <a:lnTo>
                    <a:pt x="1510" y="30"/>
                  </a:lnTo>
                  <a:lnTo>
                    <a:pt x="1514" y="24"/>
                  </a:lnTo>
                  <a:lnTo>
                    <a:pt x="1518" y="20"/>
                  </a:lnTo>
                  <a:lnTo>
                    <a:pt x="1518" y="14"/>
                  </a:lnTo>
                  <a:lnTo>
                    <a:pt x="1516" y="8"/>
                  </a:lnTo>
                  <a:lnTo>
                    <a:pt x="1514" y="4"/>
                  </a:lnTo>
                  <a:lnTo>
                    <a:pt x="1508" y="0"/>
                  </a:lnTo>
                  <a:lnTo>
                    <a:pt x="1502" y="0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44" y="26"/>
                  </a:lnTo>
                  <a:lnTo>
                    <a:pt x="1393" y="51"/>
                  </a:lnTo>
                  <a:lnTo>
                    <a:pt x="1343" y="78"/>
                  </a:lnTo>
                  <a:lnTo>
                    <a:pt x="1292" y="108"/>
                  </a:lnTo>
                  <a:lnTo>
                    <a:pt x="1195" y="168"/>
                  </a:lnTo>
                  <a:lnTo>
                    <a:pt x="1097" y="228"/>
                  </a:lnTo>
                  <a:lnTo>
                    <a:pt x="1097" y="228"/>
                  </a:lnTo>
                  <a:lnTo>
                    <a:pt x="985" y="304"/>
                  </a:lnTo>
                  <a:lnTo>
                    <a:pt x="872" y="380"/>
                  </a:lnTo>
                  <a:lnTo>
                    <a:pt x="763" y="462"/>
                  </a:lnTo>
                  <a:lnTo>
                    <a:pt x="658" y="544"/>
                  </a:lnTo>
                  <a:lnTo>
                    <a:pt x="658" y="544"/>
                  </a:lnTo>
                  <a:lnTo>
                    <a:pt x="554" y="629"/>
                  </a:lnTo>
                  <a:lnTo>
                    <a:pt x="504" y="672"/>
                  </a:lnTo>
                  <a:lnTo>
                    <a:pt x="455" y="717"/>
                  </a:lnTo>
                  <a:lnTo>
                    <a:pt x="407" y="763"/>
                  </a:lnTo>
                  <a:lnTo>
                    <a:pt x="360" y="810"/>
                  </a:lnTo>
                  <a:lnTo>
                    <a:pt x="313" y="857"/>
                  </a:lnTo>
                  <a:lnTo>
                    <a:pt x="268" y="906"/>
                  </a:lnTo>
                  <a:lnTo>
                    <a:pt x="268" y="906"/>
                  </a:lnTo>
                  <a:lnTo>
                    <a:pt x="228" y="952"/>
                  </a:lnTo>
                  <a:lnTo>
                    <a:pt x="187" y="1001"/>
                  </a:lnTo>
                  <a:lnTo>
                    <a:pt x="150" y="1050"/>
                  </a:lnTo>
                  <a:lnTo>
                    <a:pt x="113" y="1100"/>
                  </a:lnTo>
                  <a:lnTo>
                    <a:pt x="113" y="1100"/>
                  </a:lnTo>
                  <a:lnTo>
                    <a:pt x="80" y="1147"/>
                  </a:lnTo>
                  <a:lnTo>
                    <a:pt x="48" y="1198"/>
                  </a:lnTo>
                  <a:lnTo>
                    <a:pt x="35" y="1223"/>
                  </a:lnTo>
                  <a:lnTo>
                    <a:pt x="21" y="1248"/>
                  </a:lnTo>
                  <a:lnTo>
                    <a:pt x="10" y="1275"/>
                  </a:lnTo>
                  <a:lnTo>
                    <a:pt x="0" y="1303"/>
                  </a:lnTo>
                  <a:lnTo>
                    <a:pt x="0" y="1303"/>
                  </a:lnTo>
                  <a:lnTo>
                    <a:pt x="0" y="1307"/>
                  </a:lnTo>
                  <a:lnTo>
                    <a:pt x="4" y="1310"/>
                  </a:lnTo>
                  <a:lnTo>
                    <a:pt x="8" y="1310"/>
                  </a:lnTo>
                  <a:lnTo>
                    <a:pt x="11" y="1308"/>
                  </a:lnTo>
                  <a:lnTo>
                    <a:pt x="11" y="13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2400">
                <a:solidFill>
                  <a:srgbClr val="47494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320404" y="1695061"/>
              <a:ext cx="820737" cy="522685"/>
              <a:chOff x="1320404" y="1695061"/>
              <a:chExt cx="820737" cy="522685"/>
            </a:xfrm>
            <a:grpFill/>
          </p:grpSpPr>
          <p:sp>
            <p:nvSpPr>
              <p:cNvPr id="41" name="Freeform 14"/>
              <p:cNvSpPr/>
              <p:nvPr/>
            </p:nvSpPr>
            <p:spPr bwMode="auto">
              <a:xfrm>
                <a:off x="1910954" y="1695061"/>
                <a:ext cx="117475" cy="122635"/>
              </a:xfrm>
              <a:custGeom>
                <a:avLst/>
                <a:gdLst>
                  <a:gd name="T0" fmla="*/ 196 w 212"/>
                  <a:gd name="T1" fmla="*/ 0 h 294"/>
                  <a:gd name="T2" fmla="*/ 196 w 212"/>
                  <a:gd name="T3" fmla="*/ 0 h 294"/>
                  <a:gd name="T4" fmla="*/ 181 w 212"/>
                  <a:gd name="T5" fmla="*/ 14 h 294"/>
                  <a:gd name="T6" fmla="*/ 163 w 212"/>
                  <a:gd name="T7" fmla="*/ 25 h 294"/>
                  <a:gd name="T8" fmla="*/ 150 w 212"/>
                  <a:gd name="T9" fmla="*/ 41 h 294"/>
                  <a:gd name="T10" fmla="*/ 134 w 212"/>
                  <a:gd name="T11" fmla="*/ 57 h 294"/>
                  <a:gd name="T12" fmla="*/ 109 w 212"/>
                  <a:gd name="T13" fmla="*/ 90 h 294"/>
                  <a:gd name="T14" fmla="*/ 85 w 212"/>
                  <a:gd name="T15" fmla="*/ 125 h 294"/>
                  <a:gd name="T16" fmla="*/ 64 w 212"/>
                  <a:gd name="T17" fmla="*/ 162 h 294"/>
                  <a:gd name="T18" fmla="*/ 44 w 212"/>
                  <a:gd name="T19" fmla="*/ 199 h 294"/>
                  <a:gd name="T20" fmla="*/ 23 w 212"/>
                  <a:gd name="T21" fmla="*/ 236 h 294"/>
                  <a:gd name="T22" fmla="*/ 2 w 212"/>
                  <a:gd name="T23" fmla="*/ 271 h 294"/>
                  <a:gd name="T24" fmla="*/ 2 w 212"/>
                  <a:gd name="T25" fmla="*/ 271 h 294"/>
                  <a:gd name="T26" fmla="*/ 0 w 212"/>
                  <a:gd name="T27" fmla="*/ 277 h 294"/>
                  <a:gd name="T28" fmla="*/ 0 w 212"/>
                  <a:gd name="T29" fmla="*/ 282 h 294"/>
                  <a:gd name="T30" fmla="*/ 4 w 212"/>
                  <a:gd name="T31" fmla="*/ 288 h 294"/>
                  <a:gd name="T32" fmla="*/ 7 w 212"/>
                  <a:gd name="T33" fmla="*/ 292 h 294"/>
                  <a:gd name="T34" fmla="*/ 11 w 212"/>
                  <a:gd name="T35" fmla="*/ 294 h 294"/>
                  <a:gd name="T36" fmla="*/ 17 w 212"/>
                  <a:gd name="T37" fmla="*/ 294 h 294"/>
                  <a:gd name="T38" fmla="*/ 23 w 212"/>
                  <a:gd name="T39" fmla="*/ 292 h 294"/>
                  <a:gd name="T40" fmla="*/ 27 w 212"/>
                  <a:gd name="T41" fmla="*/ 288 h 294"/>
                  <a:gd name="T42" fmla="*/ 27 w 212"/>
                  <a:gd name="T43" fmla="*/ 288 h 294"/>
                  <a:gd name="T44" fmla="*/ 48 w 212"/>
                  <a:gd name="T45" fmla="*/ 253 h 294"/>
                  <a:gd name="T46" fmla="*/ 68 w 212"/>
                  <a:gd name="T47" fmla="*/ 216 h 294"/>
                  <a:gd name="T48" fmla="*/ 107 w 212"/>
                  <a:gd name="T49" fmla="*/ 146 h 294"/>
                  <a:gd name="T50" fmla="*/ 130 w 212"/>
                  <a:gd name="T51" fmla="*/ 111 h 294"/>
                  <a:gd name="T52" fmla="*/ 153 w 212"/>
                  <a:gd name="T53" fmla="*/ 78 h 294"/>
                  <a:gd name="T54" fmla="*/ 179 w 212"/>
                  <a:gd name="T55" fmla="*/ 47 h 294"/>
                  <a:gd name="T56" fmla="*/ 208 w 212"/>
                  <a:gd name="T57" fmla="*/ 18 h 294"/>
                  <a:gd name="T58" fmla="*/ 208 w 212"/>
                  <a:gd name="T59" fmla="*/ 18 h 294"/>
                  <a:gd name="T60" fmla="*/ 210 w 212"/>
                  <a:gd name="T61" fmla="*/ 16 h 294"/>
                  <a:gd name="T62" fmla="*/ 212 w 212"/>
                  <a:gd name="T63" fmla="*/ 12 h 294"/>
                  <a:gd name="T64" fmla="*/ 212 w 212"/>
                  <a:gd name="T65" fmla="*/ 8 h 294"/>
                  <a:gd name="T66" fmla="*/ 210 w 212"/>
                  <a:gd name="T67" fmla="*/ 4 h 294"/>
                  <a:gd name="T68" fmla="*/ 208 w 212"/>
                  <a:gd name="T69" fmla="*/ 2 h 294"/>
                  <a:gd name="T70" fmla="*/ 204 w 212"/>
                  <a:gd name="T71" fmla="*/ 0 h 294"/>
                  <a:gd name="T72" fmla="*/ 200 w 212"/>
                  <a:gd name="T73" fmla="*/ 0 h 294"/>
                  <a:gd name="T74" fmla="*/ 196 w 212"/>
                  <a:gd name="T75" fmla="*/ 0 h 294"/>
                  <a:gd name="T76" fmla="*/ 196 w 212"/>
                  <a:gd name="T77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1" h="294">
                    <a:moveTo>
                      <a:pt x="196" y="0"/>
                    </a:moveTo>
                    <a:lnTo>
                      <a:pt x="196" y="0"/>
                    </a:lnTo>
                    <a:lnTo>
                      <a:pt x="181" y="14"/>
                    </a:lnTo>
                    <a:lnTo>
                      <a:pt x="163" y="25"/>
                    </a:lnTo>
                    <a:lnTo>
                      <a:pt x="150" y="41"/>
                    </a:lnTo>
                    <a:lnTo>
                      <a:pt x="134" y="57"/>
                    </a:lnTo>
                    <a:lnTo>
                      <a:pt x="109" y="90"/>
                    </a:lnTo>
                    <a:lnTo>
                      <a:pt x="85" y="125"/>
                    </a:lnTo>
                    <a:lnTo>
                      <a:pt x="64" y="162"/>
                    </a:lnTo>
                    <a:lnTo>
                      <a:pt x="44" y="199"/>
                    </a:lnTo>
                    <a:lnTo>
                      <a:pt x="23" y="236"/>
                    </a:lnTo>
                    <a:lnTo>
                      <a:pt x="2" y="271"/>
                    </a:lnTo>
                    <a:lnTo>
                      <a:pt x="2" y="271"/>
                    </a:lnTo>
                    <a:lnTo>
                      <a:pt x="0" y="277"/>
                    </a:lnTo>
                    <a:lnTo>
                      <a:pt x="0" y="282"/>
                    </a:lnTo>
                    <a:lnTo>
                      <a:pt x="4" y="288"/>
                    </a:lnTo>
                    <a:lnTo>
                      <a:pt x="7" y="292"/>
                    </a:lnTo>
                    <a:lnTo>
                      <a:pt x="11" y="294"/>
                    </a:lnTo>
                    <a:lnTo>
                      <a:pt x="17" y="294"/>
                    </a:lnTo>
                    <a:lnTo>
                      <a:pt x="23" y="292"/>
                    </a:lnTo>
                    <a:lnTo>
                      <a:pt x="27" y="288"/>
                    </a:lnTo>
                    <a:lnTo>
                      <a:pt x="27" y="288"/>
                    </a:lnTo>
                    <a:lnTo>
                      <a:pt x="48" y="253"/>
                    </a:lnTo>
                    <a:lnTo>
                      <a:pt x="68" y="216"/>
                    </a:lnTo>
                    <a:lnTo>
                      <a:pt x="107" y="146"/>
                    </a:lnTo>
                    <a:lnTo>
                      <a:pt x="130" y="111"/>
                    </a:lnTo>
                    <a:lnTo>
                      <a:pt x="153" y="78"/>
                    </a:lnTo>
                    <a:lnTo>
                      <a:pt x="179" y="47"/>
                    </a:lnTo>
                    <a:lnTo>
                      <a:pt x="208" y="18"/>
                    </a:lnTo>
                    <a:lnTo>
                      <a:pt x="208" y="18"/>
                    </a:lnTo>
                    <a:lnTo>
                      <a:pt x="210" y="16"/>
                    </a:lnTo>
                    <a:lnTo>
                      <a:pt x="212" y="12"/>
                    </a:lnTo>
                    <a:lnTo>
                      <a:pt x="212" y="8"/>
                    </a:lnTo>
                    <a:lnTo>
                      <a:pt x="210" y="4"/>
                    </a:lnTo>
                    <a:lnTo>
                      <a:pt x="208" y="2"/>
                    </a:lnTo>
                    <a:lnTo>
                      <a:pt x="204" y="0"/>
                    </a:lnTo>
                    <a:lnTo>
                      <a:pt x="200" y="0"/>
                    </a:lnTo>
                    <a:lnTo>
                      <a:pt x="196" y="0"/>
                    </a:lnTo>
                    <a:lnTo>
                      <a:pt x="1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15"/>
              <p:cNvSpPr/>
              <p:nvPr/>
            </p:nvSpPr>
            <p:spPr bwMode="auto">
              <a:xfrm>
                <a:off x="1637904" y="1715302"/>
                <a:ext cx="142875" cy="244078"/>
              </a:xfrm>
              <a:custGeom>
                <a:avLst/>
                <a:gdLst>
                  <a:gd name="T0" fmla="*/ 242 w 257"/>
                  <a:gd name="T1" fmla="*/ 4 h 584"/>
                  <a:gd name="T2" fmla="*/ 242 w 257"/>
                  <a:gd name="T3" fmla="*/ 4 h 584"/>
                  <a:gd name="T4" fmla="*/ 209 w 257"/>
                  <a:gd name="T5" fmla="*/ 70 h 584"/>
                  <a:gd name="T6" fmla="*/ 175 w 257"/>
                  <a:gd name="T7" fmla="*/ 138 h 584"/>
                  <a:gd name="T8" fmla="*/ 113 w 257"/>
                  <a:gd name="T9" fmla="*/ 272 h 584"/>
                  <a:gd name="T10" fmla="*/ 113 w 257"/>
                  <a:gd name="T11" fmla="*/ 272 h 584"/>
                  <a:gd name="T12" fmla="*/ 80 w 257"/>
                  <a:gd name="T13" fmla="*/ 344 h 584"/>
                  <a:gd name="T14" fmla="*/ 51 w 257"/>
                  <a:gd name="T15" fmla="*/ 416 h 584"/>
                  <a:gd name="T16" fmla="*/ 24 w 257"/>
                  <a:gd name="T17" fmla="*/ 488 h 584"/>
                  <a:gd name="T18" fmla="*/ 12 w 257"/>
                  <a:gd name="T19" fmla="*/ 525 h 584"/>
                  <a:gd name="T20" fmla="*/ 2 w 257"/>
                  <a:gd name="T21" fmla="*/ 564 h 584"/>
                  <a:gd name="T22" fmla="*/ 2 w 257"/>
                  <a:gd name="T23" fmla="*/ 564 h 584"/>
                  <a:gd name="T24" fmla="*/ 0 w 257"/>
                  <a:gd name="T25" fmla="*/ 570 h 584"/>
                  <a:gd name="T26" fmla="*/ 2 w 257"/>
                  <a:gd name="T27" fmla="*/ 576 h 584"/>
                  <a:gd name="T28" fmla="*/ 6 w 257"/>
                  <a:gd name="T29" fmla="*/ 580 h 584"/>
                  <a:gd name="T30" fmla="*/ 12 w 257"/>
                  <a:gd name="T31" fmla="*/ 582 h 584"/>
                  <a:gd name="T32" fmla="*/ 18 w 257"/>
                  <a:gd name="T33" fmla="*/ 584 h 584"/>
                  <a:gd name="T34" fmla="*/ 22 w 257"/>
                  <a:gd name="T35" fmla="*/ 582 h 584"/>
                  <a:gd name="T36" fmla="*/ 26 w 257"/>
                  <a:gd name="T37" fmla="*/ 580 h 584"/>
                  <a:gd name="T38" fmla="*/ 29 w 257"/>
                  <a:gd name="T39" fmla="*/ 574 h 584"/>
                  <a:gd name="T40" fmla="*/ 29 w 257"/>
                  <a:gd name="T41" fmla="*/ 574 h 584"/>
                  <a:gd name="T42" fmla="*/ 39 w 257"/>
                  <a:gd name="T43" fmla="*/ 537 h 584"/>
                  <a:gd name="T44" fmla="*/ 51 w 257"/>
                  <a:gd name="T45" fmla="*/ 502 h 584"/>
                  <a:gd name="T46" fmla="*/ 76 w 257"/>
                  <a:gd name="T47" fmla="*/ 432 h 584"/>
                  <a:gd name="T48" fmla="*/ 103 w 257"/>
                  <a:gd name="T49" fmla="*/ 364 h 584"/>
                  <a:gd name="T50" fmla="*/ 135 w 257"/>
                  <a:gd name="T51" fmla="*/ 296 h 584"/>
                  <a:gd name="T52" fmla="*/ 135 w 257"/>
                  <a:gd name="T53" fmla="*/ 296 h 584"/>
                  <a:gd name="T54" fmla="*/ 168 w 257"/>
                  <a:gd name="T55" fmla="*/ 226 h 584"/>
                  <a:gd name="T56" fmla="*/ 201 w 257"/>
                  <a:gd name="T57" fmla="*/ 156 h 584"/>
                  <a:gd name="T58" fmla="*/ 216 w 257"/>
                  <a:gd name="T59" fmla="*/ 120 h 584"/>
                  <a:gd name="T60" fmla="*/ 232 w 257"/>
                  <a:gd name="T61" fmla="*/ 84 h 584"/>
                  <a:gd name="T62" fmla="*/ 245 w 257"/>
                  <a:gd name="T63" fmla="*/ 48 h 584"/>
                  <a:gd name="T64" fmla="*/ 257 w 257"/>
                  <a:gd name="T65" fmla="*/ 11 h 584"/>
                  <a:gd name="T66" fmla="*/ 257 w 257"/>
                  <a:gd name="T67" fmla="*/ 11 h 584"/>
                  <a:gd name="T68" fmla="*/ 255 w 257"/>
                  <a:gd name="T69" fmla="*/ 6 h 584"/>
                  <a:gd name="T70" fmla="*/ 251 w 257"/>
                  <a:gd name="T71" fmla="*/ 2 h 584"/>
                  <a:gd name="T72" fmla="*/ 247 w 257"/>
                  <a:gd name="T73" fmla="*/ 0 h 584"/>
                  <a:gd name="T74" fmla="*/ 244 w 257"/>
                  <a:gd name="T75" fmla="*/ 2 h 584"/>
                  <a:gd name="T76" fmla="*/ 242 w 257"/>
                  <a:gd name="T77" fmla="*/ 4 h 584"/>
                  <a:gd name="T78" fmla="*/ 242 w 257"/>
                  <a:gd name="T79" fmla="*/ 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7" h="584">
                    <a:moveTo>
                      <a:pt x="242" y="4"/>
                    </a:moveTo>
                    <a:lnTo>
                      <a:pt x="242" y="4"/>
                    </a:lnTo>
                    <a:lnTo>
                      <a:pt x="209" y="70"/>
                    </a:lnTo>
                    <a:lnTo>
                      <a:pt x="175" y="138"/>
                    </a:lnTo>
                    <a:lnTo>
                      <a:pt x="113" y="272"/>
                    </a:lnTo>
                    <a:lnTo>
                      <a:pt x="113" y="272"/>
                    </a:lnTo>
                    <a:lnTo>
                      <a:pt x="80" y="344"/>
                    </a:lnTo>
                    <a:lnTo>
                      <a:pt x="51" y="416"/>
                    </a:lnTo>
                    <a:lnTo>
                      <a:pt x="24" y="488"/>
                    </a:lnTo>
                    <a:lnTo>
                      <a:pt x="12" y="525"/>
                    </a:lnTo>
                    <a:lnTo>
                      <a:pt x="2" y="564"/>
                    </a:lnTo>
                    <a:lnTo>
                      <a:pt x="2" y="564"/>
                    </a:lnTo>
                    <a:lnTo>
                      <a:pt x="0" y="570"/>
                    </a:lnTo>
                    <a:lnTo>
                      <a:pt x="2" y="576"/>
                    </a:lnTo>
                    <a:lnTo>
                      <a:pt x="6" y="580"/>
                    </a:lnTo>
                    <a:lnTo>
                      <a:pt x="12" y="582"/>
                    </a:lnTo>
                    <a:lnTo>
                      <a:pt x="18" y="584"/>
                    </a:lnTo>
                    <a:lnTo>
                      <a:pt x="22" y="582"/>
                    </a:lnTo>
                    <a:lnTo>
                      <a:pt x="26" y="580"/>
                    </a:lnTo>
                    <a:lnTo>
                      <a:pt x="29" y="574"/>
                    </a:lnTo>
                    <a:lnTo>
                      <a:pt x="29" y="574"/>
                    </a:lnTo>
                    <a:lnTo>
                      <a:pt x="39" y="537"/>
                    </a:lnTo>
                    <a:lnTo>
                      <a:pt x="51" y="502"/>
                    </a:lnTo>
                    <a:lnTo>
                      <a:pt x="76" y="432"/>
                    </a:lnTo>
                    <a:lnTo>
                      <a:pt x="103" y="364"/>
                    </a:lnTo>
                    <a:lnTo>
                      <a:pt x="135" y="296"/>
                    </a:lnTo>
                    <a:lnTo>
                      <a:pt x="135" y="296"/>
                    </a:lnTo>
                    <a:lnTo>
                      <a:pt x="168" y="226"/>
                    </a:lnTo>
                    <a:lnTo>
                      <a:pt x="201" y="156"/>
                    </a:lnTo>
                    <a:lnTo>
                      <a:pt x="216" y="120"/>
                    </a:lnTo>
                    <a:lnTo>
                      <a:pt x="232" y="84"/>
                    </a:lnTo>
                    <a:lnTo>
                      <a:pt x="245" y="48"/>
                    </a:lnTo>
                    <a:lnTo>
                      <a:pt x="257" y="11"/>
                    </a:lnTo>
                    <a:lnTo>
                      <a:pt x="257" y="11"/>
                    </a:lnTo>
                    <a:lnTo>
                      <a:pt x="255" y="6"/>
                    </a:lnTo>
                    <a:lnTo>
                      <a:pt x="251" y="2"/>
                    </a:lnTo>
                    <a:lnTo>
                      <a:pt x="247" y="0"/>
                    </a:lnTo>
                    <a:lnTo>
                      <a:pt x="244" y="2"/>
                    </a:lnTo>
                    <a:lnTo>
                      <a:pt x="242" y="4"/>
                    </a:lnTo>
                    <a:lnTo>
                      <a:pt x="242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16"/>
              <p:cNvSpPr/>
              <p:nvPr/>
            </p:nvSpPr>
            <p:spPr bwMode="auto">
              <a:xfrm>
                <a:off x="1391842" y="1798645"/>
                <a:ext cx="187325" cy="340519"/>
              </a:xfrm>
              <a:custGeom>
                <a:avLst/>
                <a:gdLst>
                  <a:gd name="T0" fmla="*/ 325 w 338"/>
                  <a:gd name="T1" fmla="*/ 0 h 816"/>
                  <a:gd name="T2" fmla="*/ 325 w 338"/>
                  <a:gd name="T3" fmla="*/ 0 h 816"/>
                  <a:gd name="T4" fmla="*/ 305 w 338"/>
                  <a:gd name="T5" fmla="*/ 18 h 816"/>
                  <a:gd name="T6" fmla="*/ 286 w 338"/>
                  <a:gd name="T7" fmla="*/ 35 h 816"/>
                  <a:gd name="T8" fmla="*/ 268 w 338"/>
                  <a:gd name="T9" fmla="*/ 55 h 816"/>
                  <a:gd name="T10" fmla="*/ 251 w 338"/>
                  <a:gd name="T11" fmla="*/ 76 h 816"/>
                  <a:gd name="T12" fmla="*/ 235 w 338"/>
                  <a:gd name="T13" fmla="*/ 98 h 816"/>
                  <a:gd name="T14" fmla="*/ 219 w 338"/>
                  <a:gd name="T15" fmla="*/ 121 h 816"/>
                  <a:gd name="T16" fmla="*/ 192 w 338"/>
                  <a:gd name="T17" fmla="*/ 170 h 816"/>
                  <a:gd name="T18" fmla="*/ 169 w 338"/>
                  <a:gd name="T19" fmla="*/ 218 h 816"/>
                  <a:gd name="T20" fmla="*/ 146 w 338"/>
                  <a:gd name="T21" fmla="*/ 269 h 816"/>
                  <a:gd name="T22" fmla="*/ 126 w 338"/>
                  <a:gd name="T23" fmla="*/ 319 h 816"/>
                  <a:gd name="T24" fmla="*/ 109 w 338"/>
                  <a:gd name="T25" fmla="*/ 366 h 816"/>
                  <a:gd name="T26" fmla="*/ 109 w 338"/>
                  <a:gd name="T27" fmla="*/ 366 h 816"/>
                  <a:gd name="T28" fmla="*/ 89 w 338"/>
                  <a:gd name="T29" fmla="*/ 419 h 816"/>
                  <a:gd name="T30" fmla="*/ 72 w 338"/>
                  <a:gd name="T31" fmla="*/ 471 h 816"/>
                  <a:gd name="T32" fmla="*/ 54 w 338"/>
                  <a:gd name="T33" fmla="*/ 526 h 816"/>
                  <a:gd name="T34" fmla="*/ 40 w 338"/>
                  <a:gd name="T35" fmla="*/ 580 h 816"/>
                  <a:gd name="T36" fmla="*/ 27 w 338"/>
                  <a:gd name="T37" fmla="*/ 635 h 816"/>
                  <a:gd name="T38" fmla="*/ 15 w 338"/>
                  <a:gd name="T39" fmla="*/ 689 h 816"/>
                  <a:gd name="T40" fmla="*/ 7 w 338"/>
                  <a:gd name="T41" fmla="*/ 744 h 816"/>
                  <a:gd name="T42" fmla="*/ 0 w 338"/>
                  <a:gd name="T43" fmla="*/ 800 h 816"/>
                  <a:gd name="T44" fmla="*/ 0 w 338"/>
                  <a:gd name="T45" fmla="*/ 800 h 816"/>
                  <a:gd name="T46" fmla="*/ 0 w 338"/>
                  <a:gd name="T47" fmla="*/ 806 h 816"/>
                  <a:gd name="T48" fmla="*/ 3 w 338"/>
                  <a:gd name="T49" fmla="*/ 812 h 816"/>
                  <a:gd name="T50" fmla="*/ 7 w 338"/>
                  <a:gd name="T51" fmla="*/ 814 h 816"/>
                  <a:gd name="T52" fmla="*/ 13 w 338"/>
                  <a:gd name="T53" fmla="*/ 816 h 816"/>
                  <a:gd name="T54" fmla="*/ 19 w 338"/>
                  <a:gd name="T55" fmla="*/ 816 h 816"/>
                  <a:gd name="T56" fmla="*/ 25 w 338"/>
                  <a:gd name="T57" fmla="*/ 814 h 816"/>
                  <a:gd name="T58" fmla="*/ 29 w 338"/>
                  <a:gd name="T59" fmla="*/ 808 h 816"/>
                  <a:gd name="T60" fmla="*/ 31 w 338"/>
                  <a:gd name="T61" fmla="*/ 802 h 816"/>
                  <a:gd name="T62" fmla="*/ 31 w 338"/>
                  <a:gd name="T63" fmla="*/ 802 h 816"/>
                  <a:gd name="T64" fmla="*/ 37 w 338"/>
                  <a:gd name="T65" fmla="*/ 750 h 816"/>
                  <a:gd name="T66" fmla="*/ 46 w 338"/>
                  <a:gd name="T67" fmla="*/ 697 h 816"/>
                  <a:gd name="T68" fmla="*/ 56 w 338"/>
                  <a:gd name="T69" fmla="*/ 645 h 816"/>
                  <a:gd name="T70" fmla="*/ 70 w 338"/>
                  <a:gd name="T71" fmla="*/ 592 h 816"/>
                  <a:gd name="T72" fmla="*/ 83 w 338"/>
                  <a:gd name="T73" fmla="*/ 541 h 816"/>
                  <a:gd name="T74" fmla="*/ 99 w 338"/>
                  <a:gd name="T75" fmla="*/ 489 h 816"/>
                  <a:gd name="T76" fmla="*/ 114 w 338"/>
                  <a:gd name="T77" fmla="*/ 438 h 816"/>
                  <a:gd name="T78" fmla="*/ 132 w 338"/>
                  <a:gd name="T79" fmla="*/ 388 h 816"/>
                  <a:gd name="T80" fmla="*/ 132 w 338"/>
                  <a:gd name="T81" fmla="*/ 388 h 816"/>
                  <a:gd name="T82" fmla="*/ 151 w 338"/>
                  <a:gd name="T83" fmla="*/ 337 h 816"/>
                  <a:gd name="T84" fmla="*/ 171 w 338"/>
                  <a:gd name="T85" fmla="*/ 286 h 816"/>
                  <a:gd name="T86" fmla="*/ 192 w 338"/>
                  <a:gd name="T87" fmla="*/ 238 h 816"/>
                  <a:gd name="T88" fmla="*/ 218 w 338"/>
                  <a:gd name="T89" fmla="*/ 189 h 816"/>
                  <a:gd name="T90" fmla="*/ 243 w 338"/>
                  <a:gd name="T91" fmla="*/ 142 h 816"/>
                  <a:gd name="T92" fmla="*/ 272 w 338"/>
                  <a:gd name="T93" fmla="*/ 98 h 816"/>
                  <a:gd name="T94" fmla="*/ 301 w 338"/>
                  <a:gd name="T95" fmla="*/ 53 h 816"/>
                  <a:gd name="T96" fmla="*/ 336 w 338"/>
                  <a:gd name="T97" fmla="*/ 10 h 816"/>
                  <a:gd name="T98" fmla="*/ 336 w 338"/>
                  <a:gd name="T99" fmla="*/ 10 h 816"/>
                  <a:gd name="T100" fmla="*/ 338 w 338"/>
                  <a:gd name="T101" fmla="*/ 8 h 816"/>
                  <a:gd name="T102" fmla="*/ 338 w 338"/>
                  <a:gd name="T103" fmla="*/ 6 h 816"/>
                  <a:gd name="T104" fmla="*/ 334 w 338"/>
                  <a:gd name="T105" fmla="*/ 2 h 816"/>
                  <a:gd name="T106" fmla="*/ 330 w 338"/>
                  <a:gd name="T107" fmla="*/ 0 h 816"/>
                  <a:gd name="T108" fmla="*/ 325 w 338"/>
                  <a:gd name="T109" fmla="*/ 0 h 816"/>
                  <a:gd name="T110" fmla="*/ 325 w 338"/>
                  <a:gd name="T111" fmla="*/ 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8" h="816">
                    <a:moveTo>
                      <a:pt x="325" y="0"/>
                    </a:moveTo>
                    <a:lnTo>
                      <a:pt x="325" y="0"/>
                    </a:lnTo>
                    <a:lnTo>
                      <a:pt x="305" y="18"/>
                    </a:lnTo>
                    <a:lnTo>
                      <a:pt x="286" y="35"/>
                    </a:lnTo>
                    <a:lnTo>
                      <a:pt x="268" y="55"/>
                    </a:lnTo>
                    <a:lnTo>
                      <a:pt x="251" y="76"/>
                    </a:lnTo>
                    <a:lnTo>
                      <a:pt x="235" y="98"/>
                    </a:lnTo>
                    <a:lnTo>
                      <a:pt x="219" y="121"/>
                    </a:lnTo>
                    <a:lnTo>
                      <a:pt x="192" y="170"/>
                    </a:lnTo>
                    <a:lnTo>
                      <a:pt x="169" y="218"/>
                    </a:lnTo>
                    <a:lnTo>
                      <a:pt x="146" y="269"/>
                    </a:lnTo>
                    <a:lnTo>
                      <a:pt x="126" y="319"/>
                    </a:lnTo>
                    <a:lnTo>
                      <a:pt x="109" y="366"/>
                    </a:lnTo>
                    <a:lnTo>
                      <a:pt x="109" y="366"/>
                    </a:lnTo>
                    <a:lnTo>
                      <a:pt x="89" y="419"/>
                    </a:lnTo>
                    <a:lnTo>
                      <a:pt x="72" y="471"/>
                    </a:lnTo>
                    <a:lnTo>
                      <a:pt x="54" y="526"/>
                    </a:lnTo>
                    <a:lnTo>
                      <a:pt x="40" y="580"/>
                    </a:lnTo>
                    <a:lnTo>
                      <a:pt x="27" y="635"/>
                    </a:lnTo>
                    <a:lnTo>
                      <a:pt x="15" y="689"/>
                    </a:lnTo>
                    <a:lnTo>
                      <a:pt x="7" y="74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0" y="806"/>
                    </a:lnTo>
                    <a:lnTo>
                      <a:pt x="3" y="812"/>
                    </a:lnTo>
                    <a:lnTo>
                      <a:pt x="7" y="814"/>
                    </a:lnTo>
                    <a:lnTo>
                      <a:pt x="13" y="816"/>
                    </a:lnTo>
                    <a:lnTo>
                      <a:pt x="19" y="816"/>
                    </a:lnTo>
                    <a:lnTo>
                      <a:pt x="25" y="814"/>
                    </a:lnTo>
                    <a:lnTo>
                      <a:pt x="29" y="808"/>
                    </a:lnTo>
                    <a:lnTo>
                      <a:pt x="31" y="802"/>
                    </a:lnTo>
                    <a:lnTo>
                      <a:pt x="31" y="802"/>
                    </a:lnTo>
                    <a:lnTo>
                      <a:pt x="37" y="750"/>
                    </a:lnTo>
                    <a:lnTo>
                      <a:pt x="46" y="697"/>
                    </a:lnTo>
                    <a:lnTo>
                      <a:pt x="56" y="645"/>
                    </a:lnTo>
                    <a:lnTo>
                      <a:pt x="70" y="592"/>
                    </a:lnTo>
                    <a:lnTo>
                      <a:pt x="83" y="541"/>
                    </a:lnTo>
                    <a:lnTo>
                      <a:pt x="99" y="489"/>
                    </a:lnTo>
                    <a:lnTo>
                      <a:pt x="114" y="438"/>
                    </a:lnTo>
                    <a:lnTo>
                      <a:pt x="132" y="388"/>
                    </a:lnTo>
                    <a:lnTo>
                      <a:pt x="132" y="388"/>
                    </a:lnTo>
                    <a:lnTo>
                      <a:pt x="151" y="337"/>
                    </a:lnTo>
                    <a:lnTo>
                      <a:pt x="171" y="286"/>
                    </a:lnTo>
                    <a:lnTo>
                      <a:pt x="192" y="238"/>
                    </a:lnTo>
                    <a:lnTo>
                      <a:pt x="218" y="189"/>
                    </a:lnTo>
                    <a:lnTo>
                      <a:pt x="243" y="142"/>
                    </a:lnTo>
                    <a:lnTo>
                      <a:pt x="272" y="98"/>
                    </a:lnTo>
                    <a:lnTo>
                      <a:pt x="301" y="53"/>
                    </a:lnTo>
                    <a:lnTo>
                      <a:pt x="336" y="10"/>
                    </a:lnTo>
                    <a:lnTo>
                      <a:pt x="336" y="10"/>
                    </a:lnTo>
                    <a:lnTo>
                      <a:pt x="338" y="8"/>
                    </a:lnTo>
                    <a:lnTo>
                      <a:pt x="338" y="6"/>
                    </a:lnTo>
                    <a:lnTo>
                      <a:pt x="334" y="2"/>
                    </a:lnTo>
                    <a:lnTo>
                      <a:pt x="330" y="0"/>
                    </a:lnTo>
                    <a:lnTo>
                      <a:pt x="325" y="0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17"/>
              <p:cNvSpPr/>
              <p:nvPr/>
            </p:nvSpPr>
            <p:spPr bwMode="auto">
              <a:xfrm>
                <a:off x="1320404" y="2114161"/>
                <a:ext cx="474663" cy="103585"/>
              </a:xfrm>
              <a:custGeom>
                <a:avLst/>
                <a:gdLst>
                  <a:gd name="T0" fmla="*/ 4 w 854"/>
                  <a:gd name="T1" fmla="*/ 250 h 250"/>
                  <a:gd name="T2" fmla="*/ 4 w 854"/>
                  <a:gd name="T3" fmla="*/ 250 h 250"/>
                  <a:gd name="T4" fmla="*/ 14 w 854"/>
                  <a:gd name="T5" fmla="*/ 250 h 250"/>
                  <a:gd name="T6" fmla="*/ 25 w 854"/>
                  <a:gd name="T7" fmla="*/ 250 h 250"/>
                  <a:gd name="T8" fmla="*/ 49 w 854"/>
                  <a:gd name="T9" fmla="*/ 248 h 250"/>
                  <a:gd name="T10" fmla="*/ 95 w 854"/>
                  <a:gd name="T11" fmla="*/ 238 h 250"/>
                  <a:gd name="T12" fmla="*/ 95 w 854"/>
                  <a:gd name="T13" fmla="*/ 238 h 250"/>
                  <a:gd name="T14" fmla="*/ 212 w 854"/>
                  <a:gd name="T15" fmla="*/ 215 h 250"/>
                  <a:gd name="T16" fmla="*/ 212 w 854"/>
                  <a:gd name="T17" fmla="*/ 215 h 250"/>
                  <a:gd name="T18" fmla="*/ 331 w 854"/>
                  <a:gd name="T19" fmla="*/ 189 h 250"/>
                  <a:gd name="T20" fmla="*/ 448 w 854"/>
                  <a:gd name="T21" fmla="*/ 162 h 250"/>
                  <a:gd name="T22" fmla="*/ 448 w 854"/>
                  <a:gd name="T23" fmla="*/ 162 h 250"/>
                  <a:gd name="T24" fmla="*/ 559 w 854"/>
                  <a:gd name="T25" fmla="*/ 133 h 250"/>
                  <a:gd name="T26" fmla="*/ 613 w 854"/>
                  <a:gd name="T27" fmla="*/ 115 h 250"/>
                  <a:gd name="T28" fmla="*/ 670 w 854"/>
                  <a:gd name="T29" fmla="*/ 98 h 250"/>
                  <a:gd name="T30" fmla="*/ 670 w 854"/>
                  <a:gd name="T31" fmla="*/ 98 h 250"/>
                  <a:gd name="T32" fmla="*/ 718 w 854"/>
                  <a:gd name="T33" fmla="*/ 80 h 250"/>
                  <a:gd name="T34" fmla="*/ 769 w 854"/>
                  <a:gd name="T35" fmla="*/ 63 h 250"/>
                  <a:gd name="T36" fmla="*/ 769 w 854"/>
                  <a:gd name="T37" fmla="*/ 63 h 250"/>
                  <a:gd name="T38" fmla="*/ 790 w 854"/>
                  <a:gd name="T39" fmla="*/ 53 h 250"/>
                  <a:gd name="T40" fmla="*/ 816 w 854"/>
                  <a:gd name="T41" fmla="*/ 45 h 250"/>
                  <a:gd name="T42" fmla="*/ 825 w 854"/>
                  <a:gd name="T43" fmla="*/ 39 h 250"/>
                  <a:gd name="T44" fmla="*/ 837 w 854"/>
                  <a:gd name="T45" fmla="*/ 34 h 250"/>
                  <a:gd name="T46" fmla="*/ 845 w 854"/>
                  <a:gd name="T47" fmla="*/ 26 h 250"/>
                  <a:gd name="T48" fmla="*/ 853 w 854"/>
                  <a:gd name="T49" fmla="*/ 16 h 250"/>
                  <a:gd name="T50" fmla="*/ 853 w 854"/>
                  <a:gd name="T51" fmla="*/ 16 h 250"/>
                  <a:gd name="T52" fmla="*/ 854 w 854"/>
                  <a:gd name="T53" fmla="*/ 12 h 250"/>
                  <a:gd name="T54" fmla="*/ 853 w 854"/>
                  <a:gd name="T55" fmla="*/ 6 h 250"/>
                  <a:gd name="T56" fmla="*/ 851 w 854"/>
                  <a:gd name="T57" fmla="*/ 2 h 250"/>
                  <a:gd name="T58" fmla="*/ 845 w 854"/>
                  <a:gd name="T59" fmla="*/ 0 h 250"/>
                  <a:gd name="T60" fmla="*/ 845 w 854"/>
                  <a:gd name="T61" fmla="*/ 0 h 250"/>
                  <a:gd name="T62" fmla="*/ 835 w 854"/>
                  <a:gd name="T63" fmla="*/ 0 h 250"/>
                  <a:gd name="T64" fmla="*/ 825 w 854"/>
                  <a:gd name="T65" fmla="*/ 2 h 250"/>
                  <a:gd name="T66" fmla="*/ 804 w 854"/>
                  <a:gd name="T67" fmla="*/ 10 h 250"/>
                  <a:gd name="T68" fmla="*/ 767 w 854"/>
                  <a:gd name="T69" fmla="*/ 30 h 250"/>
                  <a:gd name="T70" fmla="*/ 767 w 854"/>
                  <a:gd name="T71" fmla="*/ 30 h 250"/>
                  <a:gd name="T72" fmla="*/ 716 w 854"/>
                  <a:gd name="T73" fmla="*/ 49 h 250"/>
                  <a:gd name="T74" fmla="*/ 668 w 854"/>
                  <a:gd name="T75" fmla="*/ 67 h 250"/>
                  <a:gd name="T76" fmla="*/ 668 w 854"/>
                  <a:gd name="T77" fmla="*/ 67 h 250"/>
                  <a:gd name="T78" fmla="*/ 609 w 854"/>
                  <a:gd name="T79" fmla="*/ 86 h 250"/>
                  <a:gd name="T80" fmla="*/ 549 w 854"/>
                  <a:gd name="T81" fmla="*/ 104 h 250"/>
                  <a:gd name="T82" fmla="*/ 430 w 854"/>
                  <a:gd name="T83" fmla="*/ 135 h 250"/>
                  <a:gd name="T84" fmla="*/ 430 w 854"/>
                  <a:gd name="T85" fmla="*/ 135 h 250"/>
                  <a:gd name="T86" fmla="*/ 313 w 854"/>
                  <a:gd name="T87" fmla="*/ 162 h 250"/>
                  <a:gd name="T88" fmla="*/ 197 w 854"/>
                  <a:gd name="T89" fmla="*/ 187 h 250"/>
                  <a:gd name="T90" fmla="*/ 197 w 854"/>
                  <a:gd name="T91" fmla="*/ 187 h 250"/>
                  <a:gd name="T92" fmla="*/ 90 w 854"/>
                  <a:gd name="T93" fmla="*/ 213 h 250"/>
                  <a:gd name="T94" fmla="*/ 90 w 854"/>
                  <a:gd name="T95" fmla="*/ 213 h 250"/>
                  <a:gd name="T96" fmla="*/ 45 w 854"/>
                  <a:gd name="T97" fmla="*/ 222 h 250"/>
                  <a:gd name="T98" fmla="*/ 22 w 854"/>
                  <a:gd name="T99" fmla="*/ 230 h 250"/>
                  <a:gd name="T100" fmla="*/ 10 w 854"/>
                  <a:gd name="T101" fmla="*/ 236 h 250"/>
                  <a:gd name="T102" fmla="*/ 0 w 854"/>
                  <a:gd name="T103" fmla="*/ 242 h 250"/>
                  <a:gd name="T104" fmla="*/ 0 w 854"/>
                  <a:gd name="T105" fmla="*/ 242 h 250"/>
                  <a:gd name="T106" fmla="*/ 0 w 854"/>
                  <a:gd name="T107" fmla="*/ 244 h 250"/>
                  <a:gd name="T108" fmla="*/ 0 w 854"/>
                  <a:gd name="T109" fmla="*/ 246 h 250"/>
                  <a:gd name="T110" fmla="*/ 0 w 854"/>
                  <a:gd name="T111" fmla="*/ 248 h 250"/>
                  <a:gd name="T112" fmla="*/ 4 w 854"/>
                  <a:gd name="T113" fmla="*/ 250 h 250"/>
                  <a:gd name="T114" fmla="*/ 4 w 854"/>
                  <a:gd name="T115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4" h="250">
                    <a:moveTo>
                      <a:pt x="4" y="250"/>
                    </a:moveTo>
                    <a:lnTo>
                      <a:pt x="4" y="250"/>
                    </a:lnTo>
                    <a:lnTo>
                      <a:pt x="14" y="250"/>
                    </a:lnTo>
                    <a:lnTo>
                      <a:pt x="25" y="250"/>
                    </a:lnTo>
                    <a:lnTo>
                      <a:pt x="49" y="248"/>
                    </a:lnTo>
                    <a:lnTo>
                      <a:pt x="95" y="238"/>
                    </a:lnTo>
                    <a:lnTo>
                      <a:pt x="95" y="238"/>
                    </a:lnTo>
                    <a:lnTo>
                      <a:pt x="212" y="215"/>
                    </a:lnTo>
                    <a:lnTo>
                      <a:pt x="212" y="215"/>
                    </a:lnTo>
                    <a:lnTo>
                      <a:pt x="331" y="189"/>
                    </a:lnTo>
                    <a:lnTo>
                      <a:pt x="448" y="162"/>
                    </a:lnTo>
                    <a:lnTo>
                      <a:pt x="448" y="162"/>
                    </a:lnTo>
                    <a:lnTo>
                      <a:pt x="559" y="133"/>
                    </a:lnTo>
                    <a:lnTo>
                      <a:pt x="613" y="115"/>
                    </a:lnTo>
                    <a:lnTo>
                      <a:pt x="670" y="98"/>
                    </a:lnTo>
                    <a:lnTo>
                      <a:pt x="670" y="98"/>
                    </a:lnTo>
                    <a:lnTo>
                      <a:pt x="718" y="80"/>
                    </a:lnTo>
                    <a:lnTo>
                      <a:pt x="769" y="63"/>
                    </a:lnTo>
                    <a:lnTo>
                      <a:pt x="769" y="63"/>
                    </a:lnTo>
                    <a:lnTo>
                      <a:pt x="790" y="53"/>
                    </a:lnTo>
                    <a:lnTo>
                      <a:pt x="816" y="45"/>
                    </a:lnTo>
                    <a:lnTo>
                      <a:pt x="825" y="39"/>
                    </a:lnTo>
                    <a:lnTo>
                      <a:pt x="837" y="34"/>
                    </a:lnTo>
                    <a:lnTo>
                      <a:pt x="845" y="26"/>
                    </a:lnTo>
                    <a:lnTo>
                      <a:pt x="853" y="16"/>
                    </a:lnTo>
                    <a:lnTo>
                      <a:pt x="853" y="16"/>
                    </a:lnTo>
                    <a:lnTo>
                      <a:pt x="854" y="12"/>
                    </a:lnTo>
                    <a:lnTo>
                      <a:pt x="853" y="6"/>
                    </a:lnTo>
                    <a:lnTo>
                      <a:pt x="851" y="2"/>
                    </a:lnTo>
                    <a:lnTo>
                      <a:pt x="845" y="0"/>
                    </a:lnTo>
                    <a:lnTo>
                      <a:pt x="845" y="0"/>
                    </a:lnTo>
                    <a:lnTo>
                      <a:pt x="835" y="0"/>
                    </a:lnTo>
                    <a:lnTo>
                      <a:pt x="825" y="2"/>
                    </a:lnTo>
                    <a:lnTo>
                      <a:pt x="804" y="10"/>
                    </a:lnTo>
                    <a:lnTo>
                      <a:pt x="767" y="30"/>
                    </a:lnTo>
                    <a:lnTo>
                      <a:pt x="767" y="30"/>
                    </a:lnTo>
                    <a:lnTo>
                      <a:pt x="716" y="49"/>
                    </a:lnTo>
                    <a:lnTo>
                      <a:pt x="668" y="67"/>
                    </a:lnTo>
                    <a:lnTo>
                      <a:pt x="668" y="67"/>
                    </a:lnTo>
                    <a:lnTo>
                      <a:pt x="609" y="86"/>
                    </a:lnTo>
                    <a:lnTo>
                      <a:pt x="549" y="104"/>
                    </a:lnTo>
                    <a:lnTo>
                      <a:pt x="430" y="135"/>
                    </a:lnTo>
                    <a:lnTo>
                      <a:pt x="430" y="135"/>
                    </a:lnTo>
                    <a:lnTo>
                      <a:pt x="313" y="162"/>
                    </a:lnTo>
                    <a:lnTo>
                      <a:pt x="197" y="187"/>
                    </a:lnTo>
                    <a:lnTo>
                      <a:pt x="197" y="187"/>
                    </a:lnTo>
                    <a:lnTo>
                      <a:pt x="90" y="213"/>
                    </a:lnTo>
                    <a:lnTo>
                      <a:pt x="90" y="213"/>
                    </a:lnTo>
                    <a:lnTo>
                      <a:pt x="45" y="222"/>
                    </a:lnTo>
                    <a:lnTo>
                      <a:pt x="22" y="230"/>
                    </a:lnTo>
                    <a:lnTo>
                      <a:pt x="10" y="236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0" y="246"/>
                    </a:lnTo>
                    <a:lnTo>
                      <a:pt x="0" y="248"/>
                    </a:lnTo>
                    <a:lnTo>
                      <a:pt x="4" y="250"/>
                    </a:lnTo>
                    <a:lnTo>
                      <a:pt x="4" y="2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18"/>
              <p:cNvSpPr/>
              <p:nvPr/>
            </p:nvSpPr>
            <p:spPr bwMode="auto">
              <a:xfrm>
                <a:off x="1512491" y="1948664"/>
                <a:ext cx="438150" cy="100013"/>
              </a:xfrm>
              <a:custGeom>
                <a:avLst/>
                <a:gdLst>
                  <a:gd name="T0" fmla="*/ 9 w 788"/>
                  <a:gd name="T1" fmla="*/ 240 h 240"/>
                  <a:gd name="T2" fmla="*/ 9 w 788"/>
                  <a:gd name="T3" fmla="*/ 240 h 240"/>
                  <a:gd name="T4" fmla="*/ 107 w 788"/>
                  <a:gd name="T5" fmla="*/ 203 h 240"/>
                  <a:gd name="T6" fmla="*/ 157 w 788"/>
                  <a:gd name="T7" fmla="*/ 187 h 240"/>
                  <a:gd name="T8" fmla="*/ 206 w 788"/>
                  <a:gd name="T9" fmla="*/ 172 h 240"/>
                  <a:gd name="T10" fmla="*/ 206 w 788"/>
                  <a:gd name="T11" fmla="*/ 172 h 240"/>
                  <a:gd name="T12" fmla="*/ 258 w 788"/>
                  <a:gd name="T13" fmla="*/ 160 h 240"/>
                  <a:gd name="T14" fmla="*/ 309 w 788"/>
                  <a:gd name="T15" fmla="*/ 148 h 240"/>
                  <a:gd name="T16" fmla="*/ 412 w 788"/>
                  <a:gd name="T17" fmla="*/ 127 h 240"/>
                  <a:gd name="T18" fmla="*/ 412 w 788"/>
                  <a:gd name="T19" fmla="*/ 127 h 240"/>
                  <a:gd name="T20" fmla="*/ 515 w 788"/>
                  <a:gd name="T21" fmla="*/ 106 h 240"/>
                  <a:gd name="T22" fmla="*/ 566 w 788"/>
                  <a:gd name="T23" fmla="*/ 96 h 240"/>
                  <a:gd name="T24" fmla="*/ 618 w 788"/>
                  <a:gd name="T25" fmla="*/ 82 h 240"/>
                  <a:gd name="T26" fmla="*/ 618 w 788"/>
                  <a:gd name="T27" fmla="*/ 82 h 240"/>
                  <a:gd name="T28" fmla="*/ 659 w 788"/>
                  <a:gd name="T29" fmla="*/ 70 h 240"/>
                  <a:gd name="T30" fmla="*/ 700 w 788"/>
                  <a:gd name="T31" fmla="*/ 57 h 240"/>
                  <a:gd name="T32" fmla="*/ 700 w 788"/>
                  <a:gd name="T33" fmla="*/ 57 h 240"/>
                  <a:gd name="T34" fmla="*/ 722 w 788"/>
                  <a:gd name="T35" fmla="*/ 51 h 240"/>
                  <a:gd name="T36" fmla="*/ 745 w 788"/>
                  <a:gd name="T37" fmla="*/ 43 h 240"/>
                  <a:gd name="T38" fmla="*/ 766 w 788"/>
                  <a:gd name="T39" fmla="*/ 34 h 240"/>
                  <a:gd name="T40" fmla="*/ 776 w 788"/>
                  <a:gd name="T41" fmla="*/ 26 h 240"/>
                  <a:gd name="T42" fmla="*/ 784 w 788"/>
                  <a:gd name="T43" fmla="*/ 20 h 240"/>
                  <a:gd name="T44" fmla="*/ 784 w 788"/>
                  <a:gd name="T45" fmla="*/ 20 h 240"/>
                  <a:gd name="T46" fmla="*/ 788 w 788"/>
                  <a:gd name="T47" fmla="*/ 12 h 240"/>
                  <a:gd name="T48" fmla="*/ 788 w 788"/>
                  <a:gd name="T49" fmla="*/ 6 h 240"/>
                  <a:gd name="T50" fmla="*/ 782 w 788"/>
                  <a:gd name="T51" fmla="*/ 2 h 240"/>
                  <a:gd name="T52" fmla="*/ 776 w 788"/>
                  <a:gd name="T53" fmla="*/ 0 h 240"/>
                  <a:gd name="T54" fmla="*/ 776 w 788"/>
                  <a:gd name="T55" fmla="*/ 0 h 240"/>
                  <a:gd name="T56" fmla="*/ 766 w 788"/>
                  <a:gd name="T57" fmla="*/ 0 h 240"/>
                  <a:gd name="T58" fmla="*/ 757 w 788"/>
                  <a:gd name="T59" fmla="*/ 4 h 240"/>
                  <a:gd name="T60" fmla="*/ 737 w 788"/>
                  <a:gd name="T61" fmla="*/ 10 h 240"/>
                  <a:gd name="T62" fmla="*/ 698 w 788"/>
                  <a:gd name="T63" fmla="*/ 28 h 240"/>
                  <a:gd name="T64" fmla="*/ 698 w 788"/>
                  <a:gd name="T65" fmla="*/ 28 h 240"/>
                  <a:gd name="T66" fmla="*/ 644 w 788"/>
                  <a:gd name="T67" fmla="*/ 45 h 240"/>
                  <a:gd name="T68" fmla="*/ 589 w 788"/>
                  <a:gd name="T69" fmla="*/ 59 h 240"/>
                  <a:gd name="T70" fmla="*/ 589 w 788"/>
                  <a:gd name="T71" fmla="*/ 59 h 240"/>
                  <a:gd name="T72" fmla="*/ 539 w 788"/>
                  <a:gd name="T73" fmla="*/ 72 h 240"/>
                  <a:gd name="T74" fmla="*/ 486 w 788"/>
                  <a:gd name="T75" fmla="*/ 84 h 240"/>
                  <a:gd name="T76" fmla="*/ 383 w 788"/>
                  <a:gd name="T77" fmla="*/ 106 h 240"/>
                  <a:gd name="T78" fmla="*/ 383 w 788"/>
                  <a:gd name="T79" fmla="*/ 106 h 240"/>
                  <a:gd name="T80" fmla="*/ 286 w 788"/>
                  <a:gd name="T81" fmla="*/ 125 h 240"/>
                  <a:gd name="T82" fmla="*/ 237 w 788"/>
                  <a:gd name="T83" fmla="*/ 135 h 240"/>
                  <a:gd name="T84" fmla="*/ 186 w 788"/>
                  <a:gd name="T85" fmla="*/ 148 h 240"/>
                  <a:gd name="T86" fmla="*/ 138 w 788"/>
                  <a:gd name="T87" fmla="*/ 162 h 240"/>
                  <a:gd name="T88" fmla="*/ 89 w 788"/>
                  <a:gd name="T89" fmla="*/ 179 h 240"/>
                  <a:gd name="T90" fmla="*/ 44 w 788"/>
                  <a:gd name="T91" fmla="*/ 201 h 240"/>
                  <a:gd name="T92" fmla="*/ 23 w 788"/>
                  <a:gd name="T93" fmla="*/ 215 h 240"/>
                  <a:gd name="T94" fmla="*/ 1 w 788"/>
                  <a:gd name="T95" fmla="*/ 226 h 240"/>
                  <a:gd name="T96" fmla="*/ 1 w 788"/>
                  <a:gd name="T97" fmla="*/ 226 h 240"/>
                  <a:gd name="T98" fmla="*/ 0 w 788"/>
                  <a:gd name="T99" fmla="*/ 228 h 240"/>
                  <a:gd name="T100" fmla="*/ 0 w 788"/>
                  <a:gd name="T101" fmla="*/ 232 h 240"/>
                  <a:gd name="T102" fmla="*/ 0 w 788"/>
                  <a:gd name="T103" fmla="*/ 236 h 240"/>
                  <a:gd name="T104" fmla="*/ 5 w 788"/>
                  <a:gd name="T105" fmla="*/ 240 h 240"/>
                  <a:gd name="T106" fmla="*/ 9 w 788"/>
                  <a:gd name="T107" fmla="*/ 240 h 240"/>
                  <a:gd name="T108" fmla="*/ 9 w 788"/>
                  <a:gd name="T10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8" h="240">
                    <a:moveTo>
                      <a:pt x="9" y="240"/>
                    </a:moveTo>
                    <a:lnTo>
                      <a:pt x="9" y="240"/>
                    </a:lnTo>
                    <a:lnTo>
                      <a:pt x="107" y="203"/>
                    </a:lnTo>
                    <a:lnTo>
                      <a:pt x="157" y="187"/>
                    </a:lnTo>
                    <a:lnTo>
                      <a:pt x="206" y="172"/>
                    </a:lnTo>
                    <a:lnTo>
                      <a:pt x="206" y="172"/>
                    </a:lnTo>
                    <a:lnTo>
                      <a:pt x="258" y="160"/>
                    </a:lnTo>
                    <a:lnTo>
                      <a:pt x="309" y="148"/>
                    </a:lnTo>
                    <a:lnTo>
                      <a:pt x="412" y="127"/>
                    </a:lnTo>
                    <a:lnTo>
                      <a:pt x="412" y="127"/>
                    </a:lnTo>
                    <a:lnTo>
                      <a:pt x="515" y="106"/>
                    </a:lnTo>
                    <a:lnTo>
                      <a:pt x="566" y="96"/>
                    </a:lnTo>
                    <a:lnTo>
                      <a:pt x="618" y="82"/>
                    </a:lnTo>
                    <a:lnTo>
                      <a:pt x="618" y="82"/>
                    </a:lnTo>
                    <a:lnTo>
                      <a:pt x="659" y="70"/>
                    </a:lnTo>
                    <a:lnTo>
                      <a:pt x="700" y="57"/>
                    </a:lnTo>
                    <a:lnTo>
                      <a:pt x="700" y="57"/>
                    </a:lnTo>
                    <a:lnTo>
                      <a:pt x="722" y="51"/>
                    </a:lnTo>
                    <a:lnTo>
                      <a:pt x="745" y="43"/>
                    </a:lnTo>
                    <a:lnTo>
                      <a:pt x="766" y="34"/>
                    </a:lnTo>
                    <a:lnTo>
                      <a:pt x="776" y="26"/>
                    </a:lnTo>
                    <a:lnTo>
                      <a:pt x="784" y="20"/>
                    </a:lnTo>
                    <a:lnTo>
                      <a:pt x="784" y="20"/>
                    </a:lnTo>
                    <a:lnTo>
                      <a:pt x="788" y="12"/>
                    </a:lnTo>
                    <a:lnTo>
                      <a:pt x="788" y="6"/>
                    </a:lnTo>
                    <a:lnTo>
                      <a:pt x="782" y="2"/>
                    </a:lnTo>
                    <a:lnTo>
                      <a:pt x="776" y="0"/>
                    </a:lnTo>
                    <a:lnTo>
                      <a:pt x="776" y="0"/>
                    </a:lnTo>
                    <a:lnTo>
                      <a:pt x="766" y="0"/>
                    </a:lnTo>
                    <a:lnTo>
                      <a:pt x="757" y="4"/>
                    </a:lnTo>
                    <a:lnTo>
                      <a:pt x="737" y="10"/>
                    </a:lnTo>
                    <a:lnTo>
                      <a:pt x="698" y="28"/>
                    </a:lnTo>
                    <a:lnTo>
                      <a:pt x="698" y="28"/>
                    </a:lnTo>
                    <a:lnTo>
                      <a:pt x="644" y="45"/>
                    </a:lnTo>
                    <a:lnTo>
                      <a:pt x="589" y="59"/>
                    </a:lnTo>
                    <a:lnTo>
                      <a:pt x="589" y="59"/>
                    </a:lnTo>
                    <a:lnTo>
                      <a:pt x="539" y="72"/>
                    </a:lnTo>
                    <a:lnTo>
                      <a:pt x="486" y="84"/>
                    </a:lnTo>
                    <a:lnTo>
                      <a:pt x="383" y="106"/>
                    </a:lnTo>
                    <a:lnTo>
                      <a:pt x="383" y="106"/>
                    </a:lnTo>
                    <a:lnTo>
                      <a:pt x="286" y="125"/>
                    </a:lnTo>
                    <a:lnTo>
                      <a:pt x="237" y="135"/>
                    </a:lnTo>
                    <a:lnTo>
                      <a:pt x="186" y="148"/>
                    </a:lnTo>
                    <a:lnTo>
                      <a:pt x="138" y="162"/>
                    </a:lnTo>
                    <a:lnTo>
                      <a:pt x="89" y="179"/>
                    </a:lnTo>
                    <a:lnTo>
                      <a:pt x="44" y="201"/>
                    </a:lnTo>
                    <a:lnTo>
                      <a:pt x="23" y="215"/>
                    </a:lnTo>
                    <a:lnTo>
                      <a:pt x="1" y="226"/>
                    </a:lnTo>
                    <a:lnTo>
                      <a:pt x="1" y="226"/>
                    </a:lnTo>
                    <a:lnTo>
                      <a:pt x="0" y="228"/>
                    </a:lnTo>
                    <a:lnTo>
                      <a:pt x="0" y="232"/>
                    </a:lnTo>
                    <a:lnTo>
                      <a:pt x="0" y="236"/>
                    </a:lnTo>
                    <a:lnTo>
                      <a:pt x="5" y="240"/>
                    </a:lnTo>
                    <a:lnTo>
                      <a:pt x="9" y="240"/>
                    </a:lnTo>
                    <a:lnTo>
                      <a:pt x="9" y="2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19"/>
              <p:cNvSpPr/>
              <p:nvPr/>
            </p:nvSpPr>
            <p:spPr bwMode="auto">
              <a:xfrm>
                <a:off x="1823641" y="1815314"/>
                <a:ext cx="317500" cy="52388"/>
              </a:xfrm>
              <a:custGeom>
                <a:avLst/>
                <a:gdLst>
                  <a:gd name="T0" fmla="*/ 6 w 570"/>
                  <a:gd name="T1" fmla="*/ 127 h 127"/>
                  <a:gd name="T2" fmla="*/ 6 w 570"/>
                  <a:gd name="T3" fmla="*/ 127 h 127"/>
                  <a:gd name="T4" fmla="*/ 41 w 570"/>
                  <a:gd name="T5" fmla="*/ 127 h 127"/>
                  <a:gd name="T6" fmla="*/ 74 w 570"/>
                  <a:gd name="T7" fmla="*/ 125 h 127"/>
                  <a:gd name="T8" fmla="*/ 107 w 570"/>
                  <a:gd name="T9" fmla="*/ 121 h 127"/>
                  <a:gd name="T10" fmla="*/ 142 w 570"/>
                  <a:gd name="T11" fmla="*/ 115 h 127"/>
                  <a:gd name="T12" fmla="*/ 208 w 570"/>
                  <a:gd name="T13" fmla="*/ 103 h 127"/>
                  <a:gd name="T14" fmla="*/ 274 w 570"/>
                  <a:gd name="T15" fmla="*/ 92 h 127"/>
                  <a:gd name="T16" fmla="*/ 274 w 570"/>
                  <a:gd name="T17" fmla="*/ 92 h 127"/>
                  <a:gd name="T18" fmla="*/ 346 w 570"/>
                  <a:gd name="T19" fmla="*/ 78 h 127"/>
                  <a:gd name="T20" fmla="*/ 418 w 570"/>
                  <a:gd name="T21" fmla="*/ 64 h 127"/>
                  <a:gd name="T22" fmla="*/ 489 w 570"/>
                  <a:gd name="T23" fmla="*/ 47 h 127"/>
                  <a:gd name="T24" fmla="*/ 559 w 570"/>
                  <a:gd name="T25" fmla="*/ 29 h 127"/>
                  <a:gd name="T26" fmla="*/ 559 w 570"/>
                  <a:gd name="T27" fmla="*/ 29 h 127"/>
                  <a:gd name="T28" fmla="*/ 564 w 570"/>
                  <a:gd name="T29" fmla="*/ 26 h 127"/>
                  <a:gd name="T30" fmla="*/ 568 w 570"/>
                  <a:gd name="T31" fmla="*/ 22 h 127"/>
                  <a:gd name="T32" fmla="*/ 570 w 570"/>
                  <a:gd name="T33" fmla="*/ 16 h 127"/>
                  <a:gd name="T34" fmla="*/ 570 w 570"/>
                  <a:gd name="T35" fmla="*/ 10 h 127"/>
                  <a:gd name="T36" fmla="*/ 568 w 570"/>
                  <a:gd name="T37" fmla="*/ 6 h 127"/>
                  <a:gd name="T38" fmla="*/ 564 w 570"/>
                  <a:gd name="T39" fmla="*/ 2 h 127"/>
                  <a:gd name="T40" fmla="*/ 561 w 570"/>
                  <a:gd name="T41" fmla="*/ 0 h 127"/>
                  <a:gd name="T42" fmla="*/ 553 w 570"/>
                  <a:gd name="T43" fmla="*/ 0 h 127"/>
                  <a:gd name="T44" fmla="*/ 553 w 570"/>
                  <a:gd name="T45" fmla="*/ 0 h 127"/>
                  <a:gd name="T46" fmla="*/ 487 w 570"/>
                  <a:gd name="T47" fmla="*/ 18 h 127"/>
                  <a:gd name="T48" fmla="*/ 418 w 570"/>
                  <a:gd name="T49" fmla="*/ 35 h 127"/>
                  <a:gd name="T50" fmla="*/ 352 w 570"/>
                  <a:gd name="T51" fmla="*/ 49 h 127"/>
                  <a:gd name="T52" fmla="*/ 284 w 570"/>
                  <a:gd name="T53" fmla="*/ 62 h 127"/>
                  <a:gd name="T54" fmla="*/ 284 w 570"/>
                  <a:gd name="T55" fmla="*/ 62 h 127"/>
                  <a:gd name="T56" fmla="*/ 214 w 570"/>
                  <a:gd name="T57" fmla="*/ 74 h 127"/>
                  <a:gd name="T58" fmla="*/ 144 w 570"/>
                  <a:gd name="T59" fmla="*/ 84 h 127"/>
                  <a:gd name="T60" fmla="*/ 74 w 570"/>
                  <a:gd name="T61" fmla="*/ 96 h 127"/>
                  <a:gd name="T62" fmla="*/ 39 w 570"/>
                  <a:gd name="T63" fmla="*/ 103 h 127"/>
                  <a:gd name="T64" fmla="*/ 6 w 570"/>
                  <a:gd name="T65" fmla="*/ 113 h 127"/>
                  <a:gd name="T66" fmla="*/ 6 w 570"/>
                  <a:gd name="T67" fmla="*/ 113 h 127"/>
                  <a:gd name="T68" fmla="*/ 2 w 570"/>
                  <a:gd name="T69" fmla="*/ 115 h 127"/>
                  <a:gd name="T70" fmla="*/ 0 w 570"/>
                  <a:gd name="T71" fmla="*/ 121 h 127"/>
                  <a:gd name="T72" fmla="*/ 2 w 570"/>
                  <a:gd name="T73" fmla="*/ 125 h 127"/>
                  <a:gd name="T74" fmla="*/ 6 w 570"/>
                  <a:gd name="T75" fmla="*/ 127 h 127"/>
                  <a:gd name="T76" fmla="*/ 6 w 570"/>
                  <a:gd name="T7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70" h="127">
                    <a:moveTo>
                      <a:pt x="6" y="127"/>
                    </a:moveTo>
                    <a:lnTo>
                      <a:pt x="6" y="127"/>
                    </a:lnTo>
                    <a:lnTo>
                      <a:pt x="41" y="127"/>
                    </a:lnTo>
                    <a:lnTo>
                      <a:pt x="74" y="125"/>
                    </a:lnTo>
                    <a:lnTo>
                      <a:pt x="107" y="121"/>
                    </a:lnTo>
                    <a:lnTo>
                      <a:pt x="142" y="115"/>
                    </a:lnTo>
                    <a:lnTo>
                      <a:pt x="208" y="103"/>
                    </a:lnTo>
                    <a:lnTo>
                      <a:pt x="274" y="92"/>
                    </a:lnTo>
                    <a:lnTo>
                      <a:pt x="274" y="92"/>
                    </a:lnTo>
                    <a:lnTo>
                      <a:pt x="346" y="78"/>
                    </a:lnTo>
                    <a:lnTo>
                      <a:pt x="418" y="64"/>
                    </a:lnTo>
                    <a:lnTo>
                      <a:pt x="489" y="47"/>
                    </a:lnTo>
                    <a:lnTo>
                      <a:pt x="559" y="29"/>
                    </a:lnTo>
                    <a:lnTo>
                      <a:pt x="559" y="29"/>
                    </a:lnTo>
                    <a:lnTo>
                      <a:pt x="564" y="26"/>
                    </a:lnTo>
                    <a:lnTo>
                      <a:pt x="568" y="22"/>
                    </a:lnTo>
                    <a:lnTo>
                      <a:pt x="570" y="16"/>
                    </a:lnTo>
                    <a:lnTo>
                      <a:pt x="570" y="10"/>
                    </a:lnTo>
                    <a:lnTo>
                      <a:pt x="568" y="6"/>
                    </a:lnTo>
                    <a:lnTo>
                      <a:pt x="564" y="2"/>
                    </a:lnTo>
                    <a:lnTo>
                      <a:pt x="561" y="0"/>
                    </a:lnTo>
                    <a:lnTo>
                      <a:pt x="553" y="0"/>
                    </a:lnTo>
                    <a:lnTo>
                      <a:pt x="553" y="0"/>
                    </a:lnTo>
                    <a:lnTo>
                      <a:pt x="487" y="18"/>
                    </a:lnTo>
                    <a:lnTo>
                      <a:pt x="418" y="35"/>
                    </a:lnTo>
                    <a:lnTo>
                      <a:pt x="352" y="49"/>
                    </a:lnTo>
                    <a:lnTo>
                      <a:pt x="284" y="62"/>
                    </a:lnTo>
                    <a:lnTo>
                      <a:pt x="284" y="62"/>
                    </a:lnTo>
                    <a:lnTo>
                      <a:pt x="214" y="74"/>
                    </a:lnTo>
                    <a:lnTo>
                      <a:pt x="144" y="84"/>
                    </a:lnTo>
                    <a:lnTo>
                      <a:pt x="74" y="96"/>
                    </a:lnTo>
                    <a:lnTo>
                      <a:pt x="39" y="103"/>
                    </a:lnTo>
                    <a:lnTo>
                      <a:pt x="6" y="113"/>
                    </a:lnTo>
                    <a:lnTo>
                      <a:pt x="6" y="113"/>
                    </a:lnTo>
                    <a:lnTo>
                      <a:pt x="2" y="115"/>
                    </a:lnTo>
                    <a:lnTo>
                      <a:pt x="0" y="121"/>
                    </a:lnTo>
                    <a:lnTo>
                      <a:pt x="2" y="125"/>
                    </a:lnTo>
                    <a:lnTo>
                      <a:pt x="6" y="127"/>
                    </a:lnTo>
                    <a:lnTo>
                      <a:pt x="6" y="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47" name="直接连接符 46"/>
          <p:cNvCxnSpPr/>
          <p:nvPr/>
        </p:nvCxnSpPr>
        <p:spPr>
          <a:xfrm>
            <a:off x="2446976" y="3833484"/>
            <a:ext cx="4918660" cy="0"/>
          </a:xfrm>
          <a:prstGeom prst="line">
            <a:avLst/>
          </a:prstGeom>
          <a:ln w="25400">
            <a:solidFill>
              <a:srgbClr val="59B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24"/>
          <p:cNvSpPr txBox="1"/>
          <p:nvPr/>
        </p:nvSpPr>
        <p:spPr>
          <a:xfrm>
            <a:off x="3448627" y="3019934"/>
            <a:ext cx="4069571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1069340">
              <a:lnSpc>
                <a:spcPct val="130000"/>
              </a:lnSpc>
              <a:defRPr/>
            </a:pP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  <a:p>
            <a:pPr defTabSz="1069340">
              <a:lnSpc>
                <a:spcPct val="130000"/>
              </a:lnSpc>
              <a:defRPr/>
            </a:pPr>
            <a:r>
              <a:rPr lang="zh-CN" altLang="en-US" sz="1285">
                <a:solidFill>
                  <a:prstClr val="black">
                    <a:lumMod val="75000"/>
                    <a:lumOff val="2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发挥模范带头作用，用自己的言行感染身边的同学们，营造和谐的班级氛围。。</a:t>
            </a: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50" name="Freeform 12"/>
          <p:cNvSpPr/>
          <p:nvPr/>
        </p:nvSpPr>
        <p:spPr bwMode="auto">
          <a:xfrm>
            <a:off x="2283966" y="3954860"/>
            <a:ext cx="1134548" cy="876439"/>
          </a:xfrm>
          <a:custGeom>
            <a:avLst/>
            <a:gdLst>
              <a:gd name="T0" fmla="*/ 2147483646 w 1999"/>
              <a:gd name="T1" fmla="*/ 2147483646 h 2057"/>
              <a:gd name="T2" fmla="*/ 2147483646 w 1999"/>
              <a:gd name="T3" fmla="*/ 2147483646 h 2057"/>
              <a:gd name="T4" fmla="*/ 2147483646 w 1999"/>
              <a:gd name="T5" fmla="*/ 2147483646 h 2057"/>
              <a:gd name="T6" fmla="*/ 2147483646 w 1999"/>
              <a:gd name="T7" fmla="*/ 2147483646 h 2057"/>
              <a:gd name="T8" fmla="*/ 2147483646 w 1999"/>
              <a:gd name="T9" fmla="*/ 2147483646 h 2057"/>
              <a:gd name="T10" fmla="*/ 2147483646 w 1999"/>
              <a:gd name="T11" fmla="*/ 2147483646 h 2057"/>
              <a:gd name="T12" fmla="*/ 2147483646 w 1999"/>
              <a:gd name="T13" fmla="*/ 2147483646 h 2057"/>
              <a:gd name="T14" fmla="*/ 2147483646 w 1999"/>
              <a:gd name="T15" fmla="*/ 2147483646 h 2057"/>
              <a:gd name="T16" fmla="*/ 2147483646 w 1999"/>
              <a:gd name="T17" fmla="*/ 2147483646 h 2057"/>
              <a:gd name="T18" fmla="*/ 2147483646 w 1999"/>
              <a:gd name="T19" fmla="*/ 2147483646 h 2057"/>
              <a:gd name="T20" fmla="*/ 2147483646 w 1999"/>
              <a:gd name="T21" fmla="*/ 2147483646 h 2057"/>
              <a:gd name="T22" fmla="*/ 2147483646 w 1999"/>
              <a:gd name="T23" fmla="*/ 2147483646 h 2057"/>
              <a:gd name="T24" fmla="*/ 2147483646 w 1999"/>
              <a:gd name="T25" fmla="*/ 2147483646 h 2057"/>
              <a:gd name="T26" fmla="*/ 2147483646 w 1999"/>
              <a:gd name="T27" fmla="*/ 2147483646 h 2057"/>
              <a:gd name="T28" fmla="*/ 2147483646 w 1999"/>
              <a:gd name="T29" fmla="*/ 2147483646 h 2057"/>
              <a:gd name="T30" fmla="*/ 2147483646 w 1999"/>
              <a:gd name="T31" fmla="*/ 2147483646 h 2057"/>
              <a:gd name="T32" fmla="*/ 2147483646 w 1999"/>
              <a:gd name="T33" fmla="*/ 2147483646 h 2057"/>
              <a:gd name="T34" fmla="*/ 2147483646 w 1999"/>
              <a:gd name="T35" fmla="*/ 2147483646 h 2057"/>
              <a:gd name="T36" fmla="*/ 2147483646 w 1999"/>
              <a:gd name="T37" fmla="*/ 2147483646 h 2057"/>
              <a:gd name="T38" fmla="*/ 2147483646 w 1999"/>
              <a:gd name="T39" fmla="*/ 2147483646 h 2057"/>
              <a:gd name="T40" fmla="*/ 2147483646 w 1999"/>
              <a:gd name="T41" fmla="*/ 2147483646 h 2057"/>
              <a:gd name="T42" fmla="*/ 2147483646 w 1999"/>
              <a:gd name="T43" fmla="*/ 2147483646 h 2057"/>
              <a:gd name="T44" fmla="*/ 2147483646 w 1999"/>
              <a:gd name="T45" fmla="*/ 2147483646 h 2057"/>
              <a:gd name="T46" fmla="*/ 2147483646 w 1999"/>
              <a:gd name="T47" fmla="*/ 2147483646 h 2057"/>
              <a:gd name="T48" fmla="*/ 2147483646 w 1999"/>
              <a:gd name="T49" fmla="*/ 2147483646 h 2057"/>
              <a:gd name="T50" fmla="*/ 2147483646 w 1999"/>
              <a:gd name="T51" fmla="*/ 2147483646 h 2057"/>
              <a:gd name="T52" fmla="*/ 2147483646 w 1999"/>
              <a:gd name="T53" fmla="*/ 2147483646 h 2057"/>
              <a:gd name="T54" fmla="*/ 2147483646 w 1999"/>
              <a:gd name="T55" fmla="*/ 2147483646 h 2057"/>
              <a:gd name="T56" fmla="*/ 2147483646 w 1999"/>
              <a:gd name="T57" fmla="*/ 2147483646 h 2057"/>
              <a:gd name="T58" fmla="*/ 2147483646 w 1999"/>
              <a:gd name="T59" fmla="*/ 2147483646 h 2057"/>
              <a:gd name="T60" fmla="*/ 2147483646 w 1999"/>
              <a:gd name="T61" fmla="*/ 2147483646 h 2057"/>
              <a:gd name="T62" fmla="*/ 2147483646 w 1999"/>
              <a:gd name="T63" fmla="*/ 2147483646 h 2057"/>
              <a:gd name="T64" fmla="*/ 2147483646 w 1999"/>
              <a:gd name="T65" fmla="*/ 2147483646 h 2057"/>
              <a:gd name="T66" fmla="*/ 2147483646 w 1999"/>
              <a:gd name="T67" fmla="*/ 2147483646 h 2057"/>
              <a:gd name="T68" fmla="*/ 2147483646 w 1999"/>
              <a:gd name="T69" fmla="*/ 2147483646 h 2057"/>
              <a:gd name="T70" fmla="*/ 2147483646 w 1999"/>
              <a:gd name="T71" fmla="*/ 2147483646 h 2057"/>
              <a:gd name="T72" fmla="*/ 2147483646 w 1999"/>
              <a:gd name="T73" fmla="*/ 2147483646 h 2057"/>
              <a:gd name="T74" fmla="*/ 2147483646 w 1999"/>
              <a:gd name="T75" fmla="*/ 2147483646 h 2057"/>
              <a:gd name="T76" fmla="*/ 2147483646 w 1999"/>
              <a:gd name="T77" fmla="*/ 2147483646 h 2057"/>
              <a:gd name="T78" fmla="*/ 2147483646 w 1999"/>
              <a:gd name="T79" fmla="*/ 2147483646 h 2057"/>
              <a:gd name="T80" fmla="*/ 2147483646 w 1999"/>
              <a:gd name="T81" fmla="*/ 2147483646 h 2057"/>
              <a:gd name="T82" fmla="*/ 2147483646 w 1999"/>
              <a:gd name="T83" fmla="*/ 2147483646 h 2057"/>
              <a:gd name="T84" fmla="*/ 2147483646 w 1999"/>
              <a:gd name="T85" fmla="*/ 2147483646 h 2057"/>
              <a:gd name="T86" fmla="*/ 2147483646 w 1999"/>
              <a:gd name="T87" fmla="*/ 2147483646 h 2057"/>
              <a:gd name="T88" fmla="*/ 2147483646 w 1999"/>
              <a:gd name="T89" fmla="*/ 2147483646 h 2057"/>
              <a:gd name="T90" fmla="*/ 2147483646 w 1999"/>
              <a:gd name="T91" fmla="*/ 2147483646 h 2057"/>
              <a:gd name="T92" fmla="*/ 2147483646 w 1999"/>
              <a:gd name="T93" fmla="*/ 2147483646 h 2057"/>
              <a:gd name="T94" fmla="*/ 2147483646 w 1999"/>
              <a:gd name="T95" fmla="*/ 2147483646 h 2057"/>
              <a:gd name="T96" fmla="*/ 2147483646 w 1999"/>
              <a:gd name="T97" fmla="*/ 2147483646 h 2057"/>
              <a:gd name="T98" fmla="*/ 2147483646 w 1999"/>
              <a:gd name="T99" fmla="*/ 2147483646 h 2057"/>
              <a:gd name="T100" fmla="*/ 2147483646 w 1999"/>
              <a:gd name="T101" fmla="*/ 2147483646 h 2057"/>
              <a:gd name="T102" fmla="*/ 2147483646 w 1999"/>
              <a:gd name="T103" fmla="*/ 2147483646 h 2057"/>
              <a:gd name="T104" fmla="*/ 2147483646 w 1999"/>
              <a:gd name="T105" fmla="*/ 2147483646 h 2057"/>
              <a:gd name="T106" fmla="*/ 2147483646 w 1999"/>
              <a:gd name="T107" fmla="*/ 2147483646 h 2057"/>
              <a:gd name="T108" fmla="*/ 0 w 1999"/>
              <a:gd name="T109" fmla="*/ 2147483646 h 2057"/>
              <a:gd name="T110" fmla="*/ 2147483646 w 1999"/>
              <a:gd name="T111" fmla="*/ 2147483646 h 2057"/>
              <a:gd name="T112" fmla="*/ 2147483646 w 1999"/>
              <a:gd name="T113" fmla="*/ 2147483646 h 2057"/>
              <a:gd name="T114" fmla="*/ 2147483646 w 1999"/>
              <a:gd name="T115" fmla="*/ 2147483646 h 2057"/>
              <a:gd name="T116" fmla="*/ 2147483646 w 1999"/>
              <a:gd name="T117" fmla="*/ 2147483646 h 2057"/>
              <a:gd name="T118" fmla="*/ 2147483646 w 1999"/>
              <a:gd name="T119" fmla="*/ 2147483646 h 20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99"/>
              <a:gd name="T181" fmla="*/ 0 h 2057"/>
              <a:gd name="T182" fmla="*/ 1999 w 1999"/>
              <a:gd name="T183" fmla="*/ 2057 h 205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99" h="2057">
                <a:moveTo>
                  <a:pt x="230" y="1472"/>
                </a:moveTo>
                <a:lnTo>
                  <a:pt x="230" y="1472"/>
                </a:lnTo>
                <a:lnTo>
                  <a:pt x="230" y="1452"/>
                </a:lnTo>
                <a:lnTo>
                  <a:pt x="232" y="1401"/>
                </a:lnTo>
                <a:lnTo>
                  <a:pt x="238" y="1322"/>
                </a:lnTo>
                <a:lnTo>
                  <a:pt x="244" y="1273"/>
                </a:lnTo>
                <a:lnTo>
                  <a:pt x="251" y="1219"/>
                </a:lnTo>
                <a:lnTo>
                  <a:pt x="263" y="1160"/>
                </a:lnTo>
                <a:lnTo>
                  <a:pt x="277" y="1098"/>
                </a:lnTo>
                <a:lnTo>
                  <a:pt x="292" y="1034"/>
                </a:lnTo>
                <a:lnTo>
                  <a:pt x="312" y="966"/>
                </a:lnTo>
                <a:lnTo>
                  <a:pt x="337" y="895"/>
                </a:lnTo>
                <a:lnTo>
                  <a:pt x="364" y="823"/>
                </a:lnTo>
                <a:lnTo>
                  <a:pt x="397" y="751"/>
                </a:lnTo>
                <a:lnTo>
                  <a:pt x="417" y="714"/>
                </a:lnTo>
                <a:lnTo>
                  <a:pt x="436" y="677"/>
                </a:lnTo>
                <a:lnTo>
                  <a:pt x="456" y="642"/>
                </a:lnTo>
                <a:lnTo>
                  <a:pt x="479" y="605"/>
                </a:lnTo>
                <a:lnTo>
                  <a:pt x="502" y="570"/>
                </a:lnTo>
                <a:lnTo>
                  <a:pt x="528" y="535"/>
                </a:lnTo>
                <a:lnTo>
                  <a:pt x="555" y="500"/>
                </a:lnTo>
                <a:lnTo>
                  <a:pt x="582" y="467"/>
                </a:lnTo>
                <a:lnTo>
                  <a:pt x="611" y="432"/>
                </a:lnTo>
                <a:lnTo>
                  <a:pt x="643" y="399"/>
                </a:lnTo>
                <a:lnTo>
                  <a:pt x="676" y="368"/>
                </a:lnTo>
                <a:lnTo>
                  <a:pt x="711" y="337"/>
                </a:lnTo>
                <a:lnTo>
                  <a:pt x="748" y="306"/>
                </a:lnTo>
                <a:lnTo>
                  <a:pt x="787" y="276"/>
                </a:lnTo>
                <a:lnTo>
                  <a:pt x="825" y="247"/>
                </a:lnTo>
                <a:lnTo>
                  <a:pt x="868" y="220"/>
                </a:lnTo>
                <a:lnTo>
                  <a:pt x="911" y="195"/>
                </a:lnTo>
                <a:lnTo>
                  <a:pt x="958" y="169"/>
                </a:lnTo>
                <a:lnTo>
                  <a:pt x="1005" y="146"/>
                </a:lnTo>
                <a:lnTo>
                  <a:pt x="1055" y="125"/>
                </a:lnTo>
                <a:lnTo>
                  <a:pt x="1108" y="103"/>
                </a:lnTo>
                <a:lnTo>
                  <a:pt x="1162" y="84"/>
                </a:lnTo>
                <a:lnTo>
                  <a:pt x="1219" y="68"/>
                </a:lnTo>
                <a:lnTo>
                  <a:pt x="1277" y="53"/>
                </a:lnTo>
                <a:lnTo>
                  <a:pt x="1337" y="39"/>
                </a:lnTo>
                <a:lnTo>
                  <a:pt x="1400" y="27"/>
                </a:lnTo>
                <a:lnTo>
                  <a:pt x="1466" y="18"/>
                </a:lnTo>
                <a:lnTo>
                  <a:pt x="1534" y="10"/>
                </a:lnTo>
                <a:lnTo>
                  <a:pt x="1604" y="4"/>
                </a:lnTo>
                <a:lnTo>
                  <a:pt x="1676" y="2"/>
                </a:lnTo>
                <a:lnTo>
                  <a:pt x="1752" y="0"/>
                </a:lnTo>
                <a:lnTo>
                  <a:pt x="1830" y="2"/>
                </a:lnTo>
                <a:lnTo>
                  <a:pt x="1911" y="6"/>
                </a:lnTo>
                <a:lnTo>
                  <a:pt x="1993" y="12"/>
                </a:lnTo>
                <a:lnTo>
                  <a:pt x="1995" y="29"/>
                </a:lnTo>
                <a:lnTo>
                  <a:pt x="1999" y="76"/>
                </a:lnTo>
                <a:lnTo>
                  <a:pt x="1999" y="109"/>
                </a:lnTo>
                <a:lnTo>
                  <a:pt x="1999" y="148"/>
                </a:lnTo>
                <a:lnTo>
                  <a:pt x="1997" y="193"/>
                </a:lnTo>
                <a:lnTo>
                  <a:pt x="1993" y="243"/>
                </a:lnTo>
                <a:lnTo>
                  <a:pt x="1987" y="298"/>
                </a:lnTo>
                <a:lnTo>
                  <a:pt x="1980" y="356"/>
                </a:lnTo>
                <a:lnTo>
                  <a:pt x="1968" y="417"/>
                </a:lnTo>
                <a:lnTo>
                  <a:pt x="1952" y="481"/>
                </a:lnTo>
                <a:lnTo>
                  <a:pt x="1933" y="547"/>
                </a:lnTo>
                <a:lnTo>
                  <a:pt x="1909" y="615"/>
                </a:lnTo>
                <a:lnTo>
                  <a:pt x="1882" y="685"/>
                </a:lnTo>
                <a:lnTo>
                  <a:pt x="1865" y="720"/>
                </a:lnTo>
                <a:lnTo>
                  <a:pt x="1849" y="755"/>
                </a:lnTo>
                <a:lnTo>
                  <a:pt x="1830" y="790"/>
                </a:lnTo>
                <a:lnTo>
                  <a:pt x="1808" y="825"/>
                </a:lnTo>
                <a:lnTo>
                  <a:pt x="1787" y="860"/>
                </a:lnTo>
                <a:lnTo>
                  <a:pt x="1764" y="895"/>
                </a:lnTo>
                <a:lnTo>
                  <a:pt x="1738" y="929"/>
                </a:lnTo>
                <a:lnTo>
                  <a:pt x="1713" y="964"/>
                </a:lnTo>
                <a:lnTo>
                  <a:pt x="1684" y="999"/>
                </a:lnTo>
                <a:lnTo>
                  <a:pt x="1653" y="1032"/>
                </a:lnTo>
                <a:lnTo>
                  <a:pt x="1621" y="1065"/>
                </a:lnTo>
                <a:lnTo>
                  <a:pt x="1588" y="1096"/>
                </a:lnTo>
                <a:lnTo>
                  <a:pt x="1551" y="1129"/>
                </a:lnTo>
                <a:lnTo>
                  <a:pt x="1514" y="1160"/>
                </a:lnTo>
                <a:lnTo>
                  <a:pt x="1474" y="1189"/>
                </a:lnTo>
                <a:lnTo>
                  <a:pt x="1433" y="1220"/>
                </a:lnTo>
                <a:lnTo>
                  <a:pt x="1388" y="1248"/>
                </a:lnTo>
                <a:lnTo>
                  <a:pt x="1341" y="1277"/>
                </a:lnTo>
                <a:lnTo>
                  <a:pt x="1293" y="1302"/>
                </a:lnTo>
                <a:lnTo>
                  <a:pt x="1242" y="1328"/>
                </a:lnTo>
                <a:lnTo>
                  <a:pt x="1187" y="1353"/>
                </a:lnTo>
                <a:lnTo>
                  <a:pt x="1133" y="1376"/>
                </a:lnTo>
                <a:lnTo>
                  <a:pt x="1075" y="1398"/>
                </a:lnTo>
                <a:lnTo>
                  <a:pt x="1014" y="1419"/>
                </a:lnTo>
                <a:lnTo>
                  <a:pt x="950" y="1438"/>
                </a:lnTo>
                <a:lnTo>
                  <a:pt x="884" y="1456"/>
                </a:lnTo>
                <a:lnTo>
                  <a:pt x="816" y="1472"/>
                </a:lnTo>
                <a:lnTo>
                  <a:pt x="744" y="1487"/>
                </a:lnTo>
                <a:lnTo>
                  <a:pt x="670" y="1499"/>
                </a:lnTo>
                <a:lnTo>
                  <a:pt x="592" y="1510"/>
                </a:lnTo>
                <a:lnTo>
                  <a:pt x="512" y="1520"/>
                </a:lnTo>
                <a:lnTo>
                  <a:pt x="430" y="1528"/>
                </a:lnTo>
                <a:lnTo>
                  <a:pt x="345" y="1532"/>
                </a:lnTo>
                <a:lnTo>
                  <a:pt x="255" y="1536"/>
                </a:lnTo>
                <a:lnTo>
                  <a:pt x="230" y="1586"/>
                </a:lnTo>
                <a:lnTo>
                  <a:pt x="203" y="1641"/>
                </a:lnTo>
                <a:lnTo>
                  <a:pt x="172" y="1711"/>
                </a:lnTo>
                <a:lnTo>
                  <a:pt x="156" y="1750"/>
                </a:lnTo>
                <a:lnTo>
                  <a:pt x="142" y="1791"/>
                </a:lnTo>
                <a:lnTo>
                  <a:pt x="127" y="1834"/>
                </a:lnTo>
                <a:lnTo>
                  <a:pt x="115" y="1876"/>
                </a:lnTo>
                <a:lnTo>
                  <a:pt x="103" y="1919"/>
                </a:lnTo>
                <a:lnTo>
                  <a:pt x="96" y="1962"/>
                </a:lnTo>
                <a:lnTo>
                  <a:pt x="92" y="2003"/>
                </a:lnTo>
                <a:lnTo>
                  <a:pt x="90" y="2044"/>
                </a:lnTo>
                <a:lnTo>
                  <a:pt x="0" y="2057"/>
                </a:lnTo>
                <a:lnTo>
                  <a:pt x="18" y="1991"/>
                </a:lnTo>
                <a:lnTo>
                  <a:pt x="39" y="1919"/>
                </a:lnTo>
                <a:lnTo>
                  <a:pt x="66" y="1832"/>
                </a:lnTo>
                <a:lnTo>
                  <a:pt x="101" y="1736"/>
                </a:lnTo>
                <a:lnTo>
                  <a:pt x="119" y="1688"/>
                </a:lnTo>
                <a:lnTo>
                  <a:pt x="140" y="1639"/>
                </a:lnTo>
                <a:lnTo>
                  <a:pt x="162" y="1592"/>
                </a:lnTo>
                <a:lnTo>
                  <a:pt x="183" y="1547"/>
                </a:lnTo>
                <a:lnTo>
                  <a:pt x="207" y="1507"/>
                </a:lnTo>
                <a:lnTo>
                  <a:pt x="230" y="1472"/>
                </a:lnTo>
                <a:close/>
              </a:path>
            </a:pathLst>
          </a:custGeom>
          <a:solidFill>
            <a:srgbClr val="59BB8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4749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436004" y="3997084"/>
            <a:ext cx="875222" cy="583482"/>
            <a:chOff x="1283891" y="1695061"/>
            <a:chExt cx="857250" cy="571500"/>
          </a:xfrm>
          <a:solidFill>
            <a:schemeClr val="bg1"/>
          </a:solidFill>
        </p:grpSpPr>
        <p:sp>
          <p:nvSpPr>
            <p:cNvPr id="52" name="Freeform 13"/>
            <p:cNvSpPr/>
            <p:nvPr/>
          </p:nvSpPr>
          <p:spPr bwMode="auto">
            <a:xfrm>
              <a:off x="1283891" y="1720064"/>
              <a:ext cx="844550" cy="546497"/>
            </a:xfrm>
            <a:custGeom>
              <a:avLst/>
              <a:gdLst>
                <a:gd name="T0" fmla="*/ 11 w 1518"/>
                <a:gd name="T1" fmla="*/ 1308 h 1310"/>
                <a:gd name="T2" fmla="*/ 97 w 1518"/>
                <a:gd name="T3" fmla="*/ 1168 h 1310"/>
                <a:gd name="T4" fmla="*/ 128 w 1518"/>
                <a:gd name="T5" fmla="*/ 1124 h 1310"/>
                <a:gd name="T6" fmla="*/ 206 w 1518"/>
                <a:gd name="T7" fmla="*/ 1022 h 1310"/>
                <a:gd name="T8" fmla="*/ 290 w 1518"/>
                <a:gd name="T9" fmla="*/ 925 h 1310"/>
                <a:gd name="T10" fmla="*/ 335 w 1518"/>
                <a:gd name="T11" fmla="*/ 876 h 1310"/>
                <a:gd name="T12" fmla="*/ 428 w 1518"/>
                <a:gd name="T13" fmla="*/ 783 h 1310"/>
                <a:gd name="T14" fmla="*/ 525 w 1518"/>
                <a:gd name="T15" fmla="*/ 695 h 1310"/>
                <a:gd name="T16" fmla="*/ 677 w 1518"/>
                <a:gd name="T17" fmla="*/ 567 h 1310"/>
                <a:gd name="T18" fmla="*/ 782 w 1518"/>
                <a:gd name="T19" fmla="*/ 485 h 1310"/>
                <a:gd name="T20" fmla="*/ 998 w 1518"/>
                <a:gd name="T21" fmla="*/ 331 h 1310"/>
                <a:gd name="T22" fmla="*/ 1111 w 1518"/>
                <a:gd name="T23" fmla="*/ 257 h 1310"/>
                <a:gd name="T24" fmla="*/ 1308 w 1518"/>
                <a:gd name="T25" fmla="*/ 141 h 1310"/>
                <a:gd name="T26" fmla="*/ 1510 w 1518"/>
                <a:gd name="T27" fmla="*/ 30 h 1310"/>
                <a:gd name="T28" fmla="*/ 1518 w 1518"/>
                <a:gd name="T29" fmla="*/ 20 h 1310"/>
                <a:gd name="T30" fmla="*/ 1516 w 1518"/>
                <a:gd name="T31" fmla="*/ 8 h 1310"/>
                <a:gd name="T32" fmla="*/ 1508 w 1518"/>
                <a:gd name="T33" fmla="*/ 0 h 1310"/>
                <a:gd name="T34" fmla="*/ 1496 w 1518"/>
                <a:gd name="T35" fmla="*/ 0 h 1310"/>
                <a:gd name="T36" fmla="*/ 1444 w 1518"/>
                <a:gd name="T37" fmla="*/ 26 h 1310"/>
                <a:gd name="T38" fmla="*/ 1343 w 1518"/>
                <a:gd name="T39" fmla="*/ 78 h 1310"/>
                <a:gd name="T40" fmla="*/ 1195 w 1518"/>
                <a:gd name="T41" fmla="*/ 168 h 1310"/>
                <a:gd name="T42" fmla="*/ 1097 w 1518"/>
                <a:gd name="T43" fmla="*/ 228 h 1310"/>
                <a:gd name="T44" fmla="*/ 872 w 1518"/>
                <a:gd name="T45" fmla="*/ 380 h 1310"/>
                <a:gd name="T46" fmla="*/ 658 w 1518"/>
                <a:gd name="T47" fmla="*/ 544 h 1310"/>
                <a:gd name="T48" fmla="*/ 554 w 1518"/>
                <a:gd name="T49" fmla="*/ 629 h 1310"/>
                <a:gd name="T50" fmla="*/ 455 w 1518"/>
                <a:gd name="T51" fmla="*/ 717 h 1310"/>
                <a:gd name="T52" fmla="*/ 360 w 1518"/>
                <a:gd name="T53" fmla="*/ 810 h 1310"/>
                <a:gd name="T54" fmla="*/ 268 w 1518"/>
                <a:gd name="T55" fmla="*/ 906 h 1310"/>
                <a:gd name="T56" fmla="*/ 228 w 1518"/>
                <a:gd name="T57" fmla="*/ 952 h 1310"/>
                <a:gd name="T58" fmla="*/ 150 w 1518"/>
                <a:gd name="T59" fmla="*/ 1050 h 1310"/>
                <a:gd name="T60" fmla="*/ 113 w 1518"/>
                <a:gd name="T61" fmla="*/ 1100 h 1310"/>
                <a:gd name="T62" fmla="*/ 48 w 1518"/>
                <a:gd name="T63" fmla="*/ 1198 h 1310"/>
                <a:gd name="T64" fmla="*/ 21 w 1518"/>
                <a:gd name="T65" fmla="*/ 1248 h 1310"/>
                <a:gd name="T66" fmla="*/ 0 w 1518"/>
                <a:gd name="T67" fmla="*/ 1303 h 1310"/>
                <a:gd name="T68" fmla="*/ 0 w 1518"/>
                <a:gd name="T69" fmla="*/ 1307 h 1310"/>
                <a:gd name="T70" fmla="*/ 8 w 1518"/>
                <a:gd name="T71" fmla="*/ 1310 h 1310"/>
                <a:gd name="T72" fmla="*/ 11 w 1518"/>
                <a:gd name="T73" fmla="*/ 1308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8" h="1310">
                  <a:moveTo>
                    <a:pt x="11" y="1308"/>
                  </a:moveTo>
                  <a:lnTo>
                    <a:pt x="11" y="1308"/>
                  </a:lnTo>
                  <a:lnTo>
                    <a:pt x="68" y="1215"/>
                  </a:lnTo>
                  <a:lnTo>
                    <a:pt x="97" y="1168"/>
                  </a:lnTo>
                  <a:lnTo>
                    <a:pt x="128" y="1124"/>
                  </a:lnTo>
                  <a:lnTo>
                    <a:pt x="128" y="1124"/>
                  </a:lnTo>
                  <a:lnTo>
                    <a:pt x="165" y="1071"/>
                  </a:lnTo>
                  <a:lnTo>
                    <a:pt x="206" y="1022"/>
                  </a:lnTo>
                  <a:lnTo>
                    <a:pt x="247" y="972"/>
                  </a:lnTo>
                  <a:lnTo>
                    <a:pt x="290" y="925"/>
                  </a:lnTo>
                  <a:lnTo>
                    <a:pt x="290" y="925"/>
                  </a:lnTo>
                  <a:lnTo>
                    <a:pt x="335" y="876"/>
                  </a:lnTo>
                  <a:lnTo>
                    <a:pt x="381" y="830"/>
                  </a:lnTo>
                  <a:lnTo>
                    <a:pt x="428" y="783"/>
                  </a:lnTo>
                  <a:lnTo>
                    <a:pt x="477" y="738"/>
                  </a:lnTo>
                  <a:lnTo>
                    <a:pt x="525" y="695"/>
                  </a:lnTo>
                  <a:lnTo>
                    <a:pt x="576" y="651"/>
                  </a:lnTo>
                  <a:lnTo>
                    <a:pt x="677" y="567"/>
                  </a:lnTo>
                  <a:lnTo>
                    <a:pt x="677" y="567"/>
                  </a:lnTo>
                  <a:lnTo>
                    <a:pt x="782" y="485"/>
                  </a:lnTo>
                  <a:lnTo>
                    <a:pt x="889" y="407"/>
                  </a:lnTo>
                  <a:lnTo>
                    <a:pt x="998" y="331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208" y="197"/>
                  </a:lnTo>
                  <a:lnTo>
                    <a:pt x="1308" y="141"/>
                  </a:lnTo>
                  <a:lnTo>
                    <a:pt x="1510" y="30"/>
                  </a:lnTo>
                  <a:lnTo>
                    <a:pt x="1510" y="30"/>
                  </a:lnTo>
                  <a:lnTo>
                    <a:pt x="1514" y="24"/>
                  </a:lnTo>
                  <a:lnTo>
                    <a:pt x="1518" y="20"/>
                  </a:lnTo>
                  <a:lnTo>
                    <a:pt x="1518" y="14"/>
                  </a:lnTo>
                  <a:lnTo>
                    <a:pt x="1516" y="8"/>
                  </a:lnTo>
                  <a:lnTo>
                    <a:pt x="1514" y="4"/>
                  </a:lnTo>
                  <a:lnTo>
                    <a:pt x="1508" y="0"/>
                  </a:lnTo>
                  <a:lnTo>
                    <a:pt x="1502" y="0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44" y="26"/>
                  </a:lnTo>
                  <a:lnTo>
                    <a:pt x="1393" y="51"/>
                  </a:lnTo>
                  <a:lnTo>
                    <a:pt x="1343" y="78"/>
                  </a:lnTo>
                  <a:lnTo>
                    <a:pt x="1292" y="108"/>
                  </a:lnTo>
                  <a:lnTo>
                    <a:pt x="1195" y="168"/>
                  </a:lnTo>
                  <a:lnTo>
                    <a:pt x="1097" y="228"/>
                  </a:lnTo>
                  <a:lnTo>
                    <a:pt x="1097" y="228"/>
                  </a:lnTo>
                  <a:lnTo>
                    <a:pt x="985" y="304"/>
                  </a:lnTo>
                  <a:lnTo>
                    <a:pt x="872" y="380"/>
                  </a:lnTo>
                  <a:lnTo>
                    <a:pt x="763" y="462"/>
                  </a:lnTo>
                  <a:lnTo>
                    <a:pt x="658" y="544"/>
                  </a:lnTo>
                  <a:lnTo>
                    <a:pt x="658" y="544"/>
                  </a:lnTo>
                  <a:lnTo>
                    <a:pt x="554" y="629"/>
                  </a:lnTo>
                  <a:lnTo>
                    <a:pt x="504" y="672"/>
                  </a:lnTo>
                  <a:lnTo>
                    <a:pt x="455" y="717"/>
                  </a:lnTo>
                  <a:lnTo>
                    <a:pt x="407" y="763"/>
                  </a:lnTo>
                  <a:lnTo>
                    <a:pt x="360" y="810"/>
                  </a:lnTo>
                  <a:lnTo>
                    <a:pt x="313" y="857"/>
                  </a:lnTo>
                  <a:lnTo>
                    <a:pt x="268" y="906"/>
                  </a:lnTo>
                  <a:lnTo>
                    <a:pt x="268" y="906"/>
                  </a:lnTo>
                  <a:lnTo>
                    <a:pt x="228" y="952"/>
                  </a:lnTo>
                  <a:lnTo>
                    <a:pt x="187" y="1001"/>
                  </a:lnTo>
                  <a:lnTo>
                    <a:pt x="150" y="1050"/>
                  </a:lnTo>
                  <a:lnTo>
                    <a:pt x="113" y="1100"/>
                  </a:lnTo>
                  <a:lnTo>
                    <a:pt x="113" y="1100"/>
                  </a:lnTo>
                  <a:lnTo>
                    <a:pt x="80" y="1147"/>
                  </a:lnTo>
                  <a:lnTo>
                    <a:pt x="48" y="1198"/>
                  </a:lnTo>
                  <a:lnTo>
                    <a:pt x="35" y="1223"/>
                  </a:lnTo>
                  <a:lnTo>
                    <a:pt x="21" y="1248"/>
                  </a:lnTo>
                  <a:lnTo>
                    <a:pt x="10" y="1275"/>
                  </a:lnTo>
                  <a:lnTo>
                    <a:pt x="0" y="1303"/>
                  </a:lnTo>
                  <a:lnTo>
                    <a:pt x="0" y="1303"/>
                  </a:lnTo>
                  <a:lnTo>
                    <a:pt x="0" y="1307"/>
                  </a:lnTo>
                  <a:lnTo>
                    <a:pt x="4" y="1310"/>
                  </a:lnTo>
                  <a:lnTo>
                    <a:pt x="8" y="1310"/>
                  </a:lnTo>
                  <a:lnTo>
                    <a:pt x="11" y="1308"/>
                  </a:lnTo>
                  <a:lnTo>
                    <a:pt x="11" y="13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2400">
                <a:solidFill>
                  <a:srgbClr val="47494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1320404" y="1695061"/>
              <a:ext cx="820737" cy="522685"/>
              <a:chOff x="1320404" y="1695061"/>
              <a:chExt cx="820737" cy="522685"/>
            </a:xfrm>
            <a:grpFill/>
          </p:grpSpPr>
          <p:sp>
            <p:nvSpPr>
              <p:cNvPr id="54" name="Freeform 14"/>
              <p:cNvSpPr/>
              <p:nvPr/>
            </p:nvSpPr>
            <p:spPr bwMode="auto">
              <a:xfrm>
                <a:off x="1910954" y="1695061"/>
                <a:ext cx="117475" cy="122635"/>
              </a:xfrm>
              <a:custGeom>
                <a:avLst/>
                <a:gdLst>
                  <a:gd name="T0" fmla="*/ 196 w 212"/>
                  <a:gd name="T1" fmla="*/ 0 h 294"/>
                  <a:gd name="T2" fmla="*/ 196 w 212"/>
                  <a:gd name="T3" fmla="*/ 0 h 294"/>
                  <a:gd name="T4" fmla="*/ 181 w 212"/>
                  <a:gd name="T5" fmla="*/ 14 h 294"/>
                  <a:gd name="T6" fmla="*/ 163 w 212"/>
                  <a:gd name="T7" fmla="*/ 25 h 294"/>
                  <a:gd name="T8" fmla="*/ 150 w 212"/>
                  <a:gd name="T9" fmla="*/ 41 h 294"/>
                  <a:gd name="T10" fmla="*/ 134 w 212"/>
                  <a:gd name="T11" fmla="*/ 57 h 294"/>
                  <a:gd name="T12" fmla="*/ 109 w 212"/>
                  <a:gd name="T13" fmla="*/ 90 h 294"/>
                  <a:gd name="T14" fmla="*/ 85 w 212"/>
                  <a:gd name="T15" fmla="*/ 125 h 294"/>
                  <a:gd name="T16" fmla="*/ 64 w 212"/>
                  <a:gd name="T17" fmla="*/ 162 h 294"/>
                  <a:gd name="T18" fmla="*/ 44 w 212"/>
                  <a:gd name="T19" fmla="*/ 199 h 294"/>
                  <a:gd name="T20" fmla="*/ 23 w 212"/>
                  <a:gd name="T21" fmla="*/ 236 h 294"/>
                  <a:gd name="T22" fmla="*/ 2 w 212"/>
                  <a:gd name="T23" fmla="*/ 271 h 294"/>
                  <a:gd name="T24" fmla="*/ 2 w 212"/>
                  <a:gd name="T25" fmla="*/ 271 h 294"/>
                  <a:gd name="T26" fmla="*/ 0 w 212"/>
                  <a:gd name="T27" fmla="*/ 277 h 294"/>
                  <a:gd name="T28" fmla="*/ 0 w 212"/>
                  <a:gd name="T29" fmla="*/ 282 h 294"/>
                  <a:gd name="T30" fmla="*/ 4 w 212"/>
                  <a:gd name="T31" fmla="*/ 288 h 294"/>
                  <a:gd name="T32" fmla="*/ 7 w 212"/>
                  <a:gd name="T33" fmla="*/ 292 h 294"/>
                  <a:gd name="T34" fmla="*/ 11 w 212"/>
                  <a:gd name="T35" fmla="*/ 294 h 294"/>
                  <a:gd name="T36" fmla="*/ 17 w 212"/>
                  <a:gd name="T37" fmla="*/ 294 h 294"/>
                  <a:gd name="T38" fmla="*/ 23 w 212"/>
                  <a:gd name="T39" fmla="*/ 292 h 294"/>
                  <a:gd name="T40" fmla="*/ 27 w 212"/>
                  <a:gd name="T41" fmla="*/ 288 h 294"/>
                  <a:gd name="T42" fmla="*/ 27 w 212"/>
                  <a:gd name="T43" fmla="*/ 288 h 294"/>
                  <a:gd name="T44" fmla="*/ 48 w 212"/>
                  <a:gd name="T45" fmla="*/ 253 h 294"/>
                  <a:gd name="T46" fmla="*/ 68 w 212"/>
                  <a:gd name="T47" fmla="*/ 216 h 294"/>
                  <a:gd name="T48" fmla="*/ 107 w 212"/>
                  <a:gd name="T49" fmla="*/ 146 h 294"/>
                  <a:gd name="T50" fmla="*/ 130 w 212"/>
                  <a:gd name="T51" fmla="*/ 111 h 294"/>
                  <a:gd name="T52" fmla="*/ 153 w 212"/>
                  <a:gd name="T53" fmla="*/ 78 h 294"/>
                  <a:gd name="T54" fmla="*/ 179 w 212"/>
                  <a:gd name="T55" fmla="*/ 47 h 294"/>
                  <a:gd name="T56" fmla="*/ 208 w 212"/>
                  <a:gd name="T57" fmla="*/ 18 h 294"/>
                  <a:gd name="T58" fmla="*/ 208 w 212"/>
                  <a:gd name="T59" fmla="*/ 18 h 294"/>
                  <a:gd name="T60" fmla="*/ 210 w 212"/>
                  <a:gd name="T61" fmla="*/ 16 h 294"/>
                  <a:gd name="T62" fmla="*/ 212 w 212"/>
                  <a:gd name="T63" fmla="*/ 12 h 294"/>
                  <a:gd name="T64" fmla="*/ 212 w 212"/>
                  <a:gd name="T65" fmla="*/ 8 h 294"/>
                  <a:gd name="T66" fmla="*/ 210 w 212"/>
                  <a:gd name="T67" fmla="*/ 4 h 294"/>
                  <a:gd name="T68" fmla="*/ 208 w 212"/>
                  <a:gd name="T69" fmla="*/ 2 h 294"/>
                  <a:gd name="T70" fmla="*/ 204 w 212"/>
                  <a:gd name="T71" fmla="*/ 0 h 294"/>
                  <a:gd name="T72" fmla="*/ 200 w 212"/>
                  <a:gd name="T73" fmla="*/ 0 h 294"/>
                  <a:gd name="T74" fmla="*/ 196 w 212"/>
                  <a:gd name="T75" fmla="*/ 0 h 294"/>
                  <a:gd name="T76" fmla="*/ 196 w 212"/>
                  <a:gd name="T77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1" h="294">
                    <a:moveTo>
                      <a:pt x="196" y="0"/>
                    </a:moveTo>
                    <a:lnTo>
                      <a:pt x="196" y="0"/>
                    </a:lnTo>
                    <a:lnTo>
                      <a:pt x="181" y="14"/>
                    </a:lnTo>
                    <a:lnTo>
                      <a:pt x="163" y="25"/>
                    </a:lnTo>
                    <a:lnTo>
                      <a:pt x="150" y="41"/>
                    </a:lnTo>
                    <a:lnTo>
                      <a:pt x="134" y="57"/>
                    </a:lnTo>
                    <a:lnTo>
                      <a:pt x="109" y="90"/>
                    </a:lnTo>
                    <a:lnTo>
                      <a:pt x="85" y="125"/>
                    </a:lnTo>
                    <a:lnTo>
                      <a:pt x="64" y="162"/>
                    </a:lnTo>
                    <a:lnTo>
                      <a:pt x="44" y="199"/>
                    </a:lnTo>
                    <a:lnTo>
                      <a:pt x="23" y="236"/>
                    </a:lnTo>
                    <a:lnTo>
                      <a:pt x="2" y="271"/>
                    </a:lnTo>
                    <a:lnTo>
                      <a:pt x="2" y="271"/>
                    </a:lnTo>
                    <a:lnTo>
                      <a:pt x="0" y="277"/>
                    </a:lnTo>
                    <a:lnTo>
                      <a:pt x="0" y="282"/>
                    </a:lnTo>
                    <a:lnTo>
                      <a:pt x="4" y="288"/>
                    </a:lnTo>
                    <a:lnTo>
                      <a:pt x="7" y="292"/>
                    </a:lnTo>
                    <a:lnTo>
                      <a:pt x="11" y="294"/>
                    </a:lnTo>
                    <a:lnTo>
                      <a:pt x="17" y="294"/>
                    </a:lnTo>
                    <a:lnTo>
                      <a:pt x="23" y="292"/>
                    </a:lnTo>
                    <a:lnTo>
                      <a:pt x="27" y="288"/>
                    </a:lnTo>
                    <a:lnTo>
                      <a:pt x="27" y="288"/>
                    </a:lnTo>
                    <a:lnTo>
                      <a:pt x="48" y="253"/>
                    </a:lnTo>
                    <a:lnTo>
                      <a:pt x="68" y="216"/>
                    </a:lnTo>
                    <a:lnTo>
                      <a:pt x="107" y="146"/>
                    </a:lnTo>
                    <a:lnTo>
                      <a:pt x="130" y="111"/>
                    </a:lnTo>
                    <a:lnTo>
                      <a:pt x="153" y="78"/>
                    </a:lnTo>
                    <a:lnTo>
                      <a:pt x="179" y="47"/>
                    </a:lnTo>
                    <a:lnTo>
                      <a:pt x="208" y="18"/>
                    </a:lnTo>
                    <a:lnTo>
                      <a:pt x="208" y="18"/>
                    </a:lnTo>
                    <a:lnTo>
                      <a:pt x="210" y="16"/>
                    </a:lnTo>
                    <a:lnTo>
                      <a:pt x="212" y="12"/>
                    </a:lnTo>
                    <a:lnTo>
                      <a:pt x="212" y="8"/>
                    </a:lnTo>
                    <a:lnTo>
                      <a:pt x="210" y="4"/>
                    </a:lnTo>
                    <a:lnTo>
                      <a:pt x="208" y="2"/>
                    </a:lnTo>
                    <a:lnTo>
                      <a:pt x="204" y="0"/>
                    </a:lnTo>
                    <a:lnTo>
                      <a:pt x="200" y="0"/>
                    </a:lnTo>
                    <a:lnTo>
                      <a:pt x="196" y="0"/>
                    </a:lnTo>
                    <a:lnTo>
                      <a:pt x="1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1637904" y="1715302"/>
                <a:ext cx="142875" cy="244078"/>
              </a:xfrm>
              <a:custGeom>
                <a:avLst/>
                <a:gdLst>
                  <a:gd name="T0" fmla="*/ 242 w 257"/>
                  <a:gd name="T1" fmla="*/ 4 h 584"/>
                  <a:gd name="T2" fmla="*/ 242 w 257"/>
                  <a:gd name="T3" fmla="*/ 4 h 584"/>
                  <a:gd name="T4" fmla="*/ 209 w 257"/>
                  <a:gd name="T5" fmla="*/ 70 h 584"/>
                  <a:gd name="T6" fmla="*/ 175 w 257"/>
                  <a:gd name="T7" fmla="*/ 138 h 584"/>
                  <a:gd name="T8" fmla="*/ 113 w 257"/>
                  <a:gd name="T9" fmla="*/ 272 h 584"/>
                  <a:gd name="T10" fmla="*/ 113 w 257"/>
                  <a:gd name="T11" fmla="*/ 272 h 584"/>
                  <a:gd name="T12" fmla="*/ 80 w 257"/>
                  <a:gd name="T13" fmla="*/ 344 h 584"/>
                  <a:gd name="T14" fmla="*/ 51 w 257"/>
                  <a:gd name="T15" fmla="*/ 416 h 584"/>
                  <a:gd name="T16" fmla="*/ 24 w 257"/>
                  <a:gd name="T17" fmla="*/ 488 h 584"/>
                  <a:gd name="T18" fmla="*/ 12 w 257"/>
                  <a:gd name="T19" fmla="*/ 525 h 584"/>
                  <a:gd name="T20" fmla="*/ 2 w 257"/>
                  <a:gd name="T21" fmla="*/ 564 h 584"/>
                  <a:gd name="T22" fmla="*/ 2 w 257"/>
                  <a:gd name="T23" fmla="*/ 564 h 584"/>
                  <a:gd name="T24" fmla="*/ 0 w 257"/>
                  <a:gd name="T25" fmla="*/ 570 h 584"/>
                  <a:gd name="T26" fmla="*/ 2 w 257"/>
                  <a:gd name="T27" fmla="*/ 576 h 584"/>
                  <a:gd name="T28" fmla="*/ 6 w 257"/>
                  <a:gd name="T29" fmla="*/ 580 h 584"/>
                  <a:gd name="T30" fmla="*/ 12 w 257"/>
                  <a:gd name="T31" fmla="*/ 582 h 584"/>
                  <a:gd name="T32" fmla="*/ 18 w 257"/>
                  <a:gd name="T33" fmla="*/ 584 h 584"/>
                  <a:gd name="T34" fmla="*/ 22 w 257"/>
                  <a:gd name="T35" fmla="*/ 582 h 584"/>
                  <a:gd name="T36" fmla="*/ 26 w 257"/>
                  <a:gd name="T37" fmla="*/ 580 h 584"/>
                  <a:gd name="T38" fmla="*/ 29 w 257"/>
                  <a:gd name="T39" fmla="*/ 574 h 584"/>
                  <a:gd name="T40" fmla="*/ 29 w 257"/>
                  <a:gd name="T41" fmla="*/ 574 h 584"/>
                  <a:gd name="T42" fmla="*/ 39 w 257"/>
                  <a:gd name="T43" fmla="*/ 537 h 584"/>
                  <a:gd name="T44" fmla="*/ 51 w 257"/>
                  <a:gd name="T45" fmla="*/ 502 h 584"/>
                  <a:gd name="T46" fmla="*/ 76 w 257"/>
                  <a:gd name="T47" fmla="*/ 432 h 584"/>
                  <a:gd name="T48" fmla="*/ 103 w 257"/>
                  <a:gd name="T49" fmla="*/ 364 h 584"/>
                  <a:gd name="T50" fmla="*/ 135 w 257"/>
                  <a:gd name="T51" fmla="*/ 296 h 584"/>
                  <a:gd name="T52" fmla="*/ 135 w 257"/>
                  <a:gd name="T53" fmla="*/ 296 h 584"/>
                  <a:gd name="T54" fmla="*/ 168 w 257"/>
                  <a:gd name="T55" fmla="*/ 226 h 584"/>
                  <a:gd name="T56" fmla="*/ 201 w 257"/>
                  <a:gd name="T57" fmla="*/ 156 h 584"/>
                  <a:gd name="T58" fmla="*/ 216 w 257"/>
                  <a:gd name="T59" fmla="*/ 120 h 584"/>
                  <a:gd name="T60" fmla="*/ 232 w 257"/>
                  <a:gd name="T61" fmla="*/ 84 h 584"/>
                  <a:gd name="T62" fmla="*/ 245 w 257"/>
                  <a:gd name="T63" fmla="*/ 48 h 584"/>
                  <a:gd name="T64" fmla="*/ 257 w 257"/>
                  <a:gd name="T65" fmla="*/ 11 h 584"/>
                  <a:gd name="T66" fmla="*/ 257 w 257"/>
                  <a:gd name="T67" fmla="*/ 11 h 584"/>
                  <a:gd name="T68" fmla="*/ 255 w 257"/>
                  <a:gd name="T69" fmla="*/ 6 h 584"/>
                  <a:gd name="T70" fmla="*/ 251 w 257"/>
                  <a:gd name="T71" fmla="*/ 2 h 584"/>
                  <a:gd name="T72" fmla="*/ 247 w 257"/>
                  <a:gd name="T73" fmla="*/ 0 h 584"/>
                  <a:gd name="T74" fmla="*/ 244 w 257"/>
                  <a:gd name="T75" fmla="*/ 2 h 584"/>
                  <a:gd name="T76" fmla="*/ 242 w 257"/>
                  <a:gd name="T77" fmla="*/ 4 h 584"/>
                  <a:gd name="T78" fmla="*/ 242 w 257"/>
                  <a:gd name="T79" fmla="*/ 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7" h="584">
                    <a:moveTo>
                      <a:pt x="242" y="4"/>
                    </a:moveTo>
                    <a:lnTo>
                      <a:pt x="242" y="4"/>
                    </a:lnTo>
                    <a:lnTo>
                      <a:pt x="209" y="70"/>
                    </a:lnTo>
                    <a:lnTo>
                      <a:pt x="175" y="138"/>
                    </a:lnTo>
                    <a:lnTo>
                      <a:pt x="113" y="272"/>
                    </a:lnTo>
                    <a:lnTo>
                      <a:pt x="113" y="272"/>
                    </a:lnTo>
                    <a:lnTo>
                      <a:pt x="80" y="344"/>
                    </a:lnTo>
                    <a:lnTo>
                      <a:pt x="51" y="416"/>
                    </a:lnTo>
                    <a:lnTo>
                      <a:pt x="24" y="488"/>
                    </a:lnTo>
                    <a:lnTo>
                      <a:pt x="12" y="525"/>
                    </a:lnTo>
                    <a:lnTo>
                      <a:pt x="2" y="564"/>
                    </a:lnTo>
                    <a:lnTo>
                      <a:pt x="2" y="564"/>
                    </a:lnTo>
                    <a:lnTo>
                      <a:pt x="0" y="570"/>
                    </a:lnTo>
                    <a:lnTo>
                      <a:pt x="2" y="576"/>
                    </a:lnTo>
                    <a:lnTo>
                      <a:pt x="6" y="580"/>
                    </a:lnTo>
                    <a:lnTo>
                      <a:pt x="12" y="582"/>
                    </a:lnTo>
                    <a:lnTo>
                      <a:pt x="18" y="584"/>
                    </a:lnTo>
                    <a:lnTo>
                      <a:pt x="22" y="582"/>
                    </a:lnTo>
                    <a:lnTo>
                      <a:pt x="26" y="580"/>
                    </a:lnTo>
                    <a:lnTo>
                      <a:pt x="29" y="574"/>
                    </a:lnTo>
                    <a:lnTo>
                      <a:pt x="29" y="574"/>
                    </a:lnTo>
                    <a:lnTo>
                      <a:pt x="39" y="537"/>
                    </a:lnTo>
                    <a:lnTo>
                      <a:pt x="51" y="502"/>
                    </a:lnTo>
                    <a:lnTo>
                      <a:pt x="76" y="432"/>
                    </a:lnTo>
                    <a:lnTo>
                      <a:pt x="103" y="364"/>
                    </a:lnTo>
                    <a:lnTo>
                      <a:pt x="135" y="296"/>
                    </a:lnTo>
                    <a:lnTo>
                      <a:pt x="135" y="296"/>
                    </a:lnTo>
                    <a:lnTo>
                      <a:pt x="168" y="226"/>
                    </a:lnTo>
                    <a:lnTo>
                      <a:pt x="201" y="156"/>
                    </a:lnTo>
                    <a:lnTo>
                      <a:pt x="216" y="120"/>
                    </a:lnTo>
                    <a:lnTo>
                      <a:pt x="232" y="84"/>
                    </a:lnTo>
                    <a:lnTo>
                      <a:pt x="245" y="48"/>
                    </a:lnTo>
                    <a:lnTo>
                      <a:pt x="257" y="11"/>
                    </a:lnTo>
                    <a:lnTo>
                      <a:pt x="257" y="11"/>
                    </a:lnTo>
                    <a:lnTo>
                      <a:pt x="255" y="6"/>
                    </a:lnTo>
                    <a:lnTo>
                      <a:pt x="251" y="2"/>
                    </a:lnTo>
                    <a:lnTo>
                      <a:pt x="247" y="0"/>
                    </a:lnTo>
                    <a:lnTo>
                      <a:pt x="244" y="2"/>
                    </a:lnTo>
                    <a:lnTo>
                      <a:pt x="242" y="4"/>
                    </a:lnTo>
                    <a:lnTo>
                      <a:pt x="242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1391842" y="1798645"/>
                <a:ext cx="187325" cy="340519"/>
              </a:xfrm>
              <a:custGeom>
                <a:avLst/>
                <a:gdLst>
                  <a:gd name="T0" fmla="*/ 325 w 338"/>
                  <a:gd name="T1" fmla="*/ 0 h 816"/>
                  <a:gd name="T2" fmla="*/ 325 w 338"/>
                  <a:gd name="T3" fmla="*/ 0 h 816"/>
                  <a:gd name="T4" fmla="*/ 305 w 338"/>
                  <a:gd name="T5" fmla="*/ 18 h 816"/>
                  <a:gd name="T6" fmla="*/ 286 w 338"/>
                  <a:gd name="T7" fmla="*/ 35 h 816"/>
                  <a:gd name="T8" fmla="*/ 268 w 338"/>
                  <a:gd name="T9" fmla="*/ 55 h 816"/>
                  <a:gd name="T10" fmla="*/ 251 w 338"/>
                  <a:gd name="T11" fmla="*/ 76 h 816"/>
                  <a:gd name="T12" fmla="*/ 235 w 338"/>
                  <a:gd name="T13" fmla="*/ 98 h 816"/>
                  <a:gd name="T14" fmla="*/ 219 w 338"/>
                  <a:gd name="T15" fmla="*/ 121 h 816"/>
                  <a:gd name="T16" fmla="*/ 192 w 338"/>
                  <a:gd name="T17" fmla="*/ 170 h 816"/>
                  <a:gd name="T18" fmla="*/ 169 w 338"/>
                  <a:gd name="T19" fmla="*/ 218 h 816"/>
                  <a:gd name="T20" fmla="*/ 146 w 338"/>
                  <a:gd name="T21" fmla="*/ 269 h 816"/>
                  <a:gd name="T22" fmla="*/ 126 w 338"/>
                  <a:gd name="T23" fmla="*/ 319 h 816"/>
                  <a:gd name="T24" fmla="*/ 109 w 338"/>
                  <a:gd name="T25" fmla="*/ 366 h 816"/>
                  <a:gd name="T26" fmla="*/ 109 w 338"/>
                  <a:gd name="T27" fmla="*/ 366 h 816"/>
                  <a:gd name="T28" fmla="*/ 89 w 338"/>
                  <a:gd name="T29" fmla="*/ 419 h 816"/>
                  <a:gd name="T30" fmla="*/ 72 w 338"/>
                  <a:gd name="T31" fmla="*/ 471 h 816"/>
                  <a:gd name="T32" fmla="*/ 54 w 338"/>
                  <a:gd name="T33" fmla="*/ 526 h 816"/>
                  <a:gd name="T34" fmla="*/ 40 w 338"/>
                  <a:gd name="T35" fmla="*/ 580 h 816"/>
                  <a:gd name="T36" fmla="*/ 27 w 338"/>
                  <a:gd name="T37" fmla="*/ 635 h 816"/>
                  <a:gd name="T38" fmla="*/ 15 w 338"/>
                  <a:gd name="T39" fmla="*/ 689 h 816"/>
                  <a:gd name="T40" fmla="*/ 7 w 338"/>
                  <a:gd name="T41" fmla="*/ 744 h 816"/>
                  <a:gd name="T42" fmla="*/ 0 w 338"/>
                  <a:gd name="T43" fmla="*/ 800 h 816"/>
                  <a:gd name="T44" fmla="*/ 0 w 338"/>
                  <a:gd name="T45" fmla="*/ 800 h 816"/>
                  <a:gd name="T46" fmla="*/ 0 w 338"/>
                  <a:gd name="T47" fmla="*/ 806 h 816"/>
                  <a:gd name="T48" fmla="*/ 3 w 338"/>
                  <a:gd name="T49" fmla="*/ 812 h 816"/>
                  <a:gd name="T50" fmla="*/ 7 w 338"/>
                  <a:gd name="T51" fmla="*/ 814 h 816"/>
                  <a:gd name="T52" fmla="*/ 13 w 338"/>
                  <a:gd name="T53" fmla="*/ 816 h 816"/>
                  <a:gd name="T54" fmla="*/ 19 w 338"/>
                  <a:gd name="T55" fmla="*/ 816 h 816"/>
                  <a:gd name="T56" fmla="*/ 25 w 338"/>
                  <a:gd name="T57" fmla="*/ 814 h 816"/>
                  <a:gd name="T58" fmla="*/ 29 w 338"/>
                  <a:gd name="T59" fmla="*/ 808 h 816"/>
                  <a:gd name="T60" fmla="*/ 31 w 338"/>
                  <a:gd name="T61" fmla="*/ 802 h 816"/>
                  <a:gd name="T62" fmla="*/ 31 w 338"/>
                  <a:gd name="T63" fmla="*/ 802 h 816"/>
                  <a:gd name="T64" fmla="*/ 37 w 338"/>
                  <a:gd name="T65" fmla="*/ 750 h 816"/>
                  <a:gd name="T66" fmla="*/ 46 w 338"/>
                  <a:gd name="T67" fmla="*/ 697 h 816"/>
                  <a:gd name="T68" fmla="*/ 56 w 338"/>
                  <a:gd name="T69" fmla="*/ 645 h 816"/>
                  <a:gd name="T70" fmla="*/ 70 w 338"/>
                  <a:gd name="T71" fmla="*/ 592 h 816"/>
                  <a:gd name="T72" fmla="*/ 83 w 338"/>
                  <a:gd name="T73" fmla="*/ 541 h 816"/>
                  <a:gd name="T74" fmla="*/ 99 w 338"/>
                  <a:gd name="T75" fmla="*/ 489 h 816"/>
                  <a:gd name="T76" fmla="*/ 114 w 338"/>
                  <a:gd name="T77" fmla="*/ 438 h 816"/>
                  <a:gd name="T78" fmla="*/ 132 w 338"/>
                  <a:gd name="T79" fmla="*/ 388 h 816"/>
                  <a:gd name="T80" fmla="*/ 132 w 338"/>
                  <a:gd name="T81" fmla="*/ 388 h 816"/>
                  <a:gd name="T82" fmla="*/ 151 w 338"/>
                  <a:gd name="T83" fmla="*/ 337 h 816"/>
                  <a:gd name="T84" fmla="*/ 171 w 338"/>
                  <a:gd name="T85" fmla="*/ 286 h 816"/>
                  <a:gd name="T86" fmla="*/ 192 w 338"/>
                  <a:gd name="T87" fmla="*/ 238 h 816"/>
                  <a:gd name="T88" fmla="*/ 218 w 338"/>
                  <a:gd name="T89" fmla="*/ 189 h 816"/>
                  <a:gd name="T90" fmla="*/ 243 w 338"/>
                  <a:gd name="T91" fmla="*/ 142 h 816"/>
                  <a:gd name="T92" fmla="*/ 272 w 338"/>
                  <a:gd name="T93" fmla="*/ 98 h 816"/>
                  <a:gd name="T94" fmla="*/ 301 w 338"/>
                  <a:gd name="T95" fmla="*/ 53 h 816"/>
                  <a:gd name="T96" fmla="*/ 336 w 338"/>
                  <a:gd name="T97" fmla="*/ 10 h 816"/>
                  <a:gd name="T98" fmla="*/ 336 w 338"/>
                  <a:gd name="T99" fmla="*/ 10 h 816"/>
                  <a:gd name="T100" fmla="*/ 338 w 338"/>
                  <a:gd name="T101" fmla="*/ 8 h 816"/>
                  <a:gd name="T102" fmla="*/ 338 w 338"/>
                  <a:gd name="T103" fmla="*/ 6 h 816"/>
                  <a:gd name="T104" fmla="*/ 334 w 338"/>
                  <a:gd name="T105" fmla="*/ 2 h 816"/>
                  <a:gd name="T106" fmla="*/ 330 w 338"/>
                  <a:gd name="T107" fmla="*/ 0 h 816"/>
                  <a:gd name="T108" fmla="*/ 325 w 338"/>
                  <a:gd name="T109" fmla="*/ 0 h 816"/>
                  <a:gd name="T110" fmla="*/ 325 w 338"/>
                  <a:gd name="T111" fmla="*/ 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8" h="816">
                    <a:moveTo>
                      <a:pt x="325" y="0"/>
                    </a:moveTo>
                    <a:lnTo>
                      <a:pt x="325" y="0"/>
                    </a:lnTo>
                    <a:lnTo>
                      <a:pt x="305" y="18"/>
                    </a:lnTo>
                    <a:lnTo>
                      <a:pt x="286" y="35"/>
                    </a:lnTo>
                    <a:lnTo>
                      <a:pt x="268" y="55"/>
                    </a:lnTo>
                    <a:lnTo>
                      <a:pt x="251" y="76"/>
                    </a:lnTo>
                    <a:lnTo>
                      <a:pt x="235" y="98"/>
                    </a:lnTo>
                    <a:lnTo>
                      <a:pt x="219" y="121"/>
                    </a:lnTo>
                    <a:lnTo>
                      <a:pt x="192" y="170"/>
                    </a:lnTo>
                    <a:lnTo>
                      <a:pt x="169" y="218"/>
                    </a:lnTo>
                    <a:lnTo>
                      <a:pt x="146" y="269"/>
                    </a:lnTo>
                    <a:lnTo>
                      <a:pt x="126" y="319"/>
                    </a:lnTo>
                    <a:lnTo>
                      <a:pt x="109" y="366"/>
                    </a:lnTo>
                    <a:lnTo>
                      <a:pt x="109" y="366"/>
                    </a:lnTo>
                    <a:lnTo>
                      <a:pt x="89" y="419"/>
                    </a:lnTo>
                    <a:lnTo>
                      <a:pt x="72" y="471"/>
                    </a:lnTo>
                    <a:lnTo>
                      <a:pt x="54" y="526"/>
                    </a:lnTo>
                    <a:lnTo>
                      <a:pt x="40" y="580"/>
                    </a:lnTo>
                    <a:lnTo>
                      <a:pt x="27" y="635"/>
                    </a:lnTo>
                    <a:lnTo>
                      <a:pt x="15" y="689"/>
                    </a:lnTo>
                    <a:lnTo>
                      <a:pt x="7" y="74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0" y="806"/>
                    </a:lnTo>
                    <a:lnTo>
                      <a:pt x="3" y="812"/>
                    </a:lnTo>
                    <a:lnTo>
                      <a:pt x="7" y="814"/>
                    </a:lnTo>
                    <a:lnTo>
                      <a:pt x="13" y="816"/>
                    </a:lnTo>
                    <a:lnTo>
                      <a:pt x="19" y="816"/>
                    </a:lnTo>
                    <a:lnTo>
                      <a:pt x="25" y="814"/>
                    </a:lnTo>
                    <a:lnTo>
                      <a:pt x="29" y="808"/>
                    </a:lnTo>
                    <a:lnTo>
                      <a:pt x="31" y="802"/>
                    </a:lnTo>
                    <a:lnTo>
                      <a:pt x="31" y="802"/>
                    </a:lnTo>
                    <a:lnTo>
                      <a:pt x="37" y="750"/>
                    </a:lnTo>
                    <a:lnTo>
                      <a:pt x="46" y="697"/>
                    </a:lnTo>
                    <a:lnTo>
                      <a:pt x="56" y="645"/>
                    </a:lnTo>
                    <a:lnTo>
                      <a:pt x="70" y="592"/>
                    </a:lnTo>
                    <a:lnTo>
                      <a:pt x="83" y="541"/>
                    </a:lnTo>
                    <a:lnTo>
                      <a:pt x="99" y="489"/>
                    </a:lnTo>
                    <a:lnTo>
                      <a:pt x="114" y="438"/>
                    </a:lnTo>
                    <a:lnTo>
                      <a:pt x="132" y="388"/>
                    </a:lnTo>
                    <a:lnTo>
                      <a:pt x="132" y="388"/>
                    </a:lnTo>
                    <a:lnTo>
                      <a:pt x="151" y="337"/>
                    </a:lnTo>
                    <a:lnTo>
                      <a:pt x="171" y="286"/>
                    </a:lnTo>
                    <a:lnTo>
                      <a:pt x="192" y="238"/>
                    </a:lnTo>
                    <a:lnTo>
                      <a:pt x="218" y="189"/>
                    </a:lnTo>
                    <a:lnTo>
                      <a:pt x="243" y="142"/>
                    </a:lnTo>
                    <a:lnTo>
                      <a:pt x="272" y="98"/>
                    </a:lnTo>
                    <a:lnTo>
                      <a:pt x="301" y="53"/>
                    </a:lnTo>
                    <a:lnTo>
                      <a:pt x="336" y="10"/>
                    </a:lnTo>
                    <a:lnTo>
                      <a:pt x="336" y="10"/>
                    </a:lnTo>
                    <a:lnTo>
                      <a:pt x="338" y="8"/>
                    </a:lnTo>
                    <a:lnTo>
                      <a:pt x="338" y="6"/>
                    </a:lnTo>
                    <a:lnTo>
                      <a:pt x="334" y="2"/>
                    </a:lnTo>
                    <a:lnTo>
                      <a:pt x="330" y="0"/>
                    </a:lnTo>
                    <a:lnTo>
                      <a:pt x="325" y="0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1320404" y="2114161"/>
                <a:ext cx="474663" cy="103585"/>
              </a:xfrm>
              <a:custGeom>
                <a:avLst/>
                <a:gdLst>
                  <a:gd name="T0" fmla="*/ 4 w 854"/>
                  <a:gd name="T1" fmla="*/ 250 h 250"/>
                  <a:gd name="T2" fmla="*/ 4 w 854"/>
                  <a:gd name="T3" fmla="*/ 250 h 250"/>
                  <a:gd name="T4" fmla="*/ 14 w 854"/>
                  <a:gd name="T5" fmla="*/ 250 h 250"/>
                  <a:gd name="T6" fmla="*/ 25 w 854"/>
                  <a:gd name="T7" fmla="*/ 250 h 250"/>
                  <a:gd name="T8" fmla="*/ 49 w 854"/>
                  <a:gd name="T9" fmla="*/ 248 h 250"/>
                  <a:gd name="T10" fmla="*/ 95 w 854"/>
                  <a:gd name="T11" fmla="*/ 238 h 250"/>
                  <a:gd name="T12" fmla="*/ 95 w 854"/>
                  <a:gd name="T13" fmla="*/ 238 h 250"/>
                  <a:gd name="T14" fmla="*/ 212 w 854"/>
                  <a:gd name="T15" fmla="*/ 215 h 250"/>
                  <a:gd name="T16" fmla="*/ 212 w 854"/>
                  <a:gd name="T17" fmla="*/ 215 h 250"/>
                  <a:gd name="T18" fmla="*/ 331 w 854"/>
                  <a:gd name="T19" fmla="*/ 189 h 250"/>
                  <a:gd name="T20" fmla="*/ 448 w 854"/>
                  <a:gd name="T21" fmla="*/ 162 h 250"/>
                  <a:gd name="T22" fmla="*/ 448 w 854"/>
                  <a:gd name="T23" fmla="*/ 162 h 250"/>
                  <a:gd name="T24" fmla="*/ 559 w 854"/>
                  <a:gd name="T25" fmla="*/ 133 h 250"/>
                  <a:gd name="T26" fmla="*/ 613 w 854"/>
                  <a:gd name="T27" fmla="*/ 115 h 250"/>
                  <a:gd name="T28" fmla="*/ 670 w 854"/>
                  <a:gd name="T29" fmla="*/ 98 h 250"/>
                  <a:gd name="T30" fmla="*/ 670 w 854"/>
                  <a:gd name="T31" fmla="*/ 98 h 250"/>
                  <a:gd name="T32" fmla="*/ 718 w 854"/>
                  <a:gd name="T33" fmla="*/ 80 h 250"/>
                  <a:gd name="T34" fmla="*/ 769 w 854"/>
                  <a:gd name="T35" fmla="*/ 63 h 250"/>
                  <a:gd name="T36" fmla="*/ 769 w 854"/>
                  <a:gd name="T37" fmla="*/ 63 h 250"/>
                  <a:gd name="T38" fmla="*/ 790 w 854"/>
                  <a:gd name="T39" fmla="*/ 53 h 250"/>
                  <a:gd name="T40" fmla="*/ 816 w 854"/>
                  <a:gd name="T41" fmla="*/ 45 h 250"/>
                  <a:gd name="T42" fmla="*/ 825 w 854"/>
                  <a:gd name="T43" fmla="*/ 39 h 250"/>
                  <a:gd name="T44" fmla="*/ 837 w 854"/>
                  <a:gd name="T45" fmla="*/ 34 h 250"/>
                  <a:gd name="T46" fmla="*/ 845 w 854"/>
                  <a:gd name="T47" fmla="*/ 26 h 250"/>
                  <a:gd name="T48" fmla="*/ 853 w 854"/>
                  <a:gd name="T49" fmla="*/ 16 h 250"/>
                  <a:gd name="T50" fmla="*/ 853 w 854"/>
                  <a:gd name="T51" fmla="*/ 16 h 250"/>
                  <a:gd name="T52" fmla="*/ 854 w 854"/>
                  <a:gd name="T53" fmla="*/ 12 h 250"/>
                  <a:gd name="T54" fmla="*/ 853 w 854"/>
                  <a:gd name="T55" fmla="*/ 6 h 250"/>
                  <a:gd name="T56" fmla="*/ 851 w 854"/>
                  <a:gd name="T57" fmla="*/ 2 h 250"/>
                  <a:gd name="T58" fmla="*/ 845 w 854"/>
                  <a:gd name="T59" fmla="*/ 0 h 250"/>
                  <a:gd name="T60" fmla="*/ 845 w 854"/>
                  <a:gd name="T61" fmla="*/ 0 h 250"/>
                  <a:gd name="T62" fmla="*/ 835 w 854"/>
                  <a:gd name="T63" fmla="*/ 0 h 250"/>
                  <a:gd name="T64" fmla="*/ 825 w 854"/>
                  <a:gd name="T65" fmla="*/ 2 h 250"/>
                  <a:gd name="T66" fmla="*/ 804 w 854"/>
                  <a:gd name="T67" fmla="*/ 10 h 250"/>
                  <a:gd name="T68" fmla="*/ 767 w 854"/>
                  <a:gd name="T69" fmla="*/ 30 h 250"/>
                  <a:gd name="T70" fmla="*/ 767 w 854"/>
                  <a:gd name="T71" fmla="*/ 30 h 250"/>
                  <a:gd name="T72" fmla="*/ 716 w 854"/>
                  <a:gd name="T73" fmla="*/ 49 h 250"/>
                  <a:gd name="T74" fmla="*/ 668 w 854"/>
                  <a:gd name="T75" fmla="*/ 67 h 250"/>
                  <a:gd name="T76" fmla="*/ 668 w 854"/>
                  <a:gd name="T77" fmla="*/ 67 h 250"/>
                  <a:gd name="T78" fmla="*/ 609 w 854"/>
                  <a:gd name="T79" fmla="*/ 86 h 250"/>
                  <a:gd name="T80" fmla="*/ 549 w 854"/>
                  <a:gd name="T81" fmla="*/ 104 h 250"/>
                  <a:gd name="T82" fmla="*/ 430 w 854"/>
                  <a:gd name="T83" fmla="*/ 135 h 250"/>
                  <a:gd name="T84" fmla="*/ 430 w 854"/>
                  <a:gd name="T85" fmla="*/ 135 h 250"/>
                  <a:gd name="T86" fmla="*/ 313 w 854"/>
                  <a:gd name="T87" fmla="*/ 162 h 250"/>
                  <a:gd name="T88" fmla="*/ 197 w 854"/>
                  <a:gd name="T89" fmla="*/ 187 h 250"/>
                  <a:gd name="T90" fmla="*/ 197 w 854"/>
                  <a:gd name="T91" fmla="*/ 187 h 250"/>
                  <a:gd name="T92" fmla="*/ 90 w 854"/>
                  <a:gd name="T93" fmla="*/ 213 h 250"/>
                  <a:gd name="T94" fmla="*/ 90 w 854"/>
                  <a:gd name="T95" fmla="*/ 213 h 250"/>
                  <a:gd name="T96" fmla="*/ 45 w 854"/>
                  <a:gd name="T97" fmla="*/ 222 h 250"/>
                  <a:gd name="T98" fmla="*/ 22 w 854"/>
                  <a:gd name="T99" fmla="*/ 230 h 250"/>
                  <a:gd name="T100" fmla="*/ 10 w 854"/>
                  <a:gd name="T101" fmla="*/ 236 h 250"/>
                  <a:gd name="T102" fmla="*/ 0 w 854"/>
                  <a:gd name="T103" fmla="*/ 242 h 250"/>
                  <a:gd name="T104" fmla="*/ 0 w 854"/>
                  <a:gd name="T105" fmla="*/ 242 h 250"/>
                  <a:gd name="T106" fmla="*/ 0 w 854"/>
                  <a:gd name="T107" fmla="*/ 244 h 250"/>
                  <a:gd name="T108" fmla="*/ 0 w 854"/>
                  <a:gd name="T109" fmla="*/ 246 h 250"/>
                  <a:gd name="T110" fmla="*/ 0 w 854"/>
                  <a:gd name="T111" fmla="*/ 248 h 250"/>
                  <a:gd name="T112" fmla="*/ 4 w 854"/>
                  <a:gd name="T113" fmla="*/ 250 h 250"/>
                  <a:gd name="T114" fmla="*/ 4 w 854"/>
                  <a:gd name="T115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4" h="250">
                    <a:moveTo>
                      <a:pt x="4" y="250"/>
                    </a:moveTo>
                    <a:lnTo>
                      <a:pt x="4" y="250"/>
                    </a:lnTo>
                    <a:lnTo>
                      <a:pt x="14" y="250"/>
                    </a:lnTo>
                    <a:lnTo>
                      <a:pt x="25" y="250"/>
                    </a:lnTo>
                    <a:lnTo>
                      <a:pt x="49" y="248"/>
                    </a:lnTo>
                    <a:lnTo>
                      <a:pt x="95" y="238"/>
                    </a:lnTo>
                    <a:lnTo>
                      <a:pt x="95" y="238"/>
                    </a:lnTo>
                    <a:lnTo>
                      <a:pt x="212" y="215"/>
                    </a:lnTo>
                    <a:lnTo>
                      <a:pt x="212" y="215"/>
                    </a:lnTo>
                    <a:lnTo>
                      <a:pt x="331" y="189"/>
                    </a:lnTo>
                    <a:lnTo>
                      <a:pt x="448" y="162"/>
                    </a:lnTo>
                    <a:lnTo>
                      <a:pt x="448" y="162"/>
                    </a:lnTo>
                    <a:lnTo>
                      <a:pt x="559" y="133"/>
                    </a:lnTo>
                    <a:lnTo>
                      <a:pt x="613" y="115"/>
                    </a:lnTo>
                    <a:lnTo>
                      <a:pt x="670" y="98"/>
                    </a:lnTo>
                    <a:lnTo>
                      <a:pt x="670" y="98"/>
                    </a:lnTo>
                    <a:lnTo>
                      <a:pt x="718" y="80"/>
                    </a:lnTo>
                    <a:lnTo>
                      <a:pt x="769" y="63"/>
                    </a:lnTo>
                    <a:lnTo>
                      <a:pt x="769" y="63"/>
                    </a:lnTo>
                    <a:lnTo>
                      <a:pt x="790" y="53"/>
                    </a:lnTo>
                    <a:lnTo>
                      <a:pt x="816" y="45"/>
                    </a:lnTo>
                    <a:lnTo>
                      <a:pt x="825" y="39"/>
                    </a:lnTo>
                    <a:lnTo>
                      <a:pt x="837" y="34"/>
                    </a:lnTo>
                    <a:lnTo>
                      <a:pt x="845" y="26"/>
                    </a:lnTo>
                    <a:lnTo>
                      <a:pt x="853" y="16"/>
                    </a:lnTo>
                    <a:lnTo>
                      <a:pt x="853" y="16"/>
                    </a:lnTo>
                    <a:lnTo>
                      <a:pt x="854" y="12"/>
                    </a:lnTo>
                    <a:lnTo>
                      <a:pt x="853" y="6"/>
                    </a:lnTo>
                    <a:lnTo>
                      <a:pt x="851" y="2"/>
                    </a:lnTo>
                    <a:lnTo>
                      <a:pt x="845" y="0"/>
                    </a:lnTo>
                    <a:lnTo>
                      <a:pt x="845" y="0"/>
                    </a:lnTo>
                    <a:lnTo>
                      <a:pt x="835" y="0"/>
                    </a:lnTo>
                    <a:lnTo>
                      <a:pt x="825" y="2"/>
                    </a:lnTo>
                    <a:lnTo>
                      <a:pt x="804" y="10"/>
                    </a:lnTo>
                    <a:lnTo>
                      <a:pt x="767" y="30"/>
                    </a:lnTo>
                    <a:lnTo>
                      <a:pt x="767" y="30"/>
                    </a:lnTo>
                    <a:lnTo>
                      <a:pt x="716" y="49"/>
                    </a:lnTo>
                    <a:lnTo>
                      <a:pt x="668" y="67"/>
                    </a:lnTo>
                    <a:lnTo>
                      <a:pt x="668" y="67"/>
                    </a:lnTo>
                    <a:lnTo>
                      <a:pt x="609" y="86"/>
                    </a:lnTo>
                    <a:lnTo>
                      <a:pt x="549" y="104"/>
                    </a:lnTo>
                    <a:lnTo>
                      <a:pt x="430" y="135"/>
                    </a:lnTo>
                    <a:lnTo>
                      <a:pt x="430" y="135"/>
                    </a:lnTo>
                    <a:lnTo>
                      <a:pt x="313" y="162"/>
                    </a:lnTo>
                    <a:lnTo>
                      <a:pt x="197" y="187"/>
                    </a:lnTo>
                    <a:lnTo>
                      <a:pt x="197" y="187"/>
                    </a:lnTo>
                    <a:lnTo>
                      <a:pt x="90" y="213"/>
                    </a:lnTo>
                    <a:lnTo>
                      <a:pt x="90" y="213"/>
                    </a:lnTo>
                    <a:lnTo>
                      <a:pt x="45" y="222"/>
                    </a:lnTo>
                    <a:lnTo>
                      <a:pt x="22" y="230"/>
                    </a:lnTo>
                    <a:lnTo>
                      <a:pt x="10" y="236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0" y="246"/>
                    </a:lnTo>
                    <a:lnTo>
                      <a:pt x="0" y="248"/>
                    </a:lnTo>
                    <a:lnTo>
                      <a:pt x="4" y="250"/>
                    </a:lnTo>
                    <a:lnTo>
                      <a:pt x="4" y="2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18"/>
              <p:cNvSpPr/>
              <p:nvPr/>
            </p:nvSpPr>
            <p:spPr bwMode="auto">
              <a:xfrm>
                <a:off x="1512491" y="1948664"/>
                <a:ext cx="438150" cy="100013"/>
              </a:xfrm>
              <a:custGeom>
                <a:avLst/>
                <a:gdLst>
                  <a:gd name="T0" fmla="*/ 9 w 788"/>
                  <a:gd name="T1" fmla="*/ 240 h 240"/>
                  <a:gd name="T2" fmla="*/ 9 w 788"/>
                  <a:gd name="T3" fmla="*/ 240 h 240"/>
                  <a:gd name="T4" fmla="*/ 107 w 788"/>
                  <a:gd name="T5" fmla="*/ 203 h 240"/>
                  <a:gd name="T6" fmla="*/ 157 w 788"/>
                  <a:gd name="T7" fmla="*/ 187 h 240"/>
                  <a:gd name="T8" fmla="*/ 206 w 788"/>
                  <a:gd name="T9" fmla="*/ 172 h 240"/>
                  <a:gd name="T10" fmla="*/ 206 w 788"/>
                  <a:gd name="T11" fmla="*/ 172 h 240"/>
                  <a:gd name="T12" fmla="*/ 258 w 788"/>
                  <a:gd name="T13" fmla="*/ 160 h 240"/>
                  <a:gd name="T14" fmla="*/ 309 w 788"/>
                  <a:gd name="T15" fmla="*/ 148 h 240"/>
                  <a:gd name="T16" fmla="*/ 412 w 788"/>
                  <a:gd name="T17" fmla="*/ 127 h 240"/>
                  <a:gd name="T18" fmla="*/ 412 w 788"/>
                  <a:gd name="T19" fmla="*/ 127 h 240"/>
                  <a:gd name="T20" fmla="*/ 515 w 788"/>
                  <a:gd name="T21" fmla="*/ 106 h 240"/>
                  <a:gd name="T22" fmla="*/ 566 w 788"/>
                  <a:gd name="T23" fmla="*/ 96 h 240"/>
                  <a:gd name="T24" fmla="*/ 618 w 788"/>
                  <a:gd name="T25" fmla="*/ 82 h 240"/>
                  <a:gd name="T26" fmla="*/ 618 w 788"/>
                  <a:gd name="T27" fmla="*/ 82 h 240"/>
                  <a:gd name="T28" fmla="*/ 659 w 788"/>
                  <a:gd name="T29" fmla="*/ 70 h 240"/>
                  <a:gd name="T30" fmla="*/ 700 w 788"/>
                  <a:gd name="T31" fmla="*/ 57 h 240"/>
                  <a:gd name="T32" fmla="*/ 700 w 788"/>
                  <a:gd name="T33" fmla="*/ 57 h 240"/>
                  <a:gd name="T34" fmla="*/ 722 w 788"/>
                  <a:gd name="T35" fmla="*/ 51 h 240"/>
                  <a:gd name="T36" fmla="*/ 745 w 788"/>
                  <a:gd name="T37" fmla="*/ 43 h 240"/>
                  <a:gd name="T38" fmla="*/ 766 w 788"/>
                  <a:gd name="T39" fmla="*/ 34 h 240"/>
                  <a:gd name="T40" fmla="*/ 776 w 788"/>
                  <a:gd name="T41" fmla="*/ 26 h 240"/>
                  <a:gd name="T42" fmla="*/ 784 w 788"/>
                  <a:gd name="T43" fmla="*/ 20 h 240"/>
                  <a:gd name="T44" fmla="*/ 784 w 788"/>
                  <a:gd name="T45" fmla="*/ 20 h 240"/>
                  <a:gd name="T46" fmla="*/ 788 w 788"/>
                  <a:gd name="T47" fmla="*/ 12 h 240"/>
                  <a:gd name="T48" fmla="*/ 788 w 788"/>
                  <a:gd name="T49" fmla="*/ 6 h 240"/>
                  <a:gd name="T50" fmla="*/ 782 w 788"/>
                  <a:gd name="T51" fmla="*/ 2 h 240"/>
                  <a:gd name="T52" fmla="*/ 776 w 788"/>
                  <a:gd name="T53" fmla="*/ 0 h 240"/>
                  <a:gd name="T54" fmla="*/ 776 w 788"/>
                  <a:gd name="T55" fmla="*/ 0 h 240"/>
                  <a:gd name="T56" fmla="*/ 766 w 788"/>
                  <a:gd name="T57" fmla="*/ 0 h 240"/>
                  <a:gd name="T58" fmla="*/ 757 w 788"/>
                  <a:gd name="T59" fmla="*/ 4 h 240"/>
                  <a:gd name="T60" fmla="*/ 737 w 788"/>
                  <a:gd name="T61" fmla="*/ 10 h 240"/>
                  <a:gd name="T62" fmla="*/ 698 w 788"/>
                  <a:gd name="T63" fmla="*/ 28 h 240"/>
                  <a:gd name="T64" fmla="*/ 698 w 788"/>
                  <a:gd name="T65" fmla="*/ 28 h 240"/>
                  <a:gd name="T66" fmla="*/ 644 w 788"/>
                  <a:gd name="T67" fmla="*/ 45 h 240"/>
                  <a:gd name="T68" fmla="*/ 589 w 788"/>
                  <a:gd name="T69" fmla="*/ 59 h 240"/>
                  <a:gd name="T70" fmla="*/ 589 w 788"/>
                  <a:gd name="T71" fmla="*/ 59 h 240"/>
                  <a:gd name="T72" fmla="*/ 539 w 788"/>
                  <a:gd name="T73" fmla="*/ 72 h 240"/>
                  <a:gd name="T74" fmla="*/ 486 w 788"/>
                  <a:gd name="T75" fmla="*/ 84 h 240"/>
                  <a:gd name="T76" fmla="*/ 383 w 788"/>
                  <a:gd name="T77" fmla="*/ 106 h 240"/>
                  <a:gd name="T78" fmla="*/ 383 w 788"/>
                  <a:gd name="T79" fmla="*/ 106 h 240"/>
                  <a:gd name="T80" fmla="*/ 286 w 788"/>
                  <a:gd name="T81" fmla="*/ 125 h 240"/>
                  <a:gd name="T82" fmla="*/ 237 w 788"/>
                  <a:gd name="T83" fmla="*/ 135 h 240"/>
                  <a:gd name="T84" fmla="*/ 186 w 788"/>
                  <a:gd name="T85" fmla="*/ 148 h 240"/>
                  <a:gd name="T86" fmla="*/ 138 w 788"/>
                  <a:gd name="T87" fmla="*/ 162 h 240"/>
                  <a:gd name="T88" fmla="*/ 89 w 788"/>
                  <a:gd name="T89" fmla="*/ 179 h 240"/>
                  <a:gd name="T90" fmla="*/ 44 w 788"/>
                  <a:gd name="T91" fmla="*/ 201 h 240"/>
                  <a:gd name="T92" fmla="*/ 23 w 788"/>
                  <a:gd name="T93" fmla="*/ 215 h 240"/>
                  <a:gd name="T94" fmla="*/ 1 w 788"/>
                  <a:gd name="T95" fmla="*/ 226 h 240"/>
                  <a:gd name="T96" fmla="*/ 1 w 788"/>
                  <a:gd name="T97" fmla="*/ 226 h 240"/>
                  <a:gd name="T98" fmla="*/ 0 w 788"/>
                  <a:gd name="T99" fmla="*/ 228 h 240"/>
                  <a:gd name="T100" fmla="*/ 0 w 788"/>
                  <a:gd name="T101" fmla="*/ 232 h 240"/>
                  <a:gd name="T102" fmla="*/ 0 w 788"/>
                  <a:gd name="T103" fmla="*/ 236 h 240"/>
                  <a:gd name="T104" fmla="*/ 5 w 788"/>
                  <a:gd name="T105" fmla="*/ 240 h 240"/>
                  <a:gd name="T106" fmla="*/ 9 w 788"/>
                  <a:gd name="T107" fmla="*/ 240 h 240"/>
                  <a:gd name="T108" fmla="*/ 9 w 788"/>
                  <a:gd name="T10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8" h="240">
                    <a:moveTo>
                      <a:pt x="9" y="240"/>
                    </a:moveTo>
                    <a:lnTo>
                      <a:pt x="9" y="240"/>
                    </a:lnTo>
                    <a:lnTo>
                      <a:pt x="107" y="203"/>
                    </a:lnTo>
                    <a:lnTo>
                      <a:pt x="157" y="187"/>
                    </a:lnTo>
                    <a:lnTo>
                      <a:pt x="206" y="172"/>
                    </a:lnTo>
                    <a:lnTo>
                      <a:pt x="206" y="172"/>
                    </a:lnTo>
                    <a:lnTo>
                      <a:pt x="258" y="160"/>
                    </a:lnTo>
                    <a:lnTo>
                      <a:pt x="309" y="148"/>
                    </a:lnTo>
                    <a:lnTo>
                      <a:pt x="412" y="127"/>
                    </a:lnTo>
                    <a:lnTo>
                      <a:pt x="412" y="127"/>
                    </a:lnTo>
                    <a:lnTo>
                      <a:pt x="515" y="106"/>
                    </a:lnTo>
                    <a:lnTo>
                      <a:pt x="566" y="96"/>
                    </a:lnTo>
                    <a:lnTo>
                      <a:pt x="618" y="82"/>
                    </a:lnTo>
                    <a:lnTo>
                      <a:pt x="618" y="82"/>
                    </a:lnTo>
                    <a:lnTo>
                      <a:pt x="659" y="70"/>
                    </a:lnTo>
                    <a:lnTo>
                      <a:pt x="700" y="57"/>
                    </a:lnTo>
                    <a:lnTo>
                      <a:pt x="700" y="57"/>
                    </a:lnTo>
                    <a:lnTo>
                      <a:pt x="722" y="51"/>
                    </a:lnTo>
                    <a:lnTo>
                      <a:pt x="745" y="43"/>
                    </a:lnTo>
                    <a:lnTo>
                      <a:pt x="766" y="34"/>
                    </a:lnTo>
                    <a:lnTo>
                      <a:pt x="776" y="26"/>
                    </a:lnTo>
                    <a:lnTo>
                      <a:pt x="784" y="20"/>
                    </a:lnTo>
                    <a:lnTo>
                      <a:pt x="784" y="20"/>
                    </a:lnTo>
                    <a:lnTo>
                      <a:pt x="788" y="12"/>
                    </a:lnTo>
                    <a:lnTo>
                      <a:pt x="788" y="6"/>
                    </a:lnTo>
                    <a:lnTo>
                      <a:pt x="782" y="2"/>
                    </a:lnTo>
                    <a:lnTo>
                      <a:pt x="776" y="0"/>
                    </a:lnTo>
                    <a:lnTo>
                      <a:pt x="776" y="0"/>
                    </a:lnTo>
                    <a:lnTo>
                      <a:pt x="766" y="0"/>
                    </a:lnTo>
                    <a:lnTo>
                      <a:pt x="757" y="4"/>
                    </a:lnTo>
                    <a:lnTo>
                      <a:pt x="737" y="10"/>
                    </a:lnTo>
                    <a:lnTo>
                      <a:pt x="698" y="28"/>
                    </a:lnTo>
                    <a:lnTo>
                      <a:pt x="698" y="28"/>
                    </a:lnTo>
                    <a:lnTo>
                      <a:pt x="644" y="45"/>
                    </a:lnTo>
                    <a:lnTo>
                      <a:pt x="589" y="59"/>
                    </a:lnTo>
                    <a:lnTo>
                      <a:pt x="589" y="59"/>
                    </a:lnTo>
                    <a:lnTo>
                      <a:pt x="539" y="72"/>
                    </a:lnTo>
                    <a:lnTo>
                      <a:pt x="486" y="84"/>
                    </a:lnTo>
                    <a:lnTo>
                      <a:pt x="383" y="106"/>
                    </a:lnTo>
                    <a:lnTo>
                      <a:pt x="383" y="106"/>
                    </a:lnTo>
                    <a:lnTo>
                      <a:pt x="286" y="125"/>
                    </a:lnTo>
                    <a:lnTo>
                      <a:pt x="237" y="135"/>
                    </a:lnTo>
                    <a:lnTo>
                      <a:pt x="186" y="148"/>
                    </a:lnTo>
                    <a:lnTo>
                      <a:pt x="138" y="162"/>
                    </a:lnTo>
                    <a:lnTo>
                      <a:pt x="89" y="179"/>
                    </a:lnTo>
                    <a:lnTo>
                      <a:pt x="44" y="201"/>
                    </a:lnTo>
                    <a:lnTo>
                      <a:pt x="23" y="215"/>
                    </a:lnTo>
                    <a:lnTo>
                      <a:pt x="1" y="226"/>
                    </a:lnTo>
                    <a:lnTo>
                      <a:pt x="1" y="226"/>
                    </a:lnTo>
                    <a:lnTo>
                      <a:pt x="0" y="228"/>
                    </a:lnTo>
                    <a:lnTo>
                      <a:pt x="0" y="232"/>
                    </a:lnTo>
                    <a:lnTo>
                      <a:pt x="0" y="236"/>
                    </a:lnTo>
                    <a:lnTo>
                      <a:pt x="5" y="240"/>
                    </a:lnTo>
                    <a:lnTo>
                      <a:pt x="9" y="240"/>
                    </a:lnTo>
                    <a:lnTo>
                      <a:pt x="9" y="2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19"/>
              <p:cNvSpPr/>
              <p:nvPr/>
            </p:nvSpPr>
            <p:spPr bwMode="auto">
              <a:xfrm>
                <a:off x="1823641" y="1815314"/>
                <a:ext cx="317500" cy="52388"/>
              </a:xfrm>
              <a:custGeom>
                <a:avLst/>
                <a:gdLst>
                  <a:gd name="T0" fmla="*/ 6 w 570"/>
                  <a:gd name="T1" fmla="*/ 127 h 127"/>
                  <a:gd name="T2" fmla="*/ 6 w 570"/>
                  <a:gd name="T3" fmla="*/ 127 h 127"/>
                  <a:gd name="T4" fmla="*/ 41 w 570"/>
                  <a:gd name="T5" fmla="*/ 127 h 127"/>
                  <a:gd name="T6" fmla="*/ 74 w 570"/>
                  <a:gd name="T7" fmla="*/ 125 h 127"/>
                  <a:gd name="T8" fmla="*/ 107 w 570"/>
                  <a:gd name="T9" fmla="*/ 121 h 127"/>
                  <a:gd name="T10" fmla="*/ 142 w 570"/>
                  <a:gd name="T11" fmla="*/ 115 h 127"/>
                  <a:gd name="T12" fmla="*/ 208 w 570"/>
                  <a:gd name="T13" fmla="*/ 103 h 127"/>
                  <a:gd name="T14" fmla="*/ 274 w 570"/>
                  <a:gd name="T15" fmla="*/ 92 h 127"/>
                  <a:gd name="T16" fmla="*/ 274 w 570"/>
                  <a:gd name="T17" fmla="*/ 92 h 127"/>
                  <a:gd name="T18" fmla="*/ 346 w 570"/>
                  <a:gd name="T19" fmla="*/ 78 h 127"/>
                  <a:gd name="T20" fmla="*/ 418 w 570"/>
                  <a:gd name="T21" fmla="*/ 64 h 127"/>
                  <a:gd name="T22" fmla="*/ 489 w 570"/>
                  <a:gd name="T23" fmla="*/ 47 h 127"/>
                  <a:gd name="T24" fmla="*/ 559 w 570"/>
                  <a:gd name="T25" fmla="*/ 29 h 127"/>
                  <a:gd name="T26" fmla="*/ 559 w 570"/>
                  <a:gd name="T27" fmla="*/ 29 h 127"/>
                  <a:gd name="T28" fmla="*/ 564 w 570"/>
                  <a:gd name="T29" fmla="*/ 26 h 127"/>
                  <a:gd name="T30" fmla="*/ 568 w 570"/>
                  <a:gd name="T31" fmla="*/ 22 h 127"/>
                  <a:gd name="T32" fmla="*/ 570 w 570"/>
                  <a:gd name="T33" fmla="*/ 16 h 127"/>
                  <a:gd name="T34" fmla="*/ 570 w 570"/>
                  <a:gd name="T35" fmla="*/ 10 h 127"/>
                  <a:gd name="T36" fmla="*/ 568 w 570"/>
                  <a:gd name="T37" fmla="*/ 6 h 127"/>
                  <a:gd name="T38" fmla="*/ 564 w 570"/>
                  <a:gd name="T39" fmla="*/ 2 h 127"/>
                  <a:gd name="T40" fmla="*/ 561 w 570"/>
                  <a:gd name="T41" fmla="*/ 0 h 127"/>
                  <a:gd name="T42" fmla="*/ 553 w 570"/>
                  <a:gd name="T43" fmla="*/ 0 h 127"/>
                  <a:gd name="T44" fmla="*/ 553 w 570"/>
                  <a:gd name="T45" fmla="*/ 0 h 127"/>
                  <a:gd name="T46" fmla="*/ 487 w 570"/>
                  <a:gd name="T47" fmla="*/ 18 h 127"/>
                  <a:gd name="T48" fmla="*/ 418 w 570"/>
                  <a:gd name="T49" fmla="*/ 35 h 127"/>
                  <a:gd name="T50" fmla="*/ 352 w 570"/>
                  <a:gd name="T51" fmla="*/ 49 h 127"/>
                  <a:gd name="T52" fmla="*/ 284 w 570"/>
                  <a:gd name="T53" fmla="*/ 62 h 127"/>
                  <a:gd name="T54" fmla="*/ 284 w 570"/>
                  <a:gd name="T55" fmla="*/ 62 h 127"/>
                  <a:gd name="T56" fmla="*/ 214 w 570"/>
                  <a:gd name="T57" fmla="*/ 74 h 127"/>
                  <a:gd name="T58" fmla="*/ 144 w 570"/>
                  <a:gd name="T59" fmla="*/ 84 h 127"/>
                  <a:gd name="T60" fmla="*/ 74 w 570"/>
                  <a:gd name="T61" fmla="*/ 96 h 127"/>
                  <a:gd name="T62" fmla="*/ 39 w 570"/>
                  <a:gd name="T63" fmla="*/ 103 h 127"/>
                  <a:gd name="T64" fmla="*/ 6 w 570"/>
                  <a:gd name="T65" fmla="*/ 113 h 127"/>
                  <a:gd name="T66" fmla="*/ 6 w 570"/>
                  <a:gd name="T67" fmla="*/ 113 h 127"/>
                  <a:gd name="T68" fmla="*/ 2 w 570"/>
                  <a:gd name="T69" fmla="*/ 115 h 127"/>
                  <a:gd name="T70" fmla="*/ 0 w 570"/>
                  <a:gd name="T71" fmla="*/ 121 h 127"/>
                  <a:gd name="T72" fmla="*/ 2 w 570"/>
                  <a:gd name="T73" fmla="*/ 125 h 127"/>
                  <a:gd name="T74" fmla="*/ 6 w 570"/>
                  <a:gd name="T75" fmla="*/ 127 h 127"/>
                  <a:gd name="T76" fmla="*/ 6 w 570"/>
                  <a:gd name="T7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70" h="127">
                    <a:moveTo>
                      <a:pt x="6" y="127"/>
                    </a:moveTo>
                    <a:lnTo>
                      <a:pt x="6" y="127"/>
                    </a:lnTo>
                    <a:lnTo>
                      <a:pt x="41" y="127"/>
                    </a:lnTo>
                    <a:lnTo>
                      <a:pt x="74" y="125"/>
                    </a:lnTo>
                    <a:lnTo>
                      <a:pt x="107" y="121"/>
                    </a:lnTo>
                    <a:lnTo>
                      <a:pt x="142" y="115"/>
                    </a:lnTo>
                    <a:lnTo>
                      <a:pt x="208" y="103"/>
                    </a:lnTo>
                    <a:lnTo>
                      <a:pt x="274" y="92"/>
                    </a:lnTo>
                    <a:lnTo>
                      <a:pt x="274" y="92"/>
                    </a:lnTo>
                    <a:lnTo>
                      <a:pt x="346" y="78"/>
                    </a:lnTo>
                    <a:lnTo>
                      <a:pt x="418" y="64"/>
                    </a:lnTo>
                    <a:lnTo>
                      <a:pt x="489" y="47"/>
                    </a:lnTo>
                    <a:lnTo>
                      <a:pt x="559" y="29"/>
                    </a:lnTo>
                    <a:lnTo>
                      <a:pt x="559" y="29"/>
                    </a:lnTo>
                    <a:lnTo>
                      <a:pt x="564" y="26"/>
                    </a:lnTo>
                    <a:lnTo>
                      <a:pt x="568" y="22"/>
                    </a:lnTo>
                    <a:lnTo>
                      <a:pt x="570" y="16"/>
                    </a:lnTo>
                    <a:lnTo>
                      <a:pt x="570" y="10"/>
                    </a:lnTo>
                    <a:lnTo>
                      <a:pt x="568" y="6"/>
                    </a:lnTo>
                    <a:lnTo>
                      <a:pt x="564" y="2"/>
                    </a:lnTo>
                    <a:lnTo>
                      <a:pt x="561" y="0"/>
                    </a:lnTo>
                    <a:lnTo>
                      <a:pt x="553" y="0"/>
                    </a:lnTo>
                    <a:lnTo>
                      <a:pt x="553" y="0"/>
                    </a:lnTo>
                    <a:lnTo>
                      <a:pt x="487" y="18"/>
                    </a:lnTo>
                    <a:lnTo>
                      <a:pt x="418" y="35"/>
                    </a:lnTo>
                    <a:lnTo>
                      <a:pt x="352" y="49"/>
                    </a:lnTo>
                    <a:lnTo>
                      <a:pt x="284" y="62"/>
                    </a:lnTo>
                    <a:lnTo>
                      <a:pt x="284" y="62"/>
                    </a:lnTo>
                    <a:lnTo>
                      <a:pt x="214" y="74"/>
                    </a:lnTo>
                    <a:lnTo>
                      <a:pt x="144" y="84"/>
                    </a:lnTo>
                    <a:lnTo>
                      <a:pt x="74" y="96"/>
                    </a:lnTo>
                    <a:lnTo>
                      <a:pt x="39" y="103"/>
                    </a:lnTo>
                    <a:lnTo>
                      <a:pt x="6" y="113"/>
                    </a:lnTo>
                    <a:lnTo>
                      <a:pt x="6" y="113"/>
                    </a:lnTo>
                    <a:lnTo>
                      <a:pt x="2" y="115"/>
                    </a:lnTo>
                    <a:lnTo>
                      <a:pt x="0" y="121"/>
                    </a:lnTo>
                    <a:lnTo>
                      <a:pt x="2" y="125"/>
                    </a:lnTo>
                    <a:lnTo>
                      <a:pt x="6" y="127"/>
                    </a:lnTo>
                    <a:lnTo>
                      <a:pt x="6" y="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60" name="直接连接符 59"/>
          <p:cNvCxnSpPr/>
          <p:nvPr/>
        </p:nvCxnSpPr>
        <p:spPr>
          <a:xfrm>
            <a:off x="2337634" y="4831299"/>
            <a:ext cx="4918660" cy="0"/>
          </a:xfrm>
          <a:prstGeom prst="line">
            <a:avLst/>
          </a:prstGeom>
          <a:ln w="25400">
            <a:solidFill>
              <a:srgbClr val="59B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24"/>
          <p:cNvSpPr txBox="1"/>
          <p:nvPr/>
        </p:nvSpPr>
        <p:spPr>
          <a:xfrm>
            <a:off x="3429578" y="4019176"/>
            <a:ext cx="4069571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1069340">
              <a:lnSpc>
                <a:spcPct val="130000"/>
              </a:lnSpc>
              <a:defRPr/>
            </a:pP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  <a:p>
            <a:pPr defTabSz="1069340">
              <a:lnSpc>
                <a:spcPct val="130000"/>
              </a:lnSpc>
              <a:defRPr/>
            </a:pPr>
            <a:r>
              <a:rPr lang="zh-CN" altLang="en-US" sz="1285">
                <a:solidFill>
                  <a:prstClr val="black">
                    <a:lumMod val="75000"/>
                    <a:lumOff val="2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我会和大家共同努力，为班级争取更多的荣誉。热心帮助同学，为大家服务。</a:t>
            </a: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63" name="Freeform 12"/>
          <p:cNvSpPr/>
          <p:nvPr/>
        </p:nvSpPr>
        <p:spPr bwMode="auto">
          <a:xfrm>
            <a:off x="2316876" y="5051246"/>
            <a:ext cx="1134548" cy="876439"/>
          </a:xfrm>
          <a:custGeom>
            <a:avLst/>
            <a:gdLst>
              <a:gd name="T0" fmla="*/ 2147483646 w 1999"/>
              <a:gd name="T1" fmla="*/ 2147483646 h 2057"/>
              <a:gd name="T2" fmla="*/ 2147483646 w 1999"/>
              <a:gd name="T3" fmla="*/ 2147483646 h 2057"/>
              <a:gd name="T4" fmla="*/ 2147483646 w 1999"/>
              <a:gd name="T5" fmla="*/ 2147483646 h 2057"/>
              <a:gd name="T6" fmla="*/ 2147483646 w 1999"/>
              <a:gd name="T7" fmla="*/ 2147483646 h 2057"/>
              <a:gd name="T8" fmla="*/ 2147483646 w 1999"/>
              <a:gd name="T9" fmla="*/ 2147483646 h 2057"/>
              <a:gd name="T10" fmla="*/ 2147483646 w 1999"/>
              <a:gd name="T11" fmla="*/ 2147483646 h 2057"/>
              <a:gd name="T12" fmla="*/ 2147483646 w 1999"/>
              <a:gd name="T13" fmla="*/ 2147483646 h 2057"/>
              <a:gd name="T14" fmla="*/ 2147483646 w 1999"/>
              <a:gd name="T15" fmla="*/ 2147483646 h 2057"/>
              <a:gd name="T16" fmla="*/ 2147483646 w 1999"/>
              <a:gd name="T17" fmla="*/ 2147483646 h 2057"/>
              <a:gd name="T18" fmla="*/ 2147483646 w 1999"/>
              <a:gd name="T19" fmla="*/ 2147483646 h 2057"/>
              <a:gd name="T20" fmla="*/ 2147483646 w 1999"/>
              <a:gd name="T21" fmla="*/ 2147483646 h 2057"/>
              <a:gd name="T22" fmla="*/ 2147483646 w 1999"/>
              <a:gd name="T23" fmla="*/ 2147483646 h 2057"/>
              <a:gd name="T24" fmla="*/ 2147483646 w 1999"/>
              <a:gd name="T25" fmla="*/ 2147483646 h 2057"/>
              <a:gd name="T26" fmla="*/ 2147483646 w 1999"/>
              <a:gd name="T27" fmla="*/ 2147483646 h 2057"/>
              <a:gd name="T28" fmla="*/ 2147483646 w 1999"/>
              <a:gd name="T29" fmla="*/ 2147483646 h 2057"/>
              <a:gd name="T30" fmla="*/ 2147483646 w 1999"/>
              <a:gd name="T31" fmla="*/ 2147483646 h 2057"/>
              <a:gd name="T32" fmla="*/ 2147483646 w 1999"/>
              <a:gd name="T33" fmla="*/ 2147483646 h 2057"/>
              <a:gd name="T34" fmla="*/ 2147483646 w 1999"/>
              <a:gd name="T35" fmla="*/ 2147483646 h 2057"/>
              <a:gd name="T36" fmla="*/ 2147483646 w 1999"/>
              <a:gd name="T37" fmla="*/ 2147483646 h 2057"/>
              <a:gd name="T38" fmla="*/ 2147483646 w 1999"/>
              <a:gd name="T39" fmla="*/ 2147483646 h 2057"/>
              <a:gd name="T40" fmla="*/ 2147483646 w 1999"/>
              <a:gd name="T41" fmla="*/ 2147483646 h 2057"/>
              <a:gd name="T42" fmla="*/ 2147483646 w 1999"/>
              <a:gd name="T43" fmla="*/ 2147483646 h 2057"/>
              <a:gd name="T44" fmla="*/ 2147483646 w 1999"/>
              <a:gd name="T45" fmla="*/ 2147483646 h 2057"/>
              <a:gd name="T46" fmla="*/ 2147483646 w 1999"/>
              <a:gd name="T47" fmla="*/ 2147483646 h 2057"/>
              <a:gd name="T48" fmla="*/ 2147483646 w 1999"/>
              <a:gd name="T49" fmla="*/ 2147483646 h 2057"/>
              <a:gd name="T50" fmla="*/ 2147483646 w 1999"/>
              <a:gd name="T51" fmla="*/ 2147483646 h 2057"/>
              <a:gd name="T52" fmla="*/ 2147483646 w 1999"/>
              <a:gd name="T53" fmla="*/ 2147483646 h 2057"/>
              <a:gd name="T54" fmla="*/ 2147483646 w 1999"/>
              <a:gd name="T55" fmla="*/ 2147483646 h 2057"/>
              <a:gd name="T56" fmla="*/ 2147483646 w 1999"/>
              <a:gd name="T57" fmla="*/ 2147483646 h 2057"/>
              <a:gd name="T58" fmla="*/ 2147483646 w 1999"/>
              <a:gd name="T59" fmla="*/ 2147483646 h 2057"/>
              <a:gd name="T60" fmla="*/ 2147483646 w 1999"/>
              <a:gd name="T61" fmla="*/ 2147483646 h 2057"/>
              <a:gd name="T62" fmla="*/ 2147483646 w 1999"/>
              <a:gd name="T63" fmla="*/ 2147483646 h 2057"/>
              <a:gd name="T64" fmla="*/ 2147483646 w 1999"/>
              <a:gd name="T65" fmla="*/ 2147483646 h 2057"/>
              <a:gd name="T66" fmla="*/ 2147483646 w 1999"/>
              <a:gd name="T67" fmla="*/ 2147483646 h 2057"/>
              <a:gd name="T68" fmla="*/ 2147483646 w 1999"/>
              <a:gd name="T69" fmla="*/ 2147483646 h 2057"/>
              <a:gd name="T70" fmla="*/ 2147483646 w 1999"/>
              <a:gd name="T71" fmla="*/ 2147483646 h 2057"/>
              <a:gd name="T72" fmla="*/ 2147483646 w 1999"/>
              <a:gd name="T73" fmla="*/ 2147483646 h 2057"/>
              <a:gd name="T74" fmla="*/ 2147483646 w 1999"/>
              <a:gd name="T75" fmla="*/ 2147483646 h 2057"/>
              <a:gd name="T76" fmla="*/ 2147483646 w 1999"/>
              <a:gd name="T77" fmla="*/ 2147483646 h 2057"/>
              <a:gd name="T78" fmla="*/ 2147483646 w 1999"/>
              <a:gd name="T79" fmla="*/ 2147483646 h 2057"/>
              <a:gd name="T80" fmla="*/ 2147483646 w 1999"/>
              <a:gd name="T81" fmla="*/ 2147483646 h 2057"/>
              <a:gd name="T82" fmla="*/ 2147483646 w 1999"/>
              <a:gd name="T83" fmla="*/ 2147483646 h 2057"/>
              <a:gd name="T84" fmla="*/ 2147483646 w 1999"/>
              <a:gd name="T85" fmla="*/ 2147483646 h 2057"/>
              <a:gd name="T86" fmla="*/ 2147483646 w 1999"/>
              <a:gd name="T87" fmla="*/ 2147483646 h 2057"/>
              <a:gd name="T88" fmla="*/ 2147483646 w 1999"/>
              <a:gd name="T89" fmla="*/ 2147483646 h 2057"/>
              <a:gd name="T90" fmla="*/ 2147483646 w 1999"/>
              <a:gd name="T91" fmla="*/ 2147483646 h 2057"/>
              <a:gd name="T92" fmla="*/ 2147483646 w 1999"/>
              <a:gd name="T93" fmla="*/ 2147483646 h 2057"/>
              <a:gd name="T94" fmla="*/ 2147483646 w 1999"/>
              <a:gd name="T95" fmla="*/ 2147483646 h 2057"/>
              <a:gd name="T96" fmla="*/ 2147483646 w 1999"/>
              <a:gd name="T97" fmla="*/ 2147483646 h 2057"/>
              <a:gd name="T98" fmla="*/ 2147483646 w 1999"/>
              <a:gd name="T99" fmla="*/ 2147483646 h 2057"/>
              <a:gd name="T100" fmla="*/ 2147483646 w 1999"/>
              <a:gd name="T101" fmla="*/ 2147483646 h 2057"/>
              <a:gd name="T102" fmla="*/ 2147483646 w 1999"/>
              <a:gd name="T103" fmla="*/ 2147483646 h 2057"/>
              <a:gd name="T104" fmla="*/ 2147483646 w 1999"/>
              <a:gd name="T105" fmla="*/ 2147483646 h 2057"/>
              <a:gd name="T106" fmla="*/ 2147483646 w 1999"/>
              <a:gd name="T107" fmla="*/ 2147483646 h 2057"/>
              <a:gd name="T108" fmla="*/ 0 w 1999"/>
              <a:gd name="T109" fmla="*/ 2147483646 h 2057"/>
              <a:gd name="T110" fmla="*/ 2147483646 w 1999"/>
              <a:gd name="T111" fmla="*/ 2147483646 h 2057"/>
              <a:gd name="T112" fmla="*/ 2147483646 w 1999"/>
              <a:gd name="T113" fmla="*/ 2147483646 h 2057"/>
              <a:gd name="T114" fmla="*/ 2147483646 w 1999"/>
              <a:gd name="T115" fmla="*/ 2147483646 h 2057"/>
              <a:gd name="T116" fmla="*/ 2147483646 w 1999"/>
              <a:gd name="T117" fmla="*/ 2147483646 h 2057"/>
              <a:gd name="T118" fmla="*/ 2147483646 w 1999"/>
              <a:gd name="T119" fmla="*/ 2147483646 h 20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99"/>
              <a:gd name="T181" fmla="*/ 0 h 2057"/>
              <a:gd name="T182" fmla="*/ 1999 w 1999"/>
              <a:gd name="T183" fmla="*/ 2057 h 205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99" h="2057">
                <a:moveTo>
                  <a:pt x="230" y="1472"/>
                </a:moveTo>
                <a:lnTo>
                  <a:pt x="230" y="1472"/>
                </a:lnTo>
                <a:lnTo>
                  <a:pt x="230" y="1452"/>
                </a:lnTo>
                <a:lnTo>
                  <a:pt x="232" y="1401"/>
                </a:lnTo>
                <a:lnTo>
                  <a:pt x="238" y="1322"/>
                </a:lnTo>
                <a:lnTo>
                  <a:pt x="244" y="1273"/>
                </a:lnTo>
                <a:lnTo>
                  <a:pt x="251" y="1219"/>
                </a:lnTo>
                <a:lnTo>
                  <a:pt x="263" y="1160"/>
                </a:lnTo>
                <a:lnTo>
                  <a:pt x="277" y="1098"/>
                </a:lnTo>
                <a:lnTo>
                  <a:pt x="292" y="1034"/>
                </a:lnTo>
                <a:lnTo>
                  <a:pt x="312" y="966"/>
                </a:lnTo>
                <a:lnTo>
                  <a:pt x="337" y="895"/>
                </a:lnTo>
                <a:lnTo>
                  <a:pt x="364" y="823"/>
                </a:lnTo>
                <a:lnTo>
                  <a:pt x="397" y="751"/>
                </a:lnTo>
                <a:lnTo>
                  <a:pt x="417" y="714"/>
                </a:lnTo>
                <a:lnTo>
                  <a:pt x="436" y="677"/>
                </a:lnTo>
                <a:lnTo>
                  <a:pt x="456" y="642"/>
                </a:lnTo>
                <a:lnTo>
                  <a:pt x="479" y="605"/>
                </a:lnTo>
                <a:lnTo>
                  <a:pt x="502" y="570"/>
                </a:lnTo>
                <a:lnTo>
                  <a:pt x="528" y="535"/>
                </a:lnTo>
                <a:lnTo>
                  <a:pt x="555" y="500"/>
                </a:lnTo>
                <a:lnTo>
                  <a:pt x="582" y="467"/>
                </a:lnTo>
                <a:lnTo>
                  <a:pt x="611" y="432"/>
                </a:lnTo>
                <a:lnTo>
                  <a:pt x="643" y="399"/>
                </a:lnTo>
                <a:lnTo>
                  <a:pt x="676" y="368"/>
                </a:lnTo>
                <a:lnTo>
                  <a:pt x="711" y="337"/>
                </a:lnTo>
                <a:lnTo>
                  <a:pt x="748" y="306"/>
                </a:lnTo>
                <a:lnTo>
                  <a:pt x="787" y="276"/>
                </a:lnTo>
                <a:lnTo>
                  <a:pt x="825" y="247"/>
                </a:lnTo>
                <a:lnTo>
                  <a:pt x="868" y="220"/>
                </a:lnTo>
                <a:lnTo>
                  <a:pt x="911" y="195"/>
                </a:lnTo>
                <a:lnTo>
                  <a:pt x="958" y="169"/>
                </a:lnTo>
                <a:lnTo>
                  <a:pt x="1005" y="146"/>
                </a:lnTo>
                <a:lnTo>
                  <a:pt x="1055" y="125"/>
                </a:lnTo>
                <a:lnTo>
                  <a:pt x="1108" y="103"/>
                </a:lnTo>
                <a:lnTo>
                  <a:pt x="1162" y="84"/>
                </a:lnTo>
                <a:lnTo>
                  <a:pt x="1219" y="68"/>
                </a:lnTo>
                <a:lnTo>
                  <a:pt x="1277" y="53"/>
                </a:lnTo>
                <a:lnTo>
                  <a:pt x="1337" y="39"/>
                </a:lnTo>
                <a:lnTo>
                  <a:pt x="1400" y="27"/>
                </a:lnTo>
                <a:lnTo>
                  <a:pt x="1466" y="18"/>
                </a:lnTo>
                <a:lnTo>
                  <a:pt x="1534" y="10"/>
                </a:lnTo>
                <a:lnTo>
                  <a:pt x="1604" y="4"/>
                </a:lnTo>
                <a:lnTo>
                  <a:pt x="1676" y="2"/>
                </a:lnTo>
                <a:lnTo>
                  <a:pt x="1752" y="0"/>
                </a:lnTo>
                <a:lnTo>
                  <a:pt x="1830" y="2"/>
                </a:lnTo>
                <a:lnTo>
                  <a:pt x="1911" y="6"/>
                </a:lnTo>
                <a:lnTo>
                  <a:pt x="1993" y="12"/>
                </a:lnTo>
                <a:lnTo>
                  <a:pt x="1995" y="29"/>
                </a:lnTo>
                <a:lnTo>
                  <a:pt x="1999" y="76"/>
                </a:lnTo>
                <a:lnTo>
                  <a:pt x="1999" y="109"/>
                </a:lnTo>
                <a:lnTo>
                  <a:pt x="1999" y="148"/>
                </a:lnTo>
                <a:lnTo>
                  <a:pt x="1997" y="193"/>
                </a:lnTo>
                <a:lnTo>
                  <a:pt x="1993" y="243"/>
                </a:lnTo>
                <a:lnTo>
                  <a:pt x="1987" y="298"/>
                </a:lnTo>
                <a:lnTo>
                  <a:pt x="1980" y="356"/>
                </a:lnTo>
                <a:lnTo>
                  <a:pt x="1968" y="417"/>
                </a:lnTo>
                <a:lnTo>
                  <a:pt x="1952" y="481"/>
                </a:lnTo>
                <a:lnTo>
                  <a:pt x="1933" y="547"/>
                </a:lnTo>
                <a:lnTo>
                  <a:pt x="1909" y="615"/>
                </a:lnTo>
                <a:lnTo>
                  <a:pt x="1882" y="685"/>
                </a:lnTo>
                <a:lnTo>
                  <a:pt x="1865" y="720"/>
                </a:lnTo>
                <a:lnTo>
                  <a:pt x="1849" y="755"/>
                </a:lnTo>
                <a:lnTo>
                  <a:pt x="1830" y="790"/>
                </a:lnTo>
                <a:lnTo>
                  <a:pt x="1808" y="825"/>
                </a:lnTo>
                <a:lnTo>
                  <a:pt x="1787" y="860"/>
                </a:lnTo>
                <a:lnTo>
                  <a:pt x="1764" y="895"/>
                </a:lnTo>
                <a:lnTo>
                  <a:pt x="1738" y="929"/>
                </a:lnTo>
                <a:lnTo>
                  <a:pt x="1713" y="964"/>
                </a:lnTo>
                <a:lnTo>
                  <a:pt x="1684" y="999"/>
                </a:lnTo>
                <a:lnTo>
                  <a:pt x="1653" y="1032"/>
                </a:lnTo>
                <a:lnTo>
                  <a:pt x="1621" y="1065"/>
                </a:lnTo>
                <a:lnTo>
                  <a:pt x="1588" y="1096"/>
                </a:lnTo>
                <a:lnTo>
                  <a:pt x="1551" y="1129"/>
                </a:lnTo>
                <a:lnTo>
                  <a:pt x="1514" y="1160"/>
                </a:lnTo>
                <a:lnTo>
                  <a:pt x="1474" y="1189"/>
                </a:lnTo>
                <a:lnTo>
                  <a:pt x="1433" y="1220"/>
                </a:lnTo>
                <a:lnTo>
                  <a:pt x="1388" y="1248"/>
                </a:lnTo>
                <a:lnTo>
                  <a:pt x="1341" y="1277"/>
                </a:lnTo>
                <a:lnTo>
                  <a:pt x="1293" y="1302"/>
                </a:lnTo>
                <a:lnTo>
                  <a:pt x="1242" y="1328"/>
                </a:lnTo>
                <a:lnTo>
                  <a:pt x="1187" y="1353"/>
                </a:lnTo>
                <a:lnTo>
                  <a:pt x="1133" y="1376"/>
                </a:lnTo>
                <a:lnTo>
                  <a:pt x="1075" y="1398"/>
                </a:lnTo>
                <a:lnTo>
                  <a:pt x="1014" y="1419"/>
                </a:lnTo>
                <a:lnTo>
                  <a:pt x="950" y="1438"/>
                </a:lnTo>
                <a:lnTo>
                  <a:pt x="884" y="1456"/>
                </a:lnTo>
                <a:lnTo>
                  <a:pt x="816" y="1472"/>
                </a:lnTo>
                <a:lnTo>
                  <a:pt x="744" y="1487"/>
                </a:lnTo>
                <a:lnTo>
                  <a:pt x="670" y="1499"/>
                </a:lnTo>
                <a:lnTo>
                  <a:pt x="592" y="1510"/>
                </a:lnTo>
                <a:lnTo>
                  <a:pt x="512" y="1520"/>
                </a:lnTo>
                <a:lnTo>
                  <a:pt x="430" y="1528"/>
                </a:lnTo>
                <a:lnTo>
                  <a:pt x="345" y="1532"/>
                </a:lnTo>
                <a:lnTo>
                  <a:pt x="255" y="1536"/>
                </a:lnTo>
                <a:lnTo>
                  <a:pt x="230" y="1586"/>
                </a:lnTo>
                <a:lnTo>
                  <a:pt x="203" y="1641"/>
                </a:lnTo>
                <a:lnTo>
                  <a:pt x="172" y="1711"/>
                </a:lnTo>
                <a:lnTo>
                  <a:pt x="156" y="1750"/>
                </a:lnTo>
                <a:lnTo>
                  <a:pt x="142" y="1791"/>
                </a:lnTo>
                <a:lnTo>
                  <a:pt x="127" y="1834"/>
                </a:lnTo>
                <a:lnTo>
                  <a:pt x="115" y="1876"/>
                </a:lnTo>
                <a:lnTo>
                  <a:pt x="103" y="1919"/>
                </a:lnTo>
                <a:lnTo>
                  <a:pt x="96" y="1962"/>
                </a:lnTo>
                <a:lnTo>
                  <a:pt x="92" y="2003"/>
                </a:lnTo>
                <a:lnTo>
                  <a:pt x="90" y="2044"/>
                </a:lnTo>
                <a:lnTo>
                  <a:pt x="0" y="2057"/>
                </a:lnTo>
                <a:lnTo>
                  <a:pt x="18" y="1991"/>
                </a:lnTo>
                <a:lnTo>
                  <a:pt x="39" y="1919"/>
                </a:lnTo>
                <a:lnTo>
                  <a:pt x="66" y="1832"/>
                </a:lnTo>
                <a:lnTo>
                  <a:pt x="101" y="1736"/>
                </a:lnTo>
                <a:lnTo>
                  <a:pt x="119" y="1688"/>
                </a:lnTo>
                <a:lnTo>
                  <a:pt x="140" y="1639"/>
                </a:lnTo>
                <a:lnTo>
                  <a:pt x="162" y="1592"/>
                </a:lnTo>
                <a:lnTo>
                  <a:pt x="183" y="1547"/>
                </a:lnTo>
                <a:lnTo>
                  <a:pt x="207" y="1507"/>
                </a:lnTo>
                <a:lnTo>
                  <a:pt x="230" y="1472"/>
                </a:lnTo>
                <a:close/>
              </a:path>
            </a:pathLst>
          </a:custGeom>
          <a:solidFill>
            <a:srgbClr val="59BB8E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4749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2468914" y="5093470"/>
            <a:ext cx="875222" cy="583482"/>
            <a:chOff x="1283891" y="1695061"/>
            <a:chExt cx="857250" cy="571500"/>
          </a:xfrm>
          <a:solidFill>
            <a:schemeClr val="bg1"/>
          </a:solidFill>
        </p:grpSpPr>
        <p:sp>
          <p:nvSpPr>
            <p:cNvPr id="65" name="Freeform 13"/>
            <p:cNvSpPr/>
            <p:nvPr/>
          </p:nvSpPr>
          <p:spPr bwMode="auto">
            <a:xfrm>
              <a:off x="1283891" y="1720064"/>
              <a:ext cx="844550" cy="546497"/>
            </a:xfrm>
            <a:custGeom>
              <a:avLst/>
              <a:gdLst>
                <a:gd name="T0" fmla="*/ 11 w 1518"/>
                <a:gd name="T1" fmla="*/ 1308 h 1310"/>
                <a:gd name="T2" fmla="*/ 97 w 1518"/>
                <a:gd name="T3" fmla="*/ 1168 h 1310"/>
                <a:gd name="T4" fmla="*/ 128 w 1518"/>
                <a:gd name="T5" fmla="*/ 1124 h 1310"/>
                <a:gd name="T6" fmla="*/ 206 w 1518"/>
                <a:gd name="T7" fmla="*/ 1022 h 1310"/>
                <a:gd name="T8" fmla="*/ 290 w 1518"/>
                <a:gd name="T9" fmla="*/ 925 h 1310"/>
                <a:gd name="T10" fmla="*/ 335 w 1518"/>
                <a:gd name="T11" fmla="*/ 876 h 1310"/>
                <a:gd name="T12" fmla="*/ 428 w 1518"/>
                <a:gd name="T13" fmla="*/ 783 h 1310"/>
                <a:gd name="T14" fmla="*/ 525 w 1518"/>
                <a:gd name="T15" fmla="*/ 695 h 1310"/>
                <a:gd name="T16" fmla="*/ 677 w 1518"/>
                <a:gd name="T17" fmla="*/ 567 h 1310"/>
                <a:gd name="T18" fmla="*/ 782 w 1518"/>
                <a:gd name="T19" fmla="*/ 485 h 1310"/>
                <a:gd name="T20" fmla="*/ 998 w 1518"/>
                <a:gd name="T21" fmla="*/ 331 h 1310"/>
                <a:gd name="T22" fmla="*/ 1111 w 1518"/>
                <a:gd name="T23" fmla="*/ 257 h 1310"/>
                <a:gd name="T24" fmla="*/ 1308 w 1518"/>
                <a:gd name="T25" fmla="*/ 141 h 1310"/>
                <a:gd name="T26" fmla="*/ 1510 w 1518"/>
                <a:gd name="T27" fmla="*/ 30 h 1310"/>
                <a:gd name="T28" fmla="*/ 1518 w 1518"/>
                <a:gd name="T29" fmla="*/ 20 h 1310"/>
                <a:gd name="T30" fmla="*/ 1516 w 1518"/>
                <a:gd name="T31" fmla="*/ 8 h 1310"/>
                <a:gd name="T32" fmla="*/ 1508 w 1518"/>
                <a:gd name="T33" fmla="*/ 0 h 1310"/>
                <a:gd name="T34" fmla="*/ 1496 w 1518"/>
                <a:gd name="T35" fmla="*/ 0 h 1310"/>
                <a:gd name="T36" fmla="*/ 1444 w 1518"/>
                <a:gd name="T37" fmla="*/ 26 h 1310"/>
                <a:gd name="T38" fmla="*/ 1343 w 1518"/>
                <a:gd name="T39" fmla="*/ 78 h 1310"/>
                <a:gd name="T40" fmla="*/ 1195 w 1518"/>
                <a:gd name="T41" fmla="*/ 168 h 1310"/>
                <a:gd name="T42" fmla="*/ 1097 w 1518"/>
                <a:gd name="T43" fmla="*/ 228 h 1310"/>
                <a:gd name="T44" fmla="*/ 872 w 1518"/>
                <a:gd name="T45" fmla="*/ 380 h 1310"/>
                <a:gd name="T46" fmla="*/ 658 w 1518"/>
                <a:gd name="T47" fmla="*/ 544 h 1310"/>
                <a:gd name="T48" fmla="*/ 554 w 1518"/>
                <a:gd name="T49" fmla="*/ 629 h 1310"/>
                <a:gd name="T50" fmla="*/ 455 w 1518"/>
                <a:gd name="T51" fmla="*/ 717 h 1310"/>
                <a:gd name="T52" fmla="*/ 360 w 1518"/>
                <a:gd name="T53" fmla="*/ 810 h 1310"/>
                <a:gd name="T54" fmla="*/ 268 w 1518"/>
                <a:gd name="T55" fmla="*/ 906 h 1310"/>
                <a:gd name="T56" fmla="*/ 228 w 1518"/>
                <a:gd name="T57" fmla="*/ 952 h 1310"/>
                <a:gd name="T58" fmla="*/ 150 w 1518"/>
                <a:gd name="T59" fmla="*/ 1050 h 1310"/>
                <a:gd name="T60" fmla="*/ 113 w 1518"/>
                <a:gd name="T61" fmla="*/ 1100 h 1310"/>
                <a:gd name="T62" fmla="*/ 48 w 1518"/>
                <a:gd name="T63" fmla="*/ 1198 h 1310"/>
                <a:gd name="T64" fmla="*/ 21 w 1518"/>
                <a:gd name="T65" fmla="*/ 1248 h 1310"/>
                <a:gd name="T66" fmla="*/ 0 w 1518"/>
                <a:gd name="T67" fmla="*/ 1303 h 1310"/>
                <a:gd name="T68" fmla="*/ 0 w 1518"/>
                <a:gd name="T69" fmla="*/ 1307 h 1310"/>
                <a:gd name="T70" fmla="*/ 8 w 1518"/>
                <a:gd name="T71" fmla="*/ 1310 h 1310"/>
                <a:gd name="T72" fmla="*/ 11 w 1518"/>
                <a:gd name="T73" fmla="*/ 1308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8" h="1310">
                  <a:moveTo>
                    <a:pt x="11" y="1308"/>
                  </a:moveTo>
                  <a:lnTo>
                    <a:pt x="11" y="1308"/>
                  </a:lnTo>
                  <a:lnTo>
                    <a:pt x="68" y="1215"/>
                  </a:lnTo>
                  <a:lnTo>
                    <a:pt x="97" y="1168"/>
                  </a:lnTo>
                  <a:lnTo>
                    <a:pt x="128" y="1124"/>
                  </a:lnTo>
                  <a:lnTo>
                    <a:pt x="128" y="1124"/>
                  </a:lnTo>
                  <a:lnTo>
                    <a:pt x="165" y="1071"/>
                  </a:lnTo>
                  <a:lnTo>
                    <a:pt x="206" y="1022"/>
                  </a:lnTo>
                  <a:lnTo>
                    <a:pt x="247" y="972"/>
                  </a:lnTo>
                  <a:lnTo>
                    <a:pt x="290" y="925"/>
                  </a:lnTo>
                  <a:lnTo>
                    <a:pt x="290" y="925"/>
                  </a:lnTo>
                  <a:lnTo>
                    <a:pt x="335" y="876"/>
                  </a:lnTo>
                  <a:lnTo>
                    <a:pt x="381" y="830"/>
                  </a:lnTo>
                  <a:lnTo>
                    <a:pt x="428" y="783"/>
                  </a:lnTo>
                  <a:lnTo>
                    <a:pt x="477" y="738"/>
                  </a:lnTo>
                  <a:lnTo>
                    <a:pt x="525" y="695"/>
                  </a:lnTo>
                  <a:lnTo>
                    <a:pt x="576" y="651"/>
                  </a:lnTo>
                  <a:lnTo>
                    <a:pt x="677" y="567"/>
                  </a:lnTo>
                  <a:lnTo>
                    <a:pt x="677" y="567"/>
                  </a:lnTo>
                  <a:lnTo>
                    <a:pt x="782" y="485"/>
                  </a:lnTo>
                  <a:lnTo>
                    <a:pt x="889" y="407"/>
                  </a:lnTo>
                  <a:lnTo>
                    <a:pt x="998" y="331"/>
                  </a:lnTo>
                  <a:lnTo>
                    <a:pt x="1111" y="257"/>
                  </a:lnTo>
                  <a:lnTo>
                    <a:pt x="1111" y="257"/>
                  </a:lnTo>
                  <a:lnTo>
                    <a:pt x="1208" y="197"/>
                  </a:lnTo>
                  <a:lnTo>
                    <a:pt x="1308" y="141"/>
                  </a:lnTo>
                  <a:lnTo>
                    <a:pt x="1510" y="30"/>
                  </a:lnTo>
                  <a:lnTo>
                    <a:pt x="1510" y="30"/>
                  </a:lnTo>
                  <a:lnTo>
                    <a:pt x="1514" y="24"/>
                  </a:lnTo>
                  <a:lnTo>
                    <a:pt x="1518" y="20"/>
                  </a:lnTo>
                  <a:lnTo>
                    <a:pt x="1518" y="14"/>
                  </a:lnTo>
                  <a:lnTo>
                    <a:pt x="1516" y="8"/>
                  </a:lnTo>
                  <a:lnTo>
                    <a:pt x="1514" y="4"/>
                  </a:lnTo>
                  <a:lnTo>
                    <a:pt x="1508" y="0"/>
                  </a:lnTo>
                  <a:lnTo>
                    <a:pt x="1502" y="0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44" y="26"/>
                  </a:lnTo>
                  <a:lnTo>
                    <a:pt x="1393" y="51"/>
                  </a:lnTo>
                  <a:lnTo>
                    <a:pt x="1343" y="78"/>
                  </a:lnTo>
                  <a:lnTo>
                    <a:pt x="1292" y="108"/>
                  </a:lnTo>
                  <a:lnTo>
                    <a:pt x="1195" y="168"/>
                  </a:lnTo>
                  <a:lnTo>
                    <a:pt x="1097" y="228"/>
                  </a:lnTo>
                  <a:lnTo>
                    <a:pt x="1097" y="228"/>
                  </a:lnTo>
                  <a:lnTo>
                    <a:pt x="985" y="304"/>
                  </a:lnTo>
                  <a:lnTo>
                    <a:pt x="872" y="380"/>
                  </a:lnTo>
                  <a:lnTo>
                    <a:pt x="763" y="462"/>
                  </a:lnTo>
                  <a:lnTo>
                    <a:pt x="658" y="544"/>
                  </a:lnTo>
                  <a:lnTo>
                    <a:pt x="658" y="544"/>
                  </a:lnTo>
                  <a:lnTo>
                    <a:pt x="554" y="629"/>
                  </a:lnTo>
                  <a:lnTo>
                    <a:pt x="504" y="672"/>
                  </a:lnTo>
                  <a:lnTo>
                    <a:pt x="455" y="717"/>
                  </a:lnTo>
                  <a:lnTo>
                    <a:pt x="407" y="763"/>
                  </a:lnTo>
                  <a:lnTo>
                    <a:pt x="360" y="810"/>
                  </a:lnTo>
                  <a:lnTo>
                    <a:pt x="313" y="857"/>
                  </a:lnTo>
                  <a:lnTo>
                    <a:pt x="268" y="906"/>
                  </a:lnTo>
                  <a:lnTo>
                    <a:pt x="268" y="906"/>
                  </a:lnTo>
                  <a:lnTo>
                    <a:pt x="228" y="952"/>
                  </a:lnTo>
                  <a:lnTo>
                    <a:pt x="187" y="1001"/>
                  </a:lnTo>
                  <a:lnTo>
                    <a:pt x="150" y="1050"/>
                  </a:lnTo>
                  <a:lnTo>
                    <a:pt x="113" y="1100"/>
                  </a:lnTo>
                  <a:lnTo>
                    <a:pt x="113" y="1100"/>
                  </a:lnTo>
                  <a:lnTo>
                    <a:pt x="80" y="1147"/>
                  </a:lnTo>
                  <a:lnTo>
                    <a:pt x="48" y="1198"/>
                  </a:lnTo>
                  <a:lnTo>
                    <a:pt x="35" y="1223"/>
                  </a:lnTo>
                  <a:lnTo>
                    <a:pt x="21" y="1248"/>
                  </a:lnTo>
                  <a:lnTo>
                    <a:pt x="10" y="1275"/>
                  </a:lnTo>
                  <a:lnTo>
                    <a:pt x="0" y="1303"/>
                  </a:lnTo>
                  <a:lnTo>
                    <a:pt x="0" y="1303"/>
                  </a:lnTo>
                  <a:lnTo>
                    <a:pt x="0" y="1307"/>
                  </a:lnTo>
                  <a:lnTo>
                    <a:pt x="4" y="1310"/>
                  </a:lnTo>
                  <a:lnTo>
                    <a:pt x="8" y="1310"/>
                  </a:lnTo>
                  <a:lnTo>
                    <a:pt x="11" y="1308"/>
                  </a:lnTo>
                  <a:lnTo>
                    <a:pt x="11" y="13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sz="2400">
                <a:solidFill>
                  <a:srgbClr val="47494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1320404" y="1695061"/>
              <a:ext cx="820737" cy="522685"/>
              <a:chOff x="1320404" y="1695061"/>
              <a:chExt cx="820737" cy="522685"/>
            </a:xfrm>
            <a:grpFill/>
          </p:grpSpPr>
          <p:sp>
            <p:nvSpPr>
              <p:cNvPr id="67" name="Freeform 14"/>
              <p:cNvSpPr/>
              <p:nvPr/>
            </p:nvSpPr>
            <p:spPr bwMode="auto">
              <a:xfrm>
                <a:off x="1910954" y="1695061"/>
                <a:ext cx="117475" cy="122635"/>
              </a:xfrm>
              <a:custGeom>
                <a:avLst/>
                <a:gdLst>
                  <a:gd name="T0" fmla="*/ 196 w 212"/>
                  <a:gd name="T1" fmla="*/ 0 h 294"/>
                  <a:gd name="T2" fmla="*/ 196 w 212"/>
                  <a:gd name="T3" fmla="*/ 0 h 294"/>
                  <a:gd name="T4" fmla="*/ 181 w 212"/>
                  <a:gd name="T5" fmla="*/ 14 h 294"/>
                  <a:gd name="T6" fmla="*/ 163 w 212"/>
                  <a:gd name="T7" fmla="*/ 25 h 294"/>
                  <a:gd name="T8" fmla="*/ 150 w 212"/>
                  <a:gd name="T9" fmla="*/ 41 h 294"/>
                  <a:gd name="T10" fmla="*/ 134 w 212"/>
                  <a:gd name="T11" fmla="*/ 57 h 294"/>
                  <a:gd name="T12" fmla="*/ 109 w 212"/>
                  <a:gd name="T13" fmla="*/ 90 h 294"/>
                  <a:gd name="T14" fmla="*/ 85 w 212"/>
                  <a:gd name="T15" fmla="*/ 125 h 294"/>
                  <a:gd name="T16" fmla="*/ 64 w 212"/>
                  <a:gd name="T17" fmla="*/ 162 h 294"/>
                  <a:gd name="T18" fmla="*/ 44 w 212"/>
                  <a:gd name="T19" fmla="*/ 199 h 294"/>
                  <a:gd name="T20" fmla="*/ 23 w 212"/>
                  <a:gd name="T21" fmla="*/ 236 h 294"/>
                  <a:gd name="T22" fmla="*/ 2 w 212"/>
                  <a:gd name="T23" fmla="*/ 271 h 294"/>
                  <a:gd name="T24" fmla="*/ 2 w 212"/>
                  <a:gd name="T25" fmla="*/ 271 h 294"/>
                  <a:gd name="T26" fmla="*/ 0 w 212"/>
                  <a:gd name="T27" fmla="*/ 277 h 294"/>
                  <a:gd name="T28" fmla="*/ 0 w 212"/>
                  <a:gd name="T29" fmla="*/ 282 h 294"/>
                  <a:gd name="T30" fmla="*/ 4 w 212"/>
                  <a:gd name="T31" fmla="*/ 288 h 294"/>
                  <a:gd name="T32" fmla="*/ 7 w 212"/>
                  <a:gd name="T33" fmla="*/ 292 h 294"/>
                  <a:gd name="T34" fmla="*/ 11 w 212"/>
                  <a:gd name="T35" fmla="*/ 294 h 294"/>
                  <a:gd name="T36" fmla="*/ 17 w 212"/>
                  <a:gd name="T37" fmla="*/ 294 h 294"/>
                  <a:gd name="T38" fmla="*/ 23 w 212"/>
                  <a:gd name="T39" fmla="*/ 292 h 294"/>
                  <a:gd name="T40" fmla="*/ 27 w 212"/>
                  <a:gd name="T41" fmla="*/ 288 h 294"/>
                  <a:gd name="T42" fmla="*/ 27 w 212"/>
                  <a:gd name="T43" fmla="*/ 288 h 294"/>
                  <a:gd name="T44" fmla="*/ 48 w 212"/>
                  <a:gd name="T45" fmla="*/ 253 h 294"/>
                  <a:gd name="T46" fmla="*/ 68 w 212"/>
                  <a:gd name="T47" fmla="*/ 216 h 294"/>
                  <a:gd name="T48" fmla="*/ 107 w 212"/>
                  <a:gd name="T49" fmla="*/ 146 h 294"/>
                  <a:gd name="T50" fmla="*/ 130 w 212"/>
                  <a:gd name="T51" fmla="*/ 111 h 294"/>
                  <a:gd name="T52" fmla="*/ 153 w 212"/>
                  <a:gd name="T53" fmla="*/ 78 h 294"/>
                  <a:gd name="T54" fmla="*/ 179 w 212"/>
                  <a:gd name="T55" fmla="*/ 47 h 294"/>
                  <a:gd name="T56" fmla="*/ 208 w 212"/>
                  <a:gd name="T57" fmla="*/ 18 h 294"/>
                  <a:gd name="T58" fmla="*/ 208 w 212"/>
                  <a:gd name="T59" fmla="*/ 18 h 294"/>
                  <a:gd name="T60" fmla="*/ 210 w 212"/>
                  <a:gd name="T61" fmla="*/ 16 h 294"/>
                  <a:gd name="T62" fmla="*/ 212 w 212"/>
                  <a:gd name="T63" fmla="*/ 12 h 294"/>
                  <a:gd name="T64" fmla="*/ 212 w 212"/>
                  <a:gd name="T65" fmla="*/ 8 h 294"/>
                  <a:gd name="T66" fmla="*/ 210 w 212"/>
                  <a:gd name="T67" fmla="*/ 4 h 294"/>
                  <a:gd name="T68" fmla="*/ 208 w 212"/>
                  <a:gd name="T69" fmla="*/ 2 h 294"/>
                  <a:gd name="T70" fmla="*/ 204 w 212"/>
                  <a:gd name="T71" fmla="*/ 0 h 294"/>
                  <a:gd name="T72" fmla="*/ 200 w 212"/>
                  <a:gd name="T73" fmla="*/ 0 h 294"/>
                  <a:gd name="T74" fmla="*/ 196 w 212"/>
                  <a:gd name="T75" fmla="*/ 0 h 294"/>
                  <a:gd name="T76" fmla="*/ 196 w 212"/>
                  <a:gd name="T77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1" h="294">
                    <a:moveTo>
                      <a:pt x="196" y="0"/>
                    </a:moveTo>
                    <a:lnTo>
                      <a:pt x="196" y="0"/>
                    </a:lnTo>
                    <a:lnTo>
                      <a:pt x="181" y="14"/>
                    </a:lnTo>
                    <a:lnTo>
                      <a:pt x="163" y="25"/>
                    </a:lnTo>
                    <a:lnTo>
                      <a:pt x="150" y="41"/>
                    </a:lnTo>
                    <a:lnTo>
                      <a:pt x="134" y="57"/>
                    </a:lnTo>
                    <a:lnTo>
                      <a:pt x="109" y="90"/>
                    </a:lnTo>
                    <a:lnTo>
                      <a:pt x="85" y="125"/>
                    </a:lnTo>
                    <a:lnTo>
                      <a:pt x="64" y="162"/>
                    </a:lnTo>
                    <a:lnTo>
                      <a:pt x="44" y="199"/>
                    </a:lnTo>
                    <a:lnTo>
                      <a:pt x="23" y="236"/>
                    </a:lnTo>
                    <a:lnTo>
                      <a:pt x="2" y="271"/>
                    </a:lnTo>
                    <a:lnTo>
                      <a:pt x="2" y="271"/>
                    </a:lnTo>
                    <a:lnTo>
                      <a:pt x="0" y="277"/>
                    </a:lnTo>
                    <a:lnTo>
                      <a:pt x="0" y="282"/>
                    </a:lnTo>
                    <a:lnTo>
                      <a:pt x="4" y="288"/>
                    </a:lnTo>
                    <a:lnTo>
                      <a:pt x="7" y="292"/>
                    </a:lnTo>
                    <a:lnTo>
                      <a:pt x="11" y="294"/>
                    </a:lnTo>
                    <a:lnTo>
                      <a:pt x="17" y="294"/>
                    </a:lnTo>
                    <a:lnTo>
                      <a:pt x="23" y="292"/>
                    </a:lnTo>
                    <a:lnTo>
                      <a:pt x="27" y="288"/>
                    </a:lnTo>
                    <a:lnTo>
                      <a:pt x="27" y="288"/>
                    </a:lnTo>
                    <a:lnTo>
                      <a:pt x="48" y="253"/>
                    </a:lnTo>
                    <a:lnTo>
                      <a:pt x="68" y="216"/>
                    </a:lnTo>
                    <a:lnTo>
                      <a:pt x="107" y="146"/>
                    </a:lnTo>
                    <a:lnTo>
                      <a:pt x="130" y="111"/>
                    </a:lnTo>
                    <a:lnTo>
                      <a:pt x="153" y="78"/>
                    </a:lnTo>
                    <a:lnTo>
                      <a:pt x="179" y="47"/>
                    </a:lnTo>
                    <a:lnTo>
                      <a:pt x="208" y="18"/>
                    </a:lnTo>
                    <a:lnTo>
                      <a:pt x="208" y="18"/>
                    </a:lnTo>
                    <a:lnTo>
                      <a:pt x="210" y="16"/>
                    </a:lnTo>
                    <a:lnTo>
                      <a:pt x="212" y="12"/>
                    </a:lnTo>
                    <a:lnTo>
                      <a:pt x="212" y="8"/>
                    </a:lnTo>
                    <a:lnTo>
                      <a:pt x="210" y="4"/>
                    </a:lnTo>
                    <a:lnTo>
                      <a:pt x="208" y="2"/>
                    </a:lnTo>
                    <a:lnTo>
                      <a:pt x="204" y="0"/>
                    </a:lnTo>
                    <a:lnTo>
                      <a:pt x="200" y="0"/>
                    </a:lnTo>
                    <a:lnTo>
                      <a:pt x="196" y="0"/>
                    </a:lnTo>
                    <a:lnTo>
                      <a:pt x="1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15"/>
              <p:cNvSpPr/>
              <p:nvPr/>
            </p:nvSpPr>
            <p:spPr bwMode="auto">
              <a:xfrm>
                <a:off x="1637904" y="1715302"/>
                <a:ext cx="142875" cy="244078"/>
              </a:xfrm>
              <a:custGeom>
                <a:avLst/>
                <a:gdLst>
                  <a:gd name="T0" fmla="*/ 242 w 257"/>
                  <a:gd name="T1" fmla="*/ 4 h 584"/>
                  <a:gd name="T2" fmla="*/ 242 w 257"/>
                  <a:gd name="T3" fmla="*/ 4 h 584"/>
                  <a:gd name="T4" fmla="*/ 209 w 257"/>
                  <a:gd name="T5" fmla="*/ 70 h 584"/>
                  <a:gd name="T6" fmla="*/ 175 w 257"/>
                  <a:gd name="T7" fmla="*/ 138 h 584"/>
                  <a:gd name="T8" fmla="*/ 113 w 257"/>
                  <a:gd name="T9" fmla="*/ 272 h 584"/>
                  <a:gd name="T10" fmla="*/ 113 w 257"/>
                  <a:gd name="T11" fmla="*/ 272 h 584"/>
                  <a:gd name="T12" fmla="*/ 80 w 257"/>
                  <a:gd name="T13" fmla="*/ 344 h 584"/>
                  <a:gd name="T14" fmla="*/ 51 w 257"/>
                  <a:gd name="T15" fmla="*/ 416 h 584"/>
                  <a:gd name="T16" fmla="*/ 24 w 257"/>
                  <a:gd name="T17" fmla="*/ 488 h 584"/>
                  <a:gd name="T18" fmla="*/ 12 w 257"/>
                  <a:gd name="T19" fmla="*/ 525 h 584"/>
                  <a:gd name="T20" fmla="*/ 2 w 257"/>
                  <a:gd name="T21" fmla="*/ 564 h 584"/>
                  <a:gd name="T22" fmla="*/ 2 w 257"/>
                  <a:gd name="T23" fmla="*/ 564 h 584"/>
                  <a:gd name="T24" fmla="*/ 0 w 257"/>
                  <a:gd name="T25" fmla="*/ 570 h 584"/>
                  <a:gd name="T26" fmla="*/ 2 w 257"/>
                  <a:gd name="T27" fmla="*/ 576 h 584"/>
                  <a:gd name="T28" fmla="*/ 6 w 257"/>
                  <a:gd name="T29" fmla="*/ 580 h 584"/>
                  <a:gd name="T30" fmla="*/ 12 w 257"/>
                  <a:gd name="T31" fmla="*/ 582 h 584"/>
                  <a:gd name="T32" fmla="*/ 18 w 257"/>
                  <a:gd name="T33" fmla="*/ 584 h 584"/>
                  <a:gd name="T34" fmla="*/ 22 w 257"/>
                  <a:gd name="T35" fmla="*/ 582 h 584"/>
                  <a:gd name="T36" fmla="*/ 26 w 257"/>
                  <a:gd name="T37" fmla="*/ 580 h 584"/>
                  <a:gd name="T38" fmla="*/ 29 w 257"/>
                  <a:gd name="T39" fmla="*/ 574 h 584"/>
                  <a:gd name="T40" fmla="*/ 29 w 257"/>
                  <a:gd name="T41" fmla="*/ 574 h 584"/>
                  <a:gd name="T42" fmla="*/ 39 w 257"/>
                  <a:gd name="T43" fmla="*/ 537 h 584"/>
                  <a:gd name="T44" fmla="*/ 51 w 257"/>
                  <a:gd name="T45" fmla="*/ 502 h 584"/>
                  <a:gd name="T46" fmla="*/ 76 w 257"/>
                  <a:gd name="T47" fmla="*/ 432 h 584"/>
                  <a:gd name="T48" fmla="*/ 103 w 257"/>
                  <a:gd name="T49" fmla="*/ 364 h 584"/>
                  <a:gd name="T50" fmla="*/ 135 w 257"/>
                  <a:gd name="T51" fmla="*/ 296 h 584"/>
                  <a:gd name="T52" fmla="*/ 135 w 257"/>
                  <a:gd name="T53" fmla="*/ 296 h 584"/>
                  <a:gd name="T54" fmla="*/ 168 w 257"/>
                  <a:gd name="T55" fmla="*/ 226 h 584"/>
                  <a:gd name="T56" fmla="*/ 201 w 257"/>
                  <a:gd name="T57" fmla="*/ 156 h 584"/>
                  <a:gd name="T58" fmla="*/ 216 w 257"/>
                  <a:gd name="T59" fmla="*/ 120 h 584"/>
                  <a:gd name="T60" fmla="*/ 232 w 257"/>
                  <a:gd name="T61" fmla="*/ 84 h 584"/>
                  <a:gd name="T62" fmla="*/ 245 w 257"/>
                  <a:gd name="T63" fmla="*/ 48 h 584"/>
                  <a:gd name="T64" fmla="*/ 257 w 257"/>
                  <a:gd name="T65" fmla="*/ 11 h 584"/>
                  <a:gd name="T66" fmla="*/ 257 w 257"/>
                  <a:gd name="T67" fmla="*/ 11 h 584"/>
                  <a:gd name="T68" fmla="*/ 255 w 257"/>
                  <a:gd name="T69" fmla="*/ 6 h 584"/>
                  <a:gd name="T70" fmla="*/ 251 w 257"/>
                  <a:gd name="T71" fmla="*/ 2 h 584"/>
                  <a:gd name="T72" fmla="*/ 247 w 257"/>
                  <a:gd name="T73" fmla="*/ 0 h 584"/>
                  <a:gd name="T74" fmla="*/ 244 w 257"/>
                  <a:gd name="T75" fmla="*/ 2 h 584"/>
                  <a:gd name="T76" fmla="*/ 242 w 257"/>
                  <a:gd name="T77" fmla="*/ 4 h 584"/>
                  <a:gd name="T78" fmla="*/ 242 w 257"/>
                  <a:gd name="T79" fmla="*/ 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7" h="584">
                    <a:moveTo>
                      <a:pt x="242" y="4"/>
                    </a:moveTo>
                    <a:lnTo>
                      <a:pt x="242" y="4"/>
                    </a:lnTo>
                    <a:lnTo>
                      <a:pt x="209" y="70"/>
                    </a:lnTo>
                    <a:lnTo>
                      <a:pt x="175" y="138"/>
                    </a:lnTo>
                    <a:lnTo>
                      <a:pt x="113" y="272"/>
                    </a:lnTo>
                    <a:lnTo>
                      <a:pt x="113" y="272"/>
                    </a:lnTo>
                    <a:lnTo>
                      <a:pt x="80" y="344"/>
                    </a:lnTo>
                    <a:lnTo>
                      <a:pt x="51" y="416"/>
                    </a:lnTo>
                    <a:lnTo>
                      <a:pt x="24" y="488"/>
                    </a:lnTo>
                    <a:lnTo>
                      <a:pt x="12" y="525"/>
                    </a:lnTo>
                    <a:lnTo>
                      <a:pt x="2" y="564"/>
                    </a:lnTo>
                    <a:lnTo>
                      <a:pt x="2" y="564"/>
                    </a:lnTo>
                    <a:lnTo>
                      <a:pt x="0" y="570"/>
                    </a:lnTo>
                    <a:lnTo>
                      <a:pt x="2" y="576"/>
                    </a:lnTo>
                    <a:lnTo>
                      <a:pt x="6" y="580"/>
                    </a:lnTo>
                    <a:lnTo>
                      <a:pt x="12" y="582"/>
                    </a:lnTo>
                    <a:lnTo>
                      <a:pt x="18" y="584"/>
                    </a:lnTo>
                    <a:lnTo>
                      <a:pt x="22" y="582"/>
                    </a:lnTo>
                    <a:lnTo>
                      <a:pt x="26" y="580"/>
                    </a:lnTo>
                    <a:lnTo>
                      <a:pt x="29" y="574"/>
                    </a:lnTo>
                    <a:lnTo>
                      <a:pt x="29" y="574"/>
                    </a:lnTo>
                    <a:lnTo>
                      <a:pt x="39" y="537"/>
                    </a:lnTo>
                    <a:lnTo>
                      <a:pt x="51" y="502"/>
                    </a:lnTo>
                    <a:lnTo>
                      <a:pt x="76" y="432"/>
                    </a:lnTo>
                    <a:lnTo>
                      <a:pt x="103" y="364"/>
                    </a:lnTo>
                    <a:lnTo>
                      <a:pt x="135" y="296"/>
                    </a:lnTo>
                    <a:lnTo>
                      <a:pt x="135" y="296"/>
                    </a:lnTo>
                    <a:lnTo>
                      <a:pt x="168" y="226"/>
                    </a:lnTo>
                    <a:lnTo>
                      <a:pt x="201" y="156"/>
                    </a:lnTo>
                    <a:lnTo>
                      <a:pt x="216" y="120"/>
                    </a:lnTo>
                    <a:lnTo>
                      <a:pt x="232" y="84"/>
                    </a:lnTo>
                    <a:lnTo>
                      <a:pt x="245" y="48"/>
                    </a:lnTo>
                    <a:lnTo>
                      <a:pt x="257" y="11"/>
                    </a:lnTo>
                    <a:lnTo>
                      <a:pt x="257" y="11"/>
                    </a:lnTo>
                    <a:lnTo>
                      <a:pt x="255" y="6"/>
                    </a:lnTo>
                    <a:lnTo>
                      <a:pt x="251" y="2"/>
                    </a:lnTo>
                    <a:lnTo>
                      <a:pt x="247" y="0"/>
                    </a:lnTo>
                    <a:lnTo>
                      <a:pt x="244" y="2"/>
                    </a:lnTo>
                    <a:lnTo>
                      <a:pt x="242" y="4"/>
                    </a:lnTo>
                    <a:lnTo>
                      <a:pt x="242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16"/>
              <p:cNvSpPr/>
              <p:nvPr/>
            </p:nvSpPr>
            <p:spPr bwMode="auto">
              <a:xfrm>
                <a:off x="1391842" y="1798645"/>
                <a:ext cx="187325" cy="340519"/>
              </a:xfrm>
              <a:custGeom>
                <a:avLst/>
                <a:gdLst>
                  <a:gd name="T0" fmla="*/ 325 w 338"/>
                  <a:gd name="T1" fmla="*/ 0 h 816"/>
                  <a:gd name="T2" fmla="*/ 325 w 338"/>
                  <a:gd name="T3" fmla="*/ 0 h 816"/>
                  <a:gd name="T4" fmla="*/ 305 w 338"/>
                  <a:gd name="T5" fmla="*/ 18 h 816"/>
                  <a:gd name="T6" fmla="*/ 286 w 338"/>
                  <a:gd name="T7" fmla="*/ 35 h 816"/>
                  <a:gd name="T8" fmla="*/ 268 w 338"/>
                  <a:gd name="T9" fmla="*/ 55 h 816"/>
                  <a:gd name="T10" fmla="*/ 251 w 338"/>
                  <a:gd name="T11" fmla="*/ 76 h 816"/>
                  <a:gd name="T12" fmla="*/ 235 w 338"/>
                  <a:gd name="T13" fmla="*/ 98 h 816"/>
                  <a:gd name="T14" fmla="*/ 219 w 338"/>
                  <a:gd name="T15" fmla="*/ 121 h 816"/>
                  <a:gd name="T16" fmla="*/ 192 w 338"/>
                  <a:gd name="T17" fmla="*/ 170 h 816"/>
                  <a:gd name="T18" fmla="*/ 169 w 338"/>
                  <a:gd name="T19" fmla="*/ 218 h 816"/>
                  <a:gd name="T20" fmla="*/ 146 w 338"/>
                  <a:gd name="T21" fmla="*/ 269 h 816"/>
                  <a:gd name="T22" fmla="*/ 126 w 338"/>
                  <a:gd name="T23" fmla="*/ 319 h 816"/>
                  <a:gd name="T24" fmla="*/ 109 w 338"/>
                  <a:gd name="T25" fmla="*/ 366 h 816"/>
                  <a:gd name="T26" fmla="*/ 109 w 338"/>
                  <a:gd name="T27" fmla="*/ 366 h 816"/>
                  <a:gd name="T28" fmla="*/ 89 w 338"/>
                  <a:gd name="T29" fmla="*/ 419 h 816"/>
                  <a:gd name="T30" fmla="*/ 72 w 338"/>
                  <a:gd name="T31" fmla="*/ 471 h 816"/>
                  <a:gd name="T32" fmla="*/ 54 w 338"/>
                  <a:gd name="T33" fmla="*/ 526 h 816"/>
                  <a:gd name="T34" fmla="*/ 40 w 338"/>
                  <a:gd name="T35" fmla="*/ 580 h 816"/>
                  <a:gd name="T36" fmla="*/ 27 w 338"/>
                  <a:gd name="T37" fmla="*/ 635 h 816"/>
                  <a:gd name="T38" fmla="*/ 15 w 338"/>
                  <a:gd name="T39" fmla="*/ 689 h 816"/>
                  <a:gd name="T40" fmla="*/ 7 w 338"/>
                  <a:gd name="T41" fmla="*/ 744 h 816"/>
                  <a:gd name="T42" fmla="*/ 0 w 338"/>
                  <a:gd name="T43" fmla="*/ 800 h 816"/>
                  <a:gd name="T44" fmla="*/ 0 w 338"/>
                  <a:gd name="T45" fmla="*/ 800 h 816"/>
                  <a:gd name="T46" fmla="*/ 0 w 338"/>
                  <a:gd name="T47" fmla="*/ 806 h 816"/>
                  <a:gd name="T48" fmla="*/ 3 w 338"/>
                  <a:gd name="T49" fmla="*/ 812 h 816"/>
                  <a:gd name="T50" fmla="*/ 7 w 338"/>
                  <a:gd name="T51" fmla="*/ 814 h 816"/>
                  <a:gd name="T52" fmla="*/ 13 w 338"/>
                  <a:gd name="T53" fmla="*/ 816 h 816"/>
                  <a:gd name="T54" fmla="*/ 19 w 338"/>
                  <a:gd name="T55" fmla="*/ 816 h 816"/>
                  <a:gd name="T56" fmla="*/ 25 w 338"/>
                  <a:gd name="T57" fmla="*/ 814 h 816"/>
                  <a:gd name="T58" fmla="*/ 29 w 338"/>
                  <a:gd name="T59" fmla="*/ 808 h 816"/>
                  <a:gd name="T60" fmla="*/ 31 w 338"/>
                  <a:gd name="T61" fmla="*/ 802 h 816"/>
                  <a:gd name="T62" fmla="*/ 31 w 338"/>
                  <a:gd name="T63" fmla="*/ 802 h 816"/>
                  <a:gd name="T64" fmla="*/ 37 w 338"/>
                  <a:gd name="T65" fmla="*/ 750 h 816"/>
                  <a:gd name="T66" fmla="*/ 46 w 338"/>
                  <a:gd name="T67" fmla="*/ 697 h 816"/>
                  <a:gd name="T68" fmla="*/ 56 w 338"/>
                  <a:gd name="T69" fmla="*/ 645 h 816"/>
                  <a:gd name="T70" fmla="*/ 70 w 338"/>
                  <a:gd name="T71" fmla="*/ 592 h 816"/>
                  <a:gd name="T72" fmla="*/ 83 w 338"/>
                  <a:gd name="T73" fmla="*/ 541 h 816"/>
                  <a:gd name="T74" fmla="*/ 99 w 338"/>
                  <a:gd name="T75" fmla="*/ 489 h 816"/>
                  <a:gd name="T76" fmla="*/ 114 w 338"/>
                  <a:gd name="T77" fmla="*/ 438 h 816"/>
                  <a:gd name="T78" fmla="*/ 132 w 338"/>
                  <a:gd name="T79" fmla="*/ 388 h 816"/>
                  <a:gd name="T80" fmla="*/ 132 w 338"/>
                  <a:gd name="T81" fmla="*/ 388 h 816"/>
                  <a:gd name="T82" fmla="*/ 151 w 338"/>
                  <a:gd name="T83" fmla="*/ 337 h 816"/>
                  <a:gd name="T84" fmla="*/ 171 w 338"/>
                  <a:gd name="T85" fmla="*/ 286 h 816"/>
                  <a:gd name="T86" fmla="*/ 192 w 338"/>
                  <a:gd name="T87" fmla="*/ 238 h 816"/>
                  <a:gd name="T88" fmla="*/ 218 w 338"/>
                  <a:gd name="T89" fmla="*/ 189 h 816"/>
                  <a:gd name="T90" fmla="*/ 243 w 338"/>
                  <a:gd name="T91" fmla="*/ 142 h 816"/>
                  <a:gd name="T92" fmla="*/ 272 w 338"/>
                  <a:gd name="T93" fmla="*/ 98 h 816"/>
                  <a:gd name="T94" fmla="*/ 301 w 338"/>
                  <a:gd name="T95" fmla="*/ 53 h 816"/>
                  <a:gd name="T96" fmla="*/ 336 w 338"/>
                  <a:gd name="T97" fmla="*/ 10 h 816"/>
                  <a:gd name="T98" fmla="*/ 336 w 338"/>
                  <a:gd name="T99" fmla="*/ 10 h 816"/>
                  <a:gd name="T100" fmla="*/ 338 w 338"/>
                  <a:gd name="T101" fmla="*/ 8 h 816"/>
                  <a:gd name="T102" fmla="*/ 338 w 338"/>
                  <a:gd name="T103" fmla="*/ 6 h 816"/>
                  <a:gd name="T104" fmla="*/ 334 w 338"/>
                  <a:gd name="T105" fmla="*/ 2 h 816"/>
                  <a:gd name="T106" fmla="*/ 330 w 338"/>
                  <a:gd name="T107" fmla="*/ 0 h 816"/>
                  <a:gd name="T108" fmla="*/ 325 w 338"/>
                  <a:gd name="T109" fmla="*/ 0 h 816"/>
                  <a:gd name="T110" fmla="*/ 325 w 338"/>
                  <a:gd name="T111" fmla="*/ 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38" h="816">
                    <a:moveTo>
                      <a:pt x="325" y="0"/>
                    </a:moveTo>
                    <a:lnTo>
                      <a:pt x="325" y="0"/>
                    </a:lnTo>
                    <a:lnTo>
                      <a:pt x="305" y="18"/>
                    </a:lnTo>
                    <a:lnTo>
                      <a:pt x="286" y="35"/>
                    </a:lnTo>
                    <a:lnTo>
                      <a:pt x="268" y="55"/>
                    </a:lnTo>
                    <a:lnTo>
                      <a:pt x="251" y="76"/>
                    </a:lnTo>
                    <a:lnTo>
                      <a:pt x="235" y="98"/>
                    </a:lnTo>
                    <a:lnTo>
                      <a:pt x="219" y="121"/>
                    </a:lnTo>
                    <a:lnTo>
                      <a:pt x="192" y="170"/>
                    </a:lnTo>
                    <a:lnTo>
                      <a:pt x="169" y="218"/>
                    </a:lnTo>
                    <a:lnTo>
                      <a:pt x="146" y="269"/>
                    </a:lnTo>
                    <a:lnTo>
                      <a:pt x="126" y="319"/>
                    </a:lnTo>
                    <a:lnTo>
                      <a:pt x="109" y="366"/>
                    </a:lnTo>
                    <a:lnTo>
                      <a:pt x="109" y="366"/>
                    </a:lnTo>
                    <a:lnTo>
                      <a:pt x="89" y="419"/>
                    </a:lnTo>
                    <a:lnTo>
                      <a:pt x="72" y="471"/>
                    </a:lnTo>
                    <a:lnTo>
                      <a:pt x="54" y="526"/>
                    </a:lnTo>
                    <a:lnTo>
                      <a:pt x="40" y="580"/>
                    </a:lnTo>
                    <a:lnTo>
                      <a:pt x="27" y="635"/>
                    </a:lnTo>
                    <a:lnTo>
                      <a:pt x="15" y="689"/>
                    </a:lnTo>
                    <a:lnTo>
                      <a:pt x="7" y="74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0" y="806"/>
                    </a:lnTo>
                    <a:lnTo>
                      <a:pt x="3" y="812"/>
                    </a:lnTo>
                    <a:lnTo>
                      <a:pt x="7" y="814"/>
                    </a:lnTo>
                    <a:lnTo>
                      <a:pt x="13" y="816"/>
                    </a:lnTo>
                    <a:lnTo>
                      <a:pt x="19" y="816"/>
                    </a:lnTo>
                    <a:lnTo>
                      <a:pt x="25" y="814"/>
                    </a:lnTo>
                    <a:lnTo>
                      <a:pt x="29" y="808"/>
                    </a:lnTo>
                    <a:lnTo>
                      <a:pt x="31" y="802"/>
                    </a:lnTo>
                    <a:lnTo>
                      <a:pt x="31" y="802"/>
                    </a:lnTo>
                    <a:lnTo>
                      <a:pt x="37" y="750"/>
                    </a:lnTo>
                    <a:lnTo>
                      <a:pt x="46" y="697"/>
                    </a:lnTo>
                    <a:lnTo>
                      <a:pt x="56" y="645"/>
                    </a:lnTo>
                    <a:lnTo>
                      <a:pt x="70" y="592"/>
                    </a:lnTo>
                    <a:lnTo>
                      <a:pt x="83" y="541"/>
                    </a:lnTo>
                    <a:lnTo>
                      <a:pt x="99" y="489"/>
                    </a:lnTo>
                    <a:lnTo>
                      <a:pt x="114" y="438"/>
                    </a:lnTo>
                    <a:lnTo>
                      <a:pt x="132" y="388"/>
                    </a:lnTo>
                    <a:lnTo>
                      <a:pt x="132" y="388"/>
                    </a:lnTo>
                    <a:lnTo>
                      <a:pt x="151" y="337"/>
                    </a:lnTo>
                    <a:lnTo>
                      <a:pt x="171" y="286"/>
                    </a:lnTo>
                    <a:lnTo>
                      <a:pt x="192" y="238"/>
                    </a:lnTo>
                    <a:lnTo>
                      <a:pt x="218" y="189"/>
                    </a:lnTo>
                    <a:lnTo>
                      <a:pt x="243" y="142"/>
                    </a:lnTo>
                    <a:lnTo>
                      <a:pt x="272" y="98"/>
                    </a:lnTo>
                    <a:lnTo>
                      <a:pt x="301" y="53"/>
                    </a:lnTo>
                    <a:lnTo>
                      <a:pt x="336" y="10"/>
                    </a:lnTo>
                    <a:lnTo>
                      <a:pt x="336" y="10"/>
                    </a:lnTo>
                    <a:lnTo>
                      <a:pt x="338" y="8"/>
                    </a:lnTo>
                    <a:lnTo>
                      <a:pt x="338" y="6"/>
                    </a:lnTo>
                    <a:lnTo>
                      <a:pt x="334" y="2"/>
                    </a:lnTo>
                    <a:lnTo>
                      <a:pt x="330" y="0"/>
                    </a:lnTo>
                    <a:lnTo>
                      <a:pt x="325" y="0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17"/>
              <p:cNvSpPr/>
              <p:nvPr/>
            </p:nvSpPr>
            <p:spPr bwMode="auto">
              <a:xfrm>
                <a:off x="1320404" y="2114161"/>
                <a:ext cx="474663" cy="103585"/>
              </a:xfrm>
              <a:custGeom>
                <a:avLst/>
                <a:gdLst>
                  <a:gd name="T0" fmla="*/ 4 w 854"/>
                  <a:gd name="T1" fmla="*/ 250 h 250"/>
                  <a:gd name="T2" fmla="*/ 4 w 854"/>
                  <a:gd name="T3" fmla="*/ 250 h 250"/>
                  <a:gd name="T4" fmla="*/ 14 w 854"/>
                  <a:gd name="T5" fmla="*/ 250 h 250"/>
                  <a:gd name="T6" fmla="*/ 25 w 854"/>
                  <a:gd name="T7" fmla="*/ 250 h 250"/>
                  <a:gd name="T8" fmla="*/ 49 w 854"/>
                  <a:gd name="T9" fmla="*/ 248 h 250"/>
                  <a:gd name="T10" fmla="*/ 95 w 854"/>
                  <a:gd name="T11" fmla="*/ 238 h 250"/>
                  <a:gd name="T12" fmla="*/ 95 w 854"/>
                  <a:gd name="T13" fmla="*/ 238 h 250"/>
                  <a:gd name="T14" fmla="*/ 212 w 854"/>
                  <a:gd name="T15" fmla="*/ 215 h 250"/>
                  <a:gd name="T16" fmla="*/ 212 w 854"/>
                  <a:gd name="T17" fmla="*/ 215 h 250"/>
                  <a:gd name="T18" fmla="*/ 331 w 854"/>
                  <a:gd name="T19" fmla="*/ 189 h 250"/>
                  <a:gd name="T20" fmla="*/ 448 w 854"/>
                  <a:gd name="T21" fmla="*/ 162 h 250"/>
                  <a:gd name="T22" fmla="*/ 448 w 854"/>
                  <a:gd name="T23" fmla="*/ 162 h 250"/>
                  <a:gd name="T24" fmla="*/ 559 w 854"/>
                  <a:gd name="T25" fmla="*/ 133 h 250"/>
                  <a:gd name="T26" fmla="*/ 613 w 854"/>
                  <a:gd name="T27" fmla="*/ 115 h 250"/>
                  <a:gd name="T28" fmla="*/ 670 w 854"/>
                  <a:gd name="T29" fmla="*/ 98 h 250"/>
                  <a:gd name="T30" fmla="*/ 670 w 854"/>
                  <a:gd name="T31" fmla="*/ 98 h 250"/>
                  <a:gd name="T32" fmla="*/ 718 w 854"/>
                  <a:gd name="T33" fmla="*/ 80 h 250"/>
                  <a:gd name="T34" fmla="*/ 769 w 854"/>
                  <a:gd name="T35" fmla="*/ 63 h 250"/>
                  <a:gd name="T36" fmla="*/ 769 w 854"/>
                  <a:gd name="T37" fmla="*/ 63 h 250"/>
                  <a:gd name="T38" fmla="*/ 790 w 854"/>
                  <a:gd name="T39" fmla="*/ 53 h 250"/>
                  <a:gd name="T40" fmla="*/ 816 w 854"/>
                  <a:gd name="T41" fmla="*/ 45 h 250"/>
                  <a:gd name="T42" fmla="*/ 825 w 854"/>
                  <a:gd name="T43" fmla="*/ 39 h 250"/>
                  <a:gd name="T44" fmla="*/ 837 w 854"/>
                  <a:gd name="T45" fmla="*/ 34 h 250"/>
                  <a:gd name="T46" fmla="*/ 845 w 854"/>
                  <a:gd name="T47" fmla="*/ 26 h 250"/>
                  <a:gd name="T48" fmla="*/ 853 w 854"/>
                  <a:gd name="T49" fmla="*/ 16 h 250"/>
                  <a:gd name="T50" fmla="*/ 853 w 854"/>
                  <a:gd name="T51" fmla="*/ 16 h 250"/>
                  <a:gd name="T52" fmla="*/ 854 w 854"/>
                  <a:gd name="T53" fmla="*/ 12 h 250"/>
                  <a:gd name="T54" fmla="*/ 853 w 854"/>
                  <a:gd name="T55" fmla="*/ 6 h 250"/>
                  <a:gd name="T56" fmla="*/ 851 w 854"/>
                  <a:gd name="T57" fmla="*/ 2 h 250"/>
                  <a:gd name="T58" fmla="*/ 845 w 854"/>
                  <a:gd name="T59" fmla="*/ 0 h 250"/>
                  <a:gd name="T60" fmla="*/ 845 w 854"/>
                  <a:gd name="T61" fmla="*/ 0 h 250"/>
                  <a:gd name="T62" fmla="*/ 835 w 854"/>
                  <a:gd name="T63" fmla="*/ 0 h 250"/>
                  <a:gd name="T64" fmla="*/ 825 w 854"/>
                  <a:gd name="T65" fmla="*/ 2 h 250"/>
                  <a:gd name="T66" fmla="*/ 804 w 854"/>
                  <a:gd name="T67" fmla="*/ 10 h 250"/>
                  <a:gd name="T68" fmla="*/ 767 w 854"/>
                  <a:gd name="T69" fmla="*/ 30 h 250"/>
                  <a:gd name="T70" fmla="*/ 767 w 854"/>
                  <a:gd name="T71" fmla="*/ 30 h 250"/>
                  <a:gd name="T72" fmla="*/ 716 w 854"/>
                  <a:gd name="T73" fmla="*/ 49 h 250"/>
                  <a:gd name="T74" fmla="*/ 668 w 854"/>
                  <a:gd name="T75" fmla="*/ 67 h 250"/>
                  <a:gd name="T76" fmla="*/ 668 w 854"/>
                  <a:gd name="T77" fmla="*/ 67 h 250"/>
                  <a:gd name="T78" fmla="*/ 609 w 854"/>
                  <a:gd name="T79" fmla="*/ 86 h 250"/>
                  <a:gd name="T80" fmla="*/ 549 w 854"/>
                  <a:gd name="T81" fmla="*/ 104 h 250"/>
                  <a:gd name="T82" fmla="*/ 430 w 854"/>
                  <a:gd name="T83" fmla="*/ 135 h 250"/>
                  <a:gd name="T84" fmla="*/ 430 w 854"/>
                  <a:gd name="T85" fmla="*/ 135 h 250"/>
                  <a:gd name="T86" fmla="*/ 313 w 854"/>
                  <a:gd name="T87" fmla="*/ 162 h 250"/>
                  <a:gd name="T88" fmla="*/ 197 w 854"/>
                  <a:gd name="T89" fmla="*/ 187 h 250"/>
                  <a:gd name="T90" fmla="*/ 197 w 854"/>
                  <a:gd name="T91" fmla="*/ 187 h 250"/>
                  <a:gd name="T92" fmla="*/ 90 w 854"/>
                  <a:gd name="T93" fmla="*/ 213 h 250"/>
                  <a:gd name="T94" fmla="*/ 90 w 854"/>
                  <a:gd name="T95" fmla="*/ 213 h 250"/>
                  <a:gd name="T96" fmla="*/ 45 w 854"/>
                  <a:gd name="T97" fmla="*/ 222 h 250"/>
                  <a:gd name="T98" fmla="*/ 22 w 854"/>
                  <a:gd name="T99" fmla="*/ 230 h 250"/>
                  <a:gd name="T100" fmla="*/ 10 w 854"/>
                  <a:gd name="T101" fmla="*/ 236 h 250"/>
                  <a:gd name="T102" fmla="*/ 0 w 854"/>
                  <a:gd name="T103" fmla="*/ 242 h 250"/>
                  <a:gd name="T104" fmla="*/ 0 w 854"/>
                  <a:gd name="T105" fmla="*/ 242 h 250"/>
                  <a:gd name="T106" fmla="*/ 0 w 854"/>
                  <a:gd name="T107" fmla="*/ 244 h 250"/>
                  <a:gd name="T108" fmla="*/ 0 w 854"/>
                  <a:gd name="T109" fmla="*/ 246 h 250"/>
                  <a:gd name="T110" fmla="*/ 0 w 854"/>
                  <a:gd name="T111" fmla="*/ 248 h 250"/>
                  <a:gd name="T112" fmla="*/ 4 w 854"/>
                  <a:gd name="T113" fmla="*/ 250 h 250"/>
                  <a:gd name="T114" fmla="*/ 4 w 854"/>
                  <a:gd name="T115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4" h="250">
                    <a:moveTo>
                      <a:pt x="4" y="250"/>
                    </a:moveTo>
                    <a:lnTo>
                      <a:pt x="4" y="250"/>
                    </a:lnTo>
                    <a:lnTo>
                      <a:pt x="14" y="250"/>
                    </a:lnTo>
                    <a:lnTo>
                      <a:pt x="25" y="250"/>
                    </a:lnTo>
                    <a:lnTo>
                      <a:pt x="49" y="248"/>
                    </a:lnTo>
                    <a:lnTo>
                      <a:pt x="95" y="238"/>
                    </a:lnTo>
                    <a:lnTo>
                      <a:pt x="95" y="238"/>
                    </a:lnTo>
                    <a:lnTo>
                      <a:pt x="212" y="215"/>
                    </a:lnTo>
                    <a:lnTo>
                      <a:pt x="212" y="215"/>
                    </a:lnTo>
                    <a:lnTo>
                      <a:pt x="331" y="189"/>
                    </a:lnTo>
                    <a:lnTo>
                      <a:pt x="448" y="162"/>
                    </a:lnTo>
                    <a:lnTo>
                      <a:pt x="448" y="162"/>
                    </a:lnTo>
                    <a:lnTo>
                      <a:pt x="559" y="133"/>
                    </a:lnTo>
                    <a:lnTo>
                      <a:pt x="613" y="115"/>
                    </a:lnTo>
                    <a:lnTo>
                      <a:pt x="670" y="98"/>
                    </a:lnTo>
                    <a:lnTo>
                      <a:pt x="670" y="98"/>
                    </a:lnTo>
                    <a:lnTo>
                      <a:pt x="718" y="80"/>
                    </a:lnTo>
                    <a:lnTo>
                      <a:pt x="769" y="63"/>
                    </a:lnTo>
                    <a:lnTo>
                      <a:pt x="769" y="63"/>
                    </a:lnTo>
                    <a:lnTo>
                      <a:pt x="790" y="53"/>
                    </a:lnTo>
                    <a:lnTo>
                      <a:pt x="816" y="45"/>
                    </a:lnTo>
                    <a:lnTo>
                      <a:pt x="825" y="39"/>
                    </a:lnTo>
                    <a:lnTo>
                      <a:pt x="837" y="34"/>
                    </a:lnTo>
                    <a:lnTo>
                      <a:pt x="845" y="26"/>
                    </a:lnTo>
                    <a:lnTo>
                      <a:pt x="853" y="16"/>
                    </a:lnTo>
                    <a:lnTo>
                      <a:pt x="853" y="16"/>
                    </a:lnTo>
                    <a:lnTo>
                      <a:pt x="854" y="12"/>
                    </a:lnTo>
                    <a:lnTo>
                      <a:pt x="853" y="6"/>
                    </a:lnTo>
                    <a:lnTo>
                      <a:pt x="851" y="2"/>
                    </a:lnTo>
                    <a:lnTo>
                      <a:pt x="845" y="0"/>
                    </a:lnTo>
                    <a:lnTo>
                      <a:pt x="845" y="0"/>
                    </a:lnTo>
                    <a:lnTo>
                      <a:pt x="835" y="0"/>
                    </a:lnTo>
                    <a:lnTo>
                      <a:pt x="825" y="2"/>
                    </a:lnTo>
                    <a:lnTo>
                      <a:pt x="804" y="10"/>
                    </a:lnTo>
                    <a:lnTo>
                      <a:pt x="767" y="30"/>
                    </a:lnTo>
                    <a:lnTo>
                      <a:pt x="767" y="30"/>
                    </a:lnTo>
                    <a:lnTo>
                      <a:pt x="716" y="49"/>
                    </a:lnTo>
                    <a:lnTo>
                      <a:pt x="668" y="67"/>
                    </a:lnTo>
                    <a:lnTo>
                      <a:pt x="668" y="67"/>
                    </a:lnTo>
                    <a:lnTo>
                      <a:pt x="609" y="86"/>
                    </a:lnTo>
                    <a:lnTo>
                      <a:pt x="549" y="104"/>
                    </a:lnTo>
                    <a:lnTo>
                      <a:pt x="430" y="135"/>
                    </a:lnTo>
                    <a:lnTo>
                      <a:pt x="430" y="135"/>
                    </a:lnTo>
                    <a:lnTo>
                      <a:pt x="313" y="162"/>
                    </a:lnTo>
                    <a:lnTo>
                      <a:pt x="197" y="187"/>
                    </a:lnTo>
                    <a:lnTo>
                      <a:pt x="197" y="187"/>
                    </a:lnTo>
                    <a:lnTo>
                      <a:pt x="90" y="213"/>
                    </a:lnTo>
                    <a:lnTo>
                      <a:pt x="90" y="213"/>
                    </a:lnTo>
                    <a:lnTo>
                      <a:pt x="45" y="222"/>
                    </a:lnTo>
                    <a:lnTo>
                      <a:pt x="22" y="230"/>
                    </a:lnTo>
                    <a:lnTo>
                      <a:pt x="10" y="236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0" y="246"/>
                    </a:lnTo>
                    <a:lnTo>
                      <a:pt x="0" y="248"/>
                    </a:lnTo>
                    <a:lnTo>
                      <a:pt x="4" y="250"/>
                    </a:lnTo>
                    <a:lnTo>
                      <a:pt x="4" y="2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18"/>
              <p:cNvSpPr/>
              <p:nvPr/>
            </p:nvSpPr>
            <p:spPr bwMode="auto">
              <a:xfrm>
                <a:off x="1512491" y="1948664"/>
                <a:ext cx="438150" cy="100013"/>
              </a:xfrm>
              <a:custGeom>
                <a:avLst/>
                <a:gdLst>
                  <a:gd name="T0" fmla="*/ 9 w 788"/>
                  <a:gd name="T1" fmla="*/ 240 h 240"/>
                  <a:gd name="T2" fmla="*/ 9 w 788"/>
                  <a:gd name="T3" fmla="*/ 240 h 240"/>
                  <a:gd name="T4" fmla="*/ 107 w 788"/>
                  <a:gd name="T5" fmla="*/ 203 h 240"/>
                  <a:gd name="T6" fmla="*/ 157 w 788"/>
                  <a:gd name="T7" fmla="*/ 187 h 240"/>
                  <a:gd name="T8" fmla="*/ 206 w 788"/>
                  <a:gd name="T9" fmla="*/ 172 h 240"/>
                  <a:gd name="T10" fmla="*/ 206 w 788"/>
                  <a:gd name="T11" fmla="*/ 172 h 240"/>
                  <a:gd name="T12" fmla="*/ 258 w 788"/>
                  <a:gd name="T13" fmla="*/ 160 h 240"/>
                  <a:gd name="T14" fmla="*/ 309 w 788"/>
                  <a:gd name="T15" fmla="*/ 148 h 240"/>
                  <a:gd name="T16" fmla="*/ 412 w 788"/>
                  <a:gd name="T17" fmla="*/ 127 h 240"/>
                  <a:gd name="T18" fmla="*/ 412 w 788"/>
                  <a:gd name="T19" fmla="*/ 127 h 240"/>
                  <a:gd name="T20" fmla="*/ 515 w 788"/>
                  <a:gd name="T21" fmla="*/ 106 h 240"/>
                  <a:gd name="T22" fmla="*/ 566 w 788"/>
                  <a:gd name="T23" fmla="*/ 96 h 240"/>
                  <a:gd name="T24" fmla="*/ 618 w 788"/>
                  <a:gd name="T25" fmla="*/ 82 h 240"/>
                  <a:gd name="T26" fmla="*/ 618 w 788"/>
                  <a:gd name="T27" fmla="*/ 82 h 240"/>
                  <a:gd name="T28" fmla="*/ 659 w 788"/>
                  <a:gd name="T29" fmla="*/ 70 h 240"/>
                  <a:gd name="T30" fmla="*/ 700 w 788"/>
                  <a:gd name="T31" fmla="*/ 57 h 240"/>
                  <a:gd name="T32" fmla="*/ 700 w 788"/>
                  <a:gd name="T33" fmla="*/ 57 h 240"/>
                  <a:gd name="T34" fmla="*/ 722 w 788"/>
                  <a:gd name="T35" fmla="*/ 51 h 240"/>
                  <a:gd name="T36" fmla="*/ 745 w 788"/>
                  <a:gd name="T37" fmla="*/ 43 h 240"/>
                  <a:gd name="T38" fmla="*/ 766 w 788"/>
                  <a:gd name="T39" fmla="*/ 34 h 240"/>
                  <a:gd name="T40" fmla="*/ 776 w 788"/>
                  <a:gd name="T41" fmla="*/ 26 h 240"/>
                  <a:gd name="T42" fmla="*/ 784 w 788"/>
                  <a:gd name="T43" fmla="*/ 20 h 240"/>
                  <a:gd name="T44" fmla="*/ 784 w 788"/>
                  <a:gd name="T45" fmla="*/ 20 h 240"/>
                  <a:gd name="T46" fmla="*/ 788 w 788"/>
                  <a:gd name="T47" fmla="*/ 12 h 240"/>
                  <a:gd name="T48" fmla="*/ 788 w 788"/>
                  <a:gd name="T49" fmla="*/ 6 h 240"/>
                  <a:gd name="T50" fmla="*/ 782 w 788"/>
                  <a:gd name="T51" fmla="*/ 2 h 240"/>
                  <a:gd name="T52" fmla="*/ 776 w 788"/>
                  <a:gd name="T53" fmla="*/ 0 h 240"/>
                  <a:gd name="T54" fmla="*/ 776 w 788"/>
                  <a:gd name="T55" fmla="*/ 0 h 240"/>
                  <a:gd name="T56" fmla="*/ 766 w 788"/>
                  <a:gd name="T57" fmla="*/ 0 h 240"/>
                  <a:gd name="T58" fmla="*/ 757 w 788"/>
                  <a:gd name="T59" fmla="*/ 4 h 240"/>
                  <a:gd name="T60" fmla="*/ 737 w 788"/>
                  <a:gd name="T61" fmla="*/ 10 h 240"/>
                  <a:gd name="T62" fmla="*/ 698 w 788"/>
                  <a:gd name="T63" fmla="*/ 28 h 240"/>
                  <a:gd name="T64" fmla="*/ 698 w 788"/>
                  <a:gd name="T65" fmla="*/ 28 h 240"/>
                  <a:gd name="T66" fmla="*/ 644 w 788"/>
                  <a:gd name="T67" fmla="*/ 45 h 240"/>
                  <a:gd name="T68" fmla="*/ 589 w 788"/>
                  <a:gd name="T69" fmla="*/ 59 h 240"/>
                  <a:gd name="T70" fmla="*/ 589 w 788"/>
                  <a:gd name="T71" fmla="*/ 59 h 240"/>
                  <a:gd name="T72" fmla="*/ 539 w 788"/>
                  <a:gd name="T73" fmla="*/ 72 h 240"/>
                  <a:gd name="T74" fmla="*/ 486 w 788"/>
                  <a:gd name="T75" fmla="*/ 84 h 240"/>
                  <a:gd name="T76" fmla="*/ 383 w 788"/>
                  <a:gd name="T77" fmla="*/ 106 h 240"/>
                  <a:gd name="T78" fmla="*/ 383 w 788"/>
                  <a:gd name="T79" fmla="*/ 106 h 240"/>
                  <a:gd name="T80" fmla="*/ 286 w 788"/>
                  <a:gd name="T81" fmla="*/ 125 h 240"/>
                  <a:gd name="T82" fmla="*/ 237 w 788"/>
                  <a:gd name="T83" fmla="*/ 135 h 240"/>
                  <a:gd name="T84" fmla="*/ 186 w 788"/>
                  <a:gd name="T85" fmla="*/ 148 h 240"/>
                  <a:gd name="T86" fmla="*/ 138 w 788"/>
                  <a:gd name="T87" fmla="*/ 162 h 240"/>
                  <a:gd name="T88" fmla="*/ 89 w 788"/>
                  <a:gd name="T89" fmla="*/ 179 h 240"/>
                  <a:gd name="T90" fmla="*/ 44 w 788"/>
                  <a:gd name="T91" fmla="*/ 201 h 240"/>
                  <a:gd name="T92" fmla="*/ 23 w 788"/>
                  <a:gd name="T93" fmla="*/ 215 h 240"/>
                  <a:gd name="T94" fmla="*/ 1 w 788"/>
                  <a:gd name="T95" fmla="*/ 226 h 240"/>
                  <a:gd name="T96" fmla="*/ 1 w 788"/>
                  <a:gd name="T97" fmla="*/ 226 h 240"/>
                  <a:gd name="T98" fmla="*/ 0 w 788"/>
                  <a:gd name="T99" fmla="*/ 228 h 240"/>
                  <a:gd name="T100" fmla="*/ 0 w 788"/>
                  <a:gd name="T101" fmla="*/ 232 h 240"/>
                  <a:gd name="T102" fmla="*/ 0 w 788"/>
                  <a:gd name="T103" fmla="*/ 236 h 240"/>
                  <a:gd name="T104" fmla="*/ 5 w 788"/>
                  <a:gd name="T105" fmla="*/ 240 h 240"/>
                  <a:gd name="T106" fmla="*/ 9 w 788"/>
                  <a:gd name="T107" fmla="*/ 240 h 240"/>
                  <a:gd name="T108" fmla="*/ 9 w 788"/>
                  <a:gd name="T10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8" h="240">
                    <a:moveTo>
                      <a:pt x="9" y="240"/>
                    </a:moveTo>
                    <a:lnTo>
                      <a:pt x="9" y="240"/>
                    </a:lnTo>
                    <a:lnTo>
                      <a:pt x="107" y="203"/>
                    </a:lnTo>
                    <a:lnTo>
                      <a:pt x="157" y="187"/>
                    </a:lnTo>
                    <a:lnTo>
                      <a:pt x="206" y="172"/>
                    </a:lnTo>
                    <a:lnTo>
                      <a:pt x="206" y="172"/>
                    </a:lnTo>
                    <a:lnTo>
                      <a:pt x="258" y="160"/>
                    </a:lnTo>
                    <a:lnTo>
                      <a:pt x="309" y="148"/>
                    </a:lnTo>
                    <a:lnTo>
                      <a:pt x="412" y="127"/>
                    </a:lnTo>
                    <a:lnTo>
                      <a:pt x="412" y="127"/>
                    </a:lnTo>
                    <a:lnTo>
                      <a:pt x="515" y="106"/>
                    </a:lnTo>
                    <a:lnTo>
                      <a:pt x="566" y="96"/>
                    </a:lnTo>
                    <a:lnTo>
                      <a:pt x="618" y="82"/>
                    </a:lnTo>
                    <a:lnTo>
                      <a:pt x="618" y="82"/>
                    </a:lnTo>
                    <a:lnTo>
                      <a:pt x="659" y="70"/>
                    </a:lnTo>
                    <a:lnTo>
                      <a:pt x="700" y="57"/>
                    </a:lnTo>
                    <a:lnTo>
                      <a:pt x="700" y="57"/>
                    </a:lnTo>
                    <a:lnTo>
                      <a:pt x="722" y="51"/>
                    </a:lnTo>
                    <a:lnTo>
                      <a:pt x="745" y="43"/>
                    </a:lnTo>
                    <a:lnTo>
                      <a:pt x="766" y="34"/>
                    </a:lnTo>
                    <a:lnTo>
                      <a:pt x="776" y="26"/>
                    </a:lnTo>
                    <a:lnTo>
                      <a:pt x="784" y="20"/>
                    </a:lnTo>
                    <a:lnTo>
                      <a:pt x="784" y="20"/>
                    </a:lnTo>
                    <a:lnTo>
                      <a:pt x="788" y="12"/>
                    </a:lnTo>
                    <a:lnTo>
                      <a:pt x="788" y="6"/>
                    </a:lnTo>
                    <a:lnTo>
                      <a:pt x="782" y="2"/>
                    </a:lnTo>
                    <a:lnTo>
                      <a:pt x="776" y="0"/>
                    </a:lnTo>
                    <a:lnTo>
                      <a:pt x="776" y="0"/>
                    </a:lnTo>
                    <a:lnTo>
                      <a:pt x="766" y="0"/>
                    </a:lnTo>
                    <a:lnTo>
                      <a:pt x="757" y="4"/>
                    </a:lnTo>
                    <a:lnTo>
                      <a:pt x="737" y="10"/>
                    </a:lnTo>
                    <a:lnTo>
                      <a:pt x="698" y="28"/>
                    </a:lnTo>
                    <a:lnTo>
                      <a:pt x="698" y="28"/>
                    </a:lnTo>
                    <a:lnTo>
                      <a:pt x="644" y="45"/>
                    </a:lnTo>
                    <a:lnTo>
                      <a:pt x="589" y="59"/>
                    </a:lnTo>
                    <a:lnTo>
                      <a:pt x="589" y="59"/>
                    </a:lnTo>
                    <a:lnTo>
                      <a:pt x="539" y="72"/>
                    </a:lnTo>
                    <a:lnTo>
                      <a:pt x="486" y="84"/>
                    </a:lnTo>
                    <a:lnTo>
                      <a:pt x="383" y="106"/>
                    </a:lnTo>
                    <a:lnTo>
                      <a:pt x="383" y="106"/>
                    </a:lnTo>
                    <a:lnTo>
                      <a:pt x="286" y="125"/>
                    </a:lnTo>
                    <a:lnTo>
                      <a:pt x="237" y="135"/>
                    </a:lnTo>
                    <a:lnTo>
                      <a:pt x="186" y="148"/>
                    </a:lnTo>
                    <a:lnTo>
                      <a:pt x="138" y="162"/>
                    </a:lnTo>
                    <a:lnTo>
                      <a:pt x="89" y="179"/>
                    </a:lnTo>
                    <a:lnTo>
                      <a:pt x="44" y="201"/>
                    </a:lnTo>
                    <a:lnTo>
                      <a:pt x="23" y="215"/>
                    </a:lnTo>
                    <a:lnTo>
                      <a:pt x="1" y="226"/>
                    </a:lnTo>
                    <a:lnTo>
                      <a:pt x="1" y="226"/>
                    </a:lnTo>
                    <a:lnTo>
                      <a:pt x="0" y="228"/>
                    </a:lnTo>
                    <a:lnTo>
                      <a:pt x="0" y="232"/>
                    </a:lnTo>
                    <a:lnTo>
                      <a:pt x="0" y="236"/>
                    </a:lnTo>
                    <a:lnTo>
                      <a:pt x="5" y="240"/>
                    </a:lnTo>
                    <a:lnTo>
                      <a:pt x="9" y="240"/>
                    </a:lnTo>
                    <a:lnTo>
                      <a:pt x="9" y="2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19"/>
              <p:cNvSpPr/>
              <p:nvPr/>
            </p:nvSpPr>
            <p:spPr bwMode="auto">
              <a:xfrm>
                <a:off x="1823641" y="1815314"/>
                <a:ext cx="317500" cy="52388"/>
              </a:xfrm>
              <a:custGeom>
                <a:avLst/>
                <a:gdLst>
                  <a:gd name="T0" fmla="*/ 6 w 570"/>
                  <a:gd name="T1" fmla="*/ 127 h 127"/>
                  <a:gd name="T2" fmla="*/ 6 w 570"/>
                  <a:gd name="T3" fmla="*/ 127 h 127"/>
                  <a:gd name="T4" fmla="*/ 41 w 570"/>
                  <a:gd name="T5" fmla="*/ 127 h 127"/>
                  <a:gd name="T6" fmla="*/ 74 w 570"/>
                  <a:gd name="T7" fmla="*/ 125 h 127"/>
                  <a:gd name="T8" fmla="*/ 107 w 570"/>
                  <a:gd name="T9" fmla="*/ 121 h 127"/>
                  <a:gd name="T10" fmla="*/ 142 w 570"/>
                  <a:gd name="T11" fmla="*/ 115 h 127"/>
                  <a:gd name="T12" fmla="*/ 208 w 570"/>
                  <a:gd name="T13" fmla="*/ 103 h 127"/>
                  <a:gd name="T14" fmla="*/ 274 w 570"/>
                  <a:gd name="T15" fmla="*/ 92 h 127"/>
                  <a:gd name="T16" fmla="*/ 274 w 570"/>
                  <a:gd name="T17" fmla="*/ 92 h 127"/>
                  <a:gd name="T18" fmla="*/ 346 w 570"/>
                  <a:gd name="T19" fmla="*/ 78 h 127"/>
                  <a:gd name="T20" fmla="*/ 418 w 570"/>
                  <a:gd name="T21" fmla="*/ 64 h 127"/>
                  <a:gd name="T22" fmla="*/ 489 w 570"/>
                  <a:gd name="T23" fmla="*/ 47 h 127"/>
                  <a:gd name="T24" fmla="*/ 559 w 570"/>
                  <a:gd name="T25" fmla="*/ 29 h 127"/>
                  <a:gd name="T26" fmla="*/ 559 w 570"/>
                  <a:gd name="T27" fmla="*/ 29 h 127"/>
                  <a:gd name="T28" fmla="*/ 564 w 570"/>
                  <a:gd name="T29" fmla="*/ 26 h 127"/>
                  <a:gd name="T30" fmla="*/ 568 w 570"/>
                  <a:gd name="T31" fmla="*/ 22 h 127"/>
                  <a:gd name="T32" fmla="*/ 570 w 570"/>
                  <a:gd name="T33" fmla="*/ 16 h 127"/>
                  <a:gd name="T34" fmla="*/ 570 w 570"/>
                  <a:gd name="T35" fmla="*/ 10 h 127"/>
                  <a:gd name="T36" fmla="*/ 568 w 570"/>
                  <a:gd name="T37" fmla="*/ 6 h 127"/>
                  <a:gd name="T38" fmla="*/ 564 w 570"/>
                  <a:gd name="T39" fmla="*/ 2 h 127"/>
                  <a:gd name="T40" fmla="*/ 561 w 570"/>
                  <a:gd name="T41" fmla="*/ 0 h 127"/>
                  <a:gd name="T42" fmla="*/ 553 w 570"/>
                  <a:gd name="T43" fmla="*/ 0 h 127"/>
                  <a:gd name="T44" fmla="*/ 553 w 570"/>
                  <a:gd name="T45" fmla="*/ 0 h 127"/>
                  <a:gd name="T46" fmla="*/ 487 w 570"/>
                  <a:gd name="T47" fmla="*/ 18 h 127"/>
                  <a:gd name="T48" fmla="*/ 418 w 570"/>
                  <a:gd name="T49" fmla="*/ 35 h 127"/>
                  <a:gd name="T50" fmla="*/ 352 w 570"/>
                  <a:gd name="T51" fmla="*/ 49 h 127"/>
                  <a:gd name="T52" fmla="*/ 284 w 570"/>
                  <a:gd name="T53" fmla="*/ 62 h 127"/>
                  <a:gd name="T54" fmla="*/ 284 w 570"/>
                  <a:gd name="T55" fmla="*/ 62 h 127"/>
                  <a:gd name="T56" fmla="*/ 214 w 570"/>
                  <a:gd name="T57" fmla="*/ 74 h 127"/>
                  <a:gd name="T58" fmla="*/ 144 w 570"/>
                  <a:gd name="T59" fmla="*/ 84 h 127"/>
                  <a:gd name="T60" fmla="*/ 74 w 570"/>
                  <a:gd name="T61" fmla="*/ 96 h 127"/>
                  <a:gd name="T62" fmla="*/ 39 w 570"/>
                  <a:gd name="T63" fmla="*/ 103 h 127"/>
                  <a:gd name="T64" fmla="*/ 6 w 570"/>
                  <a:gd name="T65" fmla="*/ 113 h 127"/>
                  <a:gd name="T66" fmla="*/ 6 w 570"/>
                  <a:gd name="T67" fmla="*/ 113 h 127"/>
                  <a:gd name="T68" fmla="*/ 2 w 570"/>
                  <a:gd name="T69" fmla="*/ 115 h 127"/>
                  <a:gd name="T70" fmla="*/ 0 w 570"/>
                  <a:gd name="T71" fmla="*/ 121 h 127"/>
                  <a:gd name="T72" fmla="*/ 2 w 570"/>
                  <a:gd name="T73" fmla="*/ 125 h 127"/>
                  <a:gd name="T74" fmla="*/ 6 w 570"/>
                  <a:gd name="T75" fmla="*/ 127 h 127"/>
                  <a:gd name="T76" fmla="*/ 6 w 570"/>
                  <a:gd name="T7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70" h="127">
                    <a:moveTo>
                      <a:pt x="6" y="127"/>
                    </a:moveTo>
                    <a:lnTo>
                      <a:pt x="6" y="127"/>
                    </a:lnTo>
                    <a:lnTo>
                      <a:pt x="41" y="127"/>
                    </a:lnTo>
                    <a:lnTo>
                      <a:pt x="74" y="125"/>
                    </a:lnTo>
                    <a:lnTo>
                      <a:pt x="107" y="121"/>
                    </a:lnTo>
                    <a:lnTo>
                      <a:pt x="142" y="115"/>
                    </a:lnTo>
                    <a:lnTo>
                      <a:pt x="208" y="103"/>
                    </a:lnTo>
                    <a:lnTo>
                      <a:pt x="274" y="92"/>
                    </a:lnTo>
                    <a:lnTo>
                      <a:pt x="274" y="92"/>
                    </a:lnTo>
                    <a:lnTo>
                      <a:pt x="346" y="78"/>
                    </a:lnTo>
                    <a:lnTo>
                      <a:pt x="418" y="64"/>
                    </a:lnTo>
                    <a:lnTo>
                      <a:pt x="489" y="47"/>
                    </a:lnTo>
                    <a:lnTo>
                      <a:pt x="559" y="29"/>
                    </a:lnTo>
                    <a:lnTo>
                      <a:pt x="559" y="29"/>
                    </a:lnTo>
                    <a:lnTo>
                      <a:pt x="564" y="26"/>
                    </a:lnTo>
                    <a:lnTo>
                      <a:pt x="568" y="22"/>
                    </a:lnTo>
                    <a:lnTo>
                      <a:pt x="570" y="16"/>
                    </a:lnTo>
                    <a:lnTo>
                      <a:pt x="570" y="10"/>
                    </a:lnTo>
                    <a:lnTo>
                      <a:pt x="568" y="6"/>
                    </a:lnTo>
                    <a:lnTo>
                      <a:pt x="564" y="2"/>
                    </a:lnTo>
                    <a:lnTo>
                      <a:pt x="561" y="0"/>
                    </a:lnTo>
                    <a:lnTo>
                      <a:pt x="553" y="0"/>
                    </a:lnTo>
                    <a:lnTo>
                      <a:pt x="553" y="0"/>
                    </a:lnTo>
                    <a:lnTo>
                      <a:pt x="487" y="18"/>
                    </a:lnTo>
                    <a:lnTo>
                      <a:pt x="418" y="35"/>
                    </a:lnTo>
                    <a:lnTo>
                      <a:pt x="352" y="49"/>
                    </a:lnTo>
                    <a:lnTo>
                      <a:pt x="284" y="62"/>
                    </a:lnTo>
                    <a:lnTo>
                      <a:pt x="284" y="62"/>
                    </a:lnTo>
                    <a:lnTo>
                      <a:pt x="214" y="74"/>
                    </a:lnTo>
                    <a:lnTo>
                      <a:pt x="144" y="84"/>
                    </a:lnTo>
                    <a:lnTo>
                      <a:pt x="74" y="96"/>
                    </a:lnTo>
                    <a:lnTo>
                      <a:pt x="39" y="103"/>
                    </a:lnTo>
                    <a:lnTo>
                      <a:pt x="6" y="113"/>
                    </a:lnTo>
                    <a:lnTo>
                      <a:pt x="6" y="113"/>
                    </a:lnTo>
                    <a:lnTo>
                      <a:pt x="2" y="115"/>
                    </a:lnTo>
                    <a:lnTo>
                      <a:pt x="0" y="121"/>
                    </a:lnTo>
                    <a:lnTo>
                      <a:pt x="2" y="125"/>
                    </a:lnTo>
                    <a:lnTo>
                      <a:pt x="6" y="127"/>
                    </a:lnTo>
                    <a:lnTo>
                      <a:pt x="6" y="1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solidFill>
                    <a:srgbClr val="47494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73" name="直接连接符 72"/>
          <p:cNvCxnSpPr/>
          <p:nvPr/>
        </p:nvCxnSpPr>
        <p:spPr>
          <a:xfrm>
            <a:off x="2310106" y="5927685"/>
            <a:ext cx="4918660" cy="0"/>
          </a:xfrm>
          <a:prstGeom prst="line">
            <a:avLst/>
          </a:prstGeom>
          <a:ln w="25400">
            <a:solidFill>
              <a:srgbClr val="59B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24"/>
          <p:cNvSpPr txBox="1"/>
          <p:nvPr/>
        </p:nvSpPr>
        <p:spPr>
          <a:xfrm>
            <a:off x="3387898" y="5114779"/>
            <a:ext cx="4069571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1069340">
              <a:lnSpc>
                <a:spcPct val="130000"/>
              </a:lnSpc>
              <a:defRPr/>
            </a:pP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  <a:p>
            <a:pPr defTabSz="1069340">
              <a:lnSpc>
                <a:spcPct val="130000"/>
              </a:lnSpc>
              <a:defRPr/>
            </a:pPr>
            <a:r>
              <a:rPr lang="zh-CN" altLang="en-US" sz="1285">
                <a:solidFill>
                  <a:prstClr val="black">
                    <a:lumMod val="75000"/>
                    <a:lumOff val="2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我会和其他班干部团结协作，做好班务工作，让我们的班跟家团结，大家共同进步。</a:t>
            </a: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37" grpId="0" animBg="1"/>
      <p:bldP spid="49" grpId="0"/>
      <p:bldP spid="50" grpId="0" animBg="1"/>
      <p:bldP spid="61" grpId="0"/>
      <p:bldP spid="63" grpId="0" animBg="1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06552" y="1779719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如</a:t>
            </a:r>
            <a:r>
              <a:rPr lang="en-US" altLang="zh-CN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 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01210" y="1779719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果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31864" y="1689829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我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94975" y="179641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落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28417" y="1759174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选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91435" y="1979120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了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2" name="文本框 24"/>
          <p:cNvSpPr txBox="1"/>
          <p:nvPr/>
        </p:nvSpPr>
        <p:spPr>
          <a:xfrm>
            <a:off x="2727894" y="2861930"/>
            <a:ext cx="5239455" cy="227778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1069340">
              <a:lnSpc>
                <a:spcPct val="130000"/>
              </a:lnSpc>
              <a:defRPr/>
            </a:pPr>
            <a:endParaRPr lang="zh-CN" altLang="en-US" sz="2800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  <a:p>
            <a:pPr defTabSz="1069340">
              <a:lnSpc>
                <a:spcPct val="130000"/>
              </a:lnSpc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我仍然像我说的那样做，刻苦学习，团结同学，乐于助人，为我们班的进步奉献自己的力量。</a:t>
            </a:r>
            <a:endParaRPr lang="zh-CN" altLang="en-US" sz="2800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10972" y="1888238"/>
            <a:ext cx="688476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>
                <a:latin typeface="华康布丁体W12" panose="040B0C09000000000000" pitchFamily="81" charset="-122"/>
                <a:ea typeface="华康布丁体W12" panose="040B0C09000000000000" pitchFamily="81" charset="-122"/>
              </a:rPr>
              <a:t>老师们，同学们，</a:t>
            </a:r>
            <a:endParaRPr lang="zh-CN" altLang="en-US" sz="4400">
              <a:latin typeface="华康布丁体W12" panose="040B0C09000000000000" pitchFamily="81" charset="-122"/>
              <a:ea typeface="华康布丁体W12" panose="040B0C09000000000000" pitchFamily="81" charset="-122"/>
            </a:endParaRPr>
          </a:p>
          <a:p>
            <a:pPr algn="ctr"/>
            <a:r>
              <a:rPr lang="zh-CN" altLang="en-US" sz="4400">
                <a:latin typeface="华康布丁体W12" panose="040B0C09000000000000" pitchFamily="81" charset="-122"/>
                <a:ea typeface="华康布丁体W12" panose="040B0C09000000000000" pitchFamily="81" charset="-122"/>
              </a:rPr>
              <a:t>请你们相信我的实力，</a:t>
            </a:r>
            <a:endParaRPr lang="zh-CN" altLang="en-US" sz="4400">
              <a:latin typeface="华康布丁体W12" panose="040B0C09000000000000" pitchFamily="81" charset="-122"/>
              <a:ea typeface="华康布丁体W12" panose="040B0C09000000000000" pitchFamily="81" charset="-122"/>
            </a:endParaRPr>
          </a:p>
          <a:p>
            <a:pPr algn="ctr"/>
            <a:r>
              <a:rPr lang="zh-CN" altLang="en-US" sz="7200"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布丁体W12" panose="040B0C09000000000000" pitchFamily="81" charset="-122"/>
                <a:ea typeface="华康布丁体W12" panose="040B0C09000000000000" pitchFamily="81" charset="-122"/>
              </a:rPr>
              <a:t>请投我一票吧！</a:t>
            </a:r>
            <a:endParaRPr lang="zh-CN" altLang="en-US" sz="7200"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布丁体W12" panose="040B0C09000000000000" pitchFamily="81" charset="-122"/>
              <a:ea typeface="华康布丁体W12" panose="040B0C09000000000000" pitchFamily="81" charset="-122"/>
            </a:endParaRPr>
          </a:p>
          <a:p>
            <a:pPr algn="ctr"/>
            <a:r>
              <a:rPr lang="zh-CN" altLang="en-US" sz="4400">
                <a:latin typeface="华康布丁体W12" panose="040B0C09000000000000" pitchFamily="81" charset="-122"/>
                <a:ea typeface="华康布丁体W12" panose="040B0C09000000000000" pitchFamily="81" charset="-122"/>
              </a:rPr>
              <a:t>谢谢支持！</a:t>
            </a:r>
            <a:endParaRPr lang="zh-CN" altLang="en-US" sz="4400">
              <a:latin typeface="华康布丁体W12" panose="040B0C09000000000000" pitchFamily="81" charset="-122"/>
              <a:ea typeface="华康布丁体W12" panose="040B0C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/>
        </p:nvSpPr>
        <p:spPr>
          <a:xfrm>
            <a:off x="2852414" y="2723082"/>
            <a:ext cx="392403" cy="432061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4" tIns="40070" rIns="80144" bIns="40070" anchor="ctr"/>
          <a:lstStyle/>
          <a:p>
            <a:pPr algn="ctr" fontAlgn="base">
              <a:defRPr/>
            </a:pPr>
            <a:endParaRPr lang="zh-CN" altLang="en-US" sz="120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39597" y="2725170"/>
            <a:ext cx="6153197" cy="4320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325" tIns="0" rIns="118325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35" b="1" i="0" u="none" strike="noStrike" kern="1200" cap="none" spc="0" normalizeH="0" baseline="0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435" b="1" i="0" u="none" strike="noStrike" kern="1200" cap="none" spc="0" normalizeH="0" baseline="0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435" b="1" i="0" u="none" strike="noStrike" kern="1200" cap="none" spc="0" normalizeH="0" baseline="0" noProof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435" b="1" i="0" u="none" strike="noStrike" kern="1200" cap="none" spc="0" normalizeH="0" baseline="0" noProof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7776" y="2221100"/>
            <a:ext cx="6121888" cy="5092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3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43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43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83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43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43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7499663" y="2217970"/>
            <a:ext cx="561468" cy="5124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4" tIns="40070" rIns="80144" bIns="40070" anchor="ctr"/>
          <a:lstStyle/>
          <a:p>
            <a:pPr algn="ctr" fontAlgn="base">
              <a:defRPr/>
            </a:pPr>
            <a:endParaRPr lang="zh-CN" altLang="en-US" sz="120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596727" y="3363866"/>
            <a:ext cx="5496758" cy="1112504"/>
          </a:xfrm>
          <a:prstGeom prst="rect">
            <a:avLst/>
          </a:prstGeom>
          <a:noFill/>
          <a:ln w="25400">
            <a:noFill/>
          </a:ln>
        </p:spPr>
        <p:txBody>
          <a:bodyPr lIns="80144" tIns="40070" rIns="80144" bIns="40070" anchor="ctr"/>
          <a:p>
            <a:pPr eaLnBrk="0" hangingPunct="0">
              <a:lnSpc>
                <a:spcPts val="2400"/>
              </a:lnSpc>
            </a:pP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92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"/>
              </a:rPr>
              <a:t>www.ppthui.com/muban/</a:t>
            </a:r>
            <a:r>
              <a:rPr lang="en-US" altLang="zh-CN" sz="925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www.ppthui.com/hangye/</a:t>
            </a:r>
            <a:endParaRPr lang="en-US" altLang="zh-CN" sz="925" b="1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www.ppthui.com/gongzuo/</a:t>
            </a: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www.ppthui.com/jieri/</a:t>
            </a:r>
            <a:endParaRPr lang="en-US" altLang="zh-CN" sz="925" b="1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endParaRPr lang="en-US" altLang="zh-CN" sz="925" b="1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93282" y="888394"/>
            <a:ext cx="2504694" cy="12523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wxewm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18129" y="4174086"/>
            <a:ext cx="2255794" cy="225579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04431" y="6429880"/>
            <a:ext cx="4483746" cy="2343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扫描关注公众号“PPT汇”收藏网站防止遗忘</a:t>
            </a:r>
            <a:r>
              <a:rPr lang="en-US" altLang="zh-CN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925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免费获取更多精选PPT模板下载资源</a:t>
            </a:r>
            <a:endParaRPr lang="zh-CN" altLang="en-US" sz="925" b="1" dirty="0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55800" y="2628900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         大家好，我是风云办公。 俗话说得好：“不想当将军的士兵不是好兵。”今天，我毛遂自荐当一名小组长。  我知道我以前有许多不足的地方，比如说对学习缺乏耐心，有时比较马虎，但这学期我有信心改掉这些缺点。我的优点是开朗、乐观、团结同学、乐于助人。我很愿意作为老师的小助手，为班级做点事，为老师分忧。如果我当上了组长，我会以身作则，并带领全组同学做到以下几点：  ⒈认真上好早读课。“一年之计在于春，一日之计在于晨”呀。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、上课不讲话，不做小动作，积极发言，认真听讲。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、每次及时地收、交作业本以及监督背诵课文等。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、和小组同学互帮互助，努力做到让家长及老师放心。 请大家支持我。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35300" y="1908505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对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08841" y="1705304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自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59122" y="1562065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己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32663" y="1705304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的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82944" y="1497340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认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77560" y="1562065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知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82" y="3573352"/>
            <a:ext cx="2250257" cy="2250257"/>
          </a:xfrm>
          <a:prstGeom prst="rect">
            <a:avLst/>
          </a:prstGeom>
        </p:spPr>
      </p:pic>
      <p:sp>
        <p:nvSpPr>
          <p:cNvPr id="51" name="矩形 50"/>
          <p:cNvSpPr>
            <a:spLocks noChangeArrowheads="1"/>
          </p:cNvSpPr>
          <p:nvPr/>
        </p:nvSpPr>
        <p:spPr bwMode="auto">
          <a:xfrm>
            <a:off x="4796356" y="3320671"/>
            <a:ext cx="3359151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>
                <a:solidFill>
                  <a:prstClr val="black"/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从我做起，严格要求自己</a:t>
            </a:r>
            <a:endParaRPr lang="zh-CN" altLang="en-US" sz="1600">
              <a:solidFill>
                <a:prstClr val="black"/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189656" y="3195061"/>
            <a:ext cx="488131" cy="584775"/>
            <a:chOff x="4189656" y="3195061"/>
            <a:chExt cx="488131" cy="584775"/>
          </a:xfrm>
        </p:grpSpPr>
        <p:sp>
          <p:nvSpPr>
            <p:cNvPr id="40" name="椭圆 28"/>
            <p:cNvSpPr>
              <a:spLocks noChangeArrowheads="1"/>
            </p:cNvSpPr>
            <p:nvPr/>
          </p:nvSpPr>
          <p:spPr bwMode="auto">
            <a:xfrm>
              <a:off x="4189656" y="3268774"/>
              <a:ext cx="461616" cy="460262"/>
            </a:xfrm>
            <a:prstGeom prst="ellipse">
              <a:avLst/>
            </a:prstGeom>
            <a:solidFill>
              <a:srgbClr val="59BB8E"/>
            </a:solidFill>
            <a:ln w="19050" cap="flat" cmpd="sng" algn="ctr">
              <a:noFill/>
              <a:prstDash val="solid"/>
              <a:bevel/>
            </a:ln>
            <a:effectLst>
              <a:outerShdw blurRad="25400" dist="254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240456" y="3195061"/>
              <a:ext cx="4373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</a:rPr>
                <a:t>1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  <p:sp>
        <p:nvSpPr>
          <p:cNvPr id="56" name="矩形 55"/>
          <p:cNvSpPr>
            <a:spLocks noChangeArrowheads="1"/>
          </p:cNvSpPr>
          <p:nvPr/>
        </p:nvSpPr>
        <p:spPr bwMode="auto">
          <a:xfrm>
            <a:off x="4796355" y="3750274"/>
            <a:ext cx="3359151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>
                <a:solidFill>
                  <a:prstClr val="black"/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任何时候，任何情况下，都能想同学之所想，急同学之所急。</a:t>
            </a:r>
            <a:endParaRPr lang="zh-CN" altLang="en-US" sz="1600">
              <a:solidFill>
                <a:prstClr val="black"/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189656" y="3841491"/>
            <a:ext cx="488131" cy="584775"/>
            <a:chOff x="4189656" y="3195061"/>
            <a:chExt cx="488131" cy="584775"/>
          </a:xfrm>
        </p:grpSpPr>
        <p:sp>
          <p:nvSpPr>
            <p:cNvPr id="58" name="椭圆 28"/>
            <p:cNvSpPr>
              <a:spLocks noChangeArrowheads="1"/>
            </p:cNvSpPr>
            <p:nvPr/>
          </p:nvSpPr>
          <p:spPr bwMode="auto">
            <a:xfrm>
              <a:off x="4189656" y="3268774"/>
              <a:ext cx="461616" cy="460262"/>
            </a:xfrm>
            <a:prstGeom prst="ellipse">
              <a:avLst/>
            </a:prstGeom>
            <a:solidFill>
              <a:srgbClr val="59BB8E"/>
            </a:solidFill>
            <a:ln w="19050" cap="flat" cmpd="sng" algn="ctr">
              <a:noFill/>
              <a:prstDash val="solid"/>
              <a:bevel/>
            </a:ln>
            <a:effectLst>
              <a:outerShdw blurRad="25400" dist="254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240456" y="3195061"/>
              <a:ext cx="4373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</a:rPr>
                <a:t>2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4796355" y="4423416"/>
            <a:ext cx="3141145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>
                <a:solidFill>
                  <a:prstClr val="black"/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坚持原则，敢于积极为同学们谋求正当的权益。</a:t>
            </a:r>
            <a:endParaRPr lang="zh-CN" altLang="en-US" sz="1600">
              <a:solidFill>
                <a:prstClr val="black"/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189656" y="4487921"/>
            <a:ext cx="488131" cy="584775"/>
            <a:chOff x="4189656" y="3195061"/>
            <a:chExt cx="488131" cy="584775"/>
          </a:xfrm>
        </p:grpSpPr>
        <p:sp>
          <p:nvSpPr>
            <p:cNvPr id="62" name="椭圆 28"/>
            <p:cNvSpPr>
              <a:spLocks noChangeArrowheads="1"/>
            </p:cNvSpPr>
            <p:nvPr/>
          </p:nvSpPr>
          <p:spPr bwMode="auto">
            <a:xfrm>
              <a:off x="4189656" y="3268774"/>
              <a:ext cx="461616" cy="460262"/>
            </a:xfrm>
            <a:prstGeom prst="ellipse">
              <a:avLst/>
            </a:prstGeom>
            <a:solidFill>
              <a:srgbClr val="59BB8E"/>
            </a:solidFill>
            <a:ln w="19050" cap="flat" cmpd="sng" algn="ctr">
              <a:noFill/>
              <a:prstDash val="solid"/>
              <a:bevel/>
            </a:ln>
            <a:effectLst>
              <a:outerShdw blurRad="25400" dist="254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240456" y="3195061"/>
              <a:ext cx="4373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</a:rPr>
                <a:t>3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4796355" y="5143177"/>
            <a:ext cx="3141145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>
                <a:solidFill>
                  <a:prstClr val="black"/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班集体的带头人，处理好班上同学之间的矛盾。</a:t>
            </a:r>
            <a:endParaRPr lang="zh-CN" altLang="en-US" sz="1600">
              <a:solidFill>
                <a:prstClr val="black"/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4189656" y="5134350"/>
            <a:ext cx="488131" cy="584775"/>
            <a:chOff x="4189656" y="3195061"/>
            <a:chExt cx="488131" cy="584775"/>
          </a:xfrm>
        </p:grpSpPr>
        <p:sp>
          <p:nvSpPr>
            <p:cNvPr id="66" name="椭圆 28"/>
            <p:cNvSpPr>
              <a:spLocks noChangeArrowheads="1"/>
            </p:cNvSpPr>
            <p:nvPr/>
          </p:nvSpPr>
          <p:spPr bwMode="auto">
            <a:xfrm>
              <a:off x="4189656" y="3268774"/>
              <a:ext cx="461616" cy="460262"/>
            </a:xfrm>
            <a:prstGeom prst="ellipse">
              <a:avLst/>
            </a:prstGeom>
            <a:solidFill>
              <a:srgbClr val="59BB8E"/>
            </a:solidFill>
            <a:ln w="19050" cap="flat" cmpd="sng" algn="ctr">
              <a:noFill/>
              <a:prstDash val="solid"/>
              <a:bevel/>
            </a:ln>
            <a:effectLst>
              <a:outerShdw blurRad="25400" dist="25400" algn="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240456" y="3195061"/>
              <a:ext cx="4373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</a:rPr>
                <a:t>4</a:t>
              </a:r>
              <a:endParaRPr lang="zh-CN" altLang="en-US" sz="32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4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4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51" grpId="0"/>
      <p:bldP spid="56" grpId="0"/>
      <p:bldP spid="60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4213" y="1972367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对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37754" y="176916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班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63385" y="1904462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长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61576" y="176916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一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111857" y="1561202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职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06473" y="1625927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的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92422" y="1762778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认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154359" y="1625927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识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4469941" y="3331207"/>
            <a:ext cx="3091538" cy="408915"/>
          </a:xfrm>
          <a:prstGeom prst="rect">
            <a:avLst/>
          </a:prstGeom>
        </p:spPr>
        <p:txBody>
          <a:bodyPr wrap="square" lIns="48597" tIns="24299" rIns="48597" bIns="24299">
            <a:spAutoFit/>
          </a:bodyPr>
          <a:lstStyle/>
          <a:p>
            <a:r>
              <a:rPr lang="zh-CN" altLang="en-US" sz="117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班长是架在教师与同学之间的一座桥梁，是老师的得力助手。</a:t>
            </a:r>
            <a:endParaRPr lang="en-US" altLang="zh-CN" sz="1170">
              <a:solidFill>
                <a:schemeClr val="tx1">
                  <a:lumMod val="75000"/>
                  <a:lumOff val="25000"/>
                </a:scheme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4469941" y="3959816"/>
            <a:ext cx="3091538" cy="408915"/>
          </a:xfrm>
          <a:prstGeom prst="rect">
            <a:avLst/>
          </a:prstGeom>
        </p:spPr>
        <p:txBody>
          <a:bodyPr wrap="square" lIns="48597" tIns="24299" rIns="48597" bIns="24299">
            <a:spAutoFit/>
          </a:bodyPr>
          <a:lstStyle/>
          <a:p>
            <a:r>
              <a:rPr lang="zh-CN" altLang="en-US" sz="117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树立团队意识，班长是这个集体的领头羊，团结大家做好班级工作</a:t>
            </a:r>
            <a:endParaRPr lang="en-US" altLang="zh-CN" sz="1170">
              <a:solidFill>
                <a:schemeClr val="tx1">
                  <a:lumMod val="75000"/>
                  <a:lumOff val="25000"/>
                </a:scheme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469941" y="4638286"/>
            <a:ext cx="3091538" cy="588836"/>
          </a:xfrm>
          <a:prstGeom prst="rect">
            <a:avLst/>
          </a:prstGeom>
        </p:spPr>
        <p:txBody>
          <a:bodyPr wrap="square" lIns="48597" tIns="24299" rIns="48597" bIns="24299">
            <a:spAutoFit/>
          </a:bodyPr>
          <a:lstStyle/>
          <a:p>
            <a:r>
              <a:rPr lang="zh-CN" altLang="en-US" sz="117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树立进取意识，班长是这个集体的代表，处处代表着集体的整体形象，因此要时时刻刻有进取心，不为人后。</a:t>
            </a:r>
            <a:endParaRPr lang="en-US" altLang="zh-CN" sz="1170">
              <a:solidFill>
                <a:schemeClr val="tx1">
                  <a:lumMod val="75000"/>
                  <a:lumOff val="25000"/>
                </a:scheme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4469941" y="5316757"/>
            <a:ext cx="3194222" cy="588836"/>
          </a:xfrm>
          <a:prstGeom prst="rect">
            <a:avLst/>
          </a:prstGeom>
        </p:spPr>
        <p:txBody>
          <a:bodyPr wrap="square" lIns="48597" tIns="24299" rIns="48597" bIns="24299">
            <a:spAutoFit/>
          </a:bodyPr>
          <a:lstStyle/>
          <a:p>
            <a:r>
              <a:rPr lang="zh-CN" altLang="en-US" sz="1170">
                <a:solidFill>
                  <a:schemeClr val="tx1">
                    <a:lumMod val="75000"/>
                    <a:lumOff val="25000"/>
                  </a:scheme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树立博学意识，班级成员最主要的是任务是学习，班长要身先示范，要努力营造好班级的学习氛围。</a:t>
            </a:r>
            <a:endParaRPr lang="zh-CN" altLang="en-US" sz="1170">
              <a:solidFill>
                <a:schemeClr val="tx1">
                  <a:lumMod val="75000"/>
                  <a:lumOff val="25000"/>
                </a:scheme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99" name="Oval 25"/>
          <p:cNvSpPr/>
          <p:nvPr/>
        </p:nvSpPr>
        <p:spPr>
          <a:xfrm>
            <a:off x="4212665" y="3452136"/>
            <a:ext cx="102434" cy="1024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9B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sp>
        <p:nvSpPr>
          <p:cNvPr id="100" name="Oval 35"/>
          <p:cNvSpPr/>
          <p:nvPr/>
        </p:nvSpPr>
        <p:spPr>
          <a:xfrm>
            <a:off x="4212665" y="4132552"/>
            <a:ext cx="102434" cy="1024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9B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sp>
        <p:nvSpPr>
          <p:cNvPr id="101" name="Oval 51"/>
          <p:cNvSpPr/>
          <p:nvPr/>
        </p:nvSpPr>
        <p:spPr>
          <a:xfrm>
            <a:off x="4212665" y="4812968"/>
            <a:ext cx="102434" cy="1024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9B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sp>
        <p:nvSpPr>
          <p:cNvPr id="102" name="Oval 64"/>
          <p:cNvSpPr/>
          <p:nvPr/>
        </p:nvSpPr>
        <p:spPr>
          <a:xfrm>
            <a:off x="4212665" y="5493384"/>
            <a:ext cx="102434" cy="1024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9B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/>
          </a:p>
        </p:txBody>
      </p:sp>
      <p:grpSp>
        <p:nvGrpSpPr>
          <p:cNvPr id="103" name="组合 102"/>
          <p:cNvGrpSpPr/>
          <p:nvPr/>
        </p:nvGrpSpPr>
        <p:grpSpPr>
          <a:xfrm>
            <a:off x="2565828" y="3245210"/>
            <a:ext cx="1209449" cy="516285"/>
            <a:chOff x="1361399" y="1508768"/>
            <a:chExt cx="2275494" cy="971355"/>
          </a:xfrm>
        </p:grpSpPr>
        <p:grpSp>
          <p:nvGrpSpPr>
            <p:cNvPr id="104" name="Group 30"/>
            <p:cNvGrpSpPr/>
            <p:nvPr/>
          </p:nvGrpSpPr>
          <p:grpSpPr>
            <a:xfrm>
              <a:off x="1361399" y="1508768"/>
              <a:ext cx="2275494" cy="971355"/>
              <a:chOff x="1231550" y="1255634"/>
              <a:chExt cx="1785063" cy="762001"/>
            </a:xfrm>
          </p:grpSpPr>
          <p:sp>
            <p:nvSpPr>
              <p:cNvPr id="106" name="Flowchart: Off-page Connector 22"/>
              <p:cNvSpPr/>
              <p:nvPr/>
            </p:nvSpPr>
            <p:spPr>
              <a:xfrm rot="16200000">
                <a:off x="1829116" y="830137"/>
                <a:ext cx="762000" cy="1612995"/>
              </a:xfrm>
              <a:prstGeom prst="flowChartOffpageConnector">
                <a:avLst/>
              </a:prstGeom>
              <a:solidFill>
                <a:srgbClr val="59B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120"/>
              </a:p>
            </p:txBody>
          </p:sp>
          <p:sp>
            <p:nvSpPr>
              <p:cNvPr id="107" name="Round Same Side Corner Rectangle 23"/>
              <p:cNvSpPr/>
              <p:nvPr/>
            </p:nvSpPr>
            <p:spPr>
              <a:xfrm rot="16200000">
                <a:off x="1080978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49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  <a:endParaRPr lang="en-US" sz="149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05" name="Freeform 35"/>
            <p:cNvSpPr>
              <a:spLocks noChangeAspect="1" noEditPoints="1"/>
            </p:cNvSpPr>
            <p:nvPr/>
          </p:nvSpPr>
          <p:spPr bwMode="auto">
            <a:xfrm>
              <a:off x="2269724" y="1753520"/>
              <a:ext cx="783774" cy="457201"/>
            </a:xfrm>
            <a:custGeom>
              <a:avLst/>
              <a:gdLst>
                <a:gd name="T0" fmla="*/ 135 w 157"/>
                <a:gd name="T1" fmla="*/ 46 h 106"/>
                <a:gd name="T2" fmla="*/ 136 w 157"/>
                <a:gd name="T3" fmla="*/ 37 h 106"/>
                <a:gd name="T4" fmla="*/ 99 w 157"/>
                <a:gd name="T5" fmla="*/ 0 h 106"/>
                <a:gd name="T6" fmla="*/ 73 w 157"/>
                <a:gd name="T7" fmla="*/ 18 h 106"/>
                <a:gd name="T8" fmla="*/ 45 w 157"/>
                <a:gd name="T9" fmla="*/ 8 h 106"/>
                <a:gd name="T10" fmla="*/ 19 w 157"/>
                <a:gd name="T11" fmla="*/ 39 h 106"/>
                <a:gd name="T12" fmla="*/ 20 w 157"/>
                <a:gd name="T13" fmla="*/ 47 h 106"/>
                <a:gd name="T14" fmla="*/ 0 w 157"/>
                <a:gd name="T15" fmla="*/ 75 h 106"/>
                <a:gd name="T16" fmla="*/ 31 w 157"/>
                <a:gd name="T17" fmla="*/ 106 h 106"/>
                <a:gd name="T18" fmla="*/ 126 w 157"/>
                <a:gd name="T19" fmla="*/ 106 h 106"/>
                <a:gd name="T20" fmla="*/ 157 w 157"/>
                <a:gd name="T21" fmla="*/ 75 h 106"/>
                <a:gd name="T22" fmla="*/ 135 w 157"/>
                <a:gd name="T23" fmla="*/ 46 h 106"/>
                <a:gd name="T24" fmla="*/ 120 w 157"/>
                <a:gd name="T25" fmla="*/ 100 h 106"/>
                <a:gd name="T26" fmla="*/ 79 w 157"/>
                <a:gd name="T27" fmla="*/ 100 h 106"/>
                <a:gd name="T28" fmla="*/ 103 w 157"/>
                <a:gd name="T29" fmla="*/ 75 h 106"/>
                <a:gd name="T30" fmla="*/ 102 w 157"/>
                <a:gd name="T31" fmla="*/ 72 h 106"/>
                <a:gd name="T32" fmla="*/ 92 w 157"/>
                <a:gd name="T33" fmla="*/ 72 h 106"/>
                <a:gd name="T34" fmla="*/ 92 w 157"/>
                <a:gd name="T35" fmla="*/ 68 h 106"/>
                <a:gd name="T36" fmla="*/ 92 w 157"/>
                <a:gd name="T37" fmla="*/ 37 h 106"/>
                <a:gd name="T38" fmla="*/ 90 w 157"/>
                <a:gd name="T39" fmla="*/ 35 h 106"/>
                <a:gd name="T40" fmla="*/ 64 w 157"/>
                <a:gd name="T41" fmla="*/ 35 h 106"/>
                <a:gd name="T42" fmla="*/ 62 w 157"/>
                <a:gd name="T43" fmla="*/ 37 h 106"/>
                <a:gd name="T44" fmla="*/ 62 w 157"/>
                <a:gd name="T45" fmla="*/ 68 h 106"/>
                <a:gd name="T46" fmla="*/ 62 w 157"/>
                <a:gd name="T47" fmla="*/ 73 h 106"/>
                <a:gd name="T48" fmla="*/ 51 w 157"/>
                <a:gd name="T49" fmla="*/ 73 h 106"/>
                <a:gd name="T50" fmla="*/ 50 w 157"/>
                <a:gd name="T51" fmla="*/ 76 h 106"/>
                <a:gd name="T52" fmla="*/ 75 w 157"/>
                <a:gd name="T53" fmla="*/ 100 h 106"/>
                <a:gd name="T54" fmla="*/ 38 w 157"/>
                <a:gd name="T55" fmla="*/ 100 h 106"/>
                <a:gd name="T56" fmla="*/ 11 w 157"/>
                <a:gd name="T57" fmla="*/ 74 h 106"/>
                <a:gd name="T58" fmla="*/ 29 w 157"/>
                <a:gd name="T59" fmla="*/ 50 h 106"/>
                <a:gd name="T60" fmla="*/ 28 w 157"/>
                <a:gd name="T61" fmla="*/ 44 h 106"/>
                <a:gd name="T62" fmla="*/ 50 w 157"/>
                <a:gd name="T63" fmla="*/ 17 h 106"/>
                <a:gd name="T64" fmla="*/ 74 w 157"/>
                <a:gd name="T65" fmla="*/ 29 h 106"/>
                <a:gd name="T66" fmla="*/ 97 w 157"/>
                <a:gd name="T67" fmla="*/ 10 h 106"/>
                <a:gd name="T68" fmla="*/ 128 w 157"/>
                <a:gd name="T69" fmla="*/ 42 h 106"/>
                <a:gd name="T70" fmla="*/ 127 w 157"/>
                <a:gd name="T71" fmla="*/ 49 h 106"/>
                <a:gd name="T72" fmla="*/ 147 w 157"/>
                <a:gd name="T73" fmla="*/ 74 h 106"/>
                <a:gd name="T74" fmla="*/ 120 w 157"/>
                <a:gd name="T75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105">
                  <a:moveTo>
                    <a:pt x="135" y="46"/>
                  </a:moveTo>
                  <a:cubicBezTo>
                    <a:pt x="136" y="43"/>
                    <a:pt x="136" y="40"/>
                    <a:pt x="136" y="37"/>
                  </a:cubicBezTo>
                  <a:cubicBezTo>
                    <a:pt x="136" y="16"/>
                    <a:pt x="120" y="0"/>
                    <a:pt x="99" y="0"/>
                  </a:cubicBezTo>
                  <a:cubicBezTo>
                    <a:pt x="76" y="0"/>
                    <a:pt x="73" y="18"/>
                    <a:pt x="73" y="18"/>
                  </a:cubicBezTo>
                  <a:cubicBezTo>
                    <a:pt x="73" y="18"/>
                    <a:pt x="63" y="6"/>
                    <a:pt x="45" y="8"/>
                  </a:cubicBezTo>
                  <a:cubicBezTo>
                    <a:pt x="30" y="11"/>
                    <a:pt x="19" y="25"/>
                    <a:pt x="19" y="39"/>
                  </a:cubicBezTo>
                  <a:cubicBezTo>
                    <a:pt x="19" y="42"/>
                    <a:pt x="20" y="44"/>
                    <a:pt x="20" y="47"/>
                  </a:cubicBezTo>
                  <a:cubicBezTo>
                    <a:pt x="9" y="51"/>
                    <a:pt x="0" y="62"/>
                    <a:pt x="0" y="75"/>
                  </a:cubicBezTo>
                  <a:cubicBezTo>
                    <a:pt x="0" y="92"/>
                    <a:pt x="14" y="106"/>
                    <a:pt x="31" y="106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43" y="106"/>
                    <a:pt x="157" y="92"/>
                    <a:pt x="157" y="75"/>
                  </a:cubicBezTo>
                  <a:cubicBezTo>
                    <a:pt x="157" y="62"/>
                    <a:pt x="148" y="50"/>
                    <a:pt x="135" y="46"/>
                  </a:cubicBezTo>
                  <a:close/>
                  <a:moveTo>
                    <a:pt x="120" y="100"/>
                  </a:moveTo>
                  <a:cubicBezTo>
                    <a:pt x="79" y="100"/>
                    <a:pt x="79" y="100"/>
                    <a:pt x="79" y="100"/>
                  </a:cubicBezTo>
                  <a:cubicBezTo>
                    <a:pt x="82" y="97"/>
                    <a:pt x="103" y="75"/>
                    <a:pt x="103" y="75"/>
                  </a:cubicBezTo>
                  <a:cubicBezTo>
                    <a:pt x="103" y="75"/>
                    <a:pt x="106" y="72"/>
                    <a:pt x="102" y="72"/>
                  </a:cubicBezTo>
                  <a:cubicBezTo>
                    <a:pt x="98" y="72"/>
                    <a:pt x="92" y="72"/>
                    <a:pt x="92" y="72"/>
                  </a:cubicBezTo>
                  <a:cubicBezTo>
                    <a:pt x="92" y="72"/>
                    <a:pt x="92" y="70"/>
                    <a:pt x="92" y="68"/>
                  </a:cubicBezTo>
                  <a:cubicBezTo>
                    <a:pt x="92" y="59"/>
                    <a:pt x="92" y="43"/>
                    <a:pt x="92" y="37"/>
                  </a:cubicBezTo>
                  <a:cubicBezTo>
                    <a:pt x="92" y="37"/>
                    <a:pt x="92" y="35"/>
                    <a:pt x="90" y="35"/>
                  </a:cubicBezTo>
                  <a:cubicBezTo>
                    <a:pt x="88" y="35"/>
                    <a:pt x="67" y="35"/>
                    <a:pt x="64" y="35"/>
                  </a:cubicBezTo>
                  <a:cubicBezTo>
                    <a:pt x="61" y="35"/>
                    <a:pt x="62" y="37"/>
                    <a:pt x="62" y="37"/>
                  </a:cubicBezTo>
                  <a:cubicBezTo>
                    <a:pt x="62" y="44"/>
                    <a:pt x="62" y="59"/>
                    <a:pt x="62" y="68"/>
                  </a:cubicBezTo>
                  <a:cubicBezTo>
                    <a:pt x="62" y="71"/>
                    <a:pt x="62" y="73"/>
                    <a:pt x="62" y="73"/>
                  </a:cubicBezTo>
                  <a:cubicBezTo>
                    <a:pt x="62" y="73"/>
                    <a:pt x="54" y="73"/>
                    <a:pt x="51" y="73"/>
                  </a:cubicBezTo>
                  <a:cubicBezTo>
                    <a:pt x="47" y="73"/>
                    <a:pt x="50" y="76"/>
                    <a:pt x="50" y="76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23" y="100"/>
                    <a:pt x="11" y="88"/>
                    <a:pt x="11" y="74"/>
                  </a:cubicBezTo>
                  <a:cubicBezTo>
                    <a:pt x="11" y="63"/>
                    <a:pt x="18" y="53"/>
                    <a:pt x="29" y="50"/>
                  </a:cubicBezTo>
                  <a:cubicBezTo>
                    <a:pt x="28" y="48"/>
                    <a:pt x="28" y="46"/>
                    <a:pt x="28" y="44"/>
                  </a:cubicBezTo>
                  <a:cubicBezTo>
                    <a:pt x="28" y="31"/>
                    <a:pt x="37" y="19"/>
                    <a:pt x="50" y="17"/>
                  </a:cubicBezTo>
                  <a:cubicBezTo>
                    <a:pt x="65" y="15"/>
                    <a:pt x="74" y="29"/>
                    <a:pt x="74" y="29"/>
                  </a:cubicBezTo>
                  <a:cubicBezTo>
                    <a:pt x="74" y="29"/>
                    <a:pt x="77" y="10"/>
                    <a:pt x="97" y="10"/>
                  </a:cubicBezTo>
                  <a:cubicBezTo>
                    <a:pt x="115" y="10"/>
                    <a:pt x="128" y="24"/>
                    <a:pt x="128" y="42"/>
                  </a:cubicBezTo>
                  <a:cubicBezTo>
                    <a:pt x="128" y="44"/>
                    <a:pt x="127" y="47"/>
                    <a:pt x="127" y="49"/>
                  </a:cubicBezTo>
                  <a:cubicBezTo>
                    <a:pt x="138" y="53"/>
                    <a:pt x="147" y="62"/>
                    <a:pt x="147" y="74"/>
                  </a:cubicBezTo>
                  <a:cubicBezTo>
                    <a:pt x="147" y="88"/>
                    <a:pt x="135" y="100"/>
                    <a:pt x="120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4802" tIns="32401" rIns="64802" bIns="32401" numCol="1" anchor="t" anchorCtr="0" compatLnSpc="1"/>
            <a:lstStyle/>
            <a:p>
              <a:endParaRPr lang="en-US" sz="1700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2564470" y="4606041"/>
            <a:ext cx="3507480" cy="2700732"/>
            <a:chOff x="1358843" y="4069078"/>
            <a:chExt cx="6599079" cy="5081239"/>
          </a:xfrm>
        </p:grpSpPr>
        <p:grpSp>
          <p:nvGrpSpPr>
            <p:cNvPr id="110" name="Group 40"/>
            <p:cNvGrpSpPr/>
            <p:nvPr/>
          </p:nvGrpSpPr>
          <p:grpSpPr>
            <a:xfrm>
              <a:off x="1358843" y="4069078"/>
              <a:ext cx="6599079" cy="5081239"/>
              <a:chOff x="1229546" y="1255634"/>
              <a:chExt cx="5176798" cy="3986092"/>
            </a:xfrm>
          </p:grpSpPr>
          <p:sp>
            <p:nvSpPr>
              <p:cNvPr id="112" name="Flowchart: Off-page Connector 47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59B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1915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3" name="Round Same Side Corner Rectangle 49"/>
              <p:cNvSpPr/>
              <p:nvPr/>
            </p:nvSpPr>
            <p:spPr>
              <a:xfrm rot="16200000">
                <a:off x="1078974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49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  <a:endParaRPr lang="en-US" sz="149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114" name="Straight Connector 50"/>
              <p:cNvCxnSpPr>
                <a:endCxn id="101" idx="2"/>
              </p:cNvCxnSpPr>
              <p:nvPr/>
            </p:nvCxnSpPr>
            <p:spPr>
              <a:xfrm>
                <a:off x="5735620" y="5241725"/>
                <a:ext cx="670724" cy="1"/>
              </a:xfrm>
              <a:prstGeom prst="line">
                <a:avLst/>
              </a:prstGeom>
              <a:ln w="19050">
                <a:solidFill>
                  <a:srgbClr val="98C05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Freeform 61"/>
            <p:cNvSpPr/>
            <p:nvPr/>
          </p:nvSpPr>
          <p:spPr bwMode="auto">
            <a:xfrm>
              <a:off x="2382417" y="4264823"/>
              <a:ext cx="558388" cy="579867"/>
            </a:xfrm>
            <a:custGeom>
              <a:avLst/>
              <a:gdLst>
                <a:gd name="T0" fmla="*/ 99 w 137"/>
                <a:gd name="T1" fmla="*/ 57 h 142"/>
                <a:gd name="T2" fmla="*/ 137 w 137"/>
                <a:gd name="T3" fmla="*/ 57 h 142"/>
                <a:gd name="T4" fmla="*/ 76 w 137"/>
                <a:gd name="T5" fmla="*/ 4 h 142"/>
                <a:gd name="T6" fmla="*/ 69 w 137"/>
                <a:gd name="T7" fmla="*/ 0 h 142"/>
                <a:gd name="T8" fmla="*/ 62 w 137"/>
                <a:gd name="T9" fmla="*/ 4 h 142"/>
                <a:gd name="T10" fmla="*/ 0 w 137"/>
                <a:gd name="T11" fmla="*/ 57 h 142"/>
                <a:gd name="T12" fmla="*/ 39 w 137"/>
                <a:gd name="T13" fmla="*/ 57 h 142"/>
                <a:gd name="T14" fmla="*/ 62 w 137"/>
                <a:gd name="T15" fmla="*/ 4 h 142"/>
                <a:gd name="T16" fmla="*/ 62 w 137"/>
                <a:gd name="T17" fmla="*/ 5 h 142"/>
                <a:gd name="T18" fmla="*/ 43 w 137"/>
                <a:gd name="T19" fmla="*/ 57 h 142"/>
                <a:gd name="T20" fmla="*/ 64 w 137"/>
                <a:gd name="T21" fmla="*/ 57 h 142"/>
                <a:gd name="T22" fmla="*/ 64 w 137"/>
                <a:gd name="T23" fmla="*/ 122 h 142"/>
                <a:gd name="T24" fmla="*/ 64 w 137"/>
                <a:gd name="T25" fmla="*/ 125 h 142"/>
                <a:gd name="T26" fmla="*/ 64 w 137"/>
                <a:gd name="T27" fmla="*/ 130 h 142"/>
                <a:gd name="T28" fmla="*/ 76 w 137"/>
                <a:gd name="T29" fmla="*/ 142 h 142"/>
                <a:gd name="T30" fmla="*/ 87 w 137"/>
                <a:gd name="T31" fmla="*/ 130 h 142"/>
                <a:gd name="T32" fmla="*/ 87 w 137"/>
                <a:gd name="T33" fmla="*/ 125 h 142"/>
                <a:gd name="T34" fmla="*/ 79 w 137"/>
                <a:gd name="T35" fmla="*/ 125 h 142"/>
                <a:gd name="T36" fmla="*/ 79 w 137"/>
                <a:gd name="T37" fmla="*/ 127 h 142"/>
                <a:gd name="T38" fmla="*/ 79 w 137"/>
                <a:gd name="T39" fmla="*/ 129 h 142"/>
                <a:gd name="T40" fmla="*/ 76 w 137"/>
                <a:gd name="T41" fmla="*/ 133 h 142"/>
                <a:gd name="T42" fmla="*/ 72 w 137"/>
                <a:gd name="T43" fmla="*/ 129 h 142"/>
                <a:gd name="T44" fmla="*/ 72 w 137"/>
                <a:gd name="T45" fmla="*/ 127 h 142"/>
                <a:gd name="T46" fmla="*/ 72 w 137"/>
                <a:gd name="T47" fmla="*/ 125 h 142"/>
                <a:gd name="T48" fmla="*/ 72 w 137"/>
                <a:gd name="T49" fmla="*/ 111 h 142"/>
                <a:gd name="T50" fmla="*/ 72 w 137"/>
                <a:gd name="T51" fmla="*/ 57 h 142"/>
                <a:gd name="T52" fmla="*/ 94 w 137"/>
                <a:gd name="T53" fmla="*/ 57 h 142"/>
                <a:gd name="T54" fmla="*/ 76 w 137"/>
                <a:gd name="T55" fmla="*/ 5 h 142"/>
                <a:gd name="T56" fmla="*/ 76 w 137"/>
                <a:gd name="T57" fmla="*/ 4 h 142"/>
                <a:gd name="T58" fmla="*/ 99 w 137"/>
                <a:gd name="T59" fmla="*/ 5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42">
                  <a:moveTo>
                    <a:pt x="99" y="57"/>
                  </a:moveTo>
                  <a:cubicBezTo>
                    <a:pt x="137" y="57"/>
                    <a:pt x="137" y="57"/>
                    <a:pt x="137" y="57"/>
                  </a:cubicBezTo>
                  <a:cubicBezTo>
                    <a:pt x="130" y="28"/>
                    <a:pt x="105" y="7"/>
                    <a:pt x="76" y="4"/>
                  </a:cubicBezTo>
                  <a:cubicBezTo>
                    <a:pt x="74" y="1"/>
                    <a:pt x="72" y="0"/>
                    <a:pt x="69" y="0"/>
                  </a:cubicBezTo>
                  <a:cubicBezTo>
                    <a:pt x="66" y="0"/>
                    <a:pt x="64" y="1"/>
                    <a:pt x="62" y="4"/>
                  </a:cubicBezTo>
                  <a:cubicBezTo>
                    <a:pt x="32" y="6"/>
                    <a:pt x="7" y="28"/>
                    <a:pt x="0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24"/>
                    <a:pt x="58" y="7"/>
                    <a:pt x="62" y="4"/>
                  </a:cubicBezTo>
                  <a:cubicBezTo>
                    <a:pt x="62" y="4"/>
                    <a:pt x="62" y="5"/>
                    <a:pt x="62" y="5"/>
                  </a:cubicBezTo>
                  <a:cubicBezTo>
                    <a:pt x="41" y="31"/>
                    <a:pt x="43" y="57"/>
                    <a:pt x="43" y="57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4" y="122"/>
                    <a:pt x="64" y="122"/>
                    <a:pt x="64" y="122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6"/>
                    <a:pt x="69" y="142"/>
                    <a:pt x="76" y="142"/>
                  </a:cubicBezTo>
                  <a:cubicBezTo>
                    <a:pt x="82" y="142"/>
                    <a:pt x="87" y="136"/>
                    <a:pt x="87" y="130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9" y="131"/>
                    <a:pt x="78" y="133"/>
                    <a:pt x="76" y="133"/>
                  </a:cubicBezTo>
                  <a:cubicBezTo>
                    <a:pt x="74" y="133"/>
                    <a:pt x="72" y="131"/>
                    <a:pt x="72" y="12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7"/>
                    <a:pt x="97" y="31"/>
                    <a:pt x="76" y="5"/>
                  </a:cubicBezTo>
                  <a:cubicBezTo>
                    <a:pt x="76" y="5"/>
                    <a:pt x="76" y="4"/>
                    <a:pt x="76" y="4"/>
                  </a:cubicBezTo>
                  <a:cubicBezTo>
                    <a:pt x="80" y="7"/>
                    <a:pt x="99" y="24"/>
                    <a:pt x="99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4802" tIns="32401" rIns="64802" bIns="32401" numCol="1" anchor="t" anchorCtr="0" compatLnSpc="1"/>
            <a:lstStyle/>
            <a:p>
              <a:endParaRPr lang="en-US" sz="1275">
                <a:latin typeface="Impact" panose="020B0806030902050204" pitchFamily="34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2565828" y="3925625"/>
            <a:ext cx="3506120" cy="2700732"/>
            <a:chOff x="1361399" y="2788923"/>
            <a:chExt cx="6596522" cy="5081239"/>
          </a:xfrm>
        </p:grpSpPr>
        <p:grpSp>
          <p:nvGrpSpPr>
            <p:cNvPr id="116" name="Group 31"/>
            <p:cNvGrpSpPr/>
            <p:nvPr/>
          </p:nvGrpSpPr>
          <p:grpSpPr>
            <a:xfrm>
              <a:off x="1361399" y="2788923"/>
              <a:ext cx="6596522" cy="5081239"/>
              <a:chOff x="1231549" y="1255634"/>
              <a:chExt cx="5174790" cy="3986092"/>
            </a:xfrm>
          </p:grpSpPr>
          <p:sp>
            <p:nvSpPr>
              <p:cNvPr id="118" name="Flowchart: Off-page Connector 32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59B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1915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9" name="Round Same Side Corner Rectangle 33"/>
              <p:cNvSpPr/>
              <p:nvPr/>
            </p:nvSpPr>
            <p:spPr>
              <a:xfrm rot="16200000">
                <a:off x="1080977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49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  <a:endParaRPr lang="en-US" sz="149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120" name="Straight Connector 34"/>
              <p:cNvCxnSpPr>
                <a:endCxn id="100" idx="2"/>
              </p:cNvCxnSpPr>
              <p:nvPr/>
            </p:nvCxnSpPr>
            <p:spPr>
              <a:xfrm>
                <a:off x="5735620" y="5241725"/>
                <a:ext cx="670719" cy="1"/>
              </a:xfrm>
              <a:prstGeom prst="line">
                <a:avLst/>
              </a:prstGeom>
              <a:ln w="19050">
                <a:solidFill>
                  <a:srgbClr val="51AFA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Freeform 5"/>
            <p:cNvSpPr>
              <a:spLocks noEditPoints="1"/>
            </p:cNvSpPr>
            <p:nvPr/>
          </p:nvSpPr>
          <p:spPr bwMode="auto">
            <a:xfrm>
              <a:off x="2351352" y="3055525"/>
              <a:ext cx="620518" cy="438152"/>
            </a:xfrm>
            <a:custGeom>
              <a:avLst/>
              <a:gdLst>
                <a:gd name="T0" fmla="*/ 218 w 219"/>
                <a:gd name="T1" fmla="*/ 117 h 154"/>
                <a:gd name="T2" fmla="*/ 219 w 219"/>
                <a:gd name="T3" fmla="*/ 118 h 154"/>
                <a:gd name="T4" fmla="*/ 218 w 219"/>
                <a:gd name="T5" fmla="*/ 119 h 154"/>
                <a:gd name="T6" fmla="*/ 174 w 219"/>
                <a:gd name="T7" fmla="*/ 153 h 154"/>
                <a:gd name="T8" fmla="*/ 172 w 219"/>
                <a:gd name="T9" fmla="*/ 153 h 154"/>
                <a:gd name="T10" fmla="*/ 171 w 219"/>
                <a:gd name="T11" fmla="*/ 151 h 154"/>
                <a:gd name="T12" fmla="*/ 179 w 219"/>
                <a:gd name="T13" fmla="*/ 133 h 154"/>
                <a:gd name="T14" fmla="*/ 113 w 219"/>
                <a:gd name="T15" fmla="*/ 106 h 154"/>
                <a:gd name="T16" fmla="*/ 126 w 219"/>
                <a:gd name="T17" fmla="*/ 89 h 154"/>
                <a:gd name="T18" fmla="*/ 131 w 219"/>
                <a:gd name="T19" fmla="*/ 82 h 154"/>
                <a:gd name="T20" fmla="*/ 179 w 219"/>
                <a:gd name="T21" fmla="*/ 103 h 154"/>
                <a:gd name="T22" fmla="*/ 171 w 219"/>
                <a:gd name="T23" fmla="*/ 85 h 154"/>
                <a:gd name="T24" fmla="*/ 172 w 219"/>
                <a:gd name="T25" fmla="*/ 83 h 154"/>
                <a:gd name="T26" fmla="*/ 173 w 219"/>
                <a:gd name="T27" fmla="*/ 82 h 154"/>
                <a:gd name="T28" fmla="*/ 174 w 219"/>
                <a:gd name="T29" fmla="*/ 83 h 154"/>
                <a:gd name="T30" fmla="*/ 218 w 219"/>
                <a:gd name="T31" fmla="*/ 117 h 154"/>
                <a:gd name="T32" fmla="*/ 45 w 219"/>
                <a:gd name="T33" fmla="*/ 71 h 154"/>
                <a:gd name="T34" fmla="*/ 46 w 219"/>
                <a:gd name="T35" fmla="*/ 71 h 154"/>
                <a:gd name="T36" fmla="*/ 47 w 219"/>
                <a:gd name="T37" fmla="*/ 71 h 154"/>
                <a:gd name="T38" fmla="*/ 47 w 219"/>
                <a:gd name="T39" fmla="*/ 69 h 154"/>
                <a:gd name="T40" fmla="*/ 40 w 219"/>
                <a:gd name="T41" fmla="*/ 50 h 154"/>
                <a:gd name="T42" fmla="*/ 87 w 219"/>
                <a:gd name="T43" fmla="*/ 72 h 154"/>
                <a:gd name="T44" fmla="*/ 93 w 219"/>
                <a:gd name="T45" fmla="*/ 65 h 154"/>
                <a:gd name="T46" fmla="*/ 106 w 219"/>
                <a:gd name="T47" fmla="*/ 49 h 154"/>
                <a:gd name="T48" fmla="*/ 40 w 219"/>
                <a:gd name="T49" fmla="*/ 21 h 154"/>
                <a:gd name="T50" fmla="*/ 47 w 219"/>
                <a:gd name="T51" fmla="*/ 2 h 154"/>
                <a:gd name="T52" fmla="*/ 47 w 219"/>
                <a:gd name="T53" fmla="*/ 0 h 154"/>
                <a:gd name="T54" fmla="*/ 45 w 219"/>
                <a:gd name="T55" fmla="*/ 0 h 154"/>
                <a:gd name="T56" fmla="*/ 0 w 219"/>
                <a:gd name="T57" fmla="*/ 34 h 154"/>
                <a:gd name="T58" fmla="*/ 0 w 219"/>
                <a:gd name="T59" fmla="*/ 35 h 154"/>
                <a:gd name="T60" fmla="*/ 0 w 219"/>
                <a:gd name="T61" fmla="*/ 37 h 154"/>
                <a:gd name="T62" fmla="*/ 45 w 219"/>
                <a:gd name="T63" fmla="*/ 71 h 154"/>
                <a:gd name="T64" fmla="*/ 121 w 219"/>
                <a:gd name="T65" fmla="*/ 86 h 154"/>
                <a:gd name="T66" fmla="*/ 179 w 219"/>
                <a:gd name="T67" fmla="*/ 50 h 154"/>
                <a:gd name="T68" fmla="*/ 171 w 219"/>
                <a:gd name="T69" fmla="*/ 69 h 154"/>
                <a:gd name="T70" fmla="*/ 172 w 219"/>
                <a:gd name="T71" fmla="*/ 71 h 154"/>
                <a:gd name="T72" fmla="*/ 173 w 219"/>
                <a:gd name="T73" fmla="*/ 71 h 154"/>
                <a:gd name="T74" fmla="*/ 174 w 219"/>
                <a:gd name="T75" fmla="*/ 71 h 154"/>
                <a:gd name="T76" fmla="*/ 218 w 219"/>
                <a:gd name="T77" fmla="*/ 37 h 154"/>
                <a:gd name="T78" fmla="*/ 219 w 219"/>
                <a:gd name="T79" fmla="*/ 35 h 154"/>
                <a:gd name="T80" fmla="*/ 218 w 219"/>
                <a:gd name="T81" fmla="*/ 34 h 154"/>
                <a:gd name="T82" fmla="*/ 174 w 219"/>
                <a:gd name="T83" fmla="*/ 0 h 154"/>
                <a:gd name="T84" fmla="*/ 172 w 219"/>
                <a:gd name="T85" fmla="*/ 0 h 154"/>
                <a:gd name="T86" fmla="*/ 171 w 219"/>
                <a:gd name="T87" fmla="*/ 2 h 154"/>
                <a:gd name="T88" fmla="*/ 179 w 219"/>
                <a:gd name="T89" fmla="*/ 21 h 154"/>
                <a:gd name="T90" fmla="*/ 97 w 219"/>
                <a:gd name="T91" fmla="*/ 69 h 154"/>
                <a:gd name="T92" fmla="*/ 40 w 219"/>
                <a:gd name="T93" fmla="*/ 103 h 154"/>
                <a:gd name="T94" fmla="*/ 47 w 219"/>
                <a:gd name="T95" fmla="*/ 85 h 154"/>
                <a:gd name="T96" fmla="*/ 47 w 219"/>
                <a:gd name="T97" fmla="*/ 83 h 154"/>
                <a:gd name="T98" fmla="*/ 46 w 219"/>
                <a:gd name="T99" fmla="*/ 82 h 154"/>
                <a:gd name="T100" fmla="*/ 45 w 219"/>
                <a:gd name="T101" fmla="*/ 83 h 154"/>
                <a:gd name="T102" fmla="*/ 0 w 219"/>
                <a:gd name="T103" fmla="*/ 117 h 154"/>
                <a:gd name="T104" fmla="*/ 0 w 219"/>
                <a:gd name="T105" fmla="*/ 118 h 154"/>
                <a:gd name="T106" fmla="*/ 0 w 219"/>
                <a:gd name="T107" fmla="*/ 119 h 154"/>
                <a:gd name="T108" fmla="*/ 45 w 219"/>
                <a:gd name="T109" fmla="*/ 153 h 154"/>
                <a:gd name="T110" fmla="*/ 47 w 219"/>
                <a:gd name="T111" fmla="*/ 153 h 154"/>
                <a:gd name="T112" fmla="*/ 47 w 219"/>
                <a:gd name="T113" fmla="*/ 151 h 154"/>
                <a:gd name="T114" fmla="*/ 40 w 219"/>
                <a:gd name="T115" fmla="*/ 133 h 154"/>
                <a:gd name="T116" fmla="*/ 121 w 219"/>
                <a:gd name="T117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154">
                  <a:moveTo>
                    <a:pt x="218" y="117"/>
                  </a:moveTo>
                  <a:cubicBezTo>
                    <a:pt x="219" y="117"/>
                    <a:pt x="219" y="117"/>
                    <a:pt x="219" y="118"/>
                  </a:cubicBezTo>
                  <a:cubicBezTo>
                    <a:pt x="219" y="119"/>
                    <a:pt x="219" y="119"/>
                    <a:pt x="218" y="119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4" y="154"/>
                    <a:pt x="173" y="154"/>
                    <a:pt x="172" y="153"/>
                  </a:cubicBezTo>
                  <a:cubicBezTo>
                    <a:pt x="171" y="153"/>
                    <a:pt x="171" y="152"/>
                    <a:pt x="171" y="151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45" y="131"/>
                    <a:pt x="126" y="119"/>
                    <a:pt x="113" y="106"/>
                  </a:cubicBezTo>
                  <a:cubicBezTo>
                    <a:pt x="118" y="100"/>
                    <a:pt x="122" y="94"/>
                    <a:pt x="126" y="89"/>
                  </a:cubicBezTo>
                  <a:cubicBezTo>
                    <a:pt x="128" y="86"/>
                    <a:pt x="130" y="84"/>
                    <a:pt x="131" y="82"/>
                  </a:cubicBezTo>
                  <a:cubicBezTo>
                    <a:pt x="141" y="93"/>
                    <a:pt x="154" y="102"/>
                    <a:pt x="179" y="103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4"/>
                    <a:pt x="171" y="83"/>
                    <a:pt x="172" y="83"/>
                  </a:cubicBezTo>
                  <a:cubicBezTo>
                    <a:pt x="172" y="82"/>
                    <a:pt x="173" y="82"/>
                    <a:pt x="173" y="82"/>
                  </a:cubicBezTo>
                  <a:cubicBezTo>
                    <a:pt x="173" y="82"/>
                    <a:pt x="174" y="82"/>
                    <a:pt x="174" y="83"/>
                  </a:cubicBezTo>
                  <a:lnTo>
                    <a:pt x="218" y="117"/>
                  </a:lnTo>
                  <a:close/>
                  <a:moveTo>
                    <a:pt x="45" y="71"/>
                  </a:moveTo>
                  <a:cubicBezTo>
                    <a:pt x="45" y="71"/>
                    <a:pt x="45" y="71"/>
                    <a:pt x="46" y="71"/>
                  </a:cubicBezTo>
                  <a:cubicBezTo>
                    <a:pt x="46" y="71"/>
                    <a:pt x="46" y="71"/>
                    <a:pt x="47" y="71"/>
                  </a:cubicBezTo>
                  <a:cubicBezTo>
                    <a:pt x="47" y="70"/>
                    <a:pt x="48" y="69"/>
                    <a:pt x="47" y="69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65" y="52"/>
                    <a:pt x="77" y="61"/>
                    <a:pt x="87" y="72"/>
                  </a:cubicBezTo>
                  <a:cubicBezTo>
                    <a:pt x="89" y="70"/>
                    <a:pt x="91" y="68"/>
                    <a:pt x="93" y="65"/>
                  </a:cubicBezTo>
                  <a:cubicBezTo>
                    <a:pt x="96" y="60"/>
                    <a:pt x="101" y="54"/>
                    <a:pt x="106" y="49"/>
                  </a:cubicBezTo>
                  <a:cubicBezTo>
                    <a:pt x="92" y="35"/>
                    <a:pt x="73" y="23"/>
                    <a:pt x="40" y="2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1"/>
                    <a:pt x="47" y="1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lnTo>
                    <a:pt x="45" y="71"/>
                  </a:lnTo>
                  <a:close/>
                  <a:moveTo>
                    <a:pt x="121" y="86"/>
                  </a:moveTo>
                  <a:cubicBezTo>
                    <a:pt x="134" y="67"/>
                    <a:pt x="145" y="53"/>
                    <a:pt x="179" y="50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69"/>
                    <a:pt x="171" y="70"/>
                    <a:pt x="172" y="71"/>
                  </a:cubicBezTo>
                  <a:cubicBezTo>
                    <a:pt x="172" y="71"/>
                    <a:pt x="173" y="71"/>
                    <a:pt x="173" y="71"/>
                  </a:cubicBezTo>
                  <a:cubicBezTo>
                    <a:pt x="173" y="71"/>
                    <a:pt x="174" y="71"/>
                    <a:pt x="174" y="71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6"/>
                    <a:pt x="219" y="36"/>
                    <a:pt x="219" y="35"/>
                  </a:cubicBezTo>
                  <a:cubicBezTo>
                    <a:pt x="219" y="35"/>
                    <a:pt x="219" y="34"/>
                    <a:pt x="218" y="34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3" y="0"/>
                    <a:pt x="172" y="0"/>
                  </a:cubicBezTo>
                  <a:cubicBezTo>
                    <a:pt x="171" y="1"/>
                    <a:pt x="171" y="1"/>
                    <a:pt x="171" y="2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30" y="23"/>
                    <a:pt x="112" y="48"/>
                    <a:pt x="97" y="69"/>
                  </a:cubicBezTo>
                  <a:cubicBezTo>
                    <a:pt x="84" y="87"/>
                    <a:pt x="74" y="101"/>
                    <a:pt x="40" y="103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8" y="84"/>
                    <a:pt x="47" y="83"/>
                    <a:pt x="47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5" y="82"/>
                    <a:pt x="45" y="82"/>
                    <a:pt x="45" y="8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4"/>
                    <a:pt x="46" y="154"/>
                    <a:pt x="47" y="153"/>
                  </a:cubicBezTo>
                  <a:cubicBezTo>
                    <a:pt x="47" y="153"/>
                    <a:pt x="48" y="152"/>
                    <a:pt x="47" y="151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89" y="131"/>
                    <a:pt x="107" y="106"/>
                    <a:pt x="121" y="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4802" tIns="32401" rIns="64802" bIns="32401" numCol="1" anchor="t" anchorCtr="0" compatLnSpc="1"/>
            <a:lstStyle/>
            <a:p>
              <a:endParaRPr lang="id-ID" sz="955">
                <a:latin typeface="Impact" panose="020B080603090205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2564471" y="5286457"/>
            <a:ext cx="3507478" cy="2700732"/>
            <a:chOff x="1358844" y="5349234"/>
            <a:chExt cx="6599077" cy="5081239"/>
          </a:xfrm>
        </p:grpSpPr>
        <p:grpSp>
          <p:nvGrpSpPr>
            <p:cNvPr id="122" name="Group 56"/>
            <p:cNvGrpSpPr/>
            <p:nvPr/>
          </p:nvGrpSpPr>
          <p:grpSpPr>
            <a:xfrm>
              <a:off x="1358844" y="5349234"/>
              <a:ext cx="6599077" cy="5081239"/>
              <a:chOff x="1229545" y="1255634"/>
              <a:chExt cx="5176794" cy="3986092"/>
            </a:xfrm>
          </p:grpSpPr>
          <p:sp>
            <p:nvSpPr>
              <p:cNvPr id="127" name="Flowchart: Off-page Connector 59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rgbClr val="59B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1915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28" name="Round Same Side Corner Rectangle 61"/>
              <p:cNvSpPr/>
              <p:nvPr/>
            </p:nvSpPr>
            <p:spPr>
              <a:xfrm rot="16200000">
                <a:off x="1078973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49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  <a:endParaRPr lang="en-US" sz="149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129" name="Straight Connector 63"/>
              <p:cNvCxnSpPr>
                <a:endCxn id="102" idx="2"/>
              </p:cNvCxnSpPr>
              <p:nvPr/>
            </p:nvCxnSpPr>
            <p:spPr>
              <a:xfrm>
                <a:off x="5735620" y="5241725"/>
                <a:ext cx="670719" cy="1"/>
              </a:xfrm>
              <a:prstGeom prst="line">
                <a:avLst/>
              </a:prstGeom>
              <a:ln w="19050">
                <a:solidFill>
                  <a:srgbClr val="51AFA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50"/>
            <p:cNvGrpSpPr/>
            <p:nvPr/>
          </p:nvGrpSpPr>
          <p:grpSpPr>
            <a:xfrm>
              <a:off x="2365810" y="5540420"/>
              <a:ext cx="591603" cy="588985"/>
              <a:chOff x="6350" y="-3175"/>
              <a:chExt cx="717550" cy="714376"/>
            </a:xfrm>
            <a:solidFill>
              <a:schemeClr val="bg1"/>
            </a:solidFill>
          </p:grpSpPr>
          <p:sp>
            <p:nvSpPr>
              <p:cNvPr id="124" name="Freeform 18"/>
              <p:cNvSpPr/>
              <p:nvPr/>
            </p:nvSpPr>
            <p:spPr bwMode="auto">
              <a:xfrm>
                <a:off x="438150" y="430213"/>
                <a:ext cx="285750" cy="280988"/>
              </a:xfrm>
              <a:custGeom>
                <a:avLst/>
                <a:gdLst>
                  <a:gd name="T0" fmla="*/ 68 w 75"/>
                  <a:gd name="T1" fmla="*/ 42 h 74"/>
                  <a:gd name="T2" fmla="*/ 25 w 75"/>
                  <a:gd name="T3" fmla="*/ 0 h 74"/>
                  <a:gd name="T4" fmla="*/ 0 w 75"/>
                  <a:gd name="T5" fmla="*/ 24 h 74"/>
                  <a:gd name="T6" fmla="*/ 43 w 75"/>
                  <a:gd name="T7" fmla="*/ 67 h 74"/>
                  <a:gd name="T8" fmla="*/ 68 w 75"/>
                  <a:gd name="T9" fmla="*/ 67 h 74"/>
                  <a:gd name="T10" fmla="*/ 68 w 75"/>
                  <a:gd name="T11" fmla="*/ 4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4802" tIns="32401" rIns="64802" bIns="32401" numCol="1" anchor="t" anchorCtr="0" compatLnSpc="1"/>
              <a:lstStyle/>
              <a:p>
                <a:endParaRPr lang="id-ID" sz="955">
                  <a:latin typeface="Impact" panose="020B0806030902050204" pitchFamily="34" charset="0"/>
                </a:endParaRPr>
              </a:p>
            </p:txBody>
          </p:sp>
          <p:sp>
            <p:nvSpPr>
              <p:cNvPr id="125" name="Freeform 19"/>
              <p:cNvSpPr>
                <a:spLocks noEditPoints="1"/>
              </p:cNvSpPr>
              <p:nvPr/>
            </p:nvSpPr>
            <p:spPr bwMode="auto">
              <a:xfrm>
                <a:off x="6350" y="-3175"/>
                <a:ext cx="530225" cy="531813"/>
              </a:xfrm>
              <a:custGeom>
                <a:avLst/>
                <a:gdLst>
                  <a:gd name="T0" fmla="*/ 139 w 139"/>
                  <a:gd name="T1" fmla="*/ 70 h 140"/>
                  <a:gd name="T2" fmla="*/ 70 w 139"/>
                  <a:gd name="T3" fmla="*/ 0 h 140"/>
                  <a:gd name="T4" fmla="*/ 0 w 139"/>
                  <a:gd name="T5" fmla="*/ 70 h 140"/>
                  <a:gd name="T6" fmla="*/ 70 w 139"/>
                  <a:gd name="T7" fmla="*/ 140 h 140"/>
                  <a:gd name="T8" fmla="*/ 139 w 139"/>
                  <a:gd name="T9" fmla="*/ 70 h 140"/>
                  <a:gd name="T10" fmla="*/ 70 w 139"/>
                  <a:gd name="T11" fmla="*/ 122 h 140"/>
                  <a:gd name="T12" fmla="*/ 17 w 139"/>
                  <a:gd name="T13" fmla="*/ 70 h 140"/>
                  <a:gd name="T14" fmla="*/ 70 w 139"/>
                  <a:gd name="T15" fmla="*/ 17 h 140"/>
                  <a:gd name="T16" fmla="*/ 122 w 139"/>
                  <a:gd name="T17" fmla="*/ 70 h 140"/>
                  <a:gd name="T18" fmla="*/ 70 w 139"/>
                  <a:gd name="T19" fmla="*/ 1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4802" tIns="32401" rIns="64802" bIns="32401" numCol="1" anchor="t" anchorCtr="0" compatLnSpc="1"/>
              <a:lstStyle/>
              <a:p>
                <a:endParaRPr lang="id-ID" sz="955">
                  <a:latin typeface="Impact" panose="020B0806030902050204" pitchFamily="34" charset="0"/>
                </a:endParaRPr>
              </a:p>
            </p:txBody>
          </p:sp>
          <p:sp>
            <p:nvSpPr>
              <p:cNvPr id="126" name="Freeform 20"/>
              <p:cNvSpPr/>
              <p:nvPr/>
            </p:nvSpPr>
            <p:spPr bwMode="auto">
              <a:xfrm>
                <a:off x="117475" y="106363"/>
                <a:ext cx="157163" cy="155575"/>
              </a:xfrm>
              <a:custGeom>
                <a:avLst/>
                <a:gdLst>
                  <a:gd name="T0" fmla="*/ 0 w 41"/>
                  <a:gd name="T1" fmla="*/ 41 h 41"/>
                  <a:gd name="T2" fmla="*/ 12 w 41"/>
                  <a:gd name="T3" fmla="*/ 41 h 41"/>
                  <a:gd name="T4" fmla="*/ 41 w 41"/>
                  <a:gd name="T5" fmla="*/ 12 h 41"/>
                  <a:gd name="T6" fmla="*/ 41 w 41"/>
                  <a:gd name="T7" fmla="*/ 0 h 41"/>
                  <a:gd name="T8" fmla="*/ 0 w 4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4802" tIns="32401" rIns="64802" bIns="32401" numCol="1" anchor="t" anchorCtr="0" compatLnSpc="1"/>
              <a:lstStyle/>
              <a:p>
                <a:endParaRPr lang="id-ID" sz="955">
                  <a:latin typeface="Impact" panose="020B080603090205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4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4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4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4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4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4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0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27" grpId="0"/>
      <p:bldP spid="28" grpId="0"/>
      <p:bldP spid="88" grpId="0"/>
      <p:bldP spid="91" grpId="0"/>
      <p:bldP spid="94" grpId="0"/>
      <p:bldP spid="97" grpId="0"/>
      <p:bldP spid="99" grpId="0" animBg="1"/>
      <p:bldP spid="100" grpId="0" animBg="1"/>
      <p:bldP spid="101" grpId="0" animBg="1"/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81813" y="1921567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成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55354" y="171836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绩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0985" y="1853662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与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79176" y="171836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荣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53465" y="1876868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耀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2" name="Shape 4113"/>
          <p:cNvSpPr/>
          <p:nvPr/>
        </p:nvSpPr>
        <p:spPr>
          <a:xfrm>
            <a:off x="2044700" y="3333743"/>
            <a:ext cx="872744" cy="892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rgbClr val="59BB8E"/>
          </a:solidFill>
          <a:ln w="12700">
            <a:miter lim="400000"/>
          </a:ln>
        </p:spPr>
        <p:txBody>
          <a:bodyPr lIns="33397" tIns="33397" rIns="33397" bIns="33397" anchor="ctr"/>
          <a:lstStyle/>
          <a:p>
            <a:pPr defTabSz="106870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74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6877" y="4830360"/>
            <a:ext cx="1764936" cy="863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/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作品</a:t>
            </a:r>
            <a:r>
              <a:rPr lang="en-US" altLang="zh-CN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《</a:t>
            </a:r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欢欢的红色跑车</a:t>
            </a:r>
            <a:r>
              <a:rPr lang="en-US" altLang="zh-CN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》</a:t>
            </a:r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获得</a:t>
            </a:r>
            <a:r>
              <a:rPr lang="en-US" altLang="zh-CN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201X</a:t>
            </a:r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中国童话节童话故事创作大赛优秀作品奖。</a:t>
            </a:r>
            <a:endParaRPr lang="nl-NL" altLang="zh-CN" sz="1400" kern="0">
              <a:solidFill>
                <a:sysClr val="window" lastClr="FFFFFF">
                  <a:lumMod val="50000"/>
                </a:sys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1916232" y="4425637"/>
            <a:ext cx="11662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>
              <a:defRPr/>
            </a:pPr>
            <a:r>
              <a:rPr lang="en-US" altLang="zh-CN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201X</a:t>
            </a: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年</a:t>
            </a:r>
            <a:r>
              <a:rPr lang="en-US" altLang="zh-CN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12</a:t>
            </a: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月</a:t>
            </a:r>
            <a:endParaRPr lang="en-GB" sz="1600" b="1" kern="0">
              <a:solidFill>
                <a:prstClr val="black">
                  <a:lumMod val="65000"/>
                  <a:lumOff val="3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15" name="Shape 4113"/>
          <p:cNvSpPr/>
          <p:nvPr/>
        </p:nvSpPr>
        <p:spPr>
          <a:xfrm>
            <a:off x="3676909" y="3333743"/>
            <a:ext cx="872744" cy="892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rgbClr val="59BB8E"/>
          </a:solidFill>
          <a:ln w="12700">
            <a:miter lim="400000"/>
          </a:ln>
        </p:spPr>
        <p:txBody>
          <a:bodyPr lIns="33397" tIns="33397" rIns="33397" bIns="33397" anchor="ctr"/>
          <a:lstStyle/>
          <a:p>
            <a:pPr defTabSz="106870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74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3479206" y="4830360"/>
            <a:ext cx="1337113" cy="863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/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获得</a:t>
            </a:r>
            <a:r>
              <a:rPr lang="en-US" altLang="zh-CN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201X</a:t>
            </a:r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年英语嘉年华活动才艺秀“最佳风采奖”。</a:t>
            </a:r>
            <a:endParaRPr lang="nl-NL" altLang="zh-CN" sz="1400" kern="0">
              <a:solidFill>
                <a:sysClr val="window" lastClr="FFFFFF">
                  <a:lumMod val="50000"/>
                </a:sys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3548441" y="4425637"/>
            <a:ext cx="11662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>
              <a:defRPr/>
            </a:pPr>
            <a:r>
              <a:rPr lang="en-US" altLang="zh-CN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201X</a:t>
            </a: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年</a:t>
            </a:r>
            <a:r>
              <a:rPr lang="en-US" altLang="zh-CN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12</a:t>
            </a: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月</a:t>
            </a:r>
            <a:endParaRPr lang="en-GB" sz="1600" b="1" kern="0">
              <a:solidFill>
                <a:prstClr val="black">
                  <a:lumMod val="65000"/>
                  <a:lumOff val="3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18" name="Shape 4113"/>
          <p:cNvSpPr/>
          <p:nvPr/>
        </p:nvSpPr>
        <p:spPr>
          <a:xfrm>
            <a:off x="5208808" y="3333743"/>
            <a:ext cx="872744" cy="892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rgbClr val="59BB8E"/>
          </a:solidFill>
          <a:ln w="12700">
            <a:miter lim="400000"/>
          </a:ln>
        </p:spPr>
        <p:txBody>
          <a:bodyPr lIns="33397" tIns="33397" rIns="33397" bIns="33397" anchor="ctr"/>
          <a:lstStyle/>
          <a:p>
            <a:pPr defTabSz="106870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74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4899651" y="4834720"/>
            <a:ext cx="1572853" cy="863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/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评为深圳市翠北实验小学班级“好</a:t>
            </a:r>
            <a:r>
              <a:rPr lang="en-US" altLang="zh-CN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2013</a:t>
            </a:r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年</a:t>
            </a:r>
            <a:r>
              <a:rPr lang="en-US" altLang="zh-CN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7</a:t>
            </a:r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月习惯之星”</a:t>
            </a:r>
            <a:endParaRPr lang="nl-NL" altLang="zh-CN" sz="1400" kern="0">
              <a:solidFill>
                <a:sysClr val="window" lastClr="FFFFFF">
                  <a:lumMod val="50000"/>
                </a:sys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0340" y="4425637"/>
            <a:ext cx="11662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>
              <a:defRPr/>
            </a:pPr>
            <a:r>
              <a:rPr lang="en-US" altLang="zh-CN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201X</a:t>
            </a: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年</a:t>
            </a:r>
            <a:r>
              <a:rPr lang="en-US" altLang="zh-CN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12</a:t>
            </a: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月</a:t>
            </a:r>
            <a:endParaRPr lang="en-GB" sz="1600" b="1" kern="0">
              <a:solidFill>
                <a:prstClr val="black">
                  <a:lumMod val="65000"/>
                  <a:lumOff val="3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21" name="Shape 4113"/>
          <p:cNvSpPr/>
          <p:nvPr/>
        </p:nvSpPr>
        <p:spPr>
          <a:xfrm>
            <a:off x="6740707" y="3333743"/>
            <a:ext cx="872744" cy="892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rgbClr val="59BB8E"/>
          </a:solidFill>
          <a:ln w="12700">
            <a:miter lim="400000"/>
          </a:ln>
        </p:spPr>
        <p:txBody>
          <a:bodyPr lIns="33397" tIns="33397" rIns="33397" bIns="33397" anchor="ctr"/>
          <a:lstStyle/>
          <a:p>
            <a:pPr defTabSz="106870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74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 Light"/>
              <a:sym typeface="Helvetica Light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6612238" y="4830360"/>
            <a:ext cx="1465581" cy="6472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/>
            <a:r>
              <a:rPr lang="zh-CN" altLang="en-US" sz="1400" kern="0">
                <a:solidFill>
                  <a:sysClr val="window" lastClr="FFFFFF">
                    <a:lumMod val="50000"/>
                  </a:sys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学习刻苦、尊敬师长、行为文明，被评为“文明学生”。</a:t>
            </a:r>
            <a:endParaRPr lang="nl-NL" altLang="zh-CN" sz="1400" kern="0">
              <a:solidFill>
                <a:sysClr val="window" lastClr="FFFFFF">
                  <a:lumMod val="50000"/>
                </a:sys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23" name="TextBox 19"/>
          <p:cNvSpPr txBox="1"/>
          <p:nvPr/>
        </p:nvSpPr>
        <p:spPr>
          <a:xfrm>
            <a:off x="6612239" y="4425637"/>
            <a:ext cx="11662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>
              <a:defRPr/>
            </a:pPr>
            <a:r>
              <a:rPr lang="en-US" altLang="zh-CN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201X</a:t>
            </a: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年</a:t>
            </a:r>
            <a:r>
              <a:rPr lang="en-US" altLang="zh-CN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1</a:t>
            </a: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月</a:t>
            </a:r>
            <a:endParaRPr lang="en-GB" sz="1600" b="1" kern="0">
              <a:solidFill>
                <a:prstClr val="black">
                  <a:lumMod val="65000"/>
                  <a:lumOff val="3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2" grpId="0" animBg="1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81813" y="1921567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成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55354" y="171836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绩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80985" y="1853662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与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79176" y="171836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荣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53465" y="1876868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耀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243834" y="2815263"/>
            <a:ext cx="2438689" cy="1675145"/>
            <a:chOff x="648494" y="2582087"/>
            <a:chExt cx="3168352" cy="217635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4" y="2582087"/>
              <a:ext cx="3168352" cy="2176353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936526" y="2826420"/>
              <a:ext cx="2520280" cy="1512168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218316" y="2811047"/>
            <a:ext cx="2438689" cy="1675145"/>
            <a:chOff x="648494" y="2582087"/>
            <a:chExt cx="3168352" cy="217635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4" y="2582087"/>
              <a:ext cx="3168352" cy="2176353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936526" y="2826420"/>
              <a:ext cx="2520280" cy="1512168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260085" y="4619387"/>
            <a:ext cx="2438689" cy="1675145"/>
            <a:chOff x="648494" y="2582087"/>
            <a:chExt cx="3168352" cy="217635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4" y="2582087"/>
              <a:ext cx="3168352" cy="2176353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936526" y="2826420"/>
              <a:ext cx="2520280" cy="1512168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218316" y="4647247"/>
            <a:ext cx="2438689" cy="1675145"/>
            <a:chOff x="648494" y="2582087"/>
            <a:chExt cx="3168352" cy="217635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94" y="2582087"/>
              <a:ext cx="3168352" cy="2176353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936526" y="2826420"/>
              <a:ext cx="2520280" cy="1512168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TextBox 19"/>
          <p:cNvSpPr txBox="1"/>
          <p:nvPr/>
        </p:nvSpPr>
        <p:spPr>
          <a:xfrm>
            <a:off x="2572184" y="4405767"/>
            <a:ext cx="16192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>
              <a:defRPr/>
            </a:pP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输入获奖说明</a:t>
            </a:r>
            <a:endParaRPr lang="en-GB" sz="1600" b="1" kern="0">
              <a:solidFill>
                <a:prstClr val="black">
                  <a:lumMod val="65000"/>
                  <a:lumOff val="3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37" name="TextBox 19"/>
          <p:cNvSpPr txBox="1"/>
          <p:nvPr/>
        </p:nvSpPr>
        <p:spPr>
          <a:xfrm>
            <a:off x="5508870" y="4405767"/>
            <a:ext cx="16192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>
              <a:defRPr/>
            </a:pP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输入获奖说明</a:t>
            </a:r>
            <a:endParaRPr lang="en-GB" sz="1600" b="1" kern="0">
              <a:solidFill>
                <a:prstClr val="black">
                  <a:lumMod val="65000"/>
                  <a:lumOff val="3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38" name="TextBox 19"/>
          <p:cNvSpPr txBox="1"/>
          <p:nvPr/>
        </p:nvSpPr>
        <p:spPr>
          <a:xfrm>
            <a:off x="2572869" y="6180364"/>
            <a:ext cx="16192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>
              <a:defRPr/>
            </a:pP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输入获奖说明</a:t>
            </a:r>
            <a:endParaRPr lang="en-GB" sz="1600" b="1" kern="0">
              <a:solidFill>
                <a:prstClr val="black">
                  <a:lumMod val="65000"/>
                  <a:lumOff val="3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39" name="TextBox 19"/>
          <p:cNvSpPr txBox="1"/>
          <p:nvPr/>
        </p:nvSpPr>
        <p:spPr>
          <a:xfrm>
            <a:off x="5595114" y="6180364"/>
            <a:ext cx="16192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705">
              <a:defRPr/>
            </a:pPr>
            <a:r>
              <a:rPr lang="zh-CN" altLang="en-US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输入获奖说明</a:t>
            </a:r>
            <a:endParaRPr lang="en-GB" sz="1600" b="1" kern="0">
              <a:solidFill>
                <a:prstClr val="black">
                  <a:lumMod val="65000"/>
                  <a:lumOff val="3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67913" y="1949859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我</a:t>
            </a:r>
            <a:r>
              <a:rPr lang="en-US" altLang="zh-CN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  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73499" y="185752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的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48161" y="1857526"/>
            <a:ext cx="874662" cy="110799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66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优</a:t>
            </a:r>
            <a:endParaRPr lang="zh-CN" altLang="en-US" sz="66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63328" y="1672860"/>
            <a:ext cx="874662" cy="110799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66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势</a:t>
            </a:r>
            <a:endParaRPr lang="zh-CN" altLang="en-US" sz="66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2" name="文本框 24"/>
          <p:cNvSpPr txBox="1"/>
          <p:nvPr/>
        </p:nvSpPr>
        <p:spPr>
          <a:xfrm>
            <a:off x="2438090" y="4816357"/>
            <a:ext cx="1225026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1069340">
              <a:lnSpc>
                <a:spcPct val="130000"/>
              </a:lnSpc>
              <a:defRPr/>
            </a:pPr>
            <a:r>
              <a:rPr lang="zh-CN" altLang="en-US" sz="1285">
                <a:solidFill>
                  <a:prstClr val="black">
                    <a:lumMod val="75000"/>
                    <a:lumOff val="2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多年担任班长的经历，具有丰富的班级工作经验。</a:t>
            </a: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376884" y="3063038"/>
            <a:ext cx="1185969" cy="1643452"/>
            <a:chOff x="1758951" y="1423987"/>
            <a:chExt cx="1014413" cy="1867981"/>
          </a:xfrm>
        </p:grpSpPr>
        <p:sp>
          <p:nvSpPr>
            <p:cNvPr id="14" name="圆角矩形 7"/>
            <p:cNvSpPr/>
            <p:nvPr/>
          </p:nvSpPr>
          <p:spPr>
            <a:xfrm flipH="1" flipV="1">
              <a:off x="2182814" y="1423987"/>
              <a:ext cx="166687" cy="758429"/>
            </a:xfrm>
            <a:custGeom>
              <a:avLst/>
              <a:gdLst>
                <a:gd name="connsiteX0" fmla="*/ 379028 w 379028"/>
                <a:gd name="connsiteY0" fmla="*/ 0 h 2132857"/>
                <a:gd name="connsiteX1" fmla="*/ 379027 w 379028"/>
                <a:gd name="connsiteY1" fmla="*/ 1943343 h 2132857"/>
                <a:gd name="connsiteX2" fmla="*/ 189513 w 379028"/>
                <a:gd name="connsiteY2" fmla="*/ 2132857 h 2132857"/>
                <a:gd name="connsiteX3" fmla="*/ 189514 w 379028"/>
                <a:gd name="connsiteY3" fmla="*/ 2132856 h 2132857"/>
                <a:gd name="connsiteX4" fmla="*/ 0 w 379028"/>
                <a:gd name="connsiteY4" fmla="*/ 1943342 h 2132857"/>
                <a:gd name="connsiteX5" fmla="*/ 0 w 379028"/>
                <a:gd name="connsiteY5" fmla="*/ 0 h 2132857"/>
                <a:gd name="connsiteX6" fmla="*/ 470468 w 470468"/>
                <a:gd name="connsiteY6" fmla="*/ 91440 h 21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9028" h="2132857">
                  <a:moveTo>
                    <a:pt x="379028" y="0"/>
                  </a:moveTo>
                  <a:cubicBezTo>
                    <a:pt x="379028" y="647781"/>
                    <a:pt x="379027" y="1295562"/>
                    <a:pt x="379027" y="1943343"/>
                  </a:cubicBezTo>
                  <a:cubicBezTo>
                    <a:pt x="379027" y="2048009"/>
                    <a:pt x="294179" y="2132857"/>
                    <a:pt x="189513" y="2132857"/>
                  </a:cubicBezTo>
                  <a:lnTo>
                    <a:pt x="189514" y="2132856"/>
                  </a:lnTo>
                  <a:cubicBezTo>
                    <a:pt x="84848" y="2132856"/>
                    <a:pt x="0" y="2048008"/>
                    <a:pt x="0" y="1943342"/>
                  </a:cubicBez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15" name="八角星 14"/>
            <p:cNvSpPr/>
            <p:nvPr/>
          </p:nvSpPr>
          <p:spPr>
            <a:xfrm>
              <a:off x="1758951" y="2091928"/>
              <a:ext cx="1014413" cy="1200040"/>
            </a:xfrm>
            <a:prstGeom prst="star8">
              <a:avLst>
                <a:gd name="adj" fmla="val 42115"/>
              </a:avLst>
            </a:prstGeom>
            <a:solidFill>
              <a:srgbClr val="59BB8E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r>
                <a:rPr lang="en-US" altLang="zh-CN" sz="3275" kern="0">
                  <a:ln w="12700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275" kern="0">
                <a:ln w="12700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187576" y="2063353"/>
              <a:ext cx="157163" cy="12858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2197101" y="2077641"/>
              <a:ext cx="138113" cy="10120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63185" y="3063039"/>
            <a:ext cx="1185969" cy="1643453"/>
            <a:chOff x="4867276" y="1423987"/>
            <a:chExt cx="1014413" cy="1867982"/>
          </a:xfrm>
        </p:grpSpPr>
        <p:sp>
          <p:nvSpPr>
            <p:cNvPr id="20" name="圆角矩形 7"/>
            <p:cNvSpPr/>
            <p:nvPr/>
          </p:nvSpPr>
          <p:spPr>
            <a:xfrm flipV="1">
              <a:off x="5292725" y="1423987"/>
              <a:ext cx="165100" cy="758429"/>
            </a:xfrm>
            <a:custGeom>
              <a:avLst/>
              <a:gdLst>
                <a:gd name="connsiteX0" fmla="*/ 379028 w 379028"/>
                <a:gd name="connsiteY0" fmla="*/ 0 h 2132857"/>
                <a:gd name="connsiteX1" fmla="*/ 379027 w 379028"/>
                <a:gd name="connsiteY1" fmla="*/ 1943343 h 2132857"/>
                <a:gd name="connsiteX2" fmla="*/ 189513 w 379028"/>
                <a:gd name="connsiteY2" fmla="*/ 2132857 h 2132857"/>
                <a:gd name="connsiteX3" fmla="*/ 189514 w 379028"/>
                <a:gd name="connsiteY3" fmla="*/ 2132856 h 2132857"/>
                <a:gd name="connsiteX4" fmla="*/ 0 w 379028"/>
                <a:gd name="connsiteY4" fmla="*/ 1943342 h 2132857"/>
                <a:gd name="connsiteX5" fmla="*/ 0 w 379028"/>
                <a:gd name="connsiteY5" fmla="*/ 0 h 2132857"/>
                <a:gd name="connsiteX6" fmla="*/ 470468 w 470468"/>
                <a:gd name="connsiteY6" fmla="*/ 91440 h 21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9028" h="2132857">
                  <a:moveTo>
                    <a:pt x="379028" y="0"/>
                  </a:moveTo>
                  <a:cubicBezTo>
                    <a:pt x="379028" y="647781"/>
                    <a:pt x="379027" y="1295562"/>
                    <a:pt x="379027" y="1943343"/>
                  </a:cubicBezTo>
                  <a:cubicBezTo>
                    <a:pt x="379027" y="2048009"/>
                    <a:pt x="294179" y="2132857"/>
                    <a:pt x="189513" y="2132857"/>
                  </a:cubicBezTo>
                  <a:lnTo>
                    <a:pt x="189514" y="2132856"/>
                  </a:lnTo>
                  <a:cubicBezTo>
                    <a:pt x="84848" y="2132856"/>
                    <a:pt x="0" y="2048008"/>
                    <a:pt x="0" y="1943342"/>
                  </a:cubicBez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21" name="八角星 20"/>
            <p:cNvSpPr/>
            <p:nvPr/>
          </p:nvSpPr>
          <p:spPr>
            <a:xfrm>
              <a:off x="4867276" y="2113360"/>
              <a:ext cx="1014413" cy="1178609"/>
            </a:xfrm>
            <a:prstGeom prst="star8">
              <a:avLst>
                <a:gd name="adj" fmla="val 42115"/>
              </a:avLst>
            </a:prstGeom>
            <a:solidFill>
              <a:srgbClr val="59BB8E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r>
                <a:rPr lang="en-US" altLang="zh-CN" sz="3275" kern="0">
                  <a:ln w="12700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3275" kern="0">
                <a:ln w="12700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5291138" y="2082403"/>
              <a:ext cx="157162" cy="12858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305426" y="2096691"/>
              <a:ext cx="138113" cy="10120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860848" y="3063037"/>
            <a:ext cx="1184112" cy="1643454"/>
            <a:chOff x="3343276" y="1423987"/>
            <a:chExt cx="1012825" cy="1867983"/>
          </a:xfrm>
        </p:grpSpPr>
        <p:sp>
          <p:nvSpPr>
            <p:cNvPr id="26" name="圆角矩形 7"/>
            <p:cNvSpPr/>
            <p:nvPr/>
          </p:nvSpPr>
          <p:spPr>
            <a:xfrm flipV="1">
              <a:off x="3767138" y="1423987"/>
              <a:ext cx="165100" cy="758429"/>
            </a:xfrm>
            <a:custGeom>
              <a:avLst/>
              <a:gdLst>
                <a:gd name="connsiteX0" fmla="*/ 379028 w 379028"/>
                <a:gd name="connsiteY0" fmla="*/ 0 h 2132857"/>
                <a:gd name="connsiteX1" fmla="*/ 379027 w 379028"/>
                <a:gd name="connsiteY1" fmla="*/ 1943343 h 2132857"/>
                <a:gd name="connsiteX2" fmla="*/ 189513 w 379028"/>
                <a:gd name="connsiteY2" fmla="*/ 2132857 h 2132857"/>
                <a:gd name="connsiteX3" fmla="*/ 189514 w 379028"/>
                <a:gd name="connsiteY3" fmla="*/ 2132856 h 2132857"/>
                <a:gd name="connsiteX4" fmla="*/ 0 w 379028"/>
                <a:gd name="connsiteY4" fmla="*/ 1943342 h 2132857"/>
                <a:gd name="connsiteX5" fmla="*/ 0 w 379028"/>
                <a:gd name="connsiteY5" fmla="*/ 0 h 2132857"/>
                <a:gd name="connsiteX6" fmla="*/ 470468 w 470468"/>
                <a:gd name="connsiteY6" fmla="*/ 91440 h 21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9028" h="2132857">
                  <a:moveTo>
                    <a:pt x="379028" y="0"/>
                  </a:moveTo>
                  <a:cubicBezTo>
                    <a:pt x="379028" y="647781"/>
                    <a:pt x="379027" y="1295562"/>
                    <a:pt x="379027" y="1943343"/>
                  </a:cubicBezTo>
                  <a:cubicBezTo>
                    <a:pt x="379027" y="2048009"/>
                    <a:pt x="294179" y="2132857"/>
                    <a:pt x="189513" y="2132857"/>
                  </a:cubicBezTo>
                  <a:lnTo>
                    <a:pt x="189514" y="2132856"/>
                  </a:lnTo>
                  <a:cubicBezTo>
                    <a:pt x="84848" y="2132856"/>
                    <a:pt x="0" y="2048008"/>
                    <a:pt x="0" y="1943342"/>
                  </a:cubicBez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27" name="八角星 26"/>
            <p:cNvSpPr/>
            <p:nvPr/>
          </p:nvSpPr>
          <p:spPr>
            <a:xfrm>
              <a:off x="3343276" y="2121693"/>
              <a:ext cx="1012825" cy="1170277"/>
            </a:xfrm>
            <a:prstGeom prst="star8">
              <a:avLst>
                <a:gd name="adj" fmla="val 42115"/>
              </a:avLst>
            </a:prstGeom>
            <a:solidFill>
              <a:srgbClr val="59BB8E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r>
                <a:rPr lang="en-US" altLang="zh-CN" sz="3275" kern="0">
                  <a:ln w="12700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275" kern="0">
                <a:ln w="12700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763963" y="2082403"/>
              <a:ext cx="158750" cy="12858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779839" y="2096691"/>
              <a:ext cx="136525" cy="10120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841979" y="3063037"/>
            <a:ext cx="1184112" cy="1628790"/>
            <a:chOff x="6392864" y="1423987"/>
            <a:chExt cx="1012825" cy="1851316"/>
          </a:xfrm>
        </p:grpSpPr>
        <p:sp>
          <p:nvSpPr>
            <p:cNvPr id="32" name="圆角矩形 7"/>
            <p:cNvSpPr/>
            <p:nvPr/>
          </p:nvSpPr>
          <p:spPr>
            <a:xfrm flipH="1" flipV="1">
              <a:off x="6811963" y="1423987"/>
              <a:ext cx="165100" cy="758429"/>
            </a:xfrm>
            <a:custGeom>
              <a:avLst/>
              <a:gdLst>
                <a:gd name="connsiteX0" fmla="*/ 379028 w 379028"/>
                <a:gd name="connsiteY0" fmla="*/ 0 h 2132857"/>
                <a:gd name="connsiteX1" fmla="*/ 379027 w 379028"/>
                <a:gd name="connsiteY1" fmla="*/ 1943343 h 2132857"/>
                <a:gd name="connsiteX2" fmla="*/ 189513 w 379028"/>
                <a:gd name="connsiteY2" fmla="*/ 2132857 h 2132857"/>
                <a:gd name="connsiteX3" fmla="*/ 189514 w 379028"/>
                <a:gd name="connsiteY3" fmla="*/ 2132856 h 2132857"/>
                <a:gd name="connsiteX4" fmla="*/ 0 w 379028"/>
                <a:gd name="connsiteY4" fmla="*/ 1943342 h 2132857"/>
                <a:gd name="connsiteX5" fmla="*/ 0 w 379028"/>
                <a:gd name="connsiteY5" fmla="*/ 0 h 2132857"/>
                <a:gd name="connsiteX6" fmla="*/ 470468 w 470468"/>
                <a:gd name="connsiteY6" fmla="*/ 91440 h 21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9028" h="2132857">
                  <a:moveTo>
                    <a:pt x="379028" y="0"/>
                  </a:moveTo>
                  <a:cubicBezTo>
                    <a:pt x="379028" y="647781"/>
                    <a:pt x="379027" y="1295562"/>
                    <a:pt x="379027" y="1943343"/>
                  </a:cubicBezTo>
                  <a:cubicBezTo>
                    <a:pt x="379027" y="2048009"/>
                    <a:pt x="294179" y="2132857"/>
                    <a:pt x="189513" y="2132857"/>
                  </a:cubicBezTo>
                  <a:lnTo>
                    <a:pt x="189514" y="2132856"/>
                  </a:lnTo>
                  <a:cubicBezTo>
                    <a:pt x="84848" y="2132856"/>
                    <a:pt x="0" y="2048008"/>
                    <a:pt x="0" y="1943342"/>
                  </a:cubicBez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33" name="八角星 32"/>
            <p:cNvSpPr/>
            <p:nvPr/>
          </p:nvSpPr>
          <p:spPr>
            <a:xfrm>
              <a:off x="6392864" y="2121693"/>
              <a:ext cx="1012825" cy="1153610"/>
            </a:xfrm>
            <a:prstGeom prst="star8">
              <a:avLst>
                <a:gd name="adj" fmla="val 42115"/>
              </a:avLst>
            </a:prstGeom>
            <a:solidFill>
              <a:srgbClr val="59BB8E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r>
                <a:rPr lang="en-US" altLang="zh-CN" sz="3275" kern="0">
                  <a:ln w="12700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3275" kern="0">
                <a:ln w="12700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810376" y="2065735"/>
              <a:ext cx="157163" cy="127397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6826251" y="2078831"/>
              <a:ext cx="136525" cy="101204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069340">
                <a:defRPr/>
              </a:pPr>
              <a:endParaRPr lang="en-US" sz="2805" kern="0">
                <a:solidFill>
                  <a:srgbClr val="4F81B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文本框 35"/>
          <p:cNvSpPr txBox="1">
            <a:spLocks noChangeArrowheads="1"/>
          </p:cNvSpPr>
          <p:nvPr/>
        </p:nvSpPr>
        <p:spPr bwMode="auto">
          <a:xfrm>
            <a:off x="4023136" y="4816357"/>
            <a:ext cx="1225025" cy="87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defTabSz="1069340">
              <a:lnSpc>
                <a:spcPct val="130000"/>
              </a:lnSpc>
            </a:pPr>
            <a:r>
              <a:rPr lang="zh-CN" altLang="en-US" sz="1285">
                <a:solidFill>
                  <a:prstClr val="black">
                    <a:lumMod val="75000"/>
                    <a:lumOff val="2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个人综合素质好，学习成绩优秀，德、智、体全面发展，多次被评为“三好学生”和优秀干部。</a:t>
            </a: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5441093" y="4838806"/>
            <a:ext cx="1225026" cy="87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defTabSz="1069340">
              <a:lnSpc>
                <a:spcPct val="130000"/>
              </a:lnSpc>
            </a:pPr>
            <a:r>
              <a:rPr lang="zh-CN" altLang="en-US" sz="1285">
                <a:solidFill>
                  <a:prstClr val="black">
                    <a:lumMod val="75000"/>
                    <a:lumOff val="2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组织能力强，对待班级工和热情，热心，能够充当老师的好助手和同学的好榜样。</a:t>
            </a: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6913155" y="4816357"/>
            <a:ext cx="1223641" cy="87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defTabSz="1069340">
              <a:lnSpc>
                <a:spcPct val="130000"/>
              </a:lnSpc>
            </a:pPr>
            <a:r>
              <a:rPr lang="zh-CN" altLang="en-US" sz="1285">
                <a:solidFill>
                  <a:prstClr val="black">
                    <a:lumMod val="75000"/>
                    <a:lumOff val="25000"/>
                  </a:prstClr>
                </a:solidFill>
                <a:latin typeface="华康翩翩体W5P" panose="03000500000000000000" pitchFamily="66" charset="-122"/>
                <a:ea typeface="华康翩翩体W5P" panose="03000500000000000000" pitchFamily="66" charset="-122"/>
              </a:rPr>
              <a:t>我平时注意团结同学，在同学们中有很好的人缘，同学们一直都很支持我的工作。</a:t>
            </a:r>
            <a:endParaRPr lang="zh-CN" altLang="en-US" sz="1285">
              <a:solidFill>
                <a:prstClr val="black">
                  <a:lumMod val="75000"/>
                  <a:lumOff val="25000"/>
                </a:prstClr>
              </a:solidFill>
              <a:latin typeface="华康翩翩体W5P" panose="03000500000000000000" pitchFamily="66" charset="-122"/>
              <a:ea typeface="华康翩翩体W5P" panose="03000500000000000000" pitchFamily="66" charset="-122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 flipV="1">
            <a:off x="1066240" y="3034855"/>
            <a:ext cx="8418706" cy="4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67913" y="1949859"/>
            <a:ext cx="874662" cy="110799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66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兴</a:t>
            </a:r>
            <a:r>
              <a:rPr lang="en-US" altLang="zh-CN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 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73499" y="1857526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趣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48161" y="1857526"/>
            <a:ext cx="874662" cy="110799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66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爱</a:t>
            </a:r>
            <a:endParaRPr lang="zh-CN" altLang="en-US" sz="66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05317" y="1698260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好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510">
            <a:off x="2080315" y="3459478"/>
            <a:ext cx="2054105" cy="1458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7"/>
          <a:stretch>
            <a:fillRect/>
          </a:stretch>
        </p:blipFill>
        <p:spPr>
          <a:xfrm>
            <a:off x="4588047" y="3394534"/>
            <a:ext cx="1552307" cy="1336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050">
            <a:off x="5349115" y="4745387"/>
            <a:ext cx="1694860" cy="1408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r="31406"/>
          <a:stretch>
            <a:fillRect/>
          </a:stretch>
        </p:blipFill>
        <p:spPr>
          <a:xfrm rot="431191">
            <a:off x="6586149" y="3326212"/>
            <a:ext cx="1206455" cy="1411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782" y="4984715"/>
            <a:ext cx="1684265" cy="127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5246" cy="7559675"/>
          </a:xfrm>
          <a:prstGeom prst="rect">
            <a:avLst/>
          </a:prstGeom>
        </p:spPr>
      </p:pic>
      <p:pic>
        <p:nvPicPr>
          <p:cNvPr id="9" name="框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40" y="-254000"/>
            <a:ext cx="8359565" cy="78136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19277" y="1765193"/>
            <a:ext cx="874662" cy="110799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我</a:t>
            </a:r>
            <a:r>
              <a:rPr lang="en-US" altLang="zh-CN" sz="66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 </a:t>
            </a:r>
            <a:r>
              <a:rPr lang="en-US" altLang="zh-CN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 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13935" y="1765193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参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47377" y="1765193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加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19891" y="1693795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的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51185" y="1541395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社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20386" y="1617595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会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25193" y="1443121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实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382323" y="1693795"/>
            <a:ext cx="874662" cy="9233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CN" altLang="en-US" sz="5400">
                <a:ln w="31750">
                  <a:solidFill>
                    <a:schemeClr val="bg1"/>
                  </a:solidFill>
                  <a:prstDash val="solid"/>
                </a:ln>
                <a:solidFill>
                  <a:srgbClr val="59BB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华康海报体W12" panose="040B0C00000000000000" pitchFamily="82" charset="-122"/>
                <a:ea typeface="华康海报体W12" panose="040B0C00000000000000" pitchFamily="82" charset="-122"/>
              </a:rPr>
              <a:t>践</a:t>
            </a:r>
            <a:endParaRPr lang="zh-CN" altLang="en-US" sz="5400">
              <a:ln w="31750">
                <a:solidFill>
                  <a:schemeClr val="bg1"/>
                </a:solidFill>
                <a:prstDash val="solid"/>
              </a:ln>
              <a:solidFill>
                <a:srgbClr val="59BB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华康海报体W12" panose="040B0C00000000000000" pitchFamily="82" charset="-122"/>
              <a:ea typeface="华康海报体W12" panose="040B0C00000000000000" pitchFamily="8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53230" y="2562339"/>
            <a:ext cx="1946422" cy="2259847"/>
            <a:chOff x="2853230" y="2562339"/>
            <a:chExt cx="1946422" cy="2259847"/>
          </a:xfrm>
        </p:grpSpPr>
        <p:pic>
          <p:nvPicPr>
            <p:cNvPr id="22" name="Picture 9" descr="K:\小小草店铺\Y1582 电子档案\PSD格式文件{文件要用photoshop软件才能打开使用,要你懂得使用photoshop软件才能修改文件里面内容}\25\2_0006_design_re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53230" y="2871124"/>
              <a:ext cx="1946422" cy="195106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/>
            <p:cNvSpPr/>
            <p:nvPr/>
          </p:nvSpPr>
          <p:spPr>
            <a:xfrm rot="715246">
              <a:off x="3122901" y="4380811"/>
              <a:ext cx="1231463" cy="307758"/>
            </a:xfrm>
            <a:prstGeom prst="rect">
              <a:avLst/>
            </a:prstGeom>
          </p:spPr>
          <p:txBody>
            <a:bodyPr wrap="square" lIns="91422" tIns="45711" rIns="91422" bIns="45711">
              <a:spAutoFit/>
            </a:bodyPr>
            <a:lstStyle/>
            <a:p>
              <a:r>
                <a:rPr lang="en-US" altLang="zh-CN" sz="1400" err="1">
                  <a:solidFill>
                    <a:srgbClr val="59BB8E"/>
                  </a:solidFill>
                </a:rPr>
                <a:t>go!go!go!</a:t>
              </a:r>
              <a:endParaRPr lang="zh-CN" altLang="en-US" sz="1400">
                <a:solidFill>
                  <a:srgbClr val="59BB8E"/>
                </a:solidFill>
              </a:endParaRPr>
            </a:p>
          </p:txBody>
        </p:sp>
        <p:pic>
          <p:nvPicPr>
            <p:cNvPr id="30" name="Picture 7" descr="K:\小小草店铺\Y1582 电子档案\PSD格式文件{文件要用photoshop软件才能打开使用,要你懂得使用photoshop软件才能修改文件里面内容}\25\2_0004_design_re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7"/>
            <a:stretch>
              <a:fillRect/>
            </a:stretch>
          </p:blipFill>
          <p:spPr bwMode="auto">
            <a:xfrm rot="813046">
              <a:off x="3694411" y="2562339"/>
              <a:ext cx="477301" cy="642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矩形 2"/>
            <p:cNvSpPr/>
            <p:nvPr/>
          </p:nvSpPr>
          <p:spPr>
            <a:xfrm rot="686204">
              <a:off x="3192556" y="3184844"/>
              <a:ext cx="1126659" cy="1289053"/>
            </a:xfrm>
            <a:custGeom>
              <a:avLst/>
              <a:gdLst>
                <a:gd name="connsiteX0" fmla="*/ 0 w 1957972"/>
                <a:gd name="connsiteY0" fmla="*/ 16640 h 2840210"/>
                <a:gd name="connsiteX1" fmla="*/ 904819 w 1957972"/>
                <a:gd name="connsiteY1" fmla="*/ 77136 h 2840210"/>
                <a:gd name="connsiteX2" fmla="*/ 1952321 w 1957972"/>
                <a:gd name="connsiteY2" fmla="*/ 0 h 2840210"/>
                <a:gd name="connsiteX3" fmla="*/ 1957972 w 1957972"/>
                <a:gd name="connsiteY3" fmla="*/ 2840210 h 2840210"/>
                <a:gd name="connsiteX4" fmla="*/ 918844 w 1957972"/>
                <a:gd name="connsiteY4" fmla="*/ 2731717 h 2840210"/>
                <a:gd name="connsiteX5" fmla="*/ 38146 w 1957972"/>
                <a:gd name="connsiteY5" fmla="*/ 2807870 h 2840210"/>
                <a:gd name="connsiteX6" fmla="*/ 0 w 1957972"/>
                <a:gd name="connsiteY6" fmla="*/ 16640 h 284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972" h="2840210">
                  <a:moveTo>
                    <a:pt x="0" y="16640"/>
                  </a:moveTo>
                  <a:cubicBezTo>
                    <a:pt x="297028" y="14173"/>
                    <a:pt x="607791" y="79603"/>
                    <a:pt x="904819" y="77136"/>
                  </a:cubicBezTo>
                  <a:lnTo>
                    <a:pt x="1952321" y="0"/>
                  </a:lnTo>
                  <a:cubicBezTo>
                    <a:pt x="1954205" y="946737"/>
                    <a:pt x="1956088" y="1893473"/>
                    <a:pt x="1957972" y="2840210"/>
                  </a:cubicBezTo>
                  <a:cubicBezTo>
                    <a:pt x="1607122" y="2828510"/>
                    <a:pt x="1269694" y="2743417"/>
                    <a:pt x="918844" y="2731717"/>
                  </a:cubicBezTo>
                  <a:lnTo>
                    <a:pt x="38146" y="2807870"/>
                  </a:lnTo>
                  <a:lnTo>
                    <a:pt x="0" y="166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62915" y="2506113"/>
            <a:ext cx="1886090" cy="1923643"/>
            <a:chOff x="5362915" y="2506113"/>
            <a:chExt cx="1886090" cy="1923643"/>
          </a:xfrm>
        </p:grpSpPr>
        <p:pic>
          <p:nvPicPr>
            <p:cNvPr id="21" name="Picture 11" descr="K:\小小草店铺\Y1582 电子档案\PSD格式文件{文件要用photoshop软件才能打开使用,要你懂得使用photoshop软件才能修改文件里面内容}\25\2_0008_图层-337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2915" y="2861506"/>
              <a:ext cx="1886090" cy="156825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5609291" y="4076214"/>
              <a:ext cx="1597575" cy="307758"/>
            </a:xfrm>
            <a:prstGeom prst="rect">
              <a:avLst/>
            </a:prstGeom>
          </p:spPr>
          <p:txBody>
            <a:bodyPr wrap="square" lIns="91422" tIns="45711" rIns="91422" bIns="45711">
              <a:spAutoFit/>
            </a:bodyPr>
            <a:lstStyle/>
            <a:p>
              <a:r>
                <a:rPr lang="en-US" altLang="zh-CN" sz="1400">
                  <a:solidFill>
                    <a:srgbClr val="59BB8E"/>
                  </a:solidFill>
                </a:rPr>
                <a:t>thanks Mom</a:t>
              </a:r>
              <a:endParaRPr lang="zh-CN" altLang="en-US" sz="1400">
                <a:solidFill>
                  <a:srgbClr val="59BB8E"/>
                </a:solidFill>
              </a:endParaRPr>
            </a:p>
          </p:txBody>
        </p:sp>
        <p:pic>
          <p:nvPicPr>
            <p:cNvPr id="29" name="Picture 7" descr="K:\小小草店铺\Y1582 电子档案\PSD格式文件{文件要用photoshop软件才能打开使用,要你懂得使用photoshop软件才能修改文件里面内容}\25\2_0004_design_re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79"/>
            <a:stretch>
              <a:fillRect/>
            </a:stretch>
          </p:blipFill>
          <p:spPr bwMode="auto">
            <a:xfrm rot="21168012">
              <a:off x="6084395" y="2506113"/>
              <a:ext cx="494849" cy="642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矩形 2"/>
            <p:cNvSpPr/>
            <p:nvPr/>
          </p:nvSpPr>
          <p:spPr>
            <a:xfrm rot="187506">
              <a:off x="5545110" y="2975296"/>
              <a:ext cx="1509326" cy="1142745"/>
            </a:xfrm>
            <a:custGeom>
              <a:avLst/>
              <a:gdLst>
                <a:gd name="connsiteX0" fmla="*/ 0 w 1974823"/>
                <a:gd name="connsiteY0" fmla="*/ 194757 h 2985987"/>
                <a:gd name="connsiteX1" fmla="*/ 902545 w 1974823"/>
                <a:gd name="connsiteY1" fmla="*/ 172051 h 2985987"/>
                <a:gd name="connsiteX2" fmla="*/ 1863880 w 1974823"/>
                <a:gd name="connsiteY2" fmla="*/ 0 h 2985987"/>
                <a:gd name="connsiteX3" fmla="*/ 1974823 w 1974823"/>
                <a:gd name="connsiteY3" fmla="*/ 2870454 h 2985987"/>
                <a:gd name="connsiteX4" fmla="*/ 918844 w 1974823"/>
                <a:gd name="connsiteY4" fmla="*/ 2909834 h 2985987"/>
                <a:gd name="connsiteX5" fmla="*/ 38146 w 1974823"/>
                <a:gd name="connsiteY5" fmla="*/ 2985987 h 2985987"/>
                <a:gd name="connsiteX6" fmla="*/ 0 w 1974823"/>
                <a:gd name="connsiteY6" fmla="*/ 194757 h 298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823" h="2985987">
                  <a:moveTo>
                    <a:pt x="0" y="194757"/>
                  </a:moveTo>
                  <a:cubicBezTo>
                    <a:pt x="297028" y="192290"/>
                    <a:pt x="605517" y="174518"/>
                    <a:pt x="902545" y="172051"/>
                  </a:cubicBezTo>
                  <a:lnTo>
                    <a:pt x="1863880" y="0"/>
                  </a:lnTo>
                  <a:cubicBezTo>
                    <a:pt x="1865764" y="946737"/>
                    <a:pt x="1972939" y="1923717"/>
                    <a:pt x="1974823" y="2870454"/>
                  </a:cubicBezTo>
                  <a:cubicBezTo>
                    <a:pt x="1623973" y="2858754"/>
                    <a:pt x="1269694" y="2921534"/>
                    <a:pt x="918844" y="2909834"/>
                  </a:cubicBezTo>
                  <a:lnTo>
                    <a:pt x="38146" y="2985987"/>
                  </a:lnTo>
                  <a:lnTo>
                    <a:pt x="0" y="194757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83908" y="4517783"/>
            <a:ext cx="1908082" cy="1896867"/>
            <a:chOff x="2983908" y="4517783"/>
            <a:chExt cx="1908082" cy="1896867"/>
          </a:xfrm>
        </p:grpSpPr>
        <p:pic>
          <p:nvPicPr>
            <p:cNvPr id="27" name="Picture 11" descr="K:\小小草店铺\Y1582 电子档案\PSD格式文件{文件要用photoshop软件才能打开使用,要你懂得使用photoshop软件才能修改文件里面内容}\25\2_0008_图层-337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83908" y="4846400"/>
              <a:ext cx="1886090" cy="156825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3182810" y="6014739"/>
              <a:ext cx="1709180" cy="307758"/>
            </a:xfrm>
            <a:prstGeom prst="rect">
              <a:avLst/>
            </a:prstGeom>
          </p:spPr>
          <p:txBody>
            <a:bodyPr wrap="square" lIns="91422" tIns="45711" rIns="91422" bIns="45711">
              <a:spAutoFit/>
            </a:bodyPr>
            <a:lstStyle/>
            <a:p>
              <a:r>
                <a:rPr lang="en-US" altLang="zh-CN" sz="1400">
                  <a:solidFill>
                    <a:srgbClr val="59BB8E"/>
                  </a:solidFill>
                </a:rPr>
                <a:t>thanks Mom</a:t>
              </a:r>
              <a:endParaRPr lang="zh-CN" altLang="en-US" sz="1400">
                <a:solidFill>
                  <a:srgbClr val="59BB8E"/>
                </a:solidFill>
              </a:endParaRPr>
            </a:p>
          </p:txBody>
        </p:sp>
        <p:sp>
          <p:nvSpPr>
            <p:cNvPr id="34" name="矩形 2"/>
            <p:cNvSpPr/>
            <p:nvPr/>
          </p:nvSpPr>
          <p:spPr>
            <a:xfrm rot="172551">
              <a:off x="3172290" y="4950165"/>
              <a:ext cx="1509326" cy="1142745"/>
            </a:xfrm>
            <a:custGeom>
              <a:avLst/>
              <a:gdLst>
                <a:gd name="connsiteX0" fmla="*/ 0 w 1974823"/>
                <a:gd name="connsiteY0" fmla="*/ 194757 h 2985987"/>
                <a:gd name="connsiteX1" fmla="*/ 902545 w 1974823"/>
                <a:gd name="connsiteY1" fmla="*/ 172051 h 2985987"/>
                <a:gd name="connsiteX2" fmla="*/ 1863880 w 1974823"/>
                <a:gd name="connsiteY2" fmla="*/ 0 h 2985987"/>
                <a:gd name="connsiteX3" fmla="*/ 1974823 w 1974823"/>
                <a:gd name="connsiteY3" fmla="*/ 2870454 h 2985987"/>
                <a:gd name="connsiteX4" fmla="*/ 918844 w 1974823"/>
                <a:gd name="connsiteY4" fmla="*/ 2909834 h 2985987"/>
                <a:gd name="connsiteX5" fmla="*/ 38146 w 1974823"/>
                <a:gd name="connsiteY5" fmla="*/ 2985987 h 2985987"/>
                <a:gd name="connsiteX6" fmla="*/ 0 w 1974823"/>
                <a:gd name="connsiteY6" fmla="*/ 194757 h 298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823" h="2985987">
                  <a:moveTo>
                    <a:pt x="0" y="194757"/>
                  </a:moveTo>
                  <a:cubicBezTo>
                    <a:pt x="297028" y="192290"/>
                    <a:pt x="605517" y="174518"/>
                    <a:pt x="902545" y="172051"/>
                  </a:cubicBezTo>
                  <a:lnTo>
                    <a:pt x="1863880" y="0"/>
                  </a:lnTo>
                  <a:cubicBezTo>
                    <a:pt x="1865764" y="946737"/>
                    <a:pt x="1972939" y="1923717"/>
                    <a:pt x="1974823" y="2870454"/>
                  </a:cubicBezTo>
                  <a:cubicBezTo>
                    <a:pt x="1623973" y="2858754"/>
                    <a:pt x="1269694" y="2921534"/>
                    <a:pt x="918844" y="2909834"/>
                  </a:cubicBezTo>
                  <a:lnTo>
                    <a:pt x="38146" y="2985987"/>
                  </a:lnTo>
                  <a:lnTo>
                    <a:pt x="0" y="194757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Picture 7" descr="K:\小小草店铺\Y1582 电子档案\PSD格式文件{文件要用photoshop软件才能打开使用,要你懂得使用photoshop软件才能修改文件里面内容}\25\2_0004_design_re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79"/>
            <a:stretch>
              <a:fillRect/>
            </a:stretch>
          </p:blipFill>
          <p:spPr bwMode="auto">
            <a:xfrm rot="21168012">
              <a:off x="3667675" y="4517783"/>
              <a:ext cx="494849" cy="642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5778100" y="4432276"/>
            <a:ext cx="1822174" cy="1917724"/>
            <a:chOff x="5778100" y="4432276"/>
            <a:chExt cx="1822174" cy="1917724"/>
          </a:xfrm>
        </p:grpSpPr>
        <p:pic>
          <p:nvPicPr>
            <p:cNvPr id="23" name="Picture 13" descr="K:\小小草店铺\Y1582 电子档案\PSD格式文件{文件要用photoshop软件才能打开使用,要你懂得使用photoshop软件才能修改文件里面内容}\25\2_0010_图层-33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78100" y="4750337"/>
              <a:ext cx="1604223" cy="159966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矩形 2"/>
            <p:cNvSpPr/>
            <p:nvPr/>
          </p:nvSpPr>
          <p:spPr>
            <a:xfrm>
              <a:off x="5932688" y="4889249"/>
              <a:ext cx="1274178" cy="1243368"/>
            </a:xfrm>
            <a:custGeom>
              <a:avLst/>
              <a:gdLst>
                <a:gd name="connsiteX0" fmla="*/ 0 w 1957972"/>
                <a:gd name="connsiteY0" fmla="*/ 16640 h 2840210"/>
                <a:gd name="connsiteX1" fmla="*/ 904819 w 1957972"/>
                <a:gd name="connsiteY1" fmla="*/ 77136 h 2840210"/>
                <a:gd name="connsiteX2" fmla="*/ 1952321 w 1957972"/>
                <a:gd name="connsiteY2" fmla="*/ 0 h 2840210"/>
                <a:gd name="connsiteX3" fmla="*/ 1957972 w 1957972"/>
                <a:gd name="connsiteY3" fmla="*/ 2840210 h 2840210"/>
                <a:gd name="connsiteX4" fmla="*/ 918844 w 1957972"/>
                <a:gd name="connsiteY4" fmla="*/ 2731717 h 2840210"/>
                <a:gd name="connsiteX5" fmla="*/ 38146 w 1957972"/>
                <a:gd name="connsiteY5" fmla="*/ 2807870 h 2840210"/>
                <a:gd name="connsiteX6" fmla="*/ 0 w 1957972"/>
                <a:gd name="connsiteY6" fmla="*/ 16640 h 284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972" h="2840210">
                  <a:moveTo>
                    <a:pt x="0" y="16640"/>
                  </a:moveTo>
                  <a:cubicBezTo>
                    <a:pt x="297028" y="14173"/>
                    <a:pt x="607791" y="79603"/>
                    <a:pt x="904819" y="77136"/>
                  </a:cubicBezTo>
                  <a:lnTo>
                    <a:pt x="1952321" y="0"/>
                  </a:lnTo>
                  <a:cubicBezTo>
                    <a:pt x="1954205" y="946737"/>
                    <a:pt x="1956088" y="1893473"/>
                    <a:pt x="1957972" y="2840210"/>
                  </a:cubicBezTo>
                  <a:cubicBezTo>
                    <a:pt x="1607122" y="2828510"/>
                    <a:pt x="1269694" y="2743417"/>
                    <a:pt x="918844" y="2731717"/>
                  </a:cubicBezTo>
                  <a:lnTo>
                    <a:pt x="38146" y="2807870"/>
                  </a:lnTo>
                  <a:lnTo>
                    <a:pt x="0" y="1664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Picture 6" descr="K:\小小草店铺\Y1582 电子档案\PSD格式文件{文件要用photoshop软件才能打开使用,要你懂得使用photoshop软件才能修改文件里面内容}\25\2_0003_图层-344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68070" y="4432276"/>
              <a:ext cx="403414" cy="50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矩形 35"/>
            <p:cNvSpPr/>
            <p:nvPr/>
          </p:nvSpPr>
          <p:spPr>
            <a:xfrm>
              <a:off x="5891094" y="6005214"/>
              <a:ext cx="1709180" cy="307758"/>
            </a:xfrm>
            <a:prstGeom prst="rect">
              <a:avLst/>
            </a:prstGeom>
          </p:spPr>
          <p:txBody>
            <a:bodyPr wrap="square" lIns="91422" tIns="45711" rIns="91422" bIns="45711">
              <a:spAutoFit/>
            </a:bodyPr>
            <a:lstStyle/>
            <a:p>
              <a:r>
                <a:rPr lang="en-US" altLang="zh-CN" sz="1400">
                  <a:solidFill>
                    <a:srgbClr val="59BB8E"/>
                  </a:solidFill>
                </a:rPr>
                <a:t>thanks Mom</a:t>
              </a:r>
              <a:endParaRPr lang="zh-CN" altLang="en-US" sz="1400">
                <a:solidFill>
                  <a:srgbClr val="59BB8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248.9905511811025,&quot;width&quot;:4497.979527559055}"/>
</p:tagLst>
</file>

<file path=ppt/tags/tag2.xml><?xml version="1.0" encoding="utf-8"?>
<p:tagLst xmlns:p="http://schemas.openxmlformats.org/presentationml/2006/main">
  <p:tag name="KSO_WM_UNIT_PLACING_PICTURE_USER_VIEWPORT" val="{&quot;height&quot;:3870,&quot;width&quot;:3870}"/>
</p:tagLst>
</file>

<file path=ppt/tags/tag3.xml><?xml version="1.0" encoding="utf-8"?>
<p:tagLst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</p:tagLst>
</file>

<file path=ppt/theme/theme1.xml><?xml version="1.0" encoding="utf-8"?>
<a:theme xmlns:a="http://schemas.openxmlformats.org/drawingml/2006/main" name="1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Arial"/>
      </a:majorFont>
      <a:minorFont>
        <a:latin typeface="Arial"/>
        <a:ea typeface="微软雅黑 Light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Arial"/>
      </a:majorFont>
      <a:minorFont>
        <a:latin typeface="Arial"/>
        <a:ea typeface="微软雅黑 Light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BAC4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1364</Words>
  <Application>WPS 演示</Application>
  <PresentationFormat>自定义</PresentationFormat>
  <Paragraphs>213</Paragraphs>
  <Slides>13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微软雅黑 Light</vt:lpstr>
      <vt:lpstr>华康布丁体W12</vt:lpstr>
      <vt:lpstr>华康翩翩体W5P</vt:lpstr>
      <vt:lpstr>华康海报体W12</vt:lpstr>
      <vt:lpstr>Calibri</vt:lpstr>
      <vt:lpstr>Calibri</vt:lpstr>
      <vt:lpstr>Impact</vt:lpstr>
      <vt:lpstr>Helvetica Light</vt:lpstr>
      <vt:lpstr>微软雅黑</vt:lpstr>
      <vt:lpstr>Arial Narrow</vt:lpstr>
      <vt:lpstr>Arial</vt:lpstr>
      <vt:lpstr>Meiryo</vt:lpstr>
      <vt:lpstr>Yu Gothic UI</vt:lpstr>
      <vt:lpstr>Calibri Light</vt:lpstr>
      <vt:lpstr>Arial Unicode MS</vt:lpstr>
      <vt:lpstr>1_Office 主题</vt:lpstr>
      <vt:lpstr>2_Office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上海剑姬网络科技有限公司</Company>
  <LinksUpToDate>false</LinksUpToDate>
  <SharedDoc>false</SharedDoc>
  <HyperlinksChanged>false</HyperlinksChanged>
  <AppVersion>14.0000</AppVersion>
  <Manager>风云办公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xiaoke</cp:lastModifiedBy>
  <cp:revision>116</cp:revision>
  <dcterms:created xsi:type="dcterms:W3CDTF">2017-01-14T09:35:00Z</dcterms:created>
  <dcterms:modified xsi:type="dcterms:W3CDTF">2021-08-17T11:08:06Z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C65BE2AD62784124B22EB04D9033B5F4</vt:lpwstr>
  </property>
  <property fmtid="{D5CDD505-2E9C-101B-9397-08002B2CF9AE}" pid="3" name="KSOProductBuildVer">
    <vt:lpwstr>2052-11.1.0.10495</vt:lpwstr>
  </property>
</Properties>
</file>