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67" r:id="rId4"/>
    <p:sldId id="269" r:id="rId6"/>
    <p:sldId id="279" r:id="rId7"/>
    <p:sldId id="258" r:id="rId8"/>
    <p:sldId id="282" r:id="rId9"/>
    <p:sldId id="323" r:id="rId10"/>
    <p:sldId id="313" r:id="rId11"/>
    <p:sldId id="283" r:id="rId12"/>
    <p:sldId id="280" r:id="rId13"/>
    <p:sldId id="309" r:id="rId14"/>
    <p:sldId id="285" r:id="rId15"/>
    <p:sldId id="312" r:id="rId16"/>
    <p:sldId id="259" r:id="rId17"/>
    <p:sldId id="311" r:id="rId18"/>
    <p:sldId id="291" r:id="rId19"/>
    <p:sldId id="292" r:id="rId20"/>
    <p:sldId id="301" r:id="rId21"/>
    <p:sldId id="324" r:id="rId22"/>
    <p:sldId id="303" r:id="rId23"/>
    <p:sldId id="321" r:id="rId24"/>
    <p:sldId id="320" r:id="rId25"/>
    <p:sldId id="310" r:id="rId26"/>
    <p:sldId id="315" r:id="rId27"/>
    <p:sldId id="334" r:id="rId28"/>
    <p:sldId id="34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FC1"/>
    <a:srgbClr val="221181"/>
    <a:srgbClr val="2D2072"/>
    <a:srgbClr val="14007D"/>
    <a:srgbClr val="14007A"/>
    <a:srgbClr val="14007C"/>
    <a:srgbClr val="150275"/>
    <a:srgbClr val="332788"/>
    <a:srgbClr val="4956B4"/>
    <a:srgbClr val="657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59" autoAdjust="0"/>
    <p:restoredTop sz="57290" autoAdjust="0"/>
  </p:normalViewPr>
  <p:slideViewPr>
    <p:cSldViewPr snapToGrid="0">
      <p:cViewPr varScale="1">
        <p:scale>
          <a:sx n="112" d="100"/>
          <a:sy n="112"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2B7B3-BFE5-4800-BA1B-43C85D6697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E52B0-653A-4A99-9463-D1CEDE618B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FE52B0-653A-4A99-9463-D1CEDE618B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FE52B0-653A-4A99-9463-D1CEDE618B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95DF0C-0E0F-4BC4-A6A5-A12FCE4F54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85A89D-8614-45AF-A92A-EDCED5E9E9D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5DF0C-0E0F-4BC4-A6A5-A12FCE4F54B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5A89D-8614-45AF-A92A-EDCED5E9E9D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0.jpeg"/><Relationship Id="rId4" Type="http://schemas.openxmlformats.org/officeDocument/2006/relationships/image" Target="../media/image19.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9.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8.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7.jpeg"/><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26.jpeg"/><Relationship Id="rId5" Type="http://schemas.openxmlformats.org/officeDocument/2006/relationships/image" Target="../media/image18.jpeg"/><Relationship Id="rId4" Type="http://schemas.openxmlformats.org/officeDocument/2006/relationships/image" Target="../media/image25.jpeg"/><Relationship Id="rId3"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8.jpeg"/><Relationship Id="rId6" Type="http://schemas.openxmlformats.org/officeDocument/2006/relationships/image" Target="../media/image25.jpeg"/><Relationship Id="rId5" Type="http://schemas.openxmlformats.org/officeDocument/2006/relationships/image" Target="../media/image26.jpeg"/><Relationship Id="rId4" Type="http://schemas.openxmlformats.org/officeDocument/2006/relationships/image" Target="../media/image20.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7.jpe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33.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2">
            <a:extLst>
              <a:ext uri="{28A0092B-C50C-407E-A947-70E740481C1C}">
                <a14:useLocalDpi xmlns:a14="http://schemas.microsoft.com/office/drawing/2010/main" val="0"/>
              </a:ext>
            </a:extLst>
          </a:blip>
          <a:srcRect l="7362" t="5722" r="8736" b="8692"/>
          <a:stretch>
            <a:fillRect/>
          </a:stretch>
        </p:blipFill>
        <p:spPr>
          <a:xfrm>
            <a:off x="765242" y="968089"/>
            <a:ext cx="4245201" cy="3985495"/>
          </a:xfrm>
          <a:custGeom>
            <a:avLst/>
            <a:gdLst>
              <a:gd name="connsiteX0" fmla="*/ 0 w 4919240"/>
              <a:gd name="connsiteY0" fmla="*/ 0 h 4618299"/>
              <a:gd name="connsiteX1" fmla="*/ 4907665 w 4919240"/>
              <a:gd name="connsiteY1" fmla="*/ 0 h 4618299"/>
              <a:gd name="connsiteX2" fmla="*/ 4907665 w 4919240"/>
              <a:gd name="connsiteY2" fmla="*/ 889 h 4618299"/>
              <a:gd name="connsiteX3" fmla="*/ 4919240 w 4919240"/>
              <a:gd name="connsiteY3" fmla="*/ 889 h 4618299"/>
              <a:gd name="connsiteX4" fmla="*/ 4919240 w 4919240"/>
              <a:gd name="connsiteY4" fmla="*/ 4618299 h 4618299"/>
              <a:gd name="connsiteX5" fmla="*/ 4907665 w 4919240"/>
              <a:gd name="connsiteY5" fmla="*/ 4618299 h 4618299"/>
              <a:gd name="connsiteX6" fmla="*/ 0 w 4919240"/>
              <a:gd name="connsiteY6" fmla="*/ 4618299 h 4618299"/>
              <a:gd name="connsiteX7" fmla="*/ 0 w 4919240"/>
              <a:gd name="connsiteY7" fmla="*/ 889 h 461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240" h="4618299">
                <a:moveTo>
                  <a:pt x="0" y="0"/>
                </a:moveTo>
                <a:lnTo>
                  <a:pt x="4907665" y="0"/>
                </a:lnTo>
                <a:lnTo>
                  <a:pt x="4907665" y="889"/>
                </a:lnTo>
                <a:lnTo>
                  <a:pt x="4919240" y="889"/>
                </a:lnTo>
                <a:lnTo>
                  <a:pt x="4919240" y="4618299"/>
                </a:lnTo>
                <a:lnTo>
                  <a:pt x="4907665" y="4618299"/>
                </a:lnTo>
                <a:lnTo>
                  <a:pt x="0" y="4618299"/>
                </a:lnTo>
                <a:lnTo>
                  <a:pt x="0" y="889"/>
                </a:lnTo>
                <a:close/>
              </a:path>
            </a:pathLst>
          </a:custGeom>
          <a:effectLst>
            <a:outerShdw blurRad="50800" dist="38100" dir="16200000" rotWithShape="0">
              <a:prstClr val="black">
                <a:alpha val="40000"/>
              </a:prstClr>
            </a:outerShdw>
          </a:effectLst>
        </p:spPr>
      </p:pic>
      <p:sp>
        <p:nvSpPr>
          <p:cNvPr id="9" name="文本框 8"/>
          <p:cNvSpPr txBox="1"/>
          <p:nvPr/>
        </p:nvSpPr>
        <p:spPr>
          <a:xfrm>
            <a:off x="5512254" y="1592864"/>
            <a:ext cx="6052008" cy="541174"/>
          </a:xfrm>
          <a:prstGeom prst="rect">
            <a:avLst/>
          </a:prstGeom>
          <a:noFill/>
          <a:effectLst/>
        </p:spPr>
        <p:txBody>
          <a:bodyPr wrap="square" rtlCol="0">
            <a:spAutoFit/>
          </a:bodyPr>
          <a:lstStyle/>
          <a:p>
            <a:pPr algn="ctr">
              <a:lnSpc>
                <a:spcPts val="3500"/>
              </a:lnSpc>
            </a:pPr>
            <a:r>
              <a:rPr lang="zh-CN" altLang="en-US" sz="2200" b="1" dirty="0">
                <a:solidFill>
                  <a:srgbClr val="4956B4"/>
                </a:solidFill>
                <a:latin typeface="微软雅黑" panose="020B0503020204020204" pitchFamily="34" charset="-122"/>
                <a:ea typeface="微软雅黑" panose="020B0503020204020204" pitchFamily="34" charset="-122"/>
              </a:rPr>
              <a:t>  </a:t>
            </a:r>
            <a:r>
              <a:rPr lang="zh-CN" altLang="en-US" sz="2800" b="1" dirty="0">
                <a:solidFill>
                  <a:srgbClr val="4956B4"/>
                </a:solidFill>
                <a:latin typeface="微软雅黑" panose="020B0503020204020204" pitchFamily="34" charset="-122"/>
                <a:ea typeface="微软雅黑" panose="020B0503020204020204" pitchFamily="34" charset="-122"/>
              </a:rPr>
              <a:t>标题标题标题标题标题标题标题标题</a:t>
            </a:r>
            <a:endParaRPr lang="zh-CN" altLang="en-US" sz="2800" b="1" dirty="0">
              <a:solidFill>
                <a:srgbClr val="4956B4"/>
              </a:solidFill>
              <a:latin typeface="微软雅黑" panose="020B0503020204020204" pitchFamily="34" charset="-122"/>
              <a:ea typeface="微软雅黑" panose="020B0503020204020204" pitchFamily="34" charset="-122"/>
            </a:endParaRPr>
          </a:p>
        </p:txBody>
      </p:sp>
      <p:sp>
        <p:nvSpPr>
          <p:cNvPr id="11" name="矩形 10"/>
          <p:cNvSpPr/>
          <p:nvPr/>
        </p:nvSpPr>
        <p:spPr>
          <a:xfrm>
            <a:off x="0" y="6169307"/>
            <a:ext cx="12192000" cy="688693"/>
          </a:xfrm>
          <a:prstGeom prst="rect">
            <a:avLst/>
          </a:prstGeom>
          <a:solidFill>
            <a:srgbClr val="4956B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5822066"/>
            <a:ext cx="12192000" cy="202726"/>
          </a:xfrm>
          <a:prstGeom prst="rect">
            <a:avLst/>
          </a:prstGeom>
          <a:solidFill>
            <a:srgbClr val="4956B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5512254" y="2219000"/>
            <a:ext cx="6089449" cy="0"/>
          </a:xfrm>
          <a:prstGeom prst="line">
            <a:avLst/>
          </a:prstGeom>
          <a:ln w="12700">
            <a:solidFill>
              <a:srgbClr val="4956B4"/>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302320" y="3347256"/>
            <a:ext cx="2704563" cy="521970"/>
          </a:xfrm>
          <a:prstGeom prst="rect">
            <a:avLst/>
          </a:prstGeom>
          <a:noFill/>
        </p:spPr>
        <p:txBody>
          <a:bodyPr wrap="square" rtlCol="0">
            <a:spAutoFit/>
          </a:bodyPr>
          <a:lstStyle/>
          <a:p>
            <a:r>
              <a:rPr lang="zh-CN" altLang="en-US" sz="2800" b="1" dirty="0">
                <a:solidFill>
                  <a:srgbClr val="4956B4"/>
                </a:solidFill>
                <a:latin typeface="微软雅黑" panose="020B0503020204020204" pitchFamily="34" charset="-122"/>
                <a:ea typeface="微软雅黑" panose="020B0503020204020204" pitchFamily="34" charset="-122"/>
              </a:rPr>
              <a:t>汇报人：</a:t>
            </a:r>
            <a:r>
              <a:rPr lang="en-US" altLang="zh-CN" sz="2800" b="1" dirty="0">
                <a:solidFill>
                  <a:srgbClr val="4956B4"/>
                </a:solidFill>
                <a:latin typeface="微软雅黑" panose="020B0503020204020204" pitchFamily="34" charset="-122"/>
                <a:ea typeface="微软雅黑" panose="020B0503020204020204" pitchFamily="34" charset="-122"/>
              </a:rPr>
              <a:t>PPT</a:t>
            </a:r>
            <a:r>
              <a:rPr lang="zh-CN" altLang="en-US" sz="2800" b="1" dirty="0">
                <a:solidFill>
                  <a:srgbClr val="4956B4"/>
                </a:solidFill>
                <a:latin typeface="微软雅黑" panose="020B0503020204020204" pitchFamily="34" charset="-122"/>
                <a:ea typeface="微软雅黑" panose="020B0503020204020204" pitchFamily="34" charset="-122"/>
              </a:rPr>
              <a:t>汇</a:t>
            </a:r>
            <a:endParaRPr lang="zh-CN" altLang="en-US" sz="2800" b="1" dirty="0">
              <a:solidFill>
                <a:srgbClr val="4956B4"/>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688258" y="2292982"/>
            <a:ext cx="5699998" cy="662554"/>
          </a:xfrm>
          <a:prstGeom prst="rect">
            <a:avLst/>
          </a:prstGeom>
          <a:noFill/>
        </p:spPr>
        <p:txBody>
          <a:bodyPr wrap="square" rtlCol="0">
            <a:spAutoFit/>
          </a:bodyPr>
          <a:lstStyle/>
          <a:p>
            <a:pPr algn="ctr">
              <a:lnSpc>
                <a:spcPct val="150000"/>
              </a:lnSpc>
            </a:pPr>
            <a:r>
              <a:rPr lang="zh-CN" altLang="en-US" sz="2800" b="1" dirty="0">
                <a:solidFill>
                  <a:srgbClr val="4956B4"/>
                </a:solidFill>
                <a:latin typeface="微软雅黑" panose="020B0503020204020204" pitchFamily="34" charset="-122"/>
                <a:ea typeface="微软雅黑" panose="020B0503020204020204" pitchFamily="34" charset="-122"/>
              </a:rPr>
              <a:t>****单位廉政建设工作汇报</a:t>
            </a:r>
            <a:endParaRPr lang="zh-CN" altLang="en-US" sz="2800" b="1" dirty="0">
              <a:solidFill>
                <a:srgbClr val="4956B4"/>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83" name="组合 82"/>
          <p:cNvGrpSpPr/>
          <p:nvPr/>
        </p:nvGrpSpPr>
        <p:grpSpPr>
          <a:xfrm>
            <a:off x="2580761" y="690373"/>
            <a:ext cx="7195950" cy="646331"/>
            <a:chOff x="3290713" y="430918"/>
            <a:chExt cx="7195950" cy="646331"/>
          </a:xfrm>
        </p:grpSpPr>
        <p:sp>
          <p:nvSpPr>
            <p:cNvPr id="84" name="八边形 83"/>
            <p:cNvSpPr/>
            <p:nvPr/>
          </p:nvSpPr>
          <p:spPr>
            <a:xfrm>
              <a:off x="3924760" y="516827"/>
              <a:ext cx="6561903" cy="526637"/>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八边形 84"/>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85"/>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102" name="图片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034345" y="5588519"/>
            <a:ext cx="1145894" cy="1269481"/>
          </a:xfrm>
          <a:prstGeom prst="rect">
            <a:avLst/>
          </a:prstGeom>
          <a:effectLst>
            <a:outerShdw blurRad="50800" dist="38100" dir="13500000" algn="br" rotWithShape="0">
              <a:prstClr val="black">
                <a:alpha val="40000"/>
              </a:prstClr>
            </a:outerShdw>
          </a:effectLst>
        </p:spPr>
      </p:pic>
      <p:grpSp>
        <p:nvGrpSpPr>
          <p:cNvPr id="29" name="组合 28"/>
          <p:cNvGrpSpPr/>
          <p:nvPr/>
        </p:nvGrpSpPr>
        <p:grpSpPr>
          <a:xfrm>
            <a:off x="252271" y="245717"/>
            <a:ext cx="1777333" cy="1038822"/>
            <a:chOff x="14625" y="877"/>
            <a:chExt cx="3053" cy="1772"/>
          </a:xfrm>
          <a:effectLst>
            <a:outerShdw blurRad="50800" dist="38100" dir="16200000" rotWithShape="0">
              <a:prstClr val="black">
                <a:alpha val="40000"/>
              </a:prstClr>
            </a:outerShdw>
          </a:effectLst>
        </p:grpSpPr>
        <p:pic>
          <p:nvPicPr>
            <p:cNvPr id="30" name="图片 29"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31" name="组合 30"/>
            <p:cNvGrpSpPr/>
            <p:nvPr/>
          </p:nvGrpSpPr>
          <p:grpSpPr>
            <a:xfrm>
              <a:off x="14625" y="877"/>
              <a:ext cx="3053" cy="1085"/>
              <a:chOff x="5501" y="8451"/>
              <a:chExt cx="3053" cy="1085"/>
            </a:xfrm>
          </p:grpSpPr>
          <p:sp>
            <p:nvSpPr>
              <p:cNvPr id="32"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grpSp>
        <p:nvGrpSpPr>
          <p:cNvPr id="3" name="组合 2"/>
          <p:cNvGrpSpPr/>
          <p:nvPr/>
        </p:nvGrpSpPr>
        <p:grpSpPr>
          <a:xfrm>
            <a:off x="819272" y="2024372"/>
            <a:ext cx="9963423" cy="3718136"/>
            <a:chOff x="819272" y="2024372"/>
            <a:chExt cx="9963423" cy="3718136"/>
          </a:xfrm>
        </p:grpSpPr>
        <p:sp>
          <p:nvSpPr>
            <p:cNvPr id="82" name="八边形 81"/>
            <p:cNvSpPr/>
            <p:nvPr/>
          </p:nvSpPr>
          <p:spPr>
            <a:xfrm>
              <a:off x="1446840" y="5125066"/>
              <a:ext cx="9335855" cy="617442"/>
            </a:xfrm>
            <a:prstGeom prst="octagon">
              <a:avLst>
                <a:gd name="adj" fmla="val 9377"/>
              </a:avLst>
            </a:prstGeom>
            <a:solidFill>
              <a:srgbClr val="3E5FC1"/>
            </a:solidFill>
            <a:ln>
              <a:noFill/>
            </a:ln>
            <a:effectLst>
              <a:outerShdw blurRad="76200" dir="18900000" sy="23000" kx="-1200000" algn="bl" rotWithShape="0">
                <a:prstClr val="black">
                  <a:alpha val="2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八边形 80"/>
            <p:cNvSpPr/>
            <p:nvPr/>
          </p:nvSpPr>
          <p:spPr>
            <a:xfrm>
              <a:off x="1435053" y="4346052"/>
              <a:ext cx="9335855" cy="617442"/>
            </a:xfrm>
            <a:prstGeom prst="octagon">
              <a:avLst>
                <a:gd name="adj" fmla="val 9377"/>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八边形 79"/>
            <p:cNvSpPr/>
            <p:nvPr/>
          </p:nvSpPr>
          <p:spPr>
            <a:xfrm>
              <a:off x="1437526" y="3607307"/>
              <a:ext cx="9335855" cy="617442"/>
            </a:xfrm>
            <a:prstGeom prst="octagon">
              <a:avLst>
                <a:gd name="adj" fmla="val 9377"/>
              </a:avLst>
            </a:prstGeom>
            <a:solidFill>
              <a:srgbClr val="3E5FC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47782" y="2024372"/>
              <a:ext cx="4614918" cy="461665"/>
            </a:xfrm>
            <a:prstGeom prst="rect">
              <a:avLst/>
            </a:prstGeom>
          </p:spPr>
          <p:txBody>
            <a:bodyPr wrap="square">
              <a:spAutoFit/>
            </a:bodyPr>
            <a:lstStyle/>
            <a:p>
              <a:r>
                <a:rPr lang="zh-CN" altLang="en-US" sz="2400" b="1" kern="100" dirty="0">
                  <a:solidFill>
                    <a:srgbClr val="3E5FC1"/>
                  </a:solidFill>
                  <a:latin typeface="微软雅黑" panose="020B0503020204020204" pitchFamily="34" charset="-122"/>
                  <a:ea typeface="微软雅黑" panose="020B0503020204020204" pitchFamily="34" charset="-122"/>
                  <a:cs typeface="Times New Roman" panose="02020603050405020304" pitchFamily="18" charset="0"/>
                </a:rPr>
                <a:t>无图片多个简短文案对应的模板</a:t>
              </a:r>
              <a:endParaRPr lang="zh-CN" altLang="en-US" sz="2400" dirty="0">
                <a:solidFill>
                  <a:srgbClr val="3E5FC1"/>
                </a:solidFill>
                <a:latin typeface="微软雅黑" panose="020B0503020204020204" pitchFamily="34" charset="-122"/>
                <a:ea typeface="微软雅黑" panose="020B0503020204020204" pitchFamily="34" charset="-122"/>
              </a:endParaRPr>
            </a:p>
          </p:txBody>
        </p:sp>
        <p:sp>
          <p:nvSpPr>
            <p:cNvPr id="79" name="八边形 78"/>
            <p:cNvSpPr/>
            <p:nvPr/>
          </p:nvSpPr>
          <p:spPr>
            <a:xfrm>
              <a:off x="1435054" y="2836203"/>
              <a:ext cx="9335855" cy="617442"/>
            </a:xfrm>
            <a:prstGeom prst="octagon">
              <a:avLst>
                <a:gd name="adj" fmla="val 9377"/>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p:cNvCxnSpPr/>
            <p:nvPr/>
          </p:nvCxnSpPr>
          <p:spPr>
            <a:xfrm>
              <a:off x="819272" y="2254108"/>
              <a:ext cx="928510"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819272" y="2254108"/>
              <a:ext cx="0" cy="3278591"/>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819272" y="5531672"/>
              <a:ext cx="928510"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pic>
          <p:nvPicPr>
            <p:cNvPr id="100" name="图片 99"/>
            <p:cNvPicPr>
              <a:picLocks noChangeAspect="1"/>
            </p:cNvPicPr>
            <p:nvPr/>
          </p:nvPicPr>
          <p:blipFill rotWithShape="1">
            <a:blip r:embed="rId5" cstate="print">
              <a:extLst>
                <a:ext uri="{28A0092B-C50C-407E-A947-70E740481C1C}">
                  <a14:useLocalDpi xmlns:a14="http://schemas.microsoft.com/office/drawing/2010/main" val="0"/>
                </a:ext>
              </a:extLst>
            </a:blip>
            <a:srcRect l="12809" t="13525" r="68663" b="56460"/>
            <a:stretch>
              <a:fillRect/>
            </a:stretch>
          </p:blipFill>
          <p:spPr>
            <a:xfrm>
              <a:off x="10191060" y="2934353"/>
              <a:ext cx="418541" cy="421141"/>
            </a:xfrm>
            <a:prstGeom prst="rect">
              <a:avLst/>
            </a:prstGeom>
            <a:effectLst>
              <a:glow rad="101600">
                <a:schemeClr val="accent2">
                  <a:satMod val="175000"/>
                  <a:alpha val="40000"/>
                </a:schemeClr>
              </a:glow>
            </a:effectLst>
          </p:spPr>
        </p:pic>
        <p:sp>
          <p:nvSpPr>
            <p:cNvPr id="2" name="矩形 1"/>
            <p:cNvSpPr/>
            <p:nvPr/>
          </p:nvSpPr>
          <p:spPr>
            <a:xfrm>
              <a:off x="1617596" y="2960258"/>
              <a:ext cx="8779968" cy="923330"/>
            </a:xfrm>
            <a:prstGeom prst="rect">
              <a:avLst/>
            </a:prstGeom>
          </p:spPr>
          <p:txBody>
            <a:bodyPr wrap="none">
              <a:spAutoFit/>
            </a:bodyPr>
            <a:lstStyle/>
            <a:p>
              <a:pPr lvl="0"/>
              <a:r>
                <a:rPr lang="zh-CN" altLang="en-US" dirty="0">
                  <a:solidFill>
                    <a:srgbClr val="3E5FC1"/>
                  </a:solidFill>
                  <a:latin typeface="微软雅黑" panose="020B0503020204020204" pitchFamily="34" charset="-122"/>
                  <a:ea typeface="微软雅黑" panose="020B0503020204020204" pitchFamily="34" charset="-122"/>
                </a:rPr>
                <a:t>文案条数不为四可自行调整保持蓝白相间的版面即可文案文案文案文案文案文案文</a:t>
              </a:r>
              <a:endParaRPr lang="zh-CN" altLang="en-US" dirty="0">
                <a:solidFill>
                  <a:srgbClr val="3E5FC1"/>
                </a:solidFill>
                <a:latin typeface="微软雅黑" panose="020B0503020204020204" pitchFamily="34" charset="-122"/>
                <a:ea typeface="微软雅黑" panose="020B0503020204020204" pitchFamily="34" charset="-122"/>
              </a:endParaRPr>
            </a:p>
            <a:p>
              <a:pPr lvl="0"/>
              <a:endParaRPr lang="zh-CN" altLang="en-US" dirty="0">
                <a:solidFill>
                  <a:srgbClr val="3E5FC1"/>
                </a:solidFill>
                <a:latin typeface="微软雅黑" panose="020B0503020204020204" pitchFamily="34" charset="-122"/>
                <a:ea typeface="微软雅黑" panose="020B0503020204020204" pitchFamily="34" charset="-122"/>
              </a:endParaRPr>
            </a:p>
            <a:p>
              <a:pPr lvl="0"/>
              <a:endParaRPr lang="zh-CN" altLang="en-US" dirty="0">
                <a:solidFill>
                  <a:prstClr val="black"/>
                </a:solidFill>
              </a:endParaRPr>
            </a:p>
          </p:txBody>
        </p:sp>
        <p:sp>
          <p:nvSpPr>
            <p:cNvPr id="26" name="矩形 25"/>
            <p:cNvSpPr/>
            <p:nvPr/>
          </p:nvSpPr>
          <p:spPr>
            <a:xfrm>
              <a:off x="1617596" y="4470107"/>
              <a:ext cx="8494633" cy="369332"/>
            </a:xfrm>
            <a:prstGeom prst="rect">
              <a:avLst/>
            </a:prstGeom>
          </p:spPr>
          <p:txBody>
            <a:bodyPr wrap="none">
              <a:spAutoFit/>
            </a:bodyPr>
            <a:lstStyle/>
            <a:p>
              <a:pPr lvl="0"/>
              <a:r>
                <a:rPr lang="zh-CN" altLang="en-US" dirty="0">
                  <a:solidFill>
                    <a:srgbClr val="3E5FC1"/>
                  </a:solidFill>
                  <a:latin typeface="微软雅黑" panose="020B0503020204020204" pitchFamily="34" charset="-122"/>
                  <a:ea typeface="微软雅黑" panose="020B0503020204020204" pitchFamily="34" charset="-122"/>
                </a:rPr>
                <a:t>文案文案文案文案文案文案文案文案文案文案文案文案文案文案文案文案文案文案</a:t>
              </a:r>
              <a:endParaRPr lang="zh-CN" altLang="en-US" dirty="0">
                <a:solidFill>
                  <a:prstClr val="black"/>
                </a:solidFill>
              </a:endParaRPr>
            </a:p>
          </p:txBody>
        </p:sp>
        <p:sp>
          <p:nvSpPr>
            <p:cNvPr id="27" name="矩形 26"/>
            <p:cNvSpPr/>
            <p:nvPr/>
          </p:nvSpPr>
          <p:spPr>
            <a:xfrm>
              <a:off x="1617596" y="3758406"/>
              <a:ext cx="8494633" cy="369332"/>
            </a:xfrm>
            <a:prstGeom prst="rect">
              <a:avLst/>
            </a:prstGeom>
          </p:spPr>
          <p:txBody>
            <a:bodyPr wrap="none">
              <a:spAutoFit/>
            </a:bodyPr>
            <a:lstStyle/>
            <a:p>
              <a:pPr lvl="0"/>
              <a:r>
                <a:rPr lang="zh-CN" altLang="en-US" dirty="0">
                  <a:solidFill>
                    <a:schemeClr val="bg1"/>
                  </a:solidFill>
                  <a:latin typeface="微软雅黑" panose="020B0503020204020204" pitchFamily="34" charset="-122"/>
                  <a:ea typeface="微软雅黑" panose="020B0503020204020204" pitchFamily="34" charset="-122"/>
                </a:rPr>
                <a:t>文案文案文案文案文案文案文案文案文案文案文案文案文案文案文案文案文案文案</a:t>
              </a:r>
              <a:endParaRPr lang="zh-CN" altLang="en-US" dirty="0">
                <a:solidFill>
                  <a:schemeClr val="bg1"/>
                </a:solidFill>
              </a:endParaRPr>
            </a:p>
          </p:txBody>
        </p:sp>
        <p:sp>
          <p:nvSpPr>
            <p:cNvPr id="28" name="矩形 27"/>
            <p:cNvSpPr/>
            <p:nvPr/>
          </p:nvSpPr>
          <p:spPr>
            <a:xfrm>
              <a:off x="1617596" y="5274996"/>
              <a:ext cx="8494633" cy="369332"/>
            </a:xfrm>
            <a:prstGeom prst="rect">
              <a:avLst/>
            </a:prstGeom>
          </p:spPr>
          <p:txBody>
            <a:bodyPr wrap="none">
              <a:spAutoFit/>
            </a:bodyPr>
            <a:lstStyle/>
            <a:p>
              <a:pPr lvl="0"/>
              <a:r>
                <a:rPr lang="zh-CN" altLang="en-US" dirty="0">
                  <a:solidFill>
                    <a:schemeClr val="bg1"/>
                  </a:solidFill>
                  <a:latin typeface="微软雅黑" panose="020B0503020204020204" pitchFamily="34" charset="-122"/>
                  <a:ea typeface="微软雅黑" panose="020B0503020204020204" pitchFamily="34" charset="-122"/>
                </a:rPr>
                <a:t>文案文案文案文案文案文案文案文案文案文案文案文案文案文案文案文案文案文案</a:t>
              </a:r>
              <a:endParaRPr lang="zh-CN" altLang="en-US" dirty="0">
                <a:solidFill>
                  <a:schemeClr val="bg1"/>
                </a:solidFill>
              </a:endParaRPr>
            </a:p>
          </p:txBody>
        </p:sp>
        <p:pic>
          <p:nvPicPr>
            <p:cNvPr id="35" name="图片 34"/>
            <p:cNvPicPr>
              <a:picLocks noChangeAspect="1"/>
            </p:cNvPicPr>
            <p:nvPr/>
          </p:nvPicPr>
          <p:blipFill rotWithShape="1">
            <a:blip r:embed="rId6" cstate="email"/>
            <a:srcRect/>
            <a:stretch>
              <a:fillRect/>
            </a:stretch>
          </p:blipFill>
          <p:spPr>
            <a:xfrm>
              <a:off x="10245069" y="4468511"/>
              <a:ext cx="392999" cy="412792"/>
            </a:xfrm>
            <a:prstGeom prst="rect">
              <a:avLst/>
            </a:prstGeom>
            <a:effectLst>
              <a:glow rad="101600">
                <a:schemeClr val="accent2">
                  <a:satMod val="175000"/>
                  <a:alpha val="40000"/>
                </a:schemeClr>
              </a:glow>
            </a:effec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2631311" y="461712"/>
            <a:ext cx="6096000" cy="464871"/>
          </a:xfrm>
          <a:prstGeom prst="rect">
            <a:avLst/>
          </a:prstGeom>
        </p:spPr>
        <p:txBody>
          <a:bodyPr>
            <a:spAutoFit/>
          </a:bodyPr>
          <a:lstStyle/>
          <a:p>
            <a:pPr>
              <a:lnSpc>
                <a:spcPct val="150000"/>
              </a:lnSpc>
            </a:pPr>
            <a:endParaRPr lang="zh-CN" altLang="en-US" dirty="0">
              <a:solidFill>
                <a:prstClr val="black"/>
              </a:solidFill>
            </a:endParaRPr>
          </a:p>
        </p:txBody>
      </p:sp>
      <p:grpSp>
        <p:nvGrpSpPr>
          <p:cNvPr id="31" name="组合 30"/>
          <p:cNvGrpSpPr/>
          <p:nvPr/>
        </p:nvGrpSpPr>
        <p:grpSpPr>
          <a:xfrm>
            <a:off x="286995" y="245717"/>
            <a:ext cx="1777333" cy="1038822"/>
            <a:chOff x="14625" y="877"/>
            <a:chExt cx="3053" cy="1772"/>
          </a:xfrm>
          <a:effectLst>
            <a:outerShdw blurRad="50800" dist="38100" dir="16200000" rotWithShape="0">
              <a:prstClr val="black">
                <a:alpha val="40000"/>
              </a:prstClr>
            </a:outerShdw>
          </a:effectLst>
        </p:grpSpPr>
        <p:pic>
          <p:nvPicPr>
            <p:cNvPr id="32" name="图片 31" descr="7181c955c394b3affc6271f553f1052b"/>
            <p:cNvPicPr>
              <a:picLocks noChangeAspect="1"/>
            </p:cNvPicPr>
            <p:nvPr/>
          </p:nvPicPr>
          <p:blipFill>
            <a:blip r:embed="rId2"/>
            <a:srcRect t="61516" r="55851"/>
            <a:stretch>
              <a:fillRect/>
            </a:stretch>
          </p:blipFill>
          <p:spPr>
            <a:xfrm>
              <a:off x="14924" y="1460"/>
              <a:ext cx="2455" cy="1189"/>
            </a:xfrm>
            <a:prstGeom prst="hexagon">
              <a:avLst/>
            </a:prstGeom>
          </p:spPr>
        </p:pic>
        <p:grpSp>
          <p:nvGrpSpPr>
            <p:cNvPr id="34" name="组合 33"/>
            <p:cNvGrpSpPr/>
            <p:nvPr/>
          </p:nvGrpSpPr>
          <p:grpSpPr>
            <a:xfrm>
              <a:off x="14625" y="877"/>
              <a:ext cx="3053" cy="1085"/>
              <a:chOff x="5501" y="8451"/>
              <a:chExt cx="3053" cy="1085"/>
            </a:xfrm>
          </p:grpSpPr>
          <p:sp>
            <p:nvSpPr>
              <p:cNvPr id="35"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grpSp>
        <p:nvGrpSpPr>
          <p:cNvPr id="37" name="组合 36"/>
          <p:cNvGrpSpPr/>
          <p:nvPr/>
        </p:nvGrpSpPr>
        <p:grpSpPr>
          <a:xfrm>
            <a:off x="2819698" y="543825"/>
            <a:ext cx="7195950" cy="646331"/>
            <a:chOff x="3290713" y="430918"/>
            <a:chExt cx="7195950" cy="646331"/>
          </a:xfrm>
        </p:grpSpPr>
        <p:sp>
          <p:nvSpPr>
            <p:cNvPr id="38" name="八边形 37"/>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八边形 38"/>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67999" y="1874538"/>
            <a:ext cx="10688878" cy="3892504"/>
            <a:chOff x="367999" y="1874538"/>
            <a:chExt cx="10688878" cy="3892504"/>
          </a:xfrm>
        </p:grpSpPr>
        <p:grpSp>
          <p:nvGrpSpPr>
            <p:cNvPr id="6" name="组合 5"/>
            <p:cNvGrpSpPr/>
            <p:nvPr/>
          </p:nvGrpSpPr>
          <p:grpSpPr>
            <a:xfrm>
              <a:off x="523491" y="5663795"/>
              <a:ext cx="6233662" cy="103247"/>
              <a:chOff x="-17885" y="6766045"/>
              <a:chExt cx="6187201" cy="91955"/>
            </a:xfrm>
            <a:effectLst>
              <a:outerShdw blurRad="50800" dist="38100" dir="5400000" algn="t" rotWithShape="0">
                <a:prstClr val="black">
                  <a:alpha val="40000"/>
                </a:prstClr>
              </a:outerShdw>
            </a:effectLst>
          </p:grpSpPr>
          <p:sp>
            <p:nvSpPr>
              <p:cNvPr id="4" name="矩形 3"/>
              <p:cNvSpPr/>
              <p:nvPr/>
            </p:nvSpPr>
            <p:spPr>
              <a:xfrm>
                <a:off x="1014202" y="6768782"/>
                <a:ext cx="1032575" cy="89218"/>
              </a:xfrm>
              <a:prstGeom prst="rect">
                <a:avLst/>
              </a:prstGeom>
              <a:solidFill>
                <a:srgbClr val="3E5F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矩形 40"/>
              <p:cNvSpPr/>
              <p:nvPr/>
            </p:nvSpPr>
            <p:spPr>
              <a:xfrm>
                <a:off x="2039532" y="6766552"/>
                <a:ext cx="1032575" cy="892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 name="图片 4"/>
              <p:cNvPicPr>
                <a:picLocks noChangeAspect="1"/>
              </p:cNvPicPr>
              <p:nvPr/>
            </p:nvPicPr>
            <p:blipFill>
              <a:blip r:embed="rId4"/>
              <a:stretch>
                <a:fillRect/>
              </a:stretch>
            </p:blipFill>
            <p:spPr>
              <a:xfrm>
                <a:off x="3078377" y="6766552"/>
                <a:ext cx="1030313" cy="91448"/>
              </a:xfrm>
              <a:prstGeom prst="rect">
                <a:avLst/>
              </a:prstGeom>
            </p:spPr>
          </p:pic>
          <p:sp>
            <p:nvSpPr>
              <p:cNvPr id="42" name="矩形 41"/>
              <p:cNvSpPr/>
              <p:nvPr/>
            </p:nvSpPr>
            <p:spPr>
              <a:xfrm>
                <a:off x="4108690" y="6768782"/>
                <a:ext cx="1032575" cy="892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矩形 42"/>
              <p:cNvSpPr/>
              <p:nvPr/>
            </p:nvSpPr>
            <p:spPr>
              <a:xfrm>
                <a:off x="-17885" y="6766045"/>
                <a:ext cx="1032575" cy="892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4" name="图片 43"/>
              <p:cNvPicPr>
                <a:picLocks noChangeAspect="1"/>
              </p:cNvPicPr>
              <p:nvPr/>
            </p:nvPicPr>
            <p:blipFill>
              <a:blip r:embed="rId4"/>
              <a:stretch>
                <a:fillRect/>
              </a:stretch>
            </p:blipFill>
            <p:spPr>
              <a:xfrm>
                <a:off x="5139003" y="6766552"/>
                <a:ext cx="1030313" cy="91448"/>
              </a:xfrm>
              <a:prstGeom prst="rect">
                <a:avLst/>
              </a:prstGeom>
            </p:spPr>
          </p:pic>
        </p:grpSp>
        <p:cxnSp>
          <p:nvCxnSpPr>
            <p:cNvPr id="25" name="直接连接符 24"/>
            <p:cNvCxnSpPr/>
            <p:nvPr/>
          </p:nvCxnSpPr>
          <p:spPr>
            <a:xfrm flipV="1">
              <a:off x="551542" y="2182863"/>
              <a:ext cx="1699660" cy="9619"/>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584117" y="2114997"/>
              <a:ext cx="9472760" cy="5567"/>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27" name="八边形 26"/>
            <p:cNvSpPr/>
            <p:nvPr/>
          </p:nvSpPr>
          <p:spPr>
            <a:xfrm>
              <a:off x="974362" y="1887964"/>
              <a:ext cx="4840979" cy="554930"/>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80654" y="2490893"/>
              <a:ext cx="5593848" cy="2977738"/>
            </a:xfrm>
            <a:prstGeom prst="rect">
              <a:avLst/>
            </a:prstGeom>
          </p:spPr>
          <p:txBody>
            <a:bodyPr wrap="square">
              <a:spAutoFit/>
            </a:bodyPr>
            <a:lstStyle/>
            <a:p>
              <a:pPr>
                <a:lnSpc>
                  <a:spcPts val="4500"/>
                </a:lnSpc>
              </a:pPr>
              <a:r>
                <a:rPr lang="zh-CN" altLang="en-US" sz="2000" kern="100" dirty="0">
                  <a:solidFill>
                    <a:srgbClr val="3E5FC1"/>
                  </a:solidFill>
                  <a:latin typeface="微软雅黑" panose="020B0503020204020204" pitchFamily="34" charset="-122"/>
                  <a:ea typeface="微软雅黑" panose="020B0503020204020204" pitchFamily="34" charset="-122"/>
                  <a:cs typeface="Calibri" panose="020F0502020204030204" charset="0"/>
                </a:rPr>
                <a:t>     文案文案文案文案文案文案文案文案文案文案文案文案文案文案文案文案文案文案文案文案文案文案文案文案文案文案文案文案文案文案文案文案文案文案文案文案文案文案文案文案文案图片填充操作同前面。</a:t>
              </a:r>
              <a:endParaRPr lang="zh-CN" altLang="en-US" sz="2000" dirty="0">
                <a:solidFill>
                  <a:srgbClr val="3E5FC1"/>
                </a:solidFill>
                <a:latin typeface="微软雅黑" panose="020B0503020204020204" pitchFamily="34" charset="-122"/>
                <a:ea typeface="微软雅黑" panose="020B0503020204020204" pitchFamily="34" charset="-122"/>
              </a:endParaRPr>
            </a:p>
          </p:txBody>
        </p:sp>
        <p:sp>
          <p:nvSpPr>
            <p:cNvPr id="7" name="矩形 6"/>
            <p:cNvSpPr/>
            <p:nvPr/>
          </p:nvSpPr>
          <p:spPr>
            <a:xfrm>
              <a:off x="1043655" y="1874538"/>
              <a:ext cx="4654913" cy="553998"/>
            </a:xfrm>
            <a:prstGeom prst="rect">
              <a:avLst/>
            </a:prstGeom>
          </p:spPr>
          <p:txBody>
            <a:bodyPr wrap="square">
              <a:spAutoFit/>
            </a:bodyPr>
            <a:lstStyle/>
            <a:p>
              <a:pPr>
                <a:lnSpc>
                  <a:spcPct val="150000"/>
                </a:lnSpc>
              </a:pPr>
              <a:r>
                <a:rPr lang="zh-CN" altLang="en-US" sz="2000" kern="1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一张图片（横</a:t>
              </a:r>
              <a:r>
                <a:rPr lang="en-US" altLang="zh-CN" sz="2000" kern="1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kern="1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竖）一段文案对应的模板</a:t>
              </a:r>
              <a:endParaRPr lang="zh-CN" altLang="en-US" sz="2000" kern="100" dirty="0">
                <a:solidFill>
                  <a:prstClr val="white"/>
                </a:solidFill>
                <a:latin typeface="微软雅黑" panose="020B0503020204020204" pitchFamily="34" charset="-122"/>
                <a:ea typeface="微软雅黑" panose="020B0503020204020204" pitchFamily="34" charset="-122"/>
                <a:cs typeface="??_GB2312"/>
              </a:endParaRPr>
            </a:p>
          </p:txBody>
        </p:sp>
        <p:cxnSp>
          <p:nvCxnSpPr>
            <p:cNvPr id="33" name="直接连接符 32"/>
            <p:cNvCxnSpPr/>
            <p:nvPr/>
          </p:nvCxnSpPr>
          <p:spPr>
            <a:xfrm>
              <a:off x="547495" y="2192482"/>
              <a:ext cx="0" cy="1085403"/>
            </a:xfrm>
            <a:prstGeom prst="line">
              <a:avLst/>
            </a:prstGeom>
            <a:ln w="12700">
              <a:solidFill>
                <a:srgbClr val="3E5FC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23490" y="4624370"/>
              <a:ext cx="0" cy="1085403"/>
            </a:xfrm>
            <a:prstGeom prst="line">
              <a:avLst/>
            </a:prstGeom>
            <a:ln w="12700">
              <a:solidFill>
                <a:srgbClr val="3E5FC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rot="16200000" flipH="1">
              <a:off x="-8427" y="3804286"/>
              <a:ext cx="1098928" cy="346075"/>
              <a:chOff x="5041900" y="3478213"/>
              <a:chExt cx="1520825" cy="615950"/>
            </a:xfrm>
            <a:solidFill>
              <a:srgbClr val="3E5FC1"/>
            </a:solidFill>
            <a:effectLst>
              <a:outerShdw blurRad="50800" dist="38100" dir="10800000" algn="r" rotWithShape="0">
                <a:prstClr val="black">
                  <a:alpha val="40000"/>
                </a:prstClr>
              </a:outerShdw>
            </a:effectLst>
          </p:grpSpPr>
          <p:sp>
            <p:nvSpPr>
              <p:cNvPr id="78" name="Freeform 29"/>
              <p:cNvSpPr/>
              <p:nvPr/>
            </p:nvSpPr>
            <p:spPr bwMode="auto">
              <a:xfrm>
                <a:off x="6007100" y="3595688"/>
                <a:ext cx="555625" cy="498475"/>
              </a:xfrm>
              <a:custGeom>
                <a:avLst/>
                <a:gdLst>
                  <a:gd name="T0" fmla="*/ 115 w 148"/>
                  <a:gd name="T1" fmla="*/ 88 h 132"/>
                  <a:gd name="T2" fmla="*/ 97 w 148"/>
                  <a:gd name="T3" fmla="*/ 68 h 132"/>
                  <a:gd name="T4" fmla="*/ 100 w 148"/>
                  <a:gd name="T5" fmla="*/ 33 h 132"/>
                  <a:gd name="T6" fmla="*/ 74 w 148"/>
                  <a:gd name="T7" fmla="*/ 30 h 132"/>
                  <a:gd name="T8" fmla="*/ 62 w 148"/>
                  <a:gd name="T9" fmla="*/ 31 h 132"/>
                  <a:gd name="T10" fmla="*/ 70 w 148"/>
                  <a:gd name="T11" fmla="*/ 35 h 132"/>
                  <a:gd name="T12" fmla="*/ 81 w 148"/>
                  <a:gd name="T13" fmla="*/ 53 h 132"/>
                  <a:gd name="T14" fmla="*/ 87 w 148"/>
                  <a:gd name="T15" fmla="*/ 45 h 132"/>
                  <a:gd name="T16" fmla="*/ 79 w 148"/>
                  <a:gd name="T17" fmla="*/ 49 h 132"/>
                  <a:gd name="T18" fmla="*/ 75 w 148"/>
                  <a:gd name="T19" fmla="*/ 36 h 132"/>
                  <a:gd name="T20" fmla="*/ 90 w 148"/>
                  <a:gd name="T21" fmla="*/ 34 h 132"/>
                  <a:gd name="T22" fmla="*/ 79 w 148"/>
                  <a:gd name="T23" fmla="*/ 71 h 132"/>
                  <a:gd name="T24" fmla="*/ 77 w 148"/>
                  <a:gd name="T25" fmla="*/ 70 h 132"/>
                  <a:gd name="T26" fmla="*/ 42 w 148"/>
                  <a:gd name="T27" fmla="*/ 57 h 132"/>
                  <a:gd name="T28" fmla="*/ 60 w 148"/>
                  <a:gd name="T29" fmla="*/ 70 h 132"/>
                  <a:gd name="T30" fmla="*/ 45 w 148"/>
                  <a:gd name="T31" fmla="*/ 63 h 132"/>
                  <a:gd name="T32" fmla="*/ 72 w 148"/>
                  <a:gd name="T33" fmla="*/ 67 h 132"/>
                  <a:gd name="T34" fmla="*/ 71 w 148"/>
                  <a:gd name="T35" fmla="*/ 78 h 132"/>
                  <a:gd name="T36" fmla="*/ 51 w 148"/>
                  <a:gd name="T37" fmla="*/ 90 h 132"/>
                  <a:gd name="T38" fmla="*/ 30 w 148"/>
                  <a:gd name="T39" fmla="*/ 76 h 132"/>
                  <a:gd name="T40" fmla="*/ 38 w 148"/>
                  <a:gd name="T41" fmla="*/ 33 h 132"/>
                  <a:gd name="T42" fmla="*/ 130 w 148"/>
                  <a:gd name="T43" fmla="*/ 53 h 132"/>
                  <a:gd name="T44" fmla="*/ 127 w 148"/>
                  <a:gd name="T45" fmla="*/ 42 h 132"/>
                  <a:gd name="T46" fmla="*/ 23 w 148"/>
                  <a:gd name="T47" fmla="*/ 72 h 132"/>
                  <a:gd name="T48" fmla="*/ 0 w 148"/>
                  <a:gd name="T49" fmla="*/ 89 h 132"/>
                  <a:gd name="T50" fmla="*/ 29 w 148"/>
                  <a:gd name="T51" fmla="*/ 117 h 132"/>
                  <a:gd name="T52" fmla="*/ 28 w 148"/>
                  <a:gd name="T53" fmla="*/ 107 h 132"/>
                  <a:gd name="T54" fmla="*/ 31 w 148"/>
                  <a:gd name="T55" fmla="*/ 99 h 132"/>
                  <a:gd name="T56" fmla="*/ 23 w 148"/>
                  <a:gd name="T57" fmla="*/ 91 h 132"/>
                  <a:gd name="T58" fmla="*/ 22 w 148"/>
                  <a:gd name="T59" fmla="*/ 103 h 132"/>
                  <a:gd name="T60" fmla="*/ 8 w 148"/>
                  <a:gd name="T61" fmla="*/ 83 h 132"/>
                  <a:gd name="T62" fmla="*/ 26 w 148"/>
                  <a:gd name="T63" fmla="*/ 81 h 132"/>
                  <a:gd name="T64" fmla="*/ 45 w 148"/>
                  <a:gd name="T65" fmla="*/ 95 h 132"/>
                  <a:gd name="T66" fmla="*/ 70 w 148"/>
                  <a:gd name="T67" fmla="*/ 88 h 132"/>
                  <a:gd name="T68" fmla="*/ 78 w 148"/>
                  <a:gd name="T69" fmla="*/ 75 h 132"/>
                  <a:gd name="T70" fmla="*/ 111 w 148"/>
                  <a:gd name="T71" fmla="*/ 88 h 132"/>
                  <a:gd name="T72" fmla="*/ 110 w 148"/>
                  <a:gd name="T73" fmla="*/ 95 h 132"/>
                  <a:gd name="T74" fmla="*/ 81 w 148"/>
                  <a:gd name="T75" fmla="*/ 99 h 132"/>
                  <a:gd name="T76" fmla="*/ 93 w 148"/>
                  <a:gd name="T77" fmla="*/ 90 h 132"/>
                  <a:gd name="T78" fmla="*/ 99 w 148"/>
                  <a:gd name="T79" fmla="*/ 97 h 132"/>
                  <a:gd name="T80" fmla="*/ 82 w 148"/>
                  <a:gd name="T81" fmla="*/ 83 h 132"/>
                  <a:gd name="T82" fmla="*/ 106 w 148"/>
                  <a:gd name="T83" fmla="*/ 108 h 132"/>
                  <a:gd name="T84" fmla="*/ 116 w 148"/>
                  <a:gd name="T85" fmla="*/ 94 h 132"/>
                  <a:gd name="T86" fmla="*/ 141 w 148"/>
                  <a:gd name="T87" fmla="*/ 97 h 132"/>
                  <a:gd name="T88" fmla="*/ 117 w 148"/>
                  <a:gd name="T89"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32">
                    <a:moveTo>
                      <a:pt x="117" y="91"/>
                    </a:moveTo>
                    <a:cubicBezTo>
                      <a:pt x="116" y="90"/>
                      <a:pt x="115" y="90"/>
                      <a:pt x="115" y="90"/>
                    </a:cubicBezTo>
                    <a:cubicBezTo>
                      <a:pt x="115" y="89"/>
                      <a:pt x="115" y="88"/>
                      <a:pt x="115" y="88"/>
                    </a:cubicBezTo>
                    <a:cubicBezTo>
                      <a:pt x="114" y="87"/>
                      <a:pt x="114" y="86"/>
                      <a:pt x="114" y="85"/>
                    </a:cubicBezTo>
                    <a:cubicBezTo>
                      <a:pt x="112" y="78"/>
                      <a:pt x="107" y="72"/>
                      <a:pt x="100" y="69"/>
                    </a:cubicBezTo>
                    <a:cubicBezTo>
                      <a:pt x="99" y="69"/>
                      <a:pt x="98" y="68"/>
                      <a:pt x="97" y="68"/>
                    </a:cubicBezTo>
                    <a:cubicBezTo>
                      <a:pt x="98" y="68"/>
                      <a:pt x="99" y="67"/>
                      <a:pt x="99" y="67"/>
                    </a:cubicBezTo>
                    <a:cubicBezTo>
                      <a:pt x="105" y="60"/>
                      <a:pt x="108" y="53"/>
                      <a:pt x="108" y="47"/>
                    </a:cubicBezTo>
                    <a:cubicBezTo>
                      <a:pt x="108" y="42"/>
                      <a:pt x="105" y="37"/>
                      <a:pt x="100" y="33"/>
                    </a:cubicBezTo>
                    <a:cubicBezTo>
                      <a:pt x="96" y="30"/>
                      <a:pt x="89" y="29"/>
                      <a:pt x="83" y="30"/>
                    </a:cubicBezTo>
                    <a:cubicBezTo>
                      <a:pt x="80" y="30"/>
                      <a:pt x="80" y="30"/>
                      <a:pt x="80" y="30"/>
                    </a:cubicBezTo>
                    <a:cubicBezTo>
                      <a:pt x="74" y="30"/>
                      <a:pt x="74" y="30"/>
                      <a:pt x="74" y="30"/>
                    </a:cubicBezTo>
                    <a:cubicBezTo>
                      <a:pt x="70" y="30"/>
                      <a:pt x="67" y="30"/>
                      <a:pt x="63" y="29"/>
                    </a:cubicBezTo>
                    <a:cubicBezTo>
                      <a:pt x="59" y="28"/>
                      <a:pt x="55" y="27"/>
                      <a:pt x="52" y="28"/>
                    </a:cubicBezTo>
                    <a:cubicBezTo>
                      <a:pt x="55" y="28"/>
                      <a:pt x="59" y="29"/>
                      <a:pt x="62" y="31"/>
                    </a:cubicBezTo>
                    <a:cubicBezTo>
                      <a:pt x="64" y="32"/>
                      <a:pt x="64" y="32"/>
                      <a:pt x="64" y="32"/>
                    </a:cubicBezTo>
                    <a:cubicBezTo>
                      <a:pt x="65" y="33"/>
                      <a:pt x="67" y="34"/>
                      <a:pt x="69" y="34"/>
                    </a:cubicBezTo>
                    <a:cubicBezTo>
                      <a:pt x="69" y="34"/>
                      <a:pt x="70" y="34"/>
                      <a:pt x="70" y="35"/>
                    </a:cubicBezTo>
                    <a:cubicBezTo>
                      <a:pt x="70" y="35"/>
                      <a:pt x="70" y="36"/>
                      <a:pt x="70" y="36"/>
                    </a:cubicBezTo>
                    <a:cubicBezTo>
                      <a:pt x="70" y="40"/>
                      <a:pt x="71" y="44"/>
                      <a:pt x="73" y="47"/>
                    </a:cubicBezTo>
                    <a:cubicBezTo>
                      <a:pt x="74" y="50"/>
                      <a:pt x="77" y="52"/>
                      <a:pt x="81" y="53"/>
                    </a:cubicBezTo>
                    <a:cubicBezTo>
                      <a:pt x="83" y="53"/>
                      <a:pt x="86" y="53"/>
                      <a:pt x="88" y="51"/>
                    </a:cubicBezTo>
                    <a:cubicBezTo>
                      <a:pt x="89" y="50"/>
                      <a:pt x="89" y="50"/>
                      <a:pt x="89" y="49"/>
                    </a:cubicBezTo>
                    <a:cubicBezTo>
                      <a:pt x="89" y="47"/>
                      <a:pt x="88" y="46"/>
                      <a:pt x="87" y="45"/>
                    </a:cubicBezTo>
                    <a:cubicBezTo>
                      <a:pt x="87" y="45"/>
                      <a:pt x="87" y="45"/>
                      <a:pt x="87" y="45"/>
                    </a:cubicBezTo>
                    <a:cubicBezTo>
                      <a:pt x="87" y="47"/>
                      <a:pt x="87" y="48"/>
                      <a:pt x="85" y="49"/>
                    </a:cubicBezTo>
                    <a:cubicBezTo>
                      <a:pt x="84" y="51"/>
                      <a:pt x="81" y="51"/>
                      <a:pt x="79" y="49"/>
                    </a:cubicBezTo>
                    <a:cubicBezTo>
                      <a:pt x="76" y="47"/>
                      <a:pt x="75" y="43"/>
                      <a:pt x="74" y="39"/>
                    </a:cubicBezTo>
                    <a:cubicBezTo>
                      <a:pt x="74" y="38"/>
                      <a:pt x="74" y="37"/>
                      <a:pt x="75" y="36"/>
                    </a:cubicBezTo>
                    <a:cubicBezTo>
                      <a:pt x="75" y="36"/>
                      <a:pt x="75" y="36"/>
                      <a:pt x="75" y="36"/>
                    </a:cubicBezTo>
                    <a:cubicBezTo>
                      <a:pt x="75" y="36"/>
                      <a:pt x="76" y="35"/>
                      <a:pt x="77" y="35"/>
                    </a:cubicBezTo>
                    <a:cubicBezTo>
                      <a:pt x="77" y="35"/>
                      <a:pt x="78" y="34"/>
                      <a:pt x="79" y="34"/>
                    </a:cubicBezTo>
                    <a:cubicBezTo>
                      <a:pt x="83" y="33"/>
                      <a:pt x="87" y="33"/>
                      <a:pt x="90" y="34"/>
                    </a:cubicBezTo>
                    <a:cubicBezTo>
                      <a:pt x="95" y="35"/>
                      <a:pt x="99" y="38"/>
                      <a:pt x="101" y="43"/>
                    </a:cubicBezTo>
                    <a:cubicBezTo>
                      <a:pt x="102" y="47"/>
                      <a:pt x="102" y="52"/>
                      <a:pt x="100" y="56"/>
                    </a:cubicBezTo>
                    <a:cubicBezTo>
                      <a:pt x="96" y="64"/>
                      <a:pt x="86" y="69"/>
                      <a:pt x="79" y="71"/>
                    </a:cubicBezTo>
                    <a:cubicBezTo>
                      <a:pt x="79" y="71"/>
                      <a:pt x="79" y="71"/>
                      <a:pt x="79" y="72"/>
                    </a:cubicBezTo>
                    <a:cubicBezTo>
                      <a:pt x="78" y="72"/>
                      <a:pt x="77" y="72"/>
                      <a:pt x="77" y="72"/>
                    </a:cubicBezTo>
                    <a:cubicBezTo>
                      <a:pt x="77" y="71"/>
                      <a:pt x="77" y="71"/>
                      <a:pt x="77" y="70"/>
                    </a:cubicBezTo>
                    <a:cubicBezTo>
                      <a:pt x="77" y="66"/>
                      <a:pt x="77" y="63"/>
                      <a:pt x="76" y="60"/>
                    </a:cubicBezTo>
                    <a:cubicBezTo>
                      <a:pt x="72" y="52"/>
                      <a:pt x="63" y="47"/>
                      <a:pt x="54" y="49"/>
                    </a:cubicBezTo>
                    <a:cubicBezTo>
                      <a:pt x="49" y="50"/>
                      <a:pt x="44" y="53"/>
                      <a:pt x="42" y="57"/>
                    </a:cubicBezTo>
                    <a:cubicBezTo>
                      <a:pt x="41" y="60"/>
                      <a:pt x="40" y="64"/>
                      <a:pt x="42" y="67"/>
                    </a:cubicBezTo>
                    <a:cubicBezTo>
                      <a:pt x="44" y="72"/>
                      <a:pt x="51" y="72"/>
                      <a:pt x="53" y="72"/>
                    </a:cubicBezTo>
                    <a:cubicBezTo>
                      <a:pt x="56" y="72"/>
                      <a:pt x="60" y="71"/>
                      <a:pt x="60" y="70"/>
                    </a:cubicBezTo>
                    <a:cubicBezTo>
                      <a:pt x="60" y="70"/>
                      <a:pt x="58" y="69"/>
                      <a:pt x="54" y="69"/>
                    </a:cubicBezTo>
                    <a:cubicBezTo>
                      <a:pt x="53" y="69"/>
                      <a:pt x="53" y="69"/>
                      <a:pt x="53" y="69"/>
                    </a:cubicBezTo>
                    <a:cubicBezTo>
                      <a:pt x="51" y="68"/>
                      <a:pt x="45" y="67"/>
                      <a:pt x="45" y="63"/>
                    </a:cubicBezTo>
                    <a:cubicBezTo>
                      <a:pt x="45" y="60"/>
                      <a:pt x="47" y="58"/>
                      <a:pt x="49" y="56"/>
                    </a:cubicBezTo>
                    <a:cubicBezTo>
                      <a:pt x="53" y="53"/>
                      <a:pt x="60" y="53"/>
                      <a:pt x="64" y="55"/>
                    </a:cubicBezTo>
                    <a:cubicBezTo>
                      <a:pt x="69" y="57"/>
                      <a:pt x="72" y="62"/>
                      <a:pt x="72" y="67"/>
                    </a:cubicBezTo>
                    <a:cubicBezTo>
                      <a:pt x="72" y="69"/>
                      <a:pt x="72" y="70"/>
                      <a:pt x="72" y="71"/>
                    </a:cubicBezTo>
                    <a:cubicBezTo>
                      <a:pt x="72" y="72"/>
                      <a:pt x="72" y="72"/>
                      <a:pt x="72" y="73"/>
                    </a:cubicBezTo>
                    <a:cubicBezTo>
                      <a:pt x="72" y="74"/>
                      <a:pt x="71" y="76"/>
                      <a:pt x="71" y="78"/>
                    </a:cubicBezTo>
                    <a:cubicBezTo>
                      <a:pt x="70" y="78"/>
                      <a:pt x="70" y="79"/>
                      <a:pt x="69" y="80"/>
                    </a:cubicBezTo>
                    <a:cubicBezTo>
                      <a:pt x="68" y="83"/>
                      <a:pt x="66" y="86"/>
                      <a:pt x="63" y="87"/>
                    </a:cubicBezTo>
                    <a:cubicBezTo>
                      <a:pt x="60" y="89"/>
                      <a:pt x="56" y="90"/>
                      <a:pt x="51" y="90"/>
                    </a:cubicBezTo>
                    <a:cubicBezTo>
                      <a:pt x="50" y="90"/>
                      <a:pt x="50" y="90"/>
                      <a:pt x="49" y="90"/>
                    </a:cubicBezTo>
                    <a:cubicBezTo>
                      <a:pt x="48" y="90"/>
                      <a:pt x="47" y="90"/>
                      <a:pt x="47" y="89"/>
                    </a:cubicBezTo>
                    <a:cubicBezTo>
                      <a:pt x="39" y="87"/>
                      <a:pt x="33" y="83"/>
                      <a:pt x="30" y="76"/>
                    </a:cubicBezTo>
                    <a:cubicBezTo>
                      <a:pt x="30" y="75"/>
                      <a:pt x="30" y="74"/>
                      <a:pt x="30" y="74"/>
                    </a:cubicBezTo>
                    <a:cubicBezTo>
                      <a:pt x="29" y="73"/>
                      <a:pt x="29" y="72"/>
                      <a:pt x="29" y="72"/>
                    </a:cubicBezTo>
                    <a:cubicBezTo>
                      <a:pt x="26" y="59"/>
                      <a:pt x="31" y="43"/>
                      <a:pt x="38" y="33"/>
                    </a:cubicBezTo>
                    <a:cubicBezTo>
                      <a:pt x="49" y="15"/>
                      <a:pt x="75" y="10"/>
                      <a:pt x="93" y="15"/>
                    </a:cubicBezTo>
                    <a:cubicBezTo>
                      <a:pt x="112" y="21"/>
                      <a:pt x="119" y="34"/>
                      <a:pt x="126" y="46"/>
                    </a:cubicBezTo>
                    <a:cubicBezTo>
                      <a:pt x="130" y="53"/>
                      <a:pt x="130" y="53"/>
                      <a:pt x="130" y="53"/>
                    </a:cubicBezTo>
                    <a:cubicBezTo>
                      <a:pt x="132" y="55"/>
                      <a:pt x="134" y="58"/>
                      <a:pt x="136" y="61"/>
                    </a:cubicBezTo>
                    <a:cubicBezTo>
                      <a:pt x="136" y="61"/>
                      <a:pt x="135" y="60"/>
                      <a:pt x="135" y="60"/>
                    </a:cubicBezTo>
                    <a:cubicBezTo>
                      <a:pt x="133" y="54"/>
                      <a:pt x="131" y="48"/>
                      <a:pt x="127" y="42"/>
                    </a:cubicBezTo>
                    <a:cubicBezTo>
                      <a:pt x="111" y="11"/>
                      <a:pt x="84" y="0"/>
                      <a:pt x="55" y="12"/>
                    </a:cubicBezTo>
                    <a:cubicBezTo>
                      <a:pt x="32" y="22"/>
                      <a:pt x="21" y="43"/>
                      <a:pt x="23" y="70"/>
                    </a:cubicBezTo>
                    <a:cubicBezTo>
                      <a:pt x="23" y="71"/>
                      <a:pt x="23" y="72"/>
                      <a:pt x="23" y="72"/>
                    </a:cubicBezTo>
                    <a:cubicBezTo>
                      <a:pt x="22" y="72"/>
                      <a:pt x="21" y="72"/>
                      <a:pt x="21" y="72"/>
                    </a:cubicBezTo>
                    <a:cubicBezTo>
                      <a:pt x="15" y="72"/>
                      <a:pt x="10" y="74"/>
                      <a:pt x="5" y="77"/>
                    </a:cubicBezTo>
                    <a:cubicBezTo>
                      <a:pt x="2" y="80"/>
                      <a:pt x="0" y="84"/>
                      <a:pt x="0" y="89"/>
                    </a:cubicBezTo>
                    <a:cubicBezTo>
                      <a:pt x="0" y="94"/>
                      <a:pt x="3" y="98"/>
                      <a:pt x="7" y="101"/>
                    </a:cubicBezTo>
                    <a:cubicBezTo>
                      <a:pt x="9" y="103"/>
                      <a:pt x="12" y="105"/>
                      <a:pt x="15" y="106"/>
                    </a:cubicBezTo>
                    <a:cubicBezTo>
                      <a:pt x="20" y="109"/>
                      <a:pt x="26" y="112"/>
                      <a:pt x="29" y="117"/>
                    </a:cubicBezTo>
                    <a:cubicBezTo>
                      <a:pt x="31" y="120"/>
                      <a:pt x="32" y="124"/>
                      <a:pt x="34" y="127"/>
                    </a:cubicBezTo>
                    <a:cubicBezTo>
                      <a:pt x="34" y="129"/>
                      <a:pt x="35" y="130"/>
                      <a:pt x="35" y="132"/>
                    </a:cubicBezTo>
                    <a:cubicBezTo>
                      <a:pt x="34" y="123"/>
                      <a:pt x="33" y="113"/>
                      <a:pt x="28" y="107"/>
                    </a:cubicBezTo>
                    <a:cubicBezTo>
                      <a:pt x="27" y="107"/>
                      <a:pt x="27" y="106"/>
                      <a:pt x="26" y="106"/>
                    </a:cubicBezTo>
                    <a:cubicBezTo>
                      <a:pt x="27" y="105"/>
                      <a:pt x="28" y="105"/>
                      <a:pt x="28" y="105"/>
                    </a:cubicBezTo>
                    <a:cubicBezTo>
                      <a:pt x="30" y="103"/>
                      <a:pt x="31" y="101"/>
                      <a:pt x="31" y="99"/>
                    </a:cubicBezTo>
                    <a:cubicBezTo>
                      <a:pt x="31" y="95"/>
                      <a:pt x="29" y="91"/>
                      <a:pt x="25" y="90"/>
                    </a:cubicBezTo>
                    <a:cubicBezTo>
                      <a:pt x="23" y="90"/>
                      <a:pt x="22" y="90"/>
                      <a:pt x="21" y="90"/>
                    </a:cubicBezTo>
                    <a:cubicBezTo>
                      <a:pt x="22" y="90"/>
                      <a:pt x="22" y="91"/>
                      <a:pt x="23" y="91"/>
                    </a:cubicBezTo>
                    <a:cubicBezTo>
                      <a:pt x="27" y="93"/>
                      <a:pt x="28" y="95"/>
                      <a:pt x="28" y="98"/>
                    </a:cubicBezTo>
                    <a:cubicBezTo>
                      <a:pt x="28" y="99"/>
                      <a:pt x="27" y="101"/>
                      <a:pt x="25" y="102"/>
                    </a:cubicBezTo>
                    <a:cubicBezTo>
                      <a:pt x="24" y="102"/>
                      <a:pt x="23" y="102"/>
                      <a:pt x="22" y="103"/>
                    </a:cubicBezTo>
                    <a:cubicBezTo>
                      <a:pt x="22" y="103"/>
                      <a:pt x="22" y="103"/>
                      <a:pt x="22" y="103"/>
                    </a:cubicBezTo>
                    <a:cubicBezTo>
                      <a:pt x="17" y="104"/>
                      <a:pt x="11" y="101"/>
                      <a:pt x="8" y="97"/>
                    </a:cubicBezTo>
                    <a:cubicBezTo>
                      <a:pt x="5" y="93"/>
                      <a:pt x="5" y="87"/>
                      <a:pt x="8" y="83"/>
                    </a:cubicBezTo>
                    <a:cubicBezTo>
                      <a:pt x="11" y="78"/>
                      <a:pt x="17" y="77"/>
                      <a:pt x="22" y="78"/>
                    </a:cubicBezTo>
                    <a:cubicBezTo>
                      <a:pt x="23" y="78"/>
                      <a:pt x="24" y="78"/>
                      <a:pt x="25" y="78"/>
                    </a:cubicBezTo>
                    <a:cubicBezTo>
                      <a:pt x="25" y="79"/>
                      <a:pt x="25" y="80"/>
                      <a:pt x="26" y="81"/>
                    </a:cubicBezTo>
                    <a:cubicBezTo>
                      <a:pt x="29" y="88"/>
                      <a:pt x="35" y="92"/>
                      <a:pt x="42" y="94"/>
                    </a:cubicBezTo>
                    <a:cubicBezTo>
                      <a:pt x="43" y="94"/>
                      <a:pt x="43" y="95"/>
                      <a:pt x="44" y="95"/>
                    </a:cubicBezTo>
                    <a:cubicBezTo>
                      <a:pt x="44" y="95"/>
                      <a:pt x="45" y="95"/>
                      <a:pt x="45" y="95"/>
                    </a:cubicBezTo>
                    <a:cubicBezTo>
                      <a:pt x="47" y="95"/>
                      <a:pt x="50" y="96"/>
                      <a:pt x="52" y="96"/>
                    </a:cubicBezTo>
                    <a:cubicBezTo>
                      <a:pt x="53" y="96"/>
                      <a:pt x="53" y="96"/>
                      <a:pt x="54" y="96"/>
                    </a:cubicBezTo>
                    <a:cubicBezTo>
                      <a:pt x="60" y="95"/>
                      <a:pt x="66" y="93"/>
                      <a:pt x="70" y="88"/>
                    </a:cubicBezTo>
                    <a:cubicBezTo>
                      <a:pt x="73" y="86"/>
                      <a:pt x="74" y="82"/>
                      <a:pt x="76" y="78"/>
                    </a:cubicBezTo>
                    <a:cubicBezTo>
                      <a:pt x="76" y="77"/>
                      <a:pt x="76" y="77"/>
                      <a:pt x="76" y="76"/>
                    </a:cubicBezTo>
                    <a:cubicBezTo>
                      <a:pt x="77" y="76"/>
                      <a:pt x="78" y="76"/>
                      <a:pt x="78" y="75"/>
                    </a:cubicBezTo>
                    <a:cubicBezTo>
                      <a:pt x="87" y="74"/>
                      <a:pt x="97" y="74"/>
                      <a:pt x="103" y="78"/>
                    </a:cubicBezTo>
                    <a:cubicBezTo>
                      <a:pt x="107" y="80"/>
                      <a:pt x="109" y="82"/>
                      <a:pt x="110" y="86"/>
                    </a:cubicBezTo>
                    <a:cubicBezTo>
                      <a:pt x="111" y="87"/>
                      <a:pt x="111" y="87"/>
                      <a:pt x="111" y="88"/>
                    </a:cubicBezTo>
                    <a:cubicBezTo>
                      <a:pt x="111" y="89"/>
                      <a:pt x="111" y="90"/>
                      <a:pt x="111" y="91"/>
                    </a:cubicBezTo>
                    <a:cubicBezTo>
                      <a:pt x="111" y="92"/>
                      <a:pt x="111" y="93"/>
                      <a:pt x="111" y="94"/>
                    </a:cubicBezTo>
                    <a:cubicBezTo>
                      <a:pt x="111" y="94"/>
                      <a:pt x="111" y="95"/>
                      <a:pt x="110" y="95"/>
                    </a:cubicBezTo>
                    <a:cubicBezTo>
                      <a:pt x="109" y="98"/>
                      <a:pt x="107" y="101"/>
                      <a:pt x="105" y="103"/>
                    </a:cubicBezTo>
                    <a:cubicBezTo>
                      <a:pt x="101" y="107"/>
                      <a:pt x="94" y="108"/>
                      <a:pt x="88" y="106"/>
                    </a:cubicBezTo>
                    <a:cubicBezTo>
                      <a:pt x="85" y="105"/>
                      <a:pt x="82" y="103"/>
                      <a:pt x="81" y="99"/>
                    </a:cubicBezTo>
                    <a:cubicBezTo>
                      <a:pt x="79" y="97"/>
                      <a:pt x="79" y="94"/>
                      <a:pt x="81" y="91"/>
                    </a:cubicBezTo>
                    <a:cubicBezTo>
                      <a:pt x="82" y="88"/>
                      <a:pt x="85" y="86"/>
                      <a:pt x="88" y="86"/>
                    </a:cubicBezTo>
                    <a:cubicBezTo>
                      <a:pt x="90" y="86"/>
                      <a:pt x="92" y="87"/>
                      <a:pt x="93" y="90"/>
                    </a:cubicBezTo>
                    <a:cubicBezTo>
                      <a:pt x="94" y="92"/>
                      <a:pt x="94" y="92"/>
                      <a:pt x="94" y="92"/>
                    </a:cubicBezTo>
                    <a:cubicBezTo>
                      <a:pt x="95" y="94"/>
                      <a:pt x="95" y="97"/>
                      <a:pt x="97" y="97"/>
                    </a:cubicBezTo>
                    <a:cubicBezTo>
                      <a:pt x="97" y="98"/>
                      <a:pt x="98" y="98"/>
                      <a:pt x="99" y="97"/>
                    </a:cubicBezTo>
                    <a:cubicBezTo>
                      <a:pt x="101" y="97"/>
                      <a:pt x="101" y="95"/>
                      <a:pt x="102" y="94"/>
                    </a:cubicBezTo>
                    <a:cubicBezTo>
                      <a:pt x="103" y="92"/>
                      <a:pt x="102" y="89"/>
                      <a:pt x="101" y="87"/>
                    </a:cubicBezTo>
                    <a:cubicBezTo>
                      <a:pt x="96" y="79"/>
                      <a:pt x="88" y="79"/>
                      <a:pt x="82" y="83"/>
                    </a:cubicBezTo>
                    <a:cubicBezTo>
                      <a:pt x="76" y="87"/>
                      <a:pt x="72" y="95"/>
                      <a:pt x="77" y="104"/>
                    </a:cubicBezTo>
                    <a:cubicBezTo>
                      <a:pt x="79" y="108"/>
                      <a:pt x="84" y="111"/>
                      <a:pt x="89" y="112"/>
                    </a:cubicBezTo>
                    <a:cubicBezTo>
                      <a:pt x="95" y="113"/>
                      <a:pt x="101" y="112"/>
                      <a:pt x="106" y="108"/>
                    </a:cubicBezTo>
                    <a:cubicBezTo>
                      <a:pt x="110" y="105"/>
                      <a:pt x="113" y="100"/>
                      <a:pt x="114" y="96"/>
                    </a:cubicBezTo>
                    <a:cubicBezTo>
                      <a:pt x="114" y="95"/>
                      <a:pt x="114" y="95"/>
                      <a:pt x="114" y="94"/>
                    </a:cubicBezTo>
                    <a:cubicBezTo>
                      <a:pt x="115" y="94"/>
                      <a:pt x="116" y="94"/>
                      <a:pt x="116" y="94"/>
                    </a:cubicBezTo>
                    <a:cubicBezTo>
                      <a:pt x="118" y="95"/>
                      <a:pt x="120" y="95"/>
                      <a:pt x="121" y="96"/>
                    </a:cubicBezTo>
                    <a:cubicBezTo>
                      <a:pt x="124" y="96"/>
                      <a:pt x="126" y="97"/>
                      <a:pt x="128" y="97"/>
                    </a:cubicBezTo>
                    <a:cubicBezTo>
                      <a:pt x="132" y="98"/>
                      <a:pt x="137" y="97"/>
                      <a:pt x="141" y="97"/>
                    </a:cubicBezTo>
                    <a:cubicBezTo>
                      <a:pt x="143" y="96"/>
                      <a:pt x="146" y="96"/>
                      <a:pt x="148" y="96"/>
                    </a:cubicBezTo>
                    <a:cubicBezTo>
                      <a:pt x="143" y="94"/>
                      <a:pt x="137" y="94"/>
                      <a:pt x="131" y="94"/>
                    </a:cubicBezTo>
                    <a:cubicBezTo>
                      <a:pt x="126" y="94"/>
                      <a:pt x="121" y="92"/>
                      <a:pt x="117" y="91"/>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9" name="Freeform 30"/>
              <p:cNvSpPr/>
              <p:nvPr/>
            </p:nvSpPr>
            <p:spPr bwMode="auto">
              <a:xfrm>
                <a:off x="5426075" y="3478213"/>
                <a:ext cx="1133475" cy="423863"/>
              </a:xfrm>
              <a:custGeom>
                <a:avLst/>
                <a:gdLst>
                  <a:gd name="T0" fmla="*/ 29 w 302"/>
                  <a:gd name="T1" fmla="*/ 55 h 112"/>
                  <a:gd name="T2" fmla="*/ 28 w 302"/>
                  <a:gd name="T3" fmla="*/ 45 h 112"/>
                  <a:gd name="T4" fmla="*/ 31 w 302"/>
                  <a:gd name="T5" fmla="*/ 37 h 112"/>
                  <a:gd name="T6" fmla="*/ 23 w 302"/>
                  <a:gd name="T7" fmla="*/ 29 h 112"/>
                  <a:gd name="T8" fmla="*/ 22 w 302"/>
                  <a:gd name="T9" fmla="*/ 41 h 112"/>
                  <a:gd name="T10" fmla="*/ 8 w 302"/>
                  <a:gd name="T11" fmla="*/ 21 h 112"/>
                  <a:gd name="T12" fmla="*/ 49 w 302"/>
                  <a:gd name="T13" fmla="*/ 41 h 112"/>
                  <a:gd name="T14" fmla="*/ 156 w 302"/>
                  <a:gd name="T15" fmla="*/ 70 h 112"/>
                  <a:gd name="T16" fmla="*/ 188 w 302"/>
                  <a:gd name="T17" fmla="*/ 27 h 112"/>
                  <a:gd name="T18" fmla="*/ 296 w 302"/>
                  <a:gd name="T19" fmla="*/ 66 h 112"/>
                  <a:gd name="T20" fmla="*/ 274 w 302"/>
                  <a:gd name="T21" fmla="*/ 33 h 112"/>
                  <a:gd name="T22" fmla="*/ 154 w 302"/>
                  <a:gd name="T23" fmla="*/ 62 h 112"/>
                  <a:gd name="T24" fmla="*/ 56 w 302"/>
                  <a:gd name="T25" fmla="*/ 41 h 112"/>
                  <a:gd name="T26" fmla="*/ 74 w 302"/>
                  <a:gd name="T27" fmla="*/ 22 h 112"/>
                  <a:gd name="T28" fmla="*/ 97 w 302"/>
                  <a:gd name="T29" fmla="*/ 33 h 112"/>
                  <a:gd name="T30" fmla="*/ 99 w 302"/>
                  <a:gd name="T31" fmla="*/ 44 h 112"/>
                  <a:gd name="T32" fmla="*/ 72 w 302"/>
                  <a:gd name="T33" fmla="*/ 49 h 112"/>
                  <a:gd name="T34" fmla="*/ 87 w 302"/>
                  <a:gd name="T35" fmla="*/ 41 h 112"/>
                  <a:gd name="T36" fmla="*/ 69 w 302"/>
                  <a:gd name="T37" fmla="*/ 54 h 112"/>
                  <a:gd name="T38" fmla="*/ 104 w 302"/>
                  <a:gd name="T39" fmla="*/ 42 h 112"/>
                  <a:gd name="T40" fmla="*/ 109 w 302"/>
                  <a:gd name="T41" fmla="*/ 41 h 112"/>
                  <a:gd name="T42" fmla="*/ 121 w 302"/>
                  <a:gd name="T43" fmla="*/ 79 h 112"/>
                  <a:gd name="T44" fmla="*/ 105 w 302"/>
                  <a:gd name="T45" fmla="*/ 77 h 112"/>
                  <a:gd name="T46" fmla="*/ 109 w 302"/>
                  <a:gd name="T47" fmla="*/ 64 h 112"/>
                  <a:gd name="T48" fmla="*/ 118 w 302"/>
                  <a:gd name="T49" fmla="*/ 68 h 112"/>
                  <a:gd name="T50" fmla="*/ 112 w 302"/>
                  <a:gd name="T51" fmla="*/ 60 h 112"/>
                  <a:gd name="T52" fmla="*/ 101 w 302"/>
                  <a:gd name="T53" fmla="*/ 78 h 112"/>
                  <a:gd name="T54" fmla="*/ 93 w 302"/>
                  <a:gd name="T55" fmla="*/ 82 h 112"/>
                  <a:gd name="T56" fmla="*/ 104 w 302"/>
                  <a:gd name="T57" fmla="*/ 82 h 112"/>
                  <a:gd name="T58" fmla="*/ 131 w 302"/>
                  <a:gd name="T59" fmla="*/ 79 h 112"/>
                  <a:gd name="T60" fmla="*/ 128 w 302"/>
                  <a:gd name="T61" fmla="*/ 45 h 112"/>
                  <a:gd name="T62" fmla="*/ 145 w 302"/>
                  <a:gd name="T63" fmla="*/ 25 h 112"/>
                  <a:gd name="T64" fmla="*/ 161 w 302"/>
                  <a:gd name="T65" fmla="*/ 19 h 112"/>
                  <a:gd name="T66" fmla="*/ 159 w 302"/>
                  <a:gd name="T67" fmla="*/ 15 h 112"/>
                  <a:gd name="T68" fmla="*/ 145 w 302"/>
                  <a:gd name="T69" fmla="*/ 19 h 112"/>
                  <a:gd name="T70" fmla="*/ 120 w 302"/>
                  <a:gd name="T71" fmla="*/ 1 h 112"/>
                  <a:gd name="T72" fmla="*/ 132 w 302"/>
                  <a:gd name="T73" fmla="*/ 26 h 112"/>
                  <a:gd name="T74" fmla="*/ 127 w 302"/>
                  <a:gd name="T75" fmla="*/ 15 h 112"/>
                  <a:gd name="T76" fmla="*/ 118 w 302"/>
                  <a:gd name="T77" fmla="*/ 27 h 112"/>
                  <a:gd name="T78" fmla="*/ 119 w 302"/>
                  <a:gd name="T79" fmla="*/ 6 h 112"/>
                  <a:gd name="T80" fmla="*/ 141 w 302"/>
                  <a:gd name="T81" fmla="*/ 19 h 112"/>
                  <a:gd name="T82" fmla="*/ 141 w 302"/>
                  <a:gd name="T83" fmla="*/ 27 h 112"/>
                  <a:gd name="T84" fmla="*/ 103 w 302"/>
                  <a:gd name="T85" fmla="*/ 36 h 112"/>
                  <a:gd name="T86" fmla="*/ 71 w 302"/>
                  <a:gd name="T87" fmla="*/ 17 h 112"/>
                  <a:gd name="T88" fmla="*/ 50 w 302"/>
                  <a:gd name="T89" fmla="*/ 31 h 112"/>
                  <a:gd name="T90" fmla="*/ 0 w 302"/>
                  <a:gd name="T91"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2" h="112">
                    <a:moveTo>
                      <a:pt x="7" y="39"/>
                    </a:moveTo>
                    <a:cubicBezTo>
                      <a:pt x="9" y="41"/>
                      <a:pt x="12" y="43"/>
                      <a:pt x="15" y="44"/>
                    </a:cubicBezTo>
                    <a:cubicBezTo>
                      <a:pt x="20" y="47"/>
                      <a:pt x="26" y="50"/>
                      <a:pt x="29" y="55"/>
                    </a:cubicBezTo>
                    <a:cubicBezTo>
                      <a:pt x="31" y="59"/>
                      <a:pt x="32" y="62"/>
                      <a:pt x="33" y="66"/>
                    </a:cubicBezTo>
                    <a:cubicBezTo>
                      <a:pt x="34" y="67"/>
                      <a:pt x="35" y="69"/>
                      <a:pt x="35" y="70"/>
                    </a:cubicBezTo>
                    <a:cubicBezTo>
                      <a:pt x="34" y="61"/>
                      <a:pt x="32" y="52"/>
                      <a:pt x="28" y="45"/>
                    </a:cubicBezTo>
                    <a:cubicBezTo>
                      <a:pt x="27" y="45"/>
                      <a:pt x="27" y="44"/>
                      <a:pt x="26" y="44"/>
                    </a:cubicBezTo>
                    <a:cubicBezTo>
                      <a:pt x="27" y="44"/>
                      <a:pt x="27" y="43"/>
                      <a:pt x="28" y="43"/>
                    </a:cubicBezTo>
                    <a:cubicBezTo>
                      <a:pt x="30" y="41"/>
                      <a:pt x="31" y="40"/>
                      <a:pt x="31" y="37"/>
                    </a:cubicBezTo>
                    <a:cubicBezTo>
                      <a:pt x="31" y="34"/>
                      <a:pt x="28" y="30"/>
                      <a:pt x="25" y="28"/>
                    </a:cubicBezTo>
                    <a:cubicBezTo>
                      <a:pt x="23" y="28"/>
                      <a:pt x="22" y="28"/>
                      <a:pt x="20" y="28"/>
                    </a:cubicBezTo>
                    <a:cubicBezTo>
                      <a:pt x="21" y="28"/>
                      <a:pt x="22" y="29"/>
                      <a:pt x="23" y="29"/>
                    </a:cubicBezTo>
                    <a:cubicBezTo>
                      <a:pt x="26" y="31"/>
                      <a:pt x="28" y="34"/>
                      <a:pt x="28" y="36"/>
                    </a:cubicBezTo>
                    <a:cubicBezTo>
                      <a:pt x="28" y="37"/>
                      <a:pt x="27" y="39"/>
                      <a:pt x="24" y="40"/>
                    </a:cubicBezTo>
                    <a:cubicBezTo>
                      <a:pt x="24" y="40"/>
                      <a:pt x="23" y="41"/>
                      <a:pt x="22" y="41"/>
                    </a:cubicBezTo>
                    <a:cubicBezTo>
                      <a:pt x="22" y="41"/>
                      <a:pt x="22" y="41"/>
                      <a:pt x="22" y="41"/>
                    </a:cubicBezTo>
                    <a:cubicBezTo>
                      <a:pt x="17" y="42"/>
                      <a:pt x="11" y="40"/>
                      <a:pt x="8" y="35"/>
                    </a:cubicBezTo>
                    <a:cubicBezTo>
                      <a:pt x="5" y="31"/>
                      <a:pt x="5" y="25"/>
                      <a:pt x="8" y="21"/>
                    </a:cubicBezTo>
                    <a:cubicBezTo>
                      <a:pt x="13" y="14"/>
                      <a:pt x="25" y="15"/>
                      <a:pt x="31" y="19"/>
                    </a:cubicBezTo>
                    <a:cubicBezTo>
                      <a:pt x="38" y="23"/>
                      <a:pt x="44" y="30"/>
                      <a:pt x="48" y="38"/>
                    </a:cubicBezTo>
                    <a:cubicBezTo>
                      <a:pt x="48" y="39"/>
                      <a:pt x="49" y="40"/>
                      <a:pt x="49" y="41"/>
                    </a:cubicBezTo>
                    <a:cubicBezTo>
                      <a:pt x="49" y="43"/>
                      <a:pt x="49" y="44"/>
                      <a:pt x="49" y="46"/>
                    </a:cubicBezTo>
                    <a:cubicBezTo>
                      <a:pt x="49" y="71"/>
                      <a:pt x="60" y="91"/>
                      <a:pt x="82" y="100"/>
                    </a:cubicBezTo>
                    <a:cubicBezTo>
                      <a:pt x="111" y="112"/>
                      <a:pt x="139" y="101"/>
                      <a:pt x="156" y="70"/>
                    </a:cubicBezTo>
                    <a:cubicBezTo>
                      <a:pt x="156" y="70"/>
                      <a:pt x="156" y="70"/>
                      <a:pt x="156" y="70"/>
                    </a:cubicBezTo>
                    <a:cubicBezTo>
                      <a:pt x="164" y="55"/>
                      <a:pt x="173" y="39"/>
                      <a:pt x="186" y="29"/>
                    </a:cubicBezTo>
                    <a:cubicBezTo>
                      <a:pt x="187" y="29"/>
                      <a:pt x="187" y="28"/>
                      <a:pt x="188" y="27"/>
                    </a:cubicBezTo>
                    <a:cubicBezTo>
                      <a:pt x="193" y="24"/>
                      <a:pt x="198" y="22"/>
                      <a:pt x="204" y="20"/>
                    </a:cubicBezTo>
                    <a:cubicBezTo>
                      <a:pt x="220" y="15"/>
                      <a:pt x="241" y="17"/>
                      <a:pt x="257" y="26"/>
                    </a:cubicBezTo>
                    <a:cubicBezTo>
                      <a:pt x="272" y="34"/>
                      <a:pt x="286" y="47"/>
                      <a:pt x="296" y="66"/>
                    </a:cubicBezTo>
                    <a:cubicBezTo>
                      <a:pt x="298" y="71"/>
                      <a:pt x="301" y="75"/>
                      <a:pt x="302" y="79"/>
                    </a:cubicBezTo>
                    <a:cubicBezTo>
                      <a:pt x="300" y="69"/>
                      <a:pt x="295" y="58"/>
                      <a:pt x="288" y="47"/>
                    </a:cubicBezTo>
                    <a:cubicBezTo>
                      <a:pt x="284" y="42"/>
                      <a:pt x="279" y="37"/>
                      <a:pt x="274" y="33"/>
                    </a:cubicBezTo>
                    <a:cubicBezTo>
                      <a:pt x="255" y="16"/>
                      <a:pt x="230" y="9"/>
                      <a:pt x="207" y="13"/>
                    </a:cubicBezTo>
                    <a:cubicBezTo>
                      <a:pt x="183" y="18"/>
                      <a:pt x="166" y="40"/>
                      <a:pt x="159" y="53"/>
                    </a:cubicBezTo>
                    <a:cubicBezTo>
                      <a:pt x="154" y="62"/>
                      <a:pt x="154" y="62"/>
                      <a:pt x="154" y="62"/>
                    </a:cubicBezTo>
                    <a:cubicBezTo>
                      <a:pt x="146" y="77"/>
                      <a:pt x="138" y="91"/>
                      <a:pt x="120" y="96"/>
                    </a:cubicBezTo>
                    <a:cubicBezTo>
                      <a:pt x="102" y="102"/>
                      <a:pt x="76" y="97"/>
                      <a:pt x="64" y="79"/>
                    </a:cubicBezTo>
                    <a:cubicBezTo>
                      <a:pt x="58" y="69"/>
                      <a:pt x="53" y="54"/>
                      <a:pt x="56" y="41"/>
                    </a:cubicBezTo>
                    <a:cubicBezTo>
                      <a:pt x="56" y="41"/>
                      <a:pt x="56" y="40"/>
                      <a:pt x="56" y="40"/>
                    </a:cubicBezTo>
                    <a:cubicBezTo>
                      <a:pt x="56" y="38"/>
                      <a:pt x="57" y="37"/>
                      <a:pt x="57" y="36"/>
                    </a:cubicBezTo>
                    <a:cubicBezTo>
                      <a:pt x="60" y="29"/>
                      <a:pt x="65" y="24"/>
                      <a:pt x="74" y="22"/>
                    </a:cubicBezTo>
                    <a:cubicBezTo>
                      <a:pt x="79" y="21"/>
                      <a:pt x="85" y="22"/>
                      <a:pt x="90" y="24"/>
                    </a:cubicBezTo>
                    <a:cubicBezTo>
                      <a:pt x="93" y="26"/>
                      <a:pt x="95" y="29"/>
                      <a:pt x="96" y="32"/>
                    </a:cubicBezTo>
                    <a:cubicBezTo>
                      <a:pt x="97" y="32"/>
                      <a:pt x="97" y="33"/>
                      <a:pt x="97" y="33"/>
                    </a:cubicBezTo>
                    <a:cubicBezTo>
                      <a:pt x="98" y="35"/>
                      <a:pt x="98" y="37"/>
                      <a:pt x="99" y="40"/>
                    </a:cubicBezTo>
                    <a:cubicBezTo>
                      <a:pt x="99" y="40"/>
                      <a:pt x="99" y="41"/>
                      <a:pt x="99" y="42"/>
                    </a:cubicBezTo>
                    <a:cubicBezTo>
                      <a:pt x="99" y="42"/>
                      <a:pt x="99" y="43"/>
                      <a:pt x="99" y="44"/>
                    </a:cubicBezTo>
                    <a:cubicBezTo>
                      <a:pt x="98" y="50"/>
                      <a:pt x="95" y="55"/>
                      <a:pt x="90" y="57"/>
                    </a:cubicBezTo>
                    <a:cubicBezTo>
                      <a:pt x="87" y="58"/>
                      <a:pt x="80" y="58"/>
                      <a:pt x="76" y="56"/>
                    </a:cubicBezTo>
                    <a:cubicBezTo>
                      <a:pt x="73" y="54"/>
                      <a:pt x="72" y="52"/>
                      <a:pt x="72" y="49"/>
                    </a:cubicBezTo>
                    <a:cubicBezTo>
                      <a:pt x="72" y="45"/>
                      <a:pt x="77" y="43"/>
                      <a:pt x="80" y="43"/>
                    </a:cubicBezTo>
                    <a:cubicBezTo>
                      <a:pt x="81" y="43"/>
                      <a:pt x="81" y="43"/>
                      <a:pt x="81" y="43"/>
                    </a:cubicBezTo>
                    <a:cubicBezTo>
                      <a:pt x="84" y="42"/>
                      <a:pt x="86" y="42"/>
                      <a:pt x="87" y="41"/>
                    </a:cubicBezTo>
                    <a:cubicBezTo>
                      <a:pt x="86" y="41"/>
                      <a:pt x="82" y="40"/>
                      <a:pt x="80" y="40"/>
                    </a:cubicBezTo>
                    <a:cubicBezTo>
                      <a:pt x="78" y="40"/>
                      <a:pt x="71" y="40"/>
                      <a:pt x="68" y="45"/>
                    </a:cubicBezTo>
                    <a:cubicBezTo>
                      <a:pt x="67" y="48"/>
                      <a:pt x="67" y="51"/>
                      <a:pt x="69" y="54"/>
                    </a:cubicBezTo>
                    <a:cubicBezTo>
                      <a:pt x="71" y="59"/>
                      <a:pt x="76" y="62"/>
                      <a:pt x="81" y="63"/>
                    </a:cubicBezTo>
                    <a:cubicBezTo>
                      <a:pt x="90" y="64"/>
                      <a:pt x="99" y="59"/>
                      <a:pt x="102" y="52"/>
                    </a:cubicBezTo>
                    <a:cubicBezTo>
                      <a:pt x="103" y="49"/>
                      <a:pt x="104" y="46"/>
                      <a:pt x="104" y="42"/>
                    </a:cubicBezTo>
                    <a:cubicBezTo>
                      <a:pt x="104" y="42"/>
                      <a:pt x="104" y="41"/>
                      <a:pt x="104" y="40"/>
                    </a:cubicBezTo>
                    <a:cubicBezTo>
                      <a:pt x="104" y="40"/>
                      <a:pt x="105" y="40"/>
                      <a:pt x="106" y="41"/>
                    </a:cubicBezTo>
                    <a:cubicBezTo>
                      <a:pt x="107" y="41"/>
                      <a:pt x="108" y="41"/>
                      <a:pt x="109" y="41"/>
                    </a:cubicBezTo>
                    <a:cubicBezTo>
                      <a:pt x="116" y="43"/>
                      <a:pt x="127" y="49"/>
                      <a:pt x="131" y="57"/>
                    </a:cubicBezTo>
                    <a:cubicBezTo>
                      <a:pt x="133" y="61"/>
                      <a:pt x="133" y="65"/>
                      <a:pt x="131" y="70"/>
                    </a:cubicBezTo>
                    <a:cubicBezTo>
                      <a:pt x="130" y="74"/>
                      <a:pt x="126" y="78"/>
                      <a:pt x="121" y="79"/>
                    </a:cubicBezTo>
                    <a:cubicBezTo>
                      <a:pt x="117" y="80"/>
                      <a:pt x="113" y="80"/>
                      <a:pt x="110" y="79"/>
                    </a:cubicBezTo>
                    <a:cubicBezTo>
                      <a:pt x="109" y="79"/>
                      <a:pt x="108" y="78"/>
                      <a:pt x="107" y="78"/>
                    </a:cubicBezTo>
                    <a:cubicBezTo>
                      <a:pt x="106" y="78"/>
                      <a:pt x="106" y="77"/>
                      <a:pt x="105" y="77"/>
                    </a:cubicBezTo>
                    <a:cubicBezTo>
                      <a:pt x="105" y="77"/>
                      <a:pt x="105" y="77"/>
                      <a:pt x="105" y="76"/>
                    </a:cubicBezTo>
                    <a:cubicBezTo>
                      <a:pt x="105" y="76"/>
                      <a:pt x="105" y="75"/>
                      <a:pt x="105" y="74"/>
                    </a:cubicBezTo>
                    <a:cubicBezTo>
                      <a:pt x="105" y="70"/>
                      <a:pt x="107" y="66"/>
                      <a:pt x="109" y="64"/>
                    </a:cubicBezTo>
                    <a:cubicBezTo>
                      <a:pt x="112" y="62"/>
                      <a:pt x="114" y="62"/>
                      <a:pt x="116" y="63"/>
                    </a:cubicBezTo>
                    <a:cubicBezTo>
                      <a:pt x="117" y="64"/>
                      <a:pt x="118" y="66"/>
                      <a:pt x="118" y="68"/>
                    </a:cubicBezTo>
                    <a:cubicBezTo>
                      <a:pt x="118" y="68"/>
                      <a:pt x="118" y="68"/>
                      <a:pt x="118" y="68"/>
                    </a:cubicBezTo>
                    <a:cubicBezTo>
                      <a:pt x="119" y="67"/>
                      <a:pt x="120" y="66"/>
                      <a:pt x="120" y="64"/>
                    </a:cubicBezTo>
                    <a:cubicBezTo>
                      <a:pt x="120" y="63"/>
                      <a:pt x="119" y="62"/>
                      <a:pt x="118" y="62"/>
                    </a:cubicBezTo>
                    <a:cubicBezTo>
                      <a:pt x="117" y="60"/>
                      <a:pt x="114" y="60"/>
                      <a:pt x="112" y="60"/>
                    </a:cubicBezTo>
                    <a:cubicBezTo>
                      <a:pt x="107" y="60"/>
                      <a:pt x="105" y="63"/>
                      <a:pt x="103" y="66"/>
                    </a:cubicBezTo>
                    <a:cubicBezTo>
                      <a:pt x="102" y="69"/>
                      <a:pt x="101" y="73"/>
                      <a:pt x="101" y="76"/>
                    </a:cubicBezTo>
                    <a:cubicBezTo>
                      <a:pt x="101" y="77"/>
                      <a:pt x="101" y="78"/>
                      <a:pt x="101" y="78"/>
                    </a:cubicBezTo>
                    <a:cubicBezTo>
                      <a:pt x="100" y="78"/>
                      <a:pt x="100" y="79"/>
                      <a:pt x="99" y="79"/>
                    </a:cubicBezTo>
                    <a:cubicBezTo>
                      <a:pt x="98" y="79"/>
                      <a:pt x="96" y="80"/>
                      <a:pt x="95" y="81"/>
                    </a:cubicBezTo>
                    <a:cubicBezTo>
                      <a:pt x="93" y="82"/>
                      <a:pt x="93" y="82"/>
                      <a:pt x="93" y="82"/>
                    </a:cubicBezTo>
                    <a:cubicBezTo>
                      <a:pt x="89" y="84"/>
                      <a:pt x="86" y="85"/>
                      <a:pt x="82" y="85"/>
                    </a:cubicBezTo>
                    <a:cubicBezTo>
                      <a:pt x="86" y="86"/>
                      <a:pt x="90" y="85"/>
                      <a:pt x="94" y="84"/>
                    </a:cubicBezTo>
                    <a:cubicBezTo>
                      <a:pt x="97" y="83"/>
                      <a:pt x="101" y="82"/>
                      <a:pt x="104" y="82"/>
                    </a:cubicBezTo>
                    <a:cubicBezTo>
                      <a:pt x="111" y="83"/>
                      <a:pt x="111" y="83"/>
                      <a:pt x="111" y="83"/>
                    </a:cubicBezTo>
                    <a:cubicBezTo>
                      <a:pt x="113" y="83"/>
                      <a:pt x="113" y="83"/>
                      <a:pt x="113" y="83"/>
                    </a:cubicBezTo>
                    <a:cubicBezTo>
                      <a:pt x="119" y="83"/>
                      <a:pt x="126" y="83"/>
                      <a:pt x="131" y="79"/>
                    </a:cubicBezTo>
                    <a:cubicBezTo>
                      <a:pt x="136" y="76"/>
                      <a:pt x="139" y="71"/>
                      <a:pt x="139" y="66"/>
                    </a:cubicBezTo>
                    <a:cubicBezTo>
                      <a:pt x="139" y="60"/>
                      <a:pt x="135" y="53"/>
                      <a:pt x="130" y="46"/>
                    </a:cubicBezTo>
                    <a:cubicBezTo>
                      <a:pt x="129" y="46"/>
                      <a:pt x="129" y="45"/>
                      <a:pt x="128" y="45"/>
                    </a:cubicBezTo>
                    <a:cubicBezTo>
                      <a:pt x="129" y="45"/>
                      <a:pt x="129" y="44"/>
                      <a:pt x="130" y="44"/>
                    </a:cubicBezTo>
                    <a:cubicBezTo>
                      <a:pt x="137" y="41"/>
                      <a:pt x="143" y="35"/>
                      <a:pt x="145" y="28"/>
                    </a:cubicBezTo>
                    <a:cubicBezTo>
                      <a:pt x="145" y="27"/>
                      <a:pt x="145" y="26"/>
                      <a:pt x="145" y="25"/>
                    </a:cubicBezTo>
                    <a:cubicBezTo>
                      <a:pt x="145" y="24"/>
                      <a:pt x="145" y="24"/>
                      <a:pt x="145" y="23"/>
                    </a:cubicBezTo>
                    <a:cubicBezTo>
                      <a:pt x="146" y="23"/>
                      <a:pt x="147" y="22"/>
                      <a:pt x="147" y="22"/>
                    </a:cubicBezTo>
                    <a:cubicBezTo>
                      <a:pt x="152" y="20"/>
                      <a:pt x="156" y="19"/>
                      <a:pt x="161" y="19"/>
                    </a:cubicBezTo>
                    <a:cubicBezTo>
                      <a:pt x="168" y="19"/>
                      <a:pt x="174" y="19"/>
                      <a:pt x="179" y="17"/>
                    </a:cubicBezTo>
                    <a:cubicBezTo>
                      <a:pt x="176" y="17"/>
                      <a:pt x="174" y="17"/>
                      <a:pt x="172" y="16"/>
                    </a:cubicBezTo>
                    <a:cubicBezTo>
                      <a:pt x="167" y="16"/>
                      <a:pt x="163" y="15"/>
                      <a:pt x="159" y="15"/>
                    </a:cubicBezTo>
                    <a:cubicBezTo>
                      <a:pt x="156" y="16"/>
                      <a:pt x="154" y="17"/>
                      <a:pt x="152" y="17"/>
                    </a:cubicBezTo>
                    <a:cubicBezTo>
                      <a:pt x="150" y="18"/>
                      <a:pt x="149" y="18"/>
                      <a:pt x="147" y="19"/>
                    </a:cubicBezTo>
                    <a:cubicBezTo>
                      <a:pt x="146" y="19"/>
                      <a:pt x="146" y="19"/>
                      <a:pt x="145" y="19"/>
                    </a:cubicBezTo>
                    <a:cubicBezTo>
                      <a:pt x="145" y="18"/>
                      <a:pt x="145" y="18"/>
                      <a:pt x="145" y="17"/>
                    </a:cubicBezTo>
                    <a:cubicBezTo>
                      <a:pt x="144" y="12"/>
                      <a:pt x="141" y="8"/>
                      <a:pt x="137" y="5"/>
                    </a:cubicBezTo>
                    <a:cubicBezTo>
                      <a:pt x="132" y="1"/>
                      <a:pt x="126" y="0"/>
                      <a:pt x="120" y="1"/>
                    </a:cubicBezTo>
                    <a:cubicBezTo>
                      <a:pt x="114" y="2"/>
                      <a:pt x="110" y="5"/>
                      <a:pt x="107" y="9"/>
                    </a:cubicBezTo>
                    <a:cubicBezTo>
                      <a:pt x="102" y="18"/>
                      <a:pt x="107" y="26"/>
                      <a:pt x="113" y="30"/>
                    </a:cubicBezTo>
                    <a:cubicBezTo>
                      <a:pt x="118" y="34"/>
                      <a:pt x="127" y="34"/>
                      <a:pt x="132" y="26"/>
                    </a:cubicBezTo>
                    <a:cubicBezTo>
                      <a:pt x="133" y="24"/>
                      <a:pt x="133" y="21"/>
                      <a:pt x="132" y="19"/>
                    </a:cubicBezTo>
                    <a:cubicBezTo>
                      <a:pt x="132" y="18"/>
                      <a:pt x="131" y="16"/>
                      <a:pt x="130" y="16"/>
                    </a:cubicBezTo>
                    <a:cubicBezTo>
                      <a:pt x="129" y="15"/>
                      <a:pt x="128" y="15"/>
                      <a:pt x="127" y="15"/>
                    </a:cubicBezTo>
                    <a:cubicBezTo>
                      <a:pt x="126" y="16"/>
                      <a:pt x="125" y="18"/>
                      <a:pt x="125" y="20"/>
                    </a:cubicBezTo>
                    <a:cubicBezTo>
                      <a:pt x="124" y="23"/>
                      <a:pt x="124" y="23"/>
                      <a:pt x="124" y="23"/>
                    </a:cubicBezTo>
                    <a:cubicBezTo>
                      <a:pt x="123" y="26"/>
                      <a:pt x="121" y="27"/>
                      <a:pt x="118" y="27"/>
                    </a:cubicBezTo>
                    <a:cubicBezTo>
                      <a:pt x="116" y="27"/>
                      <a:pt x="113" y="25"/>
                      <a:pt x="111" y="22"/>
                    </a:cubicBezTo>
                    <a:cubicBezTo>
                      <a:pt x="110" y="19"/>
                      <a:pt x="110" y="16"/>
                      <a:pt x="111" y="14"/>
                    </a:cubicBezTo>
                    <a:cubicBezTo>
                      <a:pt x="113" y="10"/>
                      <a:pt x="115" y="8"/>
                      <a:pt x="119" y="6"/>
                    </a:cubicBezTo>
                    <a:cubicBezTo>
                      <a:pt x="124" y="4"/>
                      <a:pt x="131" y="6"/>
                      <a:pt x="136" y="10"/>
                    </a:cubicBezTo>
                    <a:cubicBezTo>
                      <a:pt x="138" y="12"/>
                      <a:pt x="140" y="15"/>
                      <a:pt x="141" y="18"/>
                    </a:cubicBezTo>
                    <a:cubicBezTo>
                      <a:pt x="141" y="18"/>
                      <a:pt x="141" y="19"/>
                      <a:pt x="141" y="19"/>
                    </a:cubicBezTo>
                    <a:cubicBezTo>
                      <a:pt x="142" y="20"/>
                      <a:pt x="142" y="21"/>
                      <a:pt x="142" y="22"/>
                    </a:cubicBezTo>
                    <a:cubicBezTo>
                      <a:pt x="142" y="23"/>
                      <a:pt x="142" y="24"/>
                      <a:pt x="142" y="25"/>
                    </a:cubicBezTo>
                    <a:cubicBezTo>
                      <a:pt x="141" y="25"/>
                      <a:pt x="141" y="26"/>
                      <a:pt x="141" y="27"/>
                    </a:cubicBezTo>
                    <a:cubicBezTo>
                      <a:pt x="140" y="30"/>
                      <a:pt x="137" y="33"/>
                      <a:pt x="134" y="35"/>
                    </a:cubicBezTo>
                    <a:cubicBezTo>
                      <a:pt x="126" y="40"/>
                      <a:pt x="114" y="39"/>
                      <a:pt x="105" y="37"/>
                    </a:cubicBezTo>
                    <a:cubicBezTo>
                      <a:pt x="104" y="36"/>
                      <a:pt x="104" y="36"/>
                      <a:pt x="103" y="36"/>
                    </a:cubicBezTo>
                    <a:cubicBezTo>
                      <a:pt x="103" y="35"/>
                      <a:pt x="103" y="34"/>
                      <a:pt x="102" y="34"/>
                    </a:cubicBezTo>
                    <a:cubicBezTo>
                      <a:pt x="101" y="30"/>
                      <a:pt x="99" y="26"/>
                      <a:pt x="97" y="23"/>
                    </a:cubicBezTo>
                    <a:cubicBezTo>
                      <a:pt x="91" y="17"/>
                      <a:pt x="81" y="15"/>
                      <a:pt x="71" y="17"/>
                    </a:cubicBezTo>
                    <a:cubicBezTo>
                      <a:pt x="62" y="19"/>
                      <a:pt x="56" y="24"/>
                      <a:pt x="52" y="31"/>
                    </a:cubicBezTo>
                    <a:cubicBezTo>
                      <a:pt x="52" y="32"/>
                      <a:pt x="52" y="32"/>
                      <a:pt x="51" y="33"/>
                    </a:cubicBezTo>
                    <a:cubicBezTo>
                      <a:pt x="51" y="32"/>
                      <a:pt x="51" y="32"/>
                      <a:pt x="50" y="31"/>
                    </a:cubicBezTo>
                    <a:cubicBezTo>
                      <a:pt x="47" y="24"/>
                      <a:pt x="42" y="19"/>
                      <a:pt x="36" y="15"/>
                    </a:cubicBezTo>
                    <a:cubicBezTo>
                      <a:pt x="28" y="10"/>
                      <a:pt x="14" y="8"/>
                      <a:pt x="5" y="16"/>
                    </a:cubicBezTo>
                    <a:cubicBezTo>
                      <a:pt x="2" y="19"/>
                      <a:pt x="0" y="23"/>
                      <a:pt x="0" y="27"/>
                    </a:cubicBezTo>
                    <a:cubicBezTo>
                      <a:pt x="0" y="32"/>
                      <a:pt x="3" y="36"/>
                      <a:pt x="7" y="39"/>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80" name="Freeform 31"/>
              <p:cNvSpPr/>
              <p:nvPr/>
            </p:nvSpPr>
            <p:spPr bwMode="auto">
              <a:xfrm>
                <a:off x="5041900" y="3546476"/>
                <a:ext cx="1020763" cy="468313"/>
              </a:xfrm>
              <a:custGeom>
                <a:avLst/>
                <a:gdLst>
                  <a:gd name="T0" fmla="*/ 204 w 272"/>
                  <a:gd name="T1" fmla="*/ 105 h 124"/>
                  <a:gd name="T2" fmla="*/ 117 w 272"/>
                  <a:gd name="T3" fmla="*/ 63 h 124"/>
                  <a:gd name="T4" fmla="*/ 105 w 272"/>
                  <a:gd name="T5" fmla="*/ 47 h 124"/>
                  <a:gd name="T6" fmla="*/ 52 w 272"/>
                  <a:gd name="T7" fmla="*/ 3 h 124"/>
                  <a:gd name="T8" fmla="*/ 31 w 272"/>
                  <a:gd name="T9" fmla="*/ 1 h 124"/>
                  <a:gd name="T10" fmla="*/ 3 w 272"/>
                  <a:gd name="T11" fmla="*/ 25 h 124"/>
                  <a:gd name="T12" fmla="*/ 15 w 272"/>
                  <a:gd name="T13" fmla="*/ 59 h 124"/>
                  <a:gd name="T14" fmla="*/ 41 w 272"/>
                  <a:gd name="T15" fmla="*/ 67 h 124"/>
                  <a:gd name="T16" fmla="*/ 48 w 272"/>
                  <a:gd name="T17" fmla="*/ 68 h 124"/>
                  <a:gd name="T18" fmla="*/ 67 w 272"/>
                  <a:gd name="T19" fmla="*/ 82 h 124"/>
                  <a:gd name="T20" fmla="*/ 67 w 272"/>
                  <a:gd name="T21" fmla="*/ 97 h 124"/>
                  <a:gd name="T22" fmla="*/ 51 w 272"/>
                  <a:gd name="T23" fmla="*/ 101 h 124"/>
                  <a:gd name="T24" fmla="*/ 43 w 272"/>
                  <a:gd name="T25" fmla="*/ 92 h 124"/>
                  <a:gd name="T26" fmla="*/ 45 w 272"/>
                  <a:gd name="T27" fmla="*/ 88 h 124"/>
                  <a:gd name="T28" fmla="*/ 51 w 272"/>
                  <a:gd name="T29" fmla="*/ 86 h 124"/>
                  <a:gd name="T30" fmla="*/ 56 w 272"/>
                  <a:gd name="T31" fmla="*/ 89 h 124"/>
                  <a:gd name="T32" fmla="*/ 51 w 272"/>
                  <a:gd name="T33" fmla="*/ 82 h 124"/>
                  <a:gd name="T34" fmla="*/ 39 w 272"/>
                  <a:gd name="T35" fmla="*/ 86 h 124"/>
                  <a:gd name="T36" fmla="*/ 42 w 272"/>
                  <a:gd name="T37" fmla="*/ 102 h 124"/>
                  <a:gd name="T38" fmla="*/ 59 w 272"/>
                  <a:gd name="T39" fmla="*/ 107 h 124"/>
                  <a:gd name="T40" fmla="*/ 68 w 272"/>
                  <a:gd name="T41" fmla="*/ 104 h 124"/>
                  <a:gd name="T42" fmla="*/ 75 w 272"/>
                  <a:gd name="T43" fmla="*/ 95 h 124"/>
                  <a:gd name="T44" fmla="*/ 75 w 272"/>
                  <a:gd name="T45" fmla="*/ 94 h 124"/>
                  <a:gd name="T46" fmla="*/ 75 w 272"/>
                  <a:gd name="T47" fmla="*/ 93 h 124"/>
                  <a:gd name="T48" fmla="*/ 77 w 272"/>
                  <a:gd name="T49" fmla="*/ 93 h 124"/>
                  <a:gd name="T50" fmla="*/ 91 w 272"/>
                  <a:gd name="T51" fmla="*/ 99 h 124"/>
                  <a:gd name="T52" fmla="*/ 104 w 272"/>
                  <a:gd name="T53" fmla="*/ 105 h 124"/>
                  <a:gd name="T54" fmla="*/ 116 w 272"/>
                  <a:gd name="T55" fmla="*/ 103 h 124"/>
                  <a:gd name="T56" fmla="*/ 114 w 272"/>
                  <a:gd name="T57" fmla="*/ 103 h 124"/>
                  <a:gd name="T58" fmla="*/ 105 w 272"/>
                  <a:gd name="T59" fmla="*/ 102 h 124"/>
                  <a:gd name="T60" fmla="*/ 91 w 272"/>
                  <a:gd name="T61" fmla="*/ 95 h 124"/>
                  <a:gd name="T62" fmla="*/ 77 w 272"/>
                  <a:gd name="T63" fmla="*/ 87 h 124"/>
                  <a:gd name="T64" fmla="*/ 75 w 272"/>
                  <a:gd name="T65" fmla="*/ 87 h 124"/>
                  <a:gd name="T66" fmla="*/ 74 w 272"/>
                  <a:gd name="T67" fmla="*/ 85 h 124"/>
                  <a:gd name="T68" fmla="*/ 70 w 272"/>
                  <a:gd name="T69" fmla="*/ 77 h 124"/>
                  <a:gd name="T70" fmla="*/ 48 w 272"/>
                  <a:gd name="T71" fmla="*/ 63 h 124"/>
                  <a:gd name="T72" fmla="*/ 45 w 272"/>
                  <a:gd name="T73" fmla="*/ 63 h 124"/>
                  <a:gd name="T74" fmla="*/ 48 w 272"/>
                  <a:gd name="T75" fmla="*/ 61 h 124"/>
                  <a:gd name="T76" fmla="*/ 53 w 272"/>
                  <a:gd name="T77" fmla="*/ 56 h 124"/>
                  <a:gd name="T78" fmla="*/ 56 w 272"/>
                  <a:gd name="T79" fmla="*/ 34 h 124"/>
                  <a:gd name="T80" fmla="*/ 35 w 272"/>
                  <a:gd name="T81" fmla="*/ 24 h 124"/>
                  <a:gd name="T82" fmla="*/ 23 w 272"/>
                  <a:gd name="T83" fmla="*/ 32 h 124"/>
                  <a:gd name="T84" fmla="*/ 23 w 272"/>
                  <a:gd name="T85" fmla="*/ 40 h 124"/>
                  <a:gd name="T86" fmla="*/ 35 w 272"/>
                  <a:gd name="T87" fmla="*/ 44 h 124"/>
                  <a:gd name="T88" fmla="*/ 40 w 272"/>
                  <a:gd name="T89" fmla="*/ 41 h 124"/>
                  <a:gd name="T90" fmla="*/ 29 w 272"/>
                  <a:gd name="T91" fmla="*/ 37 h 124"/>
                  <a:gd name="T92" fmla="*/ 30 w 272"/>
                  <a:gd name="T93" fmla="*/ 32 h 124"/>
                  <a:gd name="T94" fmla="*/ 49 w 272"/>
                  <a:gd name="T95" fmla="*/ 34 h 124"/>
                  <a:gd name="T96" fmla="*/ 53 w 272"/>
                  <a:gd name="T97" fmla="*/ 42 h 124"/>
                  <a:gd name="T98" fmla="*/ 47 w 272"/>
                  <a:gd name="T99" fmla="*/ 52 h 124"/>
                  <a:gd name="T100" fmla="*/ 23 w 272"/>
                  <a:gd name="T101" fmla="*/ 54 h 124"/>
                  <a:gd name="T102" fmla="*/ 12 w 272"/>
                  <a:gd name="T103" fmla="*/ 29 h 124"/>
                  <a:gd name="T104" fmla="*/ 32 w 272"/>
                  <a:gd name="T105" fmla="*/ 11 h 124"/>
                  <a:gd name="T106" fmla="*/ 49 w 272"/>
                  <a:gd name="T107" fmla="*/ 11 h 124"/>
                  <a:gd name="T108" fmla="*/ 104 w 272"/>
                  <a:gd name="T109" fmla="*/ 56 h 124"/>
                  <a:gd name="T110" fmla="*/ 134 w 272"/>
                  <a:gd name="T111" fmla="*/ 87 h 124"/>
                  <a:gd name="T112" fmla="*/ 245 w 272"/>
                  <a:gd name="T113" fmla="*/ 92 h 124"/>
                  <a:gd name="T114" fmla="*/ 272 w 272"/>
                  <a:gd name="T115" fmla="*/ 50 h 124"/>
                  <a:gd name="T116" fmla="*/ 204 w 272"/>
                  <a:gd name="T117"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124">
                    <a:moveTo>
                      <a:pt x="204" y="105"/>
                    </a:moveTo>
                    <a:cubicBezTo>
                      <a:pt x="162" y="109"/>
                      <a:pt x="131" y="80"/>
                      <a:pt x="117" y="63"/>
                    </a:cubicBezTo>
                    <a:cubicBezTo>
                      <a:pt x="113" y="58"/>
                      <a:pt x="109" y="52"/>
                      <a:pt x="105" y="47"/>
                    </a:cubicBezTo>
                    <a:cubicBezTo>
                      <a:pt x="91" y="28"/>
                      <a:pt x="76" y="8"/>
                      <a:pt x="52" y="3"/>
                    </a:cubicBezTo>
                    <a:cubicBezTo>
                      <a:pt x="45" y="1"/>
                      <a:pt x="37" y="0"/>
                      <a:pt x="31" y="1"/>
                    </a:cubicBezTo>
                    <a:cubicBezTo>
                      <a:pt x="18" y="3"/>
                      <a:pt x="7" y="13"/>
                      <a:pt x="3" y="25"/>
                    </a:cubicBezTo>
                    <a:cubicBezTo>
                      <a:pt x="0" y="36"/>
                      <a:pt x="5" y="51"/>
                      <a:pt x="15" y="59"/>
                    </a:cubicBezTo>
                    <a:cubicBezTo>
                      <a:pt x="23" y="65"/>
                      <a:pt x="32" y="66"/>
                      <a:pt x="41" y="67"/>
                    </a:cubicBezTo>
                    <a:cubicBezTo>
                      <a:pt x="48" y="68"/>
                      <a:pt x="48" y="68"/>
                      <a:pt x="48" y="68"/>
                    </a:cubicBezTo>
                    <a:cubicBezTo>
                      <a:pt x="57" y="70"/>
                      <a:pt x="64" y="75"/>
                      <a:pt x="67" y="82"/>
                    </a:cubicBezTo>
                    <a:cubicBezTo>
                      <a:pt x="68" y="86"/>
                      <a:pt x="69" y="92"/>
                      <a:pt x="67" y="97"/>
                    </a:cubicBezTo>
                    <a:cubicBezTo>
                      <a:pt x="64" y="102"/>
                      <a:pt x="57" y="102"/>
                      <a:pt x="51" y="101"/>
                    </a:cubicBezTo>
                    <a:cubicBezTo>
                      <a:pt x="47" y="99"/>
                      <a:pt x="43" y="96"/>
                      <a:pt x="43" y="92"/>
                    </a:cubicBezTo>
                    <a:cubicBezTo>
                      <a:pt x="43" y="90"/>
                      <a:pt x="44" y="89"/>
                      <a:pt x="45" y="88"/>
                    </a:cubicBezTo>
                    <a:cubicBezTo>
                      <a:pt x="47" y="86"/>
                      <a:pt x="49" y="86"/>
                      <a:pt x="51" y="86"/>
                    </a:cubicBezTo>
                    <a:cubicBezTo>
                      <a:pt x="53" y="86"/>
                      <a:pt x="55" y="87"/>
                      <a:pt x="56" y="89"/>
                    </a:cubicBezTo>
                    <a:cubicBezTo>
                      <a:pt x="56" y="86"/>
                      <a:pt x="55" y="83"/>
                      <a:pt x="51" y="82"/>
                    </a:cubicBezTo>
                    <a:cubicBezTo>
                      <a:pt x="46" y="80"/>
                      <a:pt x="42" y="82"/>
                      <a:pt x="39" y="86"/>
                    </a:cubicBezTo>
                    <a:cubicBezTo>
                      <a:pt x="36" y="91"/>
                      <a:pt x="37" y="98"/>
                      <a:pt x="42" y="102"/>
                    </a:cubicBezTo>
                    <a:cubicBezTo>
                      <a:pt x="46" y="105"/>
                      <a:pt x="53" y="107"/>
                      <a:pt x="59" y="107"/>
                    </a:cubicBezTo>
                    <a:cubicBezTo>
                      <a:pt x="62" y="106"/>
                      <a:pt x="66" y="105"/>
                      <a:pt x="68" y="104"/>
                    </a:cubicBezTo>
                    <a:cubicBezTo>
                      <a:pt x="72" y="102"/>
                      <a:pt x="74" y="99"/>
                      <a:pt x="75" y="95"/>
                    </a:cubicBezTo>
                    <a:cubicBezTo>
                      <a:pt x="75" y="95"/>
                      <a:pt x="75" y="94"/>
                      <a:pt x="75" y="94"/>
                    </a:cubicBezTo>
                    <a:cubicBezTo>
                      <a:pt x="75" y="94"/>
                      <a:pt x="75" y="93"/>
                      <a:pt x="75" y="93"/>
                    </a:cubicBezTo>
                    <a:cubicBezTo>
                      <a:pt x="76" y="93"/>
                      <a:pt x="76" y="93"/>
                      <a:pt x="77" y="93"/>
                    </a:cubicBezTo>
                    <a:cubicBezTo>
                      <a:pt x="82" y="93"/>
                      <a:pt x="87" y="96"/>
                      <a:pt x="91" y="99"/>
                    </a:cubicBezTo>
                    <a:cubicBezTo>
                      <a:pt x="95" y="102"/>
                      <a:pt x="99" y="105"/>
                      <a:pt x="104" y="105"/>
                    </a:cubicBezTo>
                    <a:cubicBezTo>
                      <a:pt x="108" y="106"/>
                      <a:pt x="112" y="105"/>
                      <a:pt x="116" y="103"/>
                    </a:cubicBezTo>
                    <a:cubicBezTo>
                      <a:pt x="115" y="103"/>
                      <a:pt x="115" y="103"/>
                      <a:pt x="114" y="103"/>
                    </a:cubicBezTo>
                    <a:cubicBezTo>
                      <a:pt x="111" y="103"/>
                      <a:pt x="108" y="102"/>
                      <a:pt x="105" y="102"/>
                    </a:cubicBezTo>
                    <a:cubicBezTo>
                      <a:pt x="100" y="101"/>
                      <a:pt x="96" y="98"/>
                      <a:pt x="91" y="95"/>
                    </a:cubicBezTo>
                    <a:cubicBezTo>
                      <a:pt x="87" y="91"/>
                      <a:pt x="82" y="88"/>
                      <a:pt x="77" y="87"/>
                    </a:cubicBezTo>
                    <a:cubicBezTo>
                      <a:pt x="76" y="87"/>
                      <a:pt x="75" y="87"/>
                      <a:pt x="75" y="87"/>
                    </a:cubicBezTo>
                    <a:cubicBezTo>
                      <a:pt x="75" y="86"/>
                      <a:pt x="74" y="85"/>
                      <a:pt x="74" y="85"/>
                    </a:cubicBezTo>
                    <a:cubicBezTo>
                      <a:pt x="73" y="82"/>
                      <a:pt x="72" y="80"/>
                      <a:pt x="70" y="77"/>
                    </a:cubicBezTo>
                    <a:cubicBezTo>
                      <a:pt x="65" y="69"/>
                      <a:pt x="58" y="65"/>
                      <a:pt x="48" y="63"/>
                    </a:cubicBezTo>
                    <a:cubicBezTo>
                      <a:pt x="47" y="63"/>
                      <a:pt x="46" y="63"/>
                      <a:pt x="45" y="63"/>
                    </a:cubicBezTo>
                    <a:cubicBezTo>
                      <a:pt x="45" y="62"/>
                      <a:pt x="46" y="62"/>
                      <a:pt x="48" y="61"/>
                    </a:cubicBezTo>
                    <a:cubicBezTo>
                      <a:pt x="50" y="59"/>
                      <a:pt x="52" y="57"/>
                      <a:pt x="53" y="56"/>
                    </a:cubicBezTo>
                    <a:cubicBezTo>
                      <a:pt x="57" y="51"/>
                      <a:pt x="61" y="42"/>
                      <a:pt x="56" y="34"/>
                    </a:cubicBezTo>
                    <a:cubicBezTo>
                      <a:pt x="51" y="26"/>
                      <a:pt x="43" y="22"/>
                      <a:pt x="35" y="24"/>
                    </a:cubicBezTo>
                    <a:cubicBezTo>
                      <a:pt x="31" y="24"/>
                      <a:pt x="25" y="27"/>
                      <a:pt x="23" y="32"/>
                    </a:cubicBezTo>
                    <a:cubicBezTo>
                      <a:pt x="22" y="34"/>
                      <a:pt x="22" y="37"/>
                      <a:pt x="23" y="40"/>
                    </a:cubicBezTo>
                    <a:cubicBezTo>
                      <a:pt x="26" y="44"/>
                      <a:pt x="31" y="46"/>
                      <a:pt x="35" y="44"/>
                    </a:cubicBezTo>
                    <a:cubicBezTo>
                      <a:pt x="38" y="44"/>
                      <a:pt x="39" y="42"/>
                      <a:pt x="40" y="41"/>
                    </a:cubicBezTo>
                    <a:cubicBezTo>
                      <a:pt x="33" y="42"/>
                      <a:pt x="30" y="40"/>
                      <a:pt x="29" y="37"/>
                    </a:cubicBezTo>
                    <a:cubicBezTo>
                      <a:pt x="28" y="35"/>
                      <a:pt x="28" y="33"/>
                      <a:pt x="30" y="32"/>
                    </a:cubicBezTo>
                    <a:cubicBezTo>
                      <a:pt x="36" y="28"/>
                      <a:pt x="44" y="29"/>
                      <a:pt x="49" y="34"/>
                    </a:cubicBezTo>
                    <a:cubicBezTo>
                      <a:pt x="52" y="36"/>
                      <a:pt x="53" y="39"/>
                      <a:pt x="53" y="42"/>
                    </a:cubicBezTo>
                    <a:cubicBezTo>
                      <a:pt x="53" y="46"/>
                      <a:pt x="51" y="49"/>
                      <a:pt x="47" y="52"/>
                    </a:cubicBezTo>
                    <a:cubicBezTo>
                      <a:pt x="40" y="58"/>
                      <a:pt x="30" y="58"/>
                      <a:pt x="23" y="54"/>
                    </a:cubicBezTo>
                    <a:cubicBezTo>
                      <a:pt x="14" y="50"/>
                      <a:pt x="9" y="37"/>
                      <a:pt x="12" y="29"/>
                    </a:cubicBezTo>
                    <a:cubicBezTo>
                      <a:pt x="14" y="19"/>
                      <a:pt x="22" y="12"/>
                      <a:pt x="32" y="11"/>
                    </a:cubicBezTo>
                    <a:cubicBezTo>
                      <a:pt x="37" y="10"/>
                      <a:pt x="44" y="10"/>
                      <a:pt x="49" y="11"/>
                    </a:cubicBezTo>
                    <a:cubicBezTo>
                      <a:pt x="73" y="18"/>
                      <a:pt x="89" y="37"/>
                      <a:pt x="104" y="56"/>
                    </a:cubicBezTo>
                    <a:cubicBezTo>
                      <a:pt x="113" y="67"/>
                      <a:pt x="122" y="78"/>
                      <a:pt x="134" y="87"/>
                    </a:cubicBezTo>
                    <a:cubicBezTo>
                      <a:pt x="163" y="109"/>
                      <a:pt x="210" y="124"/>
                      <a:pt x="245" y="92"/>
                    </a:cubicBezTo>
                    <a:cubicBezTo>
                      <a:pt x="257" y="81"/>
                      <a:pt x="266" y="67"/>
                      <a:pt x="272" y="50"/>
                    </a:cubicBezTo>
                    <a:cubicBezTo>
                      <a:pt x="256" y="76"/>
                      <a:pt x="237" y="102"/>
                      <a:pt x="204" y="105"/>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grpSp>
      </p:grpSp>
      <p:sp>
        <p:nvSpPr>
          <p:cNvPr id="81" name="矩形 80"/>
          <p:cNvSpPr/>
          <p:nvPr/>
        </p:nvSpPr>
        <p:spPr>
          <a:xfrm>
            <a:off x="0" y="6435128"/>
            <a:ext cx="12192000" cy="422872"/>
          </a:xfrm>
          <a:prstGeom prst="rect">
            <a:avLst/>
          </a:prstGeom>
          <a:solidFill>
            <a:srgbClr val="4956B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831665" y="2114998"/>
            <a:ext cx="4682993" cy="3622982"/>
          </a:xfrm>
          <a:prstGeom prst="rect">
            <a:avLst/>
          </a:prstGeom>
          <a:blipFill>
            <a:blip r:embed="rId5"/>
            <a:stretch>
              <a:fillRect/>
            </a:stretch>
          </a:blipFill>
          <a:ln w="1143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4" name="组合 3"/>
          <p:cNvGrpSpPr/>
          <p:nvPr/>
        </p:nvGrpSpPr>
        <p:grpSpPr>
          <a:xfrm>
            <a:off x="852271" y="1694432"/>
            <a:ext cx="10131188" cy="4802157"/>
            <a:chOff x="1031647" y="1722521"/>
            <a:chExt cx="10131188" cy="4802157"/>
          </a:xfrm>
        </p:grpSpPr>
        <p:cxnSp>
          <p:nvCxnSpPr>
            <p:cNvPr id="57" name="直接连接符 56"/>
            <p:cNvCxnSpPr/>
            <p:nvPr/>
          </p:nvCxnSpPr>
          <p:spPr>
            <a:xfrm flipH="1">
              <a:off x="8038664" y="1918468"/>
              <a:ext cx="97053" cy="139752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076900" y="4895521"/>
              <a:ext cx="130540" cy="1629157"/>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1884243" y="1899843"/>
              <a:ext cx="9278592" cy="18625"/>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14" name="八边形 13"/>
            <p:cNvSpPr/>
            <p:nvPr/>
          </p:nvSpPr>
          <p:spPr>
            <a:xfrm>
              <a:off x="1031647" y="1722521"/>
              <a:ext cx="4862729" cy="490409"/>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文本框 64"/>
            <p:cNvSpPr txBox="1"/>
            <p:nvPr/>
          </p:nvSpPr>
          <p:spPr>
            <a:xfrm>
              <a:off x="1087225" y="2466324"/>
              <a:ext cx="4725502" cy="3683060"/>
            </a:xfrm>
            <a:prstGeom prst="rect">
              <a:avLst/>
            </a:prstGeom>
            <a:noFill/>
          </p:spPr>
          <p:txBody>
            <a:bodyPr wrap="square" rtlCol="0">
              <a:spAutoFit/>
            </a:bodyPr>
            <a:lstStyle/>
            <a:p>
              <a:pPr>
                <a:lnSpc>
                  <a:spcPts val="4000"/>
                </a:lnSpc>
              </a:pPr>
              <a:r>
                <a:rPr lang="zh-CN" altLang="en-US" sz="2000" dirty="0">
                  <a:solidFill>
                    <a:srgbClr val="3E5FC1"/>
                  </a:solidFill>
                  <a:latin typeface="微软雅黑" panose="020B0503020204020204" pitchFamily="34" charset="-122"/>
                  <a:ea typeface="微软雅黑" panose="020B0503020204020204" pitchFamily="34" charset="-122"/>
                </a:rPr>
                <a:t>       字数较多文案字数较多文案字数较多字数较多文案字数较多文案字数较多文案字数较多文案文案文案文案文案文案文案文案文案文案文案文案文案文案文案文案文案文案文案文案文案文案文案文案文案文案文案文案文案文案文案文案文案文案</a:t>
              </a:r>
              <a:endParaRPr lang="zh-CN" altLang="en-US" sz="2000" dirty="0">
                <a:solidFill>
                  <a:srgbClr val="3E5FC1"/>
                </a:solidFill>
                <a:latin typeface="微软雅黑" panose="020B0503020204020204" pitchFamily="34" charset="-122"/>
                <a:ea typeface="微软雅黑" panose="020B0503020204020204" pitchFamily="34" charset="-122"/>
              </a:endParaRPr>
            </a:p>
          </p:txBody>
        </p:sp>
        <p:sp>
          <p:nvSpPr>
            <p:cNvPr id="7" name="矩形 6"/>
            <p:cNvSpPr/>
            <p:nvPr/>
          </p:nvSpPr>
          <p:spPr>
            <a:xfrm>
              <a:off x="8651325" y="2328658"/>
              <a:ext cx="2511510" cy="3683060"/>
            </a:xfrm>
            <a:prstGeom prst="rect">
              <a:avLst/>
            </a:prstGeom>
          </p:spPr>
          <p:txBody>
            <a:bodyPr wrap="square">
              <a:spAutoFit/>
            </a:bodyPr>
            <a:lstStyle/>
            <a:p>
              <a:pPr>
                <a:lnSpc>
                  <a:spcPts val="4000"/>
                </a:lnSpc>
              </a:pPr>
              <a:r>
                <a:rPr lang="zh-CN" altLang="en-US" sz="2000" dirty="0">
                  <a:solidFill>
                    <a:srgbClr val="3E5FC1"/>
                  </a:solidFill>
                  <a:latin typeface="微软雅黑" panose="020B0503020204020204" pitchFamily="34" charset="-122"/>
                  <a:ea typeface="微软雅黑" panose="020B0503020204020204" pitchFamily="34" charset="-122"/>
                </a:rPr>
                <a:t>字数较少文案字数较少文案字数较少文案字数较少文案字数较少文案字数较少文案。字数较少文案字数较少文案字数较少图片填充操作同前面。</a:t>
              </a:r>
              <a:endParaRPr lang="zh-CN" altLang="en-US" sz="2000" dirty="0">
                <a:solidFill>
                  <a:srgbClr val="3E5FC1"/>
                </a:solidFill>
                <a:latin typeface="微软雅黑" panose="020B0503020204020204" pitchFamily="34" charset="-122"/>
                <a:ea typeface="微软雅黑" panose="020B0503020204020204" pitchFamily="34" charset="-122"/>
              </a:endParaRPr>
            </a:p>
          </p:txBody>
        </p:sp>
        <p:sp>
          <p:nvSpPr>
            <p:cNvPr id="3" name="椭圆 2"/>
            <p:cNvSpPr/>
            <p:nvPr/>
          </p:nvSpPr>
          <p:spPr>
            <a:xfrm>
              <a:off x="5750603" y="2785503"/>
              <a:ext cx="2629468" cy="2492730"/>
            </a:xfrm>
            <a:prstGeom prst="ellipse">
              <a:avLst/>
            </a:prstGeom>
            <a:blipFill>
              <a:blip r:embed="rId2"/>
              <a:stretch>
                <a:fillRect/>
              </a:stretch>
            </a:blipFill>
            <a:ln w="101600">
              <a:solidFill>
                <a:schemeClr val="bg1"/>
              </a:solidFill>
            </a:ln>
            <a:effectLst>
              <a:outerShdw blurRad="50800" dist="38100" dir="18900000" algn="b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6" name="组合 25"/>
          <p:cNvGrpSpPr/>
          <p:nvPr/>
        </p:nvGrpSpPr>
        <p:grpSpPr>
          <a:xfrm>
            <a:off x="286995" y="245717"/>
            <a:ext cx="1777333" cy="1038822"/>
            <a:chOff x="14625" y="877"/>
            <a:chExt cx="3053" cy="1772"/>
          </a:xfrm>
          <a:effectLst>
            <a:outerShdw blurRad="50800" dist="38100" dir="16200000" rotWithShape="0">
              <a:prstClr val="black">
                <a:alpha val="40000"/>
              </a:prstClr>
            </a:outerShdw>
          </a:effectLst>
        </p:grpSpPr>
        <p:pic>
          <p:nvPicPr>
            <p:cNvPr id="27" name="图片 26"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28" name="组合 27"/>
            <p:cNvGrpSpPr/>
            <p:nvPr/>
          </p:nvGrpSpPr>
          <p:grpSpPr>
            <a:xfrm>
              <a:off x="14625" y="877"/>
              <a:ext cx="3053" cy="1085"/>
              <a:chOff x="5501" y="8451"/>
              <a:chExt cx="3053" cy="1085"/>
            </a:xfrm>
          </p:grpSpPr>
          <p:sp>
            <p:nvSpPr>
              <p:cNvPr id="29"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grpSp>
        <p:nvGrpSpPr>
          <p:cNvPr id="31" name="组合 30"/>
          <p:cNvGrpSpPr/>
          <p:nvPr/>
        </p:nvGrpSpPr>
        <p:grpSpPr>
          <a:xfrm>
            <a:off x="2690596" y="300457"/>
            <a:ext cx="7195950" cy="646331"/>
            <a:chOff x="3290713" y="430918"/>
            <a:chExt cx="7195950" cy="646331"/>
          </a:xfrm>
        </p:grpSpPr>
        <p:sp>
          <p:nvSpPr>
            <p:cNvPr id="32" name="八边形 31"/>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八边形 32"/>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17060" y="6472161"/>
            <a:ext cx="10939691" cy="68363"/>
            <a:chOff x="-17885" y="6766045"/>
            <a:chExt cx="6187201" cy="91955"/>
          </a:xfrm>
          <a:effectLst>
            <a:outerShdw blurRad="50800" dist="38100" dir="5400000" algn="t" rotWithShape="0">
              <a:prstClr val="black">
                <a:alpha val="40000"/>
              </a:prstClr>
            </a:outerShdw>
          </a:effectLst>
        </p:grpSpPr>
        <p:sp>
          <p:nvSpPr>
            <p:cNvPr id="22" name="矩形 21"/>
            <p:cNvSpPr/>
            <p:nvPr/>
          </p:nvSpPr>
          <p:spPr>
            <a:xfrm>
              <a:off x="1014202" y="6768782"/>
              <a:ext cx="1032575" cy="89218"/>
            </a:xfrm>
            <a:prstGeom prst="rect">
              <a:avLst/>
            </a:prstGeom>
            <a:solidFill>
              <a:srgbClr val="3E5F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矩形 22"/>
            <p:cNvSpPr/>
            <p:nvPr/>
          </p:nvSpPr>
          <p:spPr>
            <a:xfrm>
              <a:off x="2039532" y="6766552"/>
              <a:ext cx="1032575" cy="892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4" name="图片 23"/>
            <p:cNvPicPr>
              <a:picLocks noChangeAspect="1"/>
            </p:cNvPicPr>
            <p:nvPr/>
          </p:nvPicPr>
          <p:blipFill>
            <a:blip r:embed="rId5"/>
            <a:stretch>
              <a:fillRect/>
            </a:stretch>
          </p:blipFill>
          <p:spPr>
            <a:xfrm>
              <a:off x="3078377" y="6766552"/>
              <a:ext cx="1030313" cy="91448"/>
            </a:xfrm>
            <a:prstGeom prst="rect">
              <a:avLst/>
            </a:prstGeom>
          </p:spPr>
        </p:pic>
        <p:sp>
          <p:nvSpPr>
            <p:cNvPr id="25" name="矩形 24"/>
            <p:cNvSpPr/>
            <p:nvPr/>
          </p:nvSpPr>
          <p:spPr>
            <a:xfrm>
              <a:off x="4108690" y="6768782"/>
              <a:ext cx="1032575" cy="892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矩形 34"/>
            <p:cNvSpPr/>
            <p:nvPr/>
          </p:nvSpPr>
          <p:spPr>
            <a:xfrm>
              <a:off x="-17885" y="6766045"/>
              <a:ext cx="1032575" cy="892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6" name="图片 35"/>
            <p:cNvPicPr>
              <a:picLocks noChangeAspect="1"/>
            </p:cNvPicPr>
            <p:nvPr/>
          </p:nvPicPr>
          <p:blipFill>
            <a:blip r:embed="rId5"/>
            <a:stretch>
              <a:fillRect/>
            </a:stretch>
          </p:blipFill>
          <p:spPr>
            <a:xfrm>
              <a:off x="5139003" y="6766552"/>
              <a:ext cx="1030313" cy="91448"/>
            </a:xfrm>
            <a:prstGeom prst="rect">
              <a:avLst/>
            </a:prstGeom>
          </p:spPr>
        </p:pic>
      </p:grpSp>
      <p:sp>
        <p:nvSpPr>
          <p:cNvPr id="37" name="矩形 36"/>
          <p:cNvSpPr/>
          <p:nvPr/>
        </p:nvSpPr>
        <p:spPr>
          <a:xfrm>
            <a:off x="907848" y="1671676"/>
            <a:ext cx="4725503" cy="553998"/>
          </a:xfrm>
          <a:prstGeom prst="rect">
            <a:avLst/>
          </a:prstGeom>
        </p:spPr>
        <p:txBody>
          <a:bodyPr wrap="square">
            <a:spAutoFit/>
          </a:bodyPr>
          <a:lstStyle/>
          <a:p>
            <a:pPr algn="ctr">
              <a:lnSpc>
                <a:spcPct val="150000"/>
              </a:lnSpc>
            </a:pPr>
            <a:r>
              <a:rPr lang="zh-CN" altLang="en-US" sz="2000" kern="1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一张图片（横</a:t>
            </a:r>
            <a:r>
              <a:rPr lang="en-US" altLang="zh-CN" sz="2000" kern="1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kern="10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竖）两段文案对应的模板</a:t>
            </a:r>
            <a:endParaRPr lang="zh-CN" altLang="en-US" sz="2000" kern="100" dirty="0">
              <a:solidFill>
                <a:prstClr val="white"/>
              </a:solidFill>
              <a:latin typeface="微软雅黑" panose="020B0503020204020204" pitchFamily="34" charset="-122"/>
              <a:ea typeface="微软雅黑" panose="020B0503020204020204" pitchFamily="34" charset="-122"/>
              <a:cs typeface="??_GB231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24" name="组合 23"/>
          <p:cNvGrpSpPr/>
          <p:nvPr/>
        </p:nvGrpSpPr>
        <p:grpSpPr>
          <a:xfrm>
            <a:off x="2834093" y="450686"/>
            <a:ext cx="7195950" cy="646331"/>
            <a:chOff x="3290713" y="430918"/>
            <a:chExt cx="7195950" cy="646331"/>
          </a:xfrm>
        </p:grpSpPr>
        <p:sp>
          <p:nvSpPr>
            <p:cNvPr id="25" name="八边形 24"/>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八边形 25"/>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p:cNvSpPr txBox="1"/>
            <p:nvPr/>
          </p:nvSpPr>
          <p:spPr>
            <a:xfrm>
              <a:off x="3290713" y="430918"/>
              <a:ext cx="7080203" cy="646331"/>
            </a:xfrm>
            <a:prstGeom prst="rect">
              <a:avLst/>
            </a:prstGeom>
            <a:noFill/>
          </p:spPr>
          <p:txBody>
            <a:bodyPr wrap="square" rtlCol="0">
              <a:spAutoFit/>
            </a:bodyPr>
            <a:lstStyle/>
            <a:p>
              <a:pPr>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prstClr val="white"/>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prstClr val="white"/>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86995" y="245717"/>
            <a:ext cx="1777333" cy="1038822"/>
            <a:chOff x="14625" y="877"/>
            <a:chExt cx="3053" cy="1772"/>
          </a:xfrm>
          <a:effectLst>
            <a:outerShdw blurRad="50800" dist="38100" dir="16200000" rotWithShape="0">
              <a:prstClr val="black">
                <a:alpha val="40000"/>
              </a:prstClr>
            </a:outerShdw>
          </a:effectLst>
        </p:grpSpPr>
        <p:pic>
          <p:nvPicPr>
            <p:cNvPr id="28" name="图片 27" descr="7181c955c394b3affc6271f553f1052b"/>
            <p:cNvPicPr>
              <a:picLocks noChangeAspect="1"/>
            </p:cNvPicPr>
            <p:nvPr/>
          </p:nvPicPr>
          <p:blipFill>
            <a:blip r:embed="rId2"/>
            <a:srcRect t="61516" r="55851"/>
            <a:stretch>
              <a:fillRect/>
            </a:stretch>
          </p:blipFill>
          <p:spPr>
            <a:xfrm>
              <a:off x="14924" y="1460"/>
              <a:ext cx="2455" cy="1189"/>
            </a:xfrm>
            <a:prstGeom prst="hexagon">
              <a:avLst/>
            </a:prstGeom>
          </p:spPr>
        </p:pic>
        <p:grpSp>
          <p:nvGrpSpPr>
            <p:cNvPr id="29" name="组合 28"/>
            <p:cNvGrpSpPr/>
            <p:nvPr/>
          </p:nvGrpSpPr>
          <p:grpSpPr>
            <a:xfrm>
              <a:off x="14625" y="877"/>
              <a:ext cx="3053" cy="1085"/>
              <a:chOff x="5501" y="8451"/>
              <a:chExt cx="3053" cy="1085"/>
            </a:xfrm>
          </p:grpSpPr>
          <p:sp>
            <p:nvSpPr>
              <p:cNvPr id="32"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grpSp>
        <p:nvGrpSpPr>
          <p:cNvPr id="3" name="组合 2"/>
          <p:cNvGrpSpPr/>
          <p:nvPr/>
        </p:nvGrpSpPr>
        <p:grpSpPr>
          <a:xfrm>
            <a:off x="405879" y="1600340"/>
            <a:ext cx="7777625" cy="5169085"/>
            <a:chOff x="405879" y="1600340"/>
            <a:chExt cx="7777625" cy="5169085"/>
          </a:xfrm>
        </p:grpSpPr>
        <p:cxnSp>
          <p:nvCxnSpPr>
            <p:cNvPr id="60" name="直接连接符 59"/>
            <p:cNvCxnSpPr/>
            <p:nvPr/>
          </p:nvCxnSpPr>
          <p:spPr>
            <a:xfrm>
              <a:off x="905693" y="1795568"/>
              <a:ext cx="3856801"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117635" y="6512590"/>
              <a:ext cx="7060172" cy="24678"/>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14" name="八边形 13"/>
            <p:cNvSpPr/>
            <p:nvPr/>
          </p:nvSpPr>
          <p:spPr>
            <a:xfrm>
              <a:off x="1458300" y="1600340"/>
              <a:ext cx="3666150" cy="490409"/>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cxnSp>
          <p:nvCxnSpPr>
            <p:cNvPr id="62" name="直接连接符 61"/>
            <p:cNvCxnSpPr/>
            <p:nvPr/>
          </p:nvCxnSpPr>
          <p:spPr>
            <a:xfrm>
              <a:off x="4635954" y="1795568"/>
              <a:ext cx="3541853"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544081" y="2067342"/>
              <a:ext cx="6407727" cy="4401205"/>
            </a:xfrm>
            <a:prstGeom prst="rect">
              <a:avLst/>
            </a:prstGeom>
            <a:noFill/>
          </p:spPr>
          <p:txBody>
            <a:bodyPr wrap="square" rtlCol="0">
              <a:spAutoFit/>
            </a:bodyPr>
            <a:lstStyle/>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图片填充操作同前面。</a:t>
              </a:r>
              <a:endParaRPr lang="zh-CN" altLang="en-US" sz="2000" dirty="0">
                <a:solidFill>
                  <a:srgbClr val="3E5FC1"/>
                </a:solidFill>
                <a:latin typeface="微软雅黑" panose="020B0503020204020204" pitchFamily="34" charset="-122"/>
                <a:ea typeface="微软雅黑" panose="020B0503020204020204" pitchFamily="34" charset="-122"/>
              </a:endParaRPr>
            </a:p>
          </p:txBody>
        </p:sp>
        <p:sp>
          <p:nvSpPr>
            <p:cNvPr id="2" name="矩形 1"/>
            <p:cNvSpPr/>
            <p:nvPr/>
          </p:nvSpPr>
          <p:spPr>
            <a:xfrm>
              <a:off x="1594075" y="1657727"/>
              <a:ext cx="3530375" cy="400110"/>
            </a:xfrm>
            <a:prstGeom prst="rect">
              <a:avLst/>
            </a:prstGeom>
          </p:spPr>
          <p:txBody>
            <a:bodyPr wrap="square">
              <a:spAutoFit/>
            </a:bodyPr>
            <a:lstStyle/>
            <a:p>
              <a:r>
                <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一段文案两张横向图片模板</a:t>
              </a:r>
              <a:endPar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43" name="直接连接符 42"/>
            <p:cNvCxnSpPr/>
            <p:nvPr/>
          </p:nvCxnSpPr>
          <p:spPr>
            <a:xfrm>
              <a:off x="8183504" y="1795568"/>
              <a:ext cx="0" cy="4698011"/>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905693" y="1795568"/>
              <a:ext cx="3313" cy="2669255"/>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4">
              <a:extLst>
                <a:ext uri="{28A0092B-C50C-407E-A947-70E740481C1C}">
                  <a14:useLocalDpi xmlns:a14="http://schemas.microsoft.com/office/drawing/2010/main" val="0"/>
                </a:ext>
              </a:extLst>
            </a:blip>
            <a:srcRect l="50232" r="8766" b="-2547"/>
            <a:stretch>
              <a:fillRect/>
            </a:stretch>
          </p:blipFill>
          <p:spPr>
            <a:xfrm flipH="1">
              <a:off x="405879" y="4292444"/>
              <a:ext cx="1138202" cy="2476981"/>
            </a:xfrm>
            <a:custGeom>
              <a:avLst/>
              <a:gdLst>
                <a:gd name="connsiteX0" fmla="*/ 0 w 1465076"/>
                <a:gd name="connsiteY0" fmla="*/ 0 h 2718123"/>
                <a:gd name="connsiteX1" fmla="*/ 1465076 w 1465076"/>
                <a:gd name="connsiteY1" fmla="*/ 0 h 2718123"/>
                <a:gd name="connsiteX2" fmla="*/ 1465076 w 1465076"/>
                <a:gd name="connsiteY2" fmla="*/ 1915612 h 2718123"/>
                <a:gd name="connsiteX3" fmla="*/ 1091225 w 1465076"/>
                <a:gd name="connsiteY3" fmla="*/ 1915612 h 2718123"/>
                <a:gd name="connsiteX4" fmla="*/ 1091225 w 1465076"/>
                <a:gd name="connsiteY4" fmla="*/ 2544503 h 2718123"/>
                <a:gd name="connsiteX5" fmla="*/ 1465076 w 1465076"/>
                <a:gd name="connsiteY5" fmla="*/ 2544503 h 2718123"/>
                <a:gd name="connsiteX6" fmla="*/ 1465076 w 1465076"/>
                <a:gd name="connsiteY6" fmla="*/ 2718123 h 2718123"/>
                <a:gd name="connsiteX7" fmla="*/ 0 w 1465076"/>
                <a:gd name="connsiteY7" fmla="*/ 2718123 h 2718123"/>
                <a:gd name="connsiteX8" fmla="*/ 0 w 1465076"/>
                <a:gd name="connsiteY8" fmla="*/ 2556078 h 2718123"/>
                <a:gd name="connsiteX9" fmla="*/ 266218 w 1465076"/>
                <a:gd name="connsiteY9" fmla="*/ 2556078 h 2718123"/>
                <a:gd name="connsiteX10" fmla="*/ 266218 w 1465076"/>
                <a:gd name="connsiteY10" fmla="*/ 1965769 h 2718123"/>
                <a:gd name="connsiteX11" fmla="*/ 0 w 1465076"/>
                <a:gd name="connsiteY11" fmla="*/ 1965769 h 271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076" h="2718123">
                  <a:moveTo>
                    <a:pt x="0" y="0"/>
                  </a:moveTo>
                  <a:lnTo>
                    <a:pt x="1465076" y="0"/>
                  </a:lnTo>
                  <a:lnTo>
                    <a:pt x="1465076" y="1915612"/>
                  </a:lnTo>
                  <a:lnTo>
                    <a:pt x="1091225" y="1915612"/>
                  </a:lnTo>
                  <a:lnTo>
                    <a:pt x="1091225" y="2544503"/>
                  </a:lnTo>
                  <a:lnTo>
                    <a:pt x="1465076" y="2544503"/>
                  </a:lnTo>
                  <a:lnTo>
                    <a:pt x="1465076" y="2718123"/>
                  </a:lnTo>
                  <a:lnTo>
                    <a:pt x="0" y="2718123"/>
                  </a:lnTo>
                  <a:lnTo>
                    <a:pt x="0" y="2556078"/>
                  </a:lnTo>
                  <a:lnTo>
                    <a:pt x="266218" y="2556078"/>
                  </a:lnTo>
                  <a:lnTo>
                    <a:pt x="266218" y="1965769"/>
                  </a:lnTo>
                  <a:lnTo>
                    <a:pt x="0" y="1965769"/>
                  </a:lnTo>
                  <a:close/>
                </a:path>
              </a:pathLst>
            </a:custGeom>
            <a:effectLst>
              <a:outerShdw blurRad="76200" dir="13500000" sy="23000" kx="1200000" algn="br" rotWithShape="0">
                <a:prstClr val="black">
                  <a:alpha val="20000"/>
                </a:prstClr>
              </a:outerShdw>
            </a:effectLst>
          </p:spPr>
        </p:pic>
      </p:grpSp>
      <p:sp>
        <p:nvSpPr>
          <p:cNvPr id="10" name="剪去对角的矩形 9"/>
          <p:cNvSpPr/>
          <p:nvPr/>
        </p:nvSpPr>
        <p:spPr>
          <a:xfrm>
            <a:off x="8735132" y="2057837"/>
            <a:ext cx="2956171" cy="1822967"/>
          </a:xfrm>
          <a:prstGeom prst="snip2DiagRect">
            <a:avLst/>
          </a:prstGeom>
          <a:blipFill>
            <a:blip r:embed="rId5"/>
            <a:stretch>
              <a:fillRect/>
            </a:stretch>
          </a:blipFill>
          <a:ln w="1016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剪去对角的矩形 36"/>
          <p:cNvSpPr/>
          <p:nvPr/>
        </p:nvSpPr>
        <p:spPr>
          <a:xfrm flipH="1">
            <a:off x="8735132" y="4241119"/>
            <a:ext cx="3047896" cy="1801079"/>
          </a:xfrm>
          <a:prstGeom prst="snip2DiagRect">
            <a:avLst/>
          </a:prstGeom>
          <a:blipFill>
            <a:blip r:embed="rId6"/>
            <a:stretch>
              <a:fillRect/>
            </a:stretch>
          </a:blipFill>
          <a:ln w="101600">
            <a:solidFill>
              <a:schemeClr val="bg1"/>
            </a:solidFill>
          </a:ln>
          <a:effectLst>
            <a:outerShdw blurRad="50800" dist="38100" dir="8100000" algn="t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29" name="组合 28"/>
          <p:cNvGrpSpPr/>
          <p:nvPr/>
        </p:nvGrpSpPr>
        <p:grpSpPr>
          <a:xfrm>
            <a:off x="1848235" y="794955"/>
            <a:ext cx="7195950" cy="646331"/>
            <a:chOff x="3290713" y="430918"/>
            <a:chExt cx="7195950" cy="646331"/>
          </a:xfrm>
        </p:grpSpPr>
        <p:sp>
          <p:nvSpPr>
            <p:cNvPr id="82" name="八边形 81"/>
            <p:cNvSpPr/>
            <p:nvPr/>
          </p:nvSpPr>
          <p:spPr>
            <a:xfrm>
              <a:off x="3924760" y="516827"/>
              <a:ext cx="6561903" cy="526637"/>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八边形 27"/>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224223" y="187003"/>
            <a:ext cx="1777333" cy="1038822"/>
            <a:chOff x="14625" y="877"/>
            <a:chExt cx="3053" cy="1772"/>
          </a:xfrm>
          <a:effectLst>
            <a:outerShdw blurRad="50800" dist="38100" dir="16200000" rotWithShape="0">
              <a:prstClr val="black">
                <a:alpha val="40000"/>
              </a:prstClr>
            </a:outerShdw>
          </a:effectLst>
        </p:grpSpPr>
        <p:pic>
          <p:nvPicPr>
            <p:cNvPr id="31" name="图片 30" descr="7181c955c394b3affc6271f553f1052b"/>
            <p:cNvPicPr>
              <a:picLocks noChangeAspect="1"/>
            </p:cNvPicPr>
            <p:nvPr/>
          </p:nvPicPr>
          <p:blipFill>
            <a:blip r:embed="rId2"/>
            <a:srcRect t="61516" r="55851"/>
            <a:stretch>
              <a:fillRect/>
            </a:stretch>
          </p:blipFill>
          <p:spPr>
            <a:xfrm>
              <a:off x="14924" y="1460"/>
              <a:ext cx="2455" cy="1189"/>
            </a:xfrm>
            <a:prstGeom prst="hexagon">
              <a:avLst/>
            </a:prstGeom>
          </p:spPr>
        </p:pic>
        <p:grpSp>
          <p:nvGrpSpPr>
            <p:cNvPr id="32" name="组合 31"/>
            <p:cNvGrpSpPr/>
            <p:nvPr/>
          </p:nvGrpSpPr>
          <p:grpSpPr>
            <a:xfrm>
              <a:off x="14625" y="877"/>
              <a:ext cx="3053" cy="1085"/>
              <a:chOff x="5501" y="8451"/>
              <a:chExt cx="3053" cy="1085"/>
            </a:xfrm>
          </p:grpSpPr>
          <p:sp>
            <p:nvSpPr>
              <p:cNvPr id="33"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grpSp>
        <p:nvGrpSpPr>
          <p:cNvPr id="2" name="组合 1"/>
          <p:cNvGrpSpPr/>
          <p:nvPr/>
        </p:nvGrpSpPr>
        <p:grpSpPr>
          <a:xfrm>
            <a:off x="216253" y="1932895"/>
            <a:ext cx="9277249" cy="4707978"/>
            <a:chOff x="225778" y="1790020"/>
            <a:chExt cx="9277249" cy="4707978"/>
          </a:xfrm>
        </p:grpSpPr>
        <p:sp>
          <p:nvSpPr>
            <p:cNvPr id="4" name="文本框 3"/>
            <p:cNvSpPr txBox="1"/>
            <p:nvPr/>
          </p:nvSpPr>
          <p:spPr>
            <a:xfrm>
              <a:off x="1398937" y="2517858"/>
              <a:ext cx="3028133" cy="499624"/>
            </a:xfrm>
            <a:prstGeom prst="rect">
              <a:avLst/>
            </a:prstGeom>
            <a:noFill/>
          </p:spPr>
          <p:txBody>
            <a:bodyPr wrap="square" rtlCol="0">
              <a:spAutoFit/>
            </a:bodyPr>
            <a:lstStyle/>
            <a:p>
              <a:pPr lvl="0">
                <a:lnSpc>
                  <a:spcPct val="150000"/>
                </a:lnSpc>
              </a:pPr>
              <a:r>
                <a:rPr lang="zh-CN" altLang="en-US" sz="2000" dirty="0">
                  <a:solidFill>
                    <a:srgbClr val="3E5FC1"/>
                  </a:solidFill>
                  <a:latin typeface="微软雅黑" panose="020B0503020204020204" pitchFamily="34" charset="-122"/>
                  <a:ea typeface="微软雅黑" panose="020B0503020204020204" pitchFamily="34" charset="-122"/>
                </a:rPr>
                <a:t>     </a:t>
              </a:r>
              <a:endParaRPr lang="zh-CN" altLang="en-US" sz="2000" dirty="0">
                <a:solidFill>
                  <a:srgbClr val="3E5FC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flipH="1">
              <a:off x="773814" y="2322378"/>
              <a:ext cx="3854040" cy="3926722"/>
              <a:chOff x="2226198" y="1428500"/>
              <a:chExt cx="3069794" cy="3926722"/>
            </a:xfrm>
          </p:grpSpPr>
          <p:cxnSp>
            <p:nvCxnSpPr>
              <p:cNvPr id="36" name="直接连接符 35"/>
              <p:cNvCxnSpPr/>
              <p:nvPr/>
            </p:nvCxnSpPr>
            <p:spPr>
              <a:xfrm flipH="1" flipV="1">
                <a:off x="2226198" y="5348109"/>
                <a:ext cx="2931731" cy="7113"/>
              </a:xfrm>
              <a:prstGeom prst="line">
                <a:avLst/>
              </a:prstGeom>
              <a:ln>
                <a:solidFill>
                  <a:srgbClr val="27429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226198" y="1438898"/>
                <a:ext cx="3069794" cy="5551"/>
              </a:xfrm>
              <a:prstGeom prst="line">
                <a:avLst/>
              </a:prstGeom>
              <a:ln>
                <a:solidFill>
                  <a:srgbClr val="27429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5295991" y="1428500"/>
                <a:ext cx="1" cy="1750165"/>
              </a:xfrm>
              <a:prstGeom prst="line">
                <a:avLst/>
              </a:prstGeom>
              <a:ln>
                <a:solidFill>
                  <a:srgbClr val="274292"/>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2226198" y="1444449"/>
                <a:ext cx="8417" cy="3910773"/>
              </a:xfrm>
              <a:prstGeom prst="line">
                <a:avLst/>
              </a:prstGeom>
              <a:ln>
                <a:solidFill>
                  <a:srgbClr val="274292"/>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214555" y="1790020"/>
              <a:ext cx="4288472" cy="4194318"/>
              <a:chOff x="1312242" y="1394748"/>
              <a:chExt cx="3415824" cy="4194318"/>
            </a:xfrm>
          </p:grpSpPr>
          <p:pic>
            <p:nvPicPr>
              <p:cNvPr id="41" name="图片 40"/>
              <p:cNvPicPr>
                <a:picLocks noChangeAspect="1"/>
              </p:cNvPicPr>
              <p:nvPr/>
            </p:nvPicPr>
            <p:blipFill rotWithShape="1">
              <a:blip r:embed="rId4">
                <a:extLst>
                  <a:ext uri="{28A0092B-C50C-407E-A947-70E740481C1C}">
                    <a14:useLocalDpi xmlns:a14="http://schemas.microsoft.com/office/drawing/2010/main" val="0"/>
                  </a:ext>
                </a:extLst>
              </a:blip>
              <a:srcRect l="50232" r="8766" b="-2547"/>
              <a:stretch>
                <a:fillRect/>
              </a:stretch>
            </p:blipFill>
            <p:spPr>
              <a:xfrm>
                <a:off x="3821473" y="3112085"/>
                <a:ext cx="906593" cy="2476981"/>
              </a:xfrm>
              <a:custGeom>
                <a:avLst/>
                <a:gdLst>
                  <a:gd name="connsiteX0" fmla="*/ 0 w 1465076"/>
                  <a:gd name="connsiteY0" fmla="*/ 0 h 2718123"/>
                  <a:gd name="connsiteX1" fmla="*/ 1465076 w 1465076"/>
                  <a:gd name="connsiteY1" fmla="*/ 0 h 2718123"/>
                  <a:gd name="connsiteX2" fmla="*/ 1465076 w 1465076"/>
                  <a:gd name="connsiteY2" fmla="*/ 1915612 h 2718123"/>
                  <a:gd name="connsiteX3" fmla="*/ 1091225 w 1465076"/>
                  <a:gd name="connsiteY3" fmla="*/ 1915612 h 2718123"/>
                  <a:gd name="connsiteX4" fmla="*/ 1091225 w 1465076"/>
                  <a:gd name="connsiteY4" fmla="*/ 2544503 h 2718123"/>
                  <a:gd name="connsiteX5" fmla="*/ 1465076 w 1465076"/>
                  <a:gd name="connsiteY5" fmla="*/ 2544503 h 2718123"/>
                  <a:gd name="connsiteX6" fmla="*/ 1465076 w 1465076"/>
                  <a:gd name="connsiteY6" fmla="*/ 2718123 h 2718123"/>
                  <a:gd name="connsiteX7" fmla="*/ 0 w 1465076"/>
                  <a:gd name="connsiteY7" fmla="*/ 2718123 h 2718123"/>
                  <a:gd name="connsiteX8" fmla="*/ 0 w 1465076"/>
                  <a:gd name="connsiteY8" fmla="*/ 2556078 h 2718123"/>
                  <a:gd name="connsiteX9" fmla="*/ 266218 w 1465076"/>
                  <a:gd name="connsiteY9" fmla="*/ 2556078 h 2718123"/>
                  <a:gd name="connsiteX10" fmla="*/ 266218 w 1465076"/>
                  <a:gd name="connsiteY10" fmla="*/ 1965769 h 2718123"/>
                  <a:gd name="connsiteX11" fmla="*/ 0 w 1465076"/>
                  <a:gd name="connsiteY11" fmla="*/ 1965769 h 271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076" h="2718123">
                    <a:moveTo>
                      <a:pt x="0" y="0"/>
                    </a:moveTo>
                    <a:lnTo>
                      <a:pt x="1465076" y="0"/>
                    </a:lnTo>
                    <a:lnTo>
                      <a:pt x="1465076" y="1915612"/>
                    </a:lnTo>
                    <a:lnTo>
                      <a:pt x="1091225" y="1915612"/>
                    </a:lnTo>
                    <a:lnTo>
                      <a:pt x="1091225" y="2544503"/>
                    </a:lnTo>
                    <a:lnTo>
                      <a:pt x="1465076" y="2544503"/>
                    </a:lnTo>
                    <a:lnTo>
                      <a:pt x="1465076" y="2718123"/>
                    </a:lnTo>
                    <a:lnTo>
                      <a:pt x="0" y="2718123"/>
                    </a:lnTo>
                    <a:lnTo>
                      <a:pt x="0" y="2556078"/>
                    </a:lnTo>
                    <a:lnTo>
                      <a:pt x="266218" y="2556078"/>
                    </a:lnTo>
                    <a:lnTo>
                      <a:pt x="266218" y="1965769"/>
                    </a:lnTo>
                    <a:lnTo>
                      <a:pt x="0" y="1965769"/>
                    </a:lnTo>
                    <a:close/>
                  </a:path>
                </a:pathLst>
              </a:custGeom>
              <a:effectLst>
                <a:outerShdw blurRad="50800" dist="38100" dir="2700000" algn="tl" rotWithShape="0">
                  <a:prstClr val="black">
                    <a:alpha val="40000"/>
                  </a:prstClr>
                </a:outerShdw>
              </a:effectLst>
            </p:spPr>
          </p:pic>
          <p:cxnSp>
            <p:nvCxnSpPr>
              <p:cNvPr id="42" name="直接连接符 41"/>
              <p:cNvCxnSpPr/>
              <p:nvPr/>
            </p:nvCxnSpPr>
            <p:spPr>
              <a:xfrm flipH="1">
                <a:off x="1312243" y="5306316"/>
                <a:ext cx="2664819" cy="48906"/>
              </a:xfrm>
              <a:prstGeom prst="line">
                <a:avLst/>
              </a:prstGeom>
              <a:ln>
                <a:solidFill>
                  <a:srgbClr val="27429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312243" y="1394748"/>
                <a:ext cx="3050350" cy="0"/>
              </a:xfrm>
              <a:prstGeom prst="line">
                <a:avLst/>
              </a:prstGeom>
              <a:ln>
                <a:solidFill>
                  <a:srgbClr val="27429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362592" y="1394748"/>
                <a:ext cx="0" cy="1856804"/>
              </a:xfrm>
              <a:prstGeom prst="line">
                <a:avLst/>
              </a:prstGeom>
              <a:ln>
                <a:solidFill>
                  <a:srgbClr val="274292"/>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12242" y="1394748"/>
                <a:ext cx="0" cy="3960473"/>
              </a:xfrm>
              <a:prstGeom prst="line">
                <a:avLst/>
              </a:prstGeom>
              <a:ln>
                <a:solidFill>
                  <a:srgbClr val="274292"/>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4603443" y="2332776"/>
              <a:ext cx="618604" cy="3442848"/>
            </a:xfrm>
            <a:prstGeom prst="rect">
              <a:avLst/>
            </a:prstGeom>
            <a:solidFill>
              <a:srgbClr val="3E5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4720815" y="3019147"/>
              <a:ext cx="2540000" cy="368300"/>
            </a:xfrm>
            <a:prstGeom prst="rect">
              <a:avLst/>
            </a:prstGeom>
            <a:noFill/>
          </p:spPr>
          <p:txBody>
            <a:bodyPr wrap="square" rtlCol="0" anchor="t">
              <a:spAutoFit/>
            </a:bodyPr>
            <a:lstStyle/>
            <a:p>
              <a:r>
                <a:rPr lang="zh-CN" altLang="en-US"/>
                <a:t> </a:t>
              </a:r>
              <a:endParaRPr lang="zh-CN" altLang="en-US"/>
            </a:p>
          </p:txBody>
        </p:sp>
        <p:sp>
          <p:nvSpPr>
            <p:cNvPr id="49" name="矩形 48"/>
            <p:cNvSpPr/>
            <p:nvPr/>
          </p:nvSpPr>
          <p:spPr>
            <a:xfrm>
              <a:off x="1384926" y="2441529"/>
              <a:ext cx="3169708" cy="3785652"/>
            </a:xfrm>
            <a:prstGeom prst="rect">
              <a:avLst/>
            </a:prstGeom>
          </p:spPr>
          <p:txBody>
            <a:bodyPr wrap="square">
              <a:spAutoFit/>
            </a:bodyPr>
            <a:lstStyle/>
            <a:p>
              <a:pPr>
                <a:lnSpc>
                  <a:spcPct val="150000"/>
                </a:lnSpc>
              </a:pPr>
              <a:r>
                <a:rPr lang="zh-CN" altLang="en-US" sz="2000" dirty="0">
                  <a:solidFill>
                    <a:srgbClr val="3E5FC1"/>
                  </a:solidFill>
                  <a:latin typeface="微软雅黑" panose="020B0503020204020204" pitchFamily="34" charset="-122"/>
                  <a:ea typeface="微软雅黑" panose="020B0503020204020204" pitchFamily="34" charset="-122"/>
                </a:rPr>
                <a:t>       右侧放置工作图片，操作为：右键 ，选择“设置图片格式”，选择“图片或纹理填充”，选择“文件”，从电脑中找到要放的图片，点击“插入”，图片将填充至设置好效果的图形内）</a:t>
              </a:r>
              <a:endParaRPr lang="zh-CN" altLang="en-US" sz="2000" dirty="0">
                <a:solidFill>
                  <a:srgbClr val="3E5FC1"/>
                </a:solidFill>
                <a:latin typeface="微软雅黑" panose="020B0503020204020204" pitchFamily="34" charset="-122"/>
                <a:ea typeface="微软雅黑" panose="020B0503020204020204" pitchFamily="34" charset="-122"/>
              </a:endParaRPr>
            </a:p>
          </p:txBody>
        </p:sp>
        <p:pic>
          <p:nvPicPr>
            <p:cNvPr id="51" name="图片 50"/>
            <p:cNvPicPr>
              <a:picLocks noChangeAspect="1"/>
            </p:cNvPicPr>
            <p:nvPr/>
          </p:nvPicPr>
          <p:blipFill rotWithShape="1">
            <a:blip r:embed="rId4">
              <a:extLst>
                <a:ext uri="{28A0092B-C50C-407E-A947-70E740481C1C}">
                  <a14:useLocalDpi xmlns:a14="http://schemas.microsoft.com/office/drawing/2010/main" val="0"/>
                </a:ext>
              </a:extLst>
            </a:blip>
            <a:srcRect l="50232" r="8766" b="-2547"/>
            <a:stretch>
              <a:fillRect/>
            </a:stretch>
          </p:blipFill>
          <p:spPr>
            <a:xfrm flipH="1">
              <a:off x="225778" y="4021017"/>
              <a:ext cx="1138202" cy="2476981"/>
            </a:xfrm>
            <a:custGeom>
              <a:avLst/>
              <a:gdLst>
                <a:gd name="connsiteX0" fmla="*/ 0 w 1465076"/>
                <a:gd name="connsiteY0" fmla="*/ 0 h 2718123"/>
                <a:gd name="connsiteX1" fmla="*/ 1465076 w 1465076"/>
                <a:gd name="connsiteY1" fmla="*/ 0 h 2718123"/>
                <a:gd name="connsiteX2" fmla="*/ 1465076 w 1465076"/>
                <a:gd name="connsiteY2" fmla="*/ 1915612 h 2718123"/>
                <a:gd name="connsiteX3" fmla="*/ 1091225 w 1465076"/>
                <a:gd name="connsiteY3" fmla="*/ 1915612 h 2718123"/>
                <a:gd name="connsiteX4" fmla="*/ 1091225 w 1465076"/>
                <a:gd name="connsiteY4" fmla="*/ 2544503 h 2718123"/>
                <a:gd name="connsiteX5" fmla="*/ 1465076 w 1465076"/>
                <a:gd name="connsiteY5" fmla="*/ 2544503 h 2718123"/>
                <a:gd name="connsiteX6" fmla="*/ 1465076 w 1465076"/>
                <a:gd name="connsiteY6" fmla="*/ 2718123 h 2718123"/>
                <a:gd name="connsiteX7" fmla="*/ 0 w 1465076"/>
                <a:gd name="connsiteY7" fmla="*/ 2718123 h 2718123"/>
                <a:gd name="connsiteX8" fmla="*/ 0 w 1465076"/>
                <a:gd name="connsiteY8" fmla="*/ 2556078 h 2718123"/>
                <a:gd name="connsiteX9" fmla="*/ 266218 w 1465076"/>
                <a:gd name="connsiteY9" fmla="*/ 2556078 h 2718123"/>
                <a:gd name="connsiteX10" fmla="*/ 266218 w 1465076"/>
                <a:gd name="connsiteY10" fmla="*/ 1965769 h 2718123"/>
                <a:gd name="connsiteX11" fmla="*/ 0 w 1465076"/>
                <a:gd name="connsiteY11" fmla="*/ 1965769 h 271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076" h="2718123">
                  <a:moveTo>
                    <a:pt x="0" y="0"/>
                  </a:moveTo>
                  <a:lnTo>
                    <a:pt x="1465076" y="0"/>
                  </a:lnTo>
                  <a:lnTo>
                    <a:pt x="1465076" y="1915612"/>
                  </a:lnTo>
                  <a:lnTo>
                    <a:pt x="1091225" y="1915612"/>
                  </a:lnTo>
                  <a:lnTo>
                    <a:pt x="1091225" y="2544503"/>
                  </a:lnTo>
                  <a:lnTo>
                    <a:pt x="1465076" y="2544503"/>
                  </a:lnTo>
                  <a:lnTo>
                    <a:pt x="1465076" y="2718123"/>
                  </a:lnTo>
                  <a:lnTo>
                    <a:pt x="0" y="2718123"/>
                  </a:lnTo>
                  <a:lnTo>
                    <a:pt x="0" y="2556078"/>
                  </a:lnTo>
                  <a:lnTo>
                    <a:pt x="266218" y="2556078"/>
                  </a:lnTo>
                  <a:lnTo>
                    <a:pt x="266218" y="1965769"/>
                  </a:lnTo>
                  <a:lnTo>
                    <a:pt x="0" y="1965769"/>
                  </a:lnTo>
                  <a:close/>
                </a:path>
              </a:pathLst>
            </a:custGeom>
            <a:effectLst>
              <a:outerShdw blurRad="50800" dist="38100" dir="10800000" algn="r" rotWithShape="0">
                <a:prstClr val="black">
                  <a:alpha val="40000"/>
                </a:prstClr>
              </a:outerShdw>
            </a:effectLst>
          </p:spPr>
        </p:pic>
        <p:sp>
          <p:nvSpPr>
            <p:cNvPr id="53" name="文本框 52"/>
            <p:cNvSpPr txBox="1"/>
            <p:nvPr/>
          </p:nvSpPr>
          <p:spPr>
            <a:xfrm>
              <a:off x="4608027" y="2453847"/>
              <a:ext cx="738664" cy="3250870"/>
            </a:xfrm>
            <a:prstGeom prst="rect">
              <a:avLst/>
            </a:prstGeom>
            <a:noFill/>
          </p:spPr>
          <p:txBody>
            <a:bodyPr vert="eaVert" wrap="square" rtlCol="0">
              <a:spAutoFit/>
            </a:bodyPr>
            <a:lstStyle/>
            <a:p>
              <a:pPr>
                <a:lnSpc>
                  <a:spcPct val="150000"/>
                </a:lnSpc>
              </a:pPr>
              <a:r>
                <a:rPr lang="zh-CN" altLang="en-US"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两段文案一张图片模板</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54" name="矩形 53"/>
          <p:cNvSpPr/>
          <p:nvPr/>
        </p:nvSpPr>
        <p:spPr>
          <a:xfrm>
            <a:off x="9742789" y="2455922"/>
            <a:ext cx="1994541" cy="2625546"/>
          </a:xfrm>
          <a:prstGeom prst="rect">
            <a:avLst/>
          </a:prstGeom>
          <a:blipFill>
            <a:blip r:embed="rId5"/>
            <a:stretch>
              <a:fillRect/>
            </a:stretch>
          </a:blipFill>
          <a:ln w="10160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411038" y="2058811"/>
            <a:ext cx="3169708" cy="3785652"/>
          </a:xfrm>
          <a:prstGeom prst="rect">
            <a:avLst/>
          </a:prstGeom>
        </p:spPr>
        <p:txBody>
          <a:bodyPr wrap="square">
            <a:spAutoFit/>
          </a:bodyPr>
          <a:lstStyle/>
          <a:p>
            <a:pPr>
              <a:lnSpc>
                <a:spcPct val="150000"/>
              </a:lnSpc>
            </a:pPr>
            <a:r>
              <a:rPr lang="zh-CN" altLang="en-US" sz="2000" dirty="0">
                <a:solidFill>
                  <a:srgbClr val="3E5FC1"/>
                </a:solidFill>
                <a:latin typeface="微软雅黑" panose="020B0503020204020204" pitchFamily="34" charset="-122"/>
                <a:ea typeface="微软雅黑" panose="020B0503020204020204" pitchFamily="34" charset="-122"/>
              </a:rPr>
              <a:t>       右侧放置工作图片，操作为：右键 ，选择“设置图片格式”，选择“图片或纹理填充”，选择“文件”，从电脑中找到要放的图片，点击“插入”，图片将填充至设置好效果的图形内）</a:t>
            </a:r>
            <a:endParaRPr lang="zh-CN" altLang="en-US" sz="2000" dirty="0">
              <a:solidFill>
                <a:srgbClr val="3E5FC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24" name="组合 23"/>
          <p:cNvGrpSpPr/>
          <p:nvPr/>
        </p:nvGrpSpPr>
        <p:grpSpPr>
          <a:xfrm>
            <a:off x="2819698" y="543825"/>
            <a:ext cx="7195950" cy="646331"/>
            <a:chOff x="3290713" y="430918"/>
            <a:chExt cx="7195950" cy="646331"/>
          </a:xfrm>
        </p:grpSpPr>
        <p:sp>
          <p:nvSpPr>
            <p:cNvPr id="25" name="八边形 24"/>
            <p:cNvSpPr/>
            <p:nvPr/>
          </p:nvSpPr>
          <p:spPr>
            <a:xfrm>
              <a:off x="3924760" y="516827"/>
              <a:ext cx="6561903" cy="526637"/>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八边形 25"/>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p:cNvSpPr txBox="1"/>
            <p:nvPr/>
          </p:nvSpPr>
          <p:spPr>
            <a:xfrm>
              <a:off x="3290713" y="430918"/>
              <a:ext cx="7080203" cy="646331"/>
            </a:xfrm>
            <a:prstGeom prst="rect">
              <a:avLst/>
            </a:prstGeom>
            <a:noFill/>
          </p:spPr>
          <p:txBody>
            <a:bodyPr wrap="square" rtlCol="0">
              <a:spAutoFit/>
            </a:bodyPr>
            <a:lstStyle/>
            <a:p>
              <a:pPr>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prstClr val="white"/>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prstClr val="white"/>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86995" y="245717"/>
            <a:ext cx="1777333" cy="1038822"/>
            <a:chOff x="14625" y="877"/>
            <a:chExt cx="3053" cy="1772"/>
          </a:xfrm>
          <a:effectLst>
            <a:outerShdw blurRad="50800" dist="38100" dir="16200000" rotWithShape="0">
              <a:prstClr val="black">
                <a:alpha val="40000"/>
              </a:prstClr>
            </a:outerShdw>
          </a:effectLst>
        </p:grpSpPr>
        <p:pic>
          <p:nvPicPr>
            <p:cNvPr id="29" name="图片 28" descr="7181c955c394b3affc6271f553f1052b"/>
            <p:cNvPicPr>
              <a:picLocks noChangeAspect="1"/>
            </p:cNvPicPr>
            <p:nvPr/>
          </p:nvPicPr>
          <p:blipFill>
            <a:blip r:embed="rId2"/>
            <a:srcRect t="61516" r="55851"/>
            <a:stretch>
              <a:fillRect/>
            </a:stretch>
          </p:blipFill>
          <p:spPr>
            <a:xfrm>
              <a:off x="14924" y="1460"/>
              <a:ext cx="2455" cy="1189"/>
            </a:xfrm>
            <a:prstGeom prst="hexagon">
              <a:avLst/>
            </a:prstGeom>
          </p:spPr>
        </p:pic>
        <p:grpSp>
          <p:nvGrpSpPr>
            <p:cNvPr id="30" name="组合 29"/>
            <p:cNvGrpSpPr/>
            <p:nvPr/>
          </p:nvGrpSpPr>
          <p:grpSpPr>
            <a:xfrm>
              <a:off x="14625" y="877"/>
              <a:ext cx="3053" cy="1085"/>
              <a:chOff x="5501" y="8451"/>
              <a:chExt cx="3053" cy="1085"/>
            </a:xfrm>
          </p:grpSpPr>
          <p:sp>
            <p:nvSpPr>
              <p:cNvPr id="31"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grpSp>
        <p:nvGrpSpPr>
          <p:cNvPr id="5" name="组合 4"/>
          <p:cNvGrpSpPr/>
          <p:nvPr/>
        </p:nvGrpSpPr>
        <p:grpSpPr>
          <a:xfrm>
            <a:off x="947164" y="1646845"/>
            <a:ext cx="10650669" cy="4858600"/>
            <a:chOff x="947164" y="1646845"/>
            <a:chExt cx="10650669" cy="4858600"/>
          </a:xfrm>
        </p:grpSpPr>
        <p:cxnSp>
          <p:nvCxnSpPr>
            <p:cNvPr id="22" name="直接连接符 21"/>
            <p:cNvCxnSpPr/>
            <p:nvPr/>
          </p:nvCxnSpPr>
          <p:spPr>
            <a:xfrm>
              <a:off x="3219101" y="4203728"/>
              <a:ext cx="6806877" cy="9447"/>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14" name="八边形 13"/>
            <p:cNvSpPr/>
            <p:nvPr/>
          </p:nvSpPr>
          <p:spPr>
            <a:xfrm>
              <a:off x="1299299" y="1646845"/>
              <a:ext cx="3701326" cy="490409"/>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2" name="直接连接符 61"/>
            <p:cNvCxnSpPr/>
            <p:nvPr/>
          </p:nvCxnSpPr>
          <p:spPr>
            <a:xfrm>
              <a:off x="3453745" y="1862379"/>
              <a:ext cx="6113231" cy="17057"/>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400939" y="2181179"/>
              <a:ext cx="7047611" cy="1938992"/>
            </a:xfrm>
            <a:prstGeom prst="rect">
              <a:avLst/>
            </a:prstGeom>
            <a:noFill/>
          </p:spPr>
          <p:txBody>
            <a:bodyPr wrap="square" rtlCol="0">
              <a:spAutoFit/>
            </a:bodyPr>
            <a:lstStyle/>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文案文案文案文案文案文案文案文案文案文案文案文案文案文案文案文案文案文案文案文案文案文案文案文案文案文案文案文案文案文案</a:t>
              </a:r>
              <a:endParaRPr lang="en-US" altLang="zh-CN" sz="2000" dirty="0">
                <a:solidFill>
                  <a:srgbClr val="3E5FC1"/>
                </a:solidFill>
                <a:latin typeface="微软雅黑" panose="020B0503020204020204" pitchFamily="34" charset="-122"/>
                <a:ea typeface="微软雅黑" panose="020B0503020204020204" pitchFamily="34" charset="-122"/>
              </a:endParaRPr>
            </a:p>
          </p:txBody>
        </p:sp>
        <p:sp>
          <p:nvSpPr>
            <p:cNvPr id="2" name="矩形 1"/>
            <p:cNvSpPr/>
            <p:nvPr/>
          </p:nvSpPr>
          <p:spPr>
            <a:xfrm>
              <a:off x="1400939" y="1679381"/>
              <a:ext cx="3666361" cy="400110"/>
            </a:xfrm>
            <a:prstGeom prst="rect">
              <a:avLst/>
            </a:prstGeom>
          </p:spPr>
          <p:txBody>
            <a:bodyPr wrap="square">
              <a:spAutoFit/>
            </a:bodyPr>
            <a:lstStyle/>
            <a:p>
              <a:r>
                <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两段文案两张图片对应的模板</a:t>
              </a:r>
              <a:endPar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4201562" y="4305650"/>
              <a:ext cx="5620057" cy="1938992"/>
            </a:xfrm>
            <a:prstGeom prst="rect">
              <a:avLst/>
            </a:prstGeom>
          </p:spPr>
          <p:txBody>
            <a:bodyPr wrap="square">
              <a:spAutoFit/>
            </a:bodyPr>
            <a:lstStyle/>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图片填充操作同前面图片填充操作同前面图片填充操作同前面图片填充操作同前面图片填充操作同前面图片填充操作同前面</a:t>
              </a:r>
              <a:endParaRPr lang="en-US" altLang="zh-CN" sz="2000" dirty="0">
                <a:solidFill>
                  <a:srgbClr val="3E5FC1"/>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3310570" y="6447909"/>
              <a:ext cx="6511049"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8588415" y="1862379"/>
              <a:ext cx="3009418" cy="2341349"/>
            </a:xfrm>
            <a:prstGeom prst="ellipse">
              <a:avLst/>
            </a:prstGeom>
            <a:blipFill>
              <a:blip r:embed="rId4"/>
              <a:stretch>
                <a:fillRect/>
              </a:stretch>
            </a:blipFill>
            <a:ln w="1016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947164" y="4164096"/>
              <a:ext cx="3009418" cy="2341349"/>
            </a:xfrm>
            <a:prstGeom prst="ellipse">
              <a:avLst/>
            </a:prstGeom>
            <a:blipFill>
              <a:blip r:embed="rId5"/>
              <a:stretch>
                <a:fillRect/>
              </a:stretch>
            </a:blipFill>
            <a:ln w="1016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cxnSp>
        <p:nvCxnSpPr>
          <p:cNvPr id="26" name="直接连接符 25"/>
          <p:cNvCxnSpPr/>
          <p:nvPr/>
        </p:nvCxnSpPr>
        <p:spPr>
          <a:xfrm>
            <a:off x="523794" y="2076644"/>
            <a:ext cx="1400531"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14" name="八边形 13"/>
          <p:cNvSpPr/>
          <p:nvPr/>
        </p:nvSpPr>
        <p:spPr>
          <a:xfrm>
            <a:off x="1016393" y="1827361"/>
            <a:ext cx="4419373" cy="490409"/>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2" name="直接连接符 61"/>
          <p:cNvCxnSpPr/>
          <p:nvPr/>
        </p:nvCxnSpPr>
        <p:spPr>
          <a:xfrm>
            <a:off x="5435766" y="2072566"/>
            <a:ext cx="2857397" cy="1"/>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689785" y="2406410"/>
            <a:ext cx="7369791" cy="3785652"/>
          </a:xfrm>
          <a:prstGeom prst="rect">
            <a:avLst/>
          </a:prstGeom>
          <a:noFill/>
        </p:spPr>
        <p:txBody>
          <a:bodyPr wrap="square" rtlCol="0">
            <a:spAutoFit/>
          </a:bodyPr>
          <a:lstStyle/>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图片填充操作同前面。</a:t>
            </a:r>
            <a:endParaRPr lang="zh-CN" altLang="en-US" sz="2000" dirty="0">
              <a:solidFill>
                <a:srgbClr val="3E5FC1"/>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523794" y="2076644"/>
            <a:ext cx="0" cy="4336821"/>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293163" y="2072566"/>
            <a:ext cx="0" cy="4340899"/>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286995" y="245717"/>
            <a:ext cx="1777333" cy="1038822"/>
            <a:chOff x="14625" y="877"/>
            <a:chExt cx="3053" cy="1772"/>
          </a:xfrm>
          <a:effectLst>
            <a:outerShdw blurRad="50800" dist="38100" dir="16200000" rotWithShape="0">
              <a:prstClr val="black">
                <a:alpha val="40000"/>
              </a:prstClr>
            </a:outerShdw>
          </a:effectLst>
        </p:grpSpPr>
        <p:pic>
          <p:nvPicPr>
            <p:cNvPr id="25" name="图片 24" descr="7181c955c394b3affc6271f553f1052b"/>
            <p:cNvPicPr>
              <a:picLocks noChangeAspect="1"/>
            </p:cNvPicPr>
            <p:nvPr/>
          </p:nvPicPr>
          <p:blipFill>
            <a:blip r:embed="rId2"/>
            <a:srcRect t="61516" r="55851"/>
            <a:stretch>
              <a:fillRect/>
            </a:stretch>
          </p:blipFill>
          <p:spPr>
            <a:xfrm>
              <a:off x="14924" y="1460"/>
              <a:ext cx="2455" cy="1189"/>
            </a:xfrm>
            <a:prstGeom prst="hexagon">
              <a:avLst/>
            </a:prstGeom>
          </p:spPr>
        </p:pic>
        <p:grpSp>
          <p:nvGrpSpPr>
            <p:cNvPr id="30" name="组合 29"/>
            <p:cNvGrpSpPr/>
            <p:nvPr/>
          </p:nvGrpSpPr>
          <p:grpSpPr>
            <a:xfrm>
              <a:off x="14625" y="877"/>
              <a:ext cx="3053" cy="1085"/>
              <a:chOff x="5501" y="8451"/>
              <a:chExt cx="3053" cy="1085"/>
            </a:xfrm>
          </p:grpSpPr>
          <p:sp>
            <p:nvSpPr>
              <p:cNvPr id="31"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
        <p:nvSpPr>
          <p:cNvPr id="3" name="矩形 2"/>
          <p:cNvSpPr/>
          <p:nvPr/>
        </p:nvSpPr>
        <p:spPr>
          <a:xfrm>
            <a:off x="10356277" y="3337365"/>
            <a:ext cx="1611458" cy="2162021"/>
          </a:xfrm>
          <a:prstGeom prst="rect">
            <a:avLst/>
          </a:prstGeom>
          <a:blipFill>
            <a:blip r:embed="rId4"/>
            <a:stretch>
              <a:fillRect/>
            </a:stretch>
          </a:blipFill>
          <a:ln w="101600">
            <a:solidFill>
              <a:schemeClr val="bg1"/>
            </a:solidFill>
          </a:ln>
          <a:effectLst>
            <a:outerShdw blurRad="50800" dist="38100" dir="18900000" algn="b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3" name="组合 32"/>
          <p:cNvGrpSpPr/>
          <p:nvPr/>
        </p:nvGrpSpPr>
        <p:grpSpPr>
          <a:xfrm>
            <a:off x="2819698" y="543825"/>
            <a:ext cx="7195950" cy="646331"/>
            <a:chOff x="3290713" y="430918"/>
            <a:chExt cx="7195950" cy="646331"/>
          </a:xfrm>
        </p:grpSpPr>
        <p:sp>
          <p:nvSpPr>
            <p:cNvPr id="34" name="八边形 33"/>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八边形 34"/>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8618849" y="2165848"/>
            <a:ext cx="1611458" cy="2162021"/>
          </a:xfrm>
          <a:prstGeom prst="rect">
            <a:avLst/>
          </a:prstGeom>
          <a:blipFill>
            <a:blip r:embed="rId5"/>
            <a:stretch>
              <a:fillRect/>
            </a:stretch>
          </a:blipFill>
          <a:ln w="101600">
            <a:solidFill>
              <a:schemeClr val="bg1"/>
            </a:solidFill>
          </a:ln>
          <a:effectLst>
            <a:outerShdw blurRad="50800" dist="38100" dir="18900000" algn="b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0" name="组合 39"/>
          <p:cNvGrpSpPr/>
          <p:nvPr/>
        </p:nvGrpSpPr>
        <p:grpSpPr>
          <a:xfrm>
            <a:off x="534756" y="6441228"/>
            <a:ext cx="7769370" cy="132763"/>
            <a:chOff x="-17885" y="6766045"/>
            <a:chExt cx="6187201" cy="91955"/>
          </a:xfrm>
          <a:effectLst>
            <a:outerShdw blurRad="50800" dist="38100" dir="5400000" algn="t" rotWithShape="0">
              <a:prstClr val="black">
                <a:alpha val="40000"/>
              </a:prstClr>
            </a:outerShdw>
          </a:effectLst>
        </p:grpSpPr>
        <p:sp>
          <p:nvSpPr>
            <p:cNvPr id="41" name="矩形 40"/>
            <p:cNvSpPr/>
            <p:nvPr/>
          </p:nvSpPr>
          <p:spPr>
            <a:xfrm>
              <a:off x="1014202" y="6768782"/>
              <a:ext cx="1032575" cy="89218"/>
            </a:xfrm>
            <a:prstGeom prst="rect">
              <a:avLst/>
            </a:prstGeom>
            <a:solidFill>
              <a:srgbClr val="3E5FC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矩形 41"/>
            <p:cNvSpPr/>
            <p:nvPr/>
          </p:nvSpPr>
          <p:spPr>
            <a:xfrm>
              <a:off x="2039532" y="6766552"/>
              <a:ext cx="1032575" cy="892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3" name="图片 42"/>
            <p:cNvPicPr>
              <a:picLocks noChangeAspect="1"/>
            </p:cNvPicPr>
            <p:nvPr/>
          </p:nvPicPr>
          <p:blipFill>
            <a:blip r:embed="rId6"/>
            <a:stretch>
              <a:fillRect/>
            </a:stretch>
          </p:blipFill>
          <p:spPr>
            <a:xfrm>
              <a:off x="3078377" y="6766552"/>
              <a:ext cx="1030313" cy="91448"/>
            </a:xfrm>
            <a:prstGeom prst="rect">
              <a:avLst/>
            </a:prstGeom>
          </p:spPr>
        </p:pic>
        <p:sp>
          <p:nvSpPr>
            <p:cNvPr id="44" name="矩形 43"/>
            <p:cNvSpPr/>
            <p:nvPr/>
          </p:nvSpPr>
          <p:spPr>
            <a:xfrm>
              <a:off x="4108690" y="6768782"/>
              <a:ext cx="1032575" cy="892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矩形 44"/>
            <p:cNvSpPr/>
            <p:nvPr/>
          </p:nvSpPr>
          <p:spPr>
            <a:xfrm>
              <a:off x="-17885" y="6766045"/>
              <a:ext cx="1032575" cy="892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6" name="图片 45"/>
            <p:cNvPicPr>
              <a:picLocks noChangeAspect="1"/>
            </p:cNvPicPr>
            <p:nvPr/>
          </p:nvPicPr>
          <p:blipFill>
            <a:blip r:embed="rId6"/>
            <a:stretch>
              <a:fillRect/>
            </a:stretch>
          </p:blipFill>
          <p:spPr>
            <a:xfrm>
              <a:off x="5139003" y="6766552"/>
              <a:ext cx="1030313" cy="91448"/>
            </a:xfrm>
            <a:prstGeom prst="rect">
              <a:avLst/>
            </a:prstGeom>
          </p:spPr>
        </p:pic>
      </p:grpSp>
      <p:sp>
        <p:nvSpPr>
          <p:cNvPr id="47" name="矩形 46"/>
          <p:cNvSpPr/>
          <p:nvPr/>
        </p:nvSpPr>
        <p:spPr>
          <a:xfrm>
            <a:off x="1147313" y="1879741"/>
            <a:ext cx="4211707" cy="400110"/>
          </a:xfrm>
          <a:prstGeom prst="rect">
            <a:avLst/>
          </a:prstGeom>
        </p:spPr>
        <p:txBody>
          <a:bodyPr wrap="square">
            <a:spAutoFit/>
          </a:bodyPr>
          <a:lstStyle/>
          <a:p>
            <a:r>
              <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一段文案两张纵向图片对应的模板</a:t>
            </a:r>
            <a:endPar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78" name="组合 77"/>
          <p:cNvGrpSpPr/>
          <p:nvPr/>
        </p:nvGrpSpPr>
        <p:grpSpPr>
          <a:xfrm>
            <a:off x="588075" y="2034528"/>
            <a:ext cx="7660363" cy="4412120"/>
            <a:chOff x="569025" y="1377303"/>
            <a:chExt cx="7660363" cy="4412120"/>
          </a:xfrm>
        </p:grpSpPr>
        <p:sp>
          <p:nvSpPr>
            <p:cNvPr id="14" name="八边形 13"/>
            <p:cNvSpPr/>
            <p:nvPr/>
          </p:nvSpPr>
          <p:spPr>
            <a:xfrm>
              <a:off x="1280319" y="1377303"/>
              <a:ext cx="6145378" cy="490409"/>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文本框 64"/>
            <p:cNvSpPr txBox="1"/>
            <p:nvPr/>
          </p:nvSpPr>
          <p:spPr>
            <a:xfrm>
              <a:off x="864363" y="2083323"/>
              <a:ext cx="7136638" cy="1323439"/>
            </a:xfrm>
            <a:prstGeom prst="rect">
              <a:avLst/>
            </a:prstGeom>
            <a:noFill/>
          </p:spPr>
          <p:txBody>
            <a:bodyPr wrap="square" rtlCol="0">
              <a:spAutoFit/>
            </a:bodyPr>
            <a:lstStyle/>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a:t>
              </a:r>
              <a:endParaRPr lang="zh-CN" altLang="en-US" sz="2000" dirty="0">
                <a:solidFill>
                  <a:srgbClr val="3E5FC1"/>
                </a:solidFill>
                <a:latin typeface="微软雅黑" panose="020B0503020204020204" pitchFamily="34" charset="-122"/>
                <a:ea typeface="微软雅黑" panose="020B0503020204020204" pitchFamily="34" charset="-122"/>
              </a:endParaRPr>
            </a:p>
          </p:txBody>
        </p:sp>
        <p:sp>
          <p:nvSpPr>
            <p:cNvPr id="2" name="矩形 1"/>
            <p:cNvSpPr/>
            <p:nvPr/>
          </p:nvSpPr>
          <p:spPr>
            <a:xfrm>
              <a:off x="1319320" y="1442323"/>
              <a:ext cx="6106377" cy="400110"/>
            </a:xfrm>
            <a:prstGeom prst="rect">
              <a:avLst/>
            </a:prstGeom>
          </p:spPr>
          <p:txBody>
            <a:bodyPr wrap="square">
              <a:spAutoFit/>
            </a:bodyPr>
            <a:lstStyle/>
            <a:p>
              <a:r>
                <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两张横向图片两段文案对应的模板******************</a:t>
              </a:r>
              <a:endPar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921206" y="4115962"/>
              <a:ext cx="7079795" cy="1323439"/>
            </a:xfrm>
            <a:prstGeom prst="rect">
              <a:avLst/>
            </a:prstGeom>
          </p:spPr>
          <p:txBody>
            <a:bodyPr wrap="square">
              <a:spAutoFit/>
            </a:bodyPr>
            <a:lstStyle/>
            <a:p>
              <a:pPr lvl="0">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文案文案文案文案文案文案文案文案文案文案文案文案文案文案文案文案文案文案文案文案图片填充操作同前面。</a:t>
              </a:r>
              <a:endParaRPr lang="zh-CN" altLang="en-US" sz="2000" dirty="0">
                <a:solidFill>
                  <a:srgbClr val="3E5FC1"/>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598900" y="5770768"/>
              <a:ext cx="7611611" cy="18655"/>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200919" y="2078710"/>
              <a:ext cx="28469" cy="3684968"/>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569025" y="1597853"/>
              <a:ext cx="814816" cy="48514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81636" y="2086682"/>
              <a:ext cx="27091" cy="3658341"/>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379325" y="1601542"/>
              <a:ext cx="814816" cy="48514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1036682" y="3462055"/>
              <a:ext cx="6750051" cy="596059"/>
              <a:chOff x="1050924" y="4014041"/>
              <a:chExt cx="6750051" cy="596059"/>
            </a:xfrm>
          </p:grpSpPr>
          <p:cxnSp>
            <p:nvCxnSpPr>
              <p:cNvPr id="42" name="直接连接符 41"/>
              <p:cNvCxnSpPr/>
              <p:nvPr/>
            </p:nvCxnSpPr>
            <p:spPr>
              <a:xfrm flipV="1">
                <a:off x="1050924" y="4309468"/>
                <a:ext cx="2463801" cy="17785"/>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197947" y="4309468"/>
                <a:ext cx="2603028" cy="14515"/>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pic>
            <p:nvPicPr>
              <p:cNvPr id="47" name="图片 46"/>
              <p:cNvPicPr>
                <a:picLocks noChangeAspect="1"/>
              </p:cNvPicPr>
              <p:nvPr/>
            </p:nvPicPr>
            <p:blipFill rotWithShape="1">
              <a:blip r:embed="rId2" cstate="print">
                <a:extLst>
                  <a:ext uri="{28A0092B-C50C-407E-A947-70E740481C1C}">
                    <a14:useLocalDpi xmlns:a14="http://schemas.microsoft.com/office/drawing/2010/main" val="0"/>
                  </a:ext>
                </a:extLst>
              </a:blip>
              <a:srcRect l="589" t="11874" b="19966"/>
              <a:stretch>
                <a:fillRect/>
              </a:stretch>
            </p:blipFill>
            <p:spPr>
              <a:xfrm>
                <a:off x="4055988" y="4014041"/>
                <a:ext cx="652420" cy="596059"/>
              </a:xfrm>
              <a:prstGeom prst="rect">
                <a:avLst/>
              </a:prstGeom>
              <a:effectLst>
                <a:outerShdw blurRad="50800" dist="38100" dir="16200000" rotWithShape="0">
                  <a:prstClr val="black">
                    <a:alpha val="40000"/>
                  </a:prstClr>
                </a:outerShdw>
                <a:reflection blurRad="6350" stA="52000" endA="300" endPos="35000" dir="5400000" sy="-100000" algn="bl" rotWithShape="0"/>
              </a:effectLst>
            </p:spPr>
          </p:pic>
          <p:sp>
            <p:nvSpPr>
              <p:cNvPr id="57" name="流程图: 联系 56"/>
              <p:cNvSpPr/>
              <p:nvPr/>
            </p:nvSpPr>
            <p:spPr>
              <a:xfrm>
                <a:off x="3615677" y="4251617"/>
                <a:ext cx="97598" cy="72366"/>
              </a:xfrm>
              <a:prstGeom prst="flowChartConnector">
                <a:avLst/>
              </a:prstGeom>
              <a:solidFill>
                <a:srgbClr val="3E5FC1"/>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流程图: 联系 62"/>
              <p:cNvSpPr/>
              <p:nvPr/>
            </p:nvSpPr>
            <p:spPr>
              <a:xfrm>
                <a:off x="5020887" y="4271305"/>
                <a:ext cx="97598" cy="72366"/>
              </a:xfrm>
              <a:prstGeom prst="flowChartConnector">
                <a:avLst/>
              </a:prstGeom>
              <a:solidFill>
                <a:srgbClr val="3E5FC1"/>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58" name="剪去单角的矩形 57"/>
          <p:cNvSpPr/>
          <p:nvPr/>
        </p:nvSpPr>
        <p:spPr>
          <a:xfrm>
            <a:off x="8682083" y="2091708"/>
            <a:ext cx="2844721" cy="1812470"/>
          </a:xfrm>
          <a:prstGeom prst="snip1Rect">
            <a:avLst/>
          </a:prstGeom>
          <a:blipFill>
            <a:blip r:embed="rId3"/>
            <a:stretch>
              <a:fillRect/>
            </a:stretch>
          </a:blipFill>
          <a:ln w="1016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剪去单角的矩形 63"/>
          <p:cNvSpPr/>
          <p:nvPr/>
        </p:nvSpPr>
        <p:spPr>
          <a:xfrm flipH="1">
            <a:off x="8682083" y="4219460"/>
            <a:ext cx="2784080" cy="1877166"/>
          </a:xfrm>
          <a:prstGeom prst="snip1Rect">
            <a:avLst/>
          </a:prstGeom>
          <a:blipFill>
            <a:blip r:embed="rId4"/>
            <a:stretch>
              <a:fillRect/>
            </a:stretch>
          </a:blipFill>
          <a:ln w="101600">
            <a:solidFill>
              <a:schemeClr val="bg1"/>
            </a:solidFill>
          </a:ln>
          <a:effectLst>
            <a:outerShdw blurRad="50800" dist="38100" dir="18900000" algn="b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2" name="组合 71"/>
          <p:cNvGrpSpPr/>
          <p:nvPr/>
        </p:nvGrpSpPr>
        <p:grpSpPr>
          <a:xfrm>
            <a:off x="2704502" y="729482"/>
            <a:ext cx="7195950" cy="646331"/>
            <a:chOff x="3290713" y="430918"/>
            <a:chExt cx="7195950" cy="646331"/>
          </a:xfrm>
        </p:grpSpPr>
        <p:sp>
          <p:nvSpPr>
            <p:cNvPr id="73" name="八边形 72"/>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八边形 73"/>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167065" y="178874"/>
            <a:ext cx="1777333" cy="1038822"/>
            <a:chOff x="14625" y="877"/>
            <a:chExt cx="3053" cy="1772"/>
          </a:xfrm>
          <a:effectLst>
            <a:outerShdw blurRad="50800" dist="38100" dir="16200000" rotWithShape="0">
              <a:prstClr val="black">
                <a:alpha val="40000"/>
              </a:prstClr>
            </a:outerShdw>
          </a:effectLst>
        </p:grpSpPr>
        <p:pic>
          <p:nvPicPr>
            <p:cNvPr id="80" name="图片 79" descr="7181c955c394b3affc6271f553f1052b"/>
            <p:cNvPicPr>
              <a:picLocks noChangeAspect="1"/>
            </p:cNvPicPr>
            <p:nvPr/>
          </p:nvPicPr>
          <p:blipFill>
            <a:blip r:embed="rId5"/>
            <a:srcRect t="61516" r="55851"/>
            <a:stretch>
              <a:fillRect/>
            </a:stretch>
          </p:blipFill>
          <p:spPr>
            <a:xfrm>
              <a:off x="14924" y="1460"/>
              <a:ext cx="2455" cy="1189"/>
            </a:xfrm>
            <a:prstGeom prst="hexagon">
              <a:avLst/>
            </a:prstGeom>
          </p:spPr>
        </p:pic>
        <p:grpSp>
          <p:nvGrpSpPr>
            <p:cNvPr id="81" name="组合 80"/>
            <p:cNvGrpSpPr/>
            <p:nvPr/>
          </p:nvGrpSpPr>
          <p:grpSpPr>
            <a:xfrm>
              <a:off x="14625" y="877"/>
              <a:ext cx="3053" cy="1085"/>
              <a:chOff x="5501" y="8451"/>
              <a:chExt cx="3053" cy="1085"/>
            </a:xfrm>
          </p:grpSpPr>
          <p:sp>
            <p:nvSpPr>
              <p:cNvPr id="82"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83" name="图片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cxnSp>
        <p:nvCxnSpPr>
          <p:cNvPr id="26" name="直接连接符 25"/>
          <p:cNvCxnSpPr/>
          <p:nvPr/>
        </p:nvCxnSpPr>
        <p:spPr>
          <a:xfrm>
            <a:off x="728196" y="2359834"/>
            <a:ext cx="1061280"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14" name="八边形 13"/>
          <p:cNvSpPr/>
          <p:nvPr/>
        </p:nvSpPr>
        <p:spPr>
          <a:xfrm>
            <a:off x="1154214" y="2121576"/>
            <a:ext cx="3058971" cy="490409"/>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文本框 64"/>
          <p:cNvSpPr txBox="1"/>
          <p:nvPr/>
        </p:nvSpPr>
        <p:spPr>
          <a:xfrm>
            <a:off x="1187899" y="2681123"/>
            <a:ext cx="5404868" cy="3170099"/>
          </a:xfrm>
          <a:prstGeom prst="rect">
            <a:avLst/>
          </a:prstGeom>
          <a:noFill/>
        </p:spPr>
        <p:txBody>
          <a:bodyPr wrap="square" rtlCol="0">
            <a:spAutoFit/>
          </a:bodyPr>
          <a:lstStyle/>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a:t>
            </a:r>
            <a:endParaRPr lang="en-US" altLang="zh-CN" sz="2000" dirty="0">
              <a:solidFill>
                <a:srgbClr val="3E5FC1"/>
              </a:solidFill>
              <a:latin typeface="微软雅黑" panose="020B0503020204020204" pitchFamily="34" charset="-122"/>
              <a:ea typeface="微软雅黑" panose="020B0503020204020204" pitchFamily="34" charset="-122"/>
            </a:endParaRPr>
          </a:p>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文案文案文案文案文案文案文案文案</a:t>
            </a:r>
            <a:endParaRPr lang="en-US" altLang="zh-CN" sz="2000" dirty="0">
              <a:solidFill>
                <a:srgbClr val="3E5FC1"/>
              </a:solidFill>
              <a:latin typeface="微软雅黑" panose="020B0503020204020204" pitchFamily="34" charset="-122"/>
              <a:ea typeface="微软雅黑" panose="020B0503020204020204" pitchFamily="34" charset="-122"/>
            </a:endParaRPr>
          </a:p>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文案文案文案文案文案文案文案文案文案文案文案文案文案文案文案文案文案文案文案文案文案图片填充操作同前面。</a:t>
            </a:r>
            <a:endParaRPr lang="zh-CN" altLang="en-US" sz="2000" dirty="0">
              <a:solidFill>
                <a:srgbClr val="3E5FC1"/>
              </a:solidFill>
              <a:latin typeface="微软雅黑" panose="020B0503020204020204" pitchFamily="34" charset="-122"/>
              <a:ea typeface="微软雅黑" panose="020B0503020204020204" pitchFamily="34" charset="-122"/>
            </a:endParaRPr>
          </a:p>
        </p:txBody>
      </p:sp>
      <p:sp>
        <p:nvSpPr>
          <p:cNvPr id="2" name="矩形 1"/>
          <p:cNvSpPr/>
          <p:nvPr/>
        </p:nvSpPr>
        <p:spPr>
          <a:xfrm>
            <a:off x="1297476" y="2158647"/>
            <a:ext cx="2772446" cy="400110"/>
          </a:xfrm>
          <a:prstGeom prst="rect">
            <a:avLst/>
          </a:prstGeom>
        </p:spPr>
        <p:txBody>
          <a:bodyPr wrap="square">
            <a:spAutoFit/>
          </a:bodyPr>
          <a:lstStyle/>
          <a:p>
            <a:r>
              <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一段文案四张图片模板</a:t>
            </a:r>
            <a:endPar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8" name="直接连接符 27"/>
          <p:cNvCxnSpPr/>
          <p:nvPr/>
        </p:nvCxnSpPr>
        <p:spPr>
          <a:xfrm flipV="1">
            <a:off x="1290705" y="5977054"/>
            <a:ext cx="6968743" cy="14479"/>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8196" y="2359834"/>
            <a:ext cx="11437" cy="3269651"/>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040503" y="2358702"/>
            <a:ext cx="1709911"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7654" t="33903" r="17889" b="25209"/>
          <a:stretch>
            <a:fillRect/>
          </a:stretch>
        </p:blipFill>
        <p:spPr>
          <a:xfrm>
            <a:off x="505845" y="5599072"/>
            <a:ext cx="964525" cy="563957"/>
          </a:xfrm>
          <a:prstGeom prst="rect">
            <a:avLst/>
          </a:prstGeom>
          <a:effectLst>
            <a:outerShdw blurRad="50800" dist="38100" dir="13500000" algn="br" rotWithShape="0">
              <a:prstClr val="black">
                <a:alpha val="40000"/>
              </a:prstClr>
            </a:outerShdw>
          </a:effectLst>
        </p:spPr>
      </p:pic>
      <p:sp>
        <p:nvSpPr>
          <p:cNvPr id="8" name="八边形 7"/>
          <p:cNvSpPr/>
          <p:nvPr/>
        </p:nvSpPr>
        <p:spPr>
          <a:xfrm>
            <a:off x="7339559" y="2095442"/>
            <a:ext cx="2723644" cy="2046917"/>
          </a:xfrm>
          <a:prstGeom prst="octagon">
            <a:avLst>
              <a:gd name="adj" fmla="val 5345"/>
            </a:avLst>
          </a:prstGeom>
          <a:blipFill>
            <a:blip r:embed="rId3"/>
            <a:stretch>
              <a:fillRect/>
            </a:stretch>
          </a:blipFill>
          <a:ln w="1016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377594" y="3063679"/>
            <a:ext cx="2401498" cy="1950366"/>
          </a:xfrm>
          <a:prstGeom prst="ellipse">
            <a:avLst/>
          </a:prstGeom>
          <a:blipFill>
            <a:blip r:embed="rId4"/>
            <a:stretch>
              <a:fillRect/>
            </a:stretch>
          </a:blipFill>
          <a:ln w="101600">
            <a:solidFill>
              <a:schemeClr val="bg1"/>
            </a:solidFill>
          </a:ln>
          <a:effectLst>
            <a:outerShdw blurRad="50800" dist="38100" algn="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278056" y="1940214"/>
            <a:ext cx="2681621" cy="2202145"/>
          </a:xfrm>
          <a:prstGeom prst="ellipse">
            <a:avLst/>
          </a:prstGeom>
          <a:blipFill>
            <a:blip r:embed="rId5"/>
            <a:stretch>
              <a:fillRect/>
            </a:stretch>
          </a:blipFill>
          <a:ln w="101600">
            <a:solidFill>
              <a:schemeClr val="bg1"/>
            </a:solidFill>
          </a:ln>
          <a:effectLst>
            <a:outerShdw blurRad="50800" dist="38100" dir="18900000" algn="b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剪去对角的矩形 8"/>
          <p:cNvSpPr/>
          <p:nvPr/>
        </p:nvSpPr>
        <p:spPr>
          <a:xfrm>
            <a:off x="6840638" y="3922091"/>
            <a:ext cx="2974694" cy="2050758"/>
          </a:xfrm>
          <a:prstGeom prst="snip2DiagRect">
            <a:avLst/>
          </a:prstGeom>
          <a:blipFill>
            <a:blip r:embed="rId6"/>
            <a:stretch>
              <a:fillRect/>
            </a:stretch>
          </a:blipFill>
          <a:ln w="101600">
            <a:solidFill>
              <a:schemeClr val="bg1"/>
            </a:solidFill>
          </a:ln>
          <a:effectLst>
            <a:outerShdw blurRad="50800" dist="38100" dir="8100000" algn="t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2704502" y="729482"/>
            <a:ext cx="7195950" cy="646331"/>
            <a:chOff x="3290713" y="430918"/>
            <a:chExt cx="7195950" cy="646331"/>
          </a:xfrm>
        </p:grpSpPr>
        <p:sp>
          <p:nvSpPr>
            <p:cNvPr id="30" name="八边形 29"/>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八边形 33"/>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67065" y="178874"/>
            <a:ext cx="1777333" cy="1038822"/>
            <a:chOff x="14625" y="877"/>
            <a:chExt cx="3053" cy="1772"/>
          </a:xfrm>
          <a:effectLst>
            <a:outerShdw blurRad="50800" dist="38100" dir="16200000" rotWithShape="0">
              <a:prstClr val="black">
                <a:alpha val="40000"/>
              </a:prstClr>
            </a:outerShdw>
          </a:effectLst>
        </p:grpSpPr>
        <p:pic>
          <p:nvPicPr>
            <p:cNvPr id="37" name="图片 36" descr="7181c955c394b3affc6271f553f1052b"/>
            <p:cNvPicPr>
              <a:picLocks noChangeAspect="1"/>
            </p:cNvPicPr>
            <p:nvPr/>
          </p:nvPicPr>
          <p:blipFill>
            <a:blip r:embed="rId7"/>
            <a:srcRect t="61516" r="55851"/>
            <a:stretch>
              <a:fillRect/>
            </a:stretch>
          </p:blipFill>
          <p:spPr>
            <a:xfrm>
              <a:off x="14924" y="1460"/>
              <a:ext cx="2455" cy="1189"/>
            </a:xfrm>
            <a:prstGeom prst="hexagon">
              <a:avLst/>
            </a:prstGeom>
          </p:spPr>
        </p:pic>
        <p:grpSp>
          <p:nvGrpSpPr>
            <p:cNvPr id="38" name="组合 37"/>
            <p:cNvGrpSpPr/>
            <p:nvPr/>
          </p:nvGrpSpPr>
          <p:grpSpPr>
            <a:xfrm>
              <a:off x="14625" y="877"/>
              <a:ext cx="3053" cy="1085"/>
              <a:chOff x="5501" y="8451"/>
              <a:chExt cx="3053" cy="1085"/>
            </a:xfrm>
          </p:grpSpPr>
          <p:sp>
            <p:nvSpPr>
              <p:cNvPr id="39"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40" name="图片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4" name="组合 3"/>
          <p:cNvGrpSpPr/>
          <p:nvPr/>
        </p:nvGrpSpPr>
        <p:grpSpPr>
          <a:xfrm>
            <a:off x="2704502" y="729482"/>
            <a:ext cx="7195950" cy="646331"/>
            <a:chOff x="3290713" y="430918"/>
            <a:chExt cx="7195950" cy="646331"/>
          </a:xfrm>
        </p:grpSpPr>
        <p:sp>
          <p:nvSpPr>
            <p:cNvPr id="5" name="八边形 4"/>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八边形 5"/>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67065" y="178874"/>
            <a:ext cx="1777333" cy="1038822"/>
            <a:chOff x="14625" y="877"/>
            <a:chExt cx="3053" cy="1772"/>
          </a:xfrm>
          <a:effectLst>
            <a:outerShdw blurRad="50800" dist="38100" dir="16200000" rotWithShape="0">
              <a:prstClr val="black">
                <a:alpha val="40000"/>
              </a:prstClr>
            </a:outerShdw>
          </a:effectLst>
        </p:grpSpPr>
        <p:pic>
          <p:nvPicPr>
            <p:cNvPr id="9" name="图片 8" descr="7181c955c394b3affc6271f553f1052b"/>
            <p:cNvPicPr>
              <a:picLocks noChangeAspect="1"/>
            </p:cNvPicPr>
            <p:nvPr/>
          </p:nvPicPr>
          <p:blipFill>
            <a:blip r:embed="rId2"/>
            <a:srcRect t="61516" r="55851"/>
            <a:stretch>
              <a:fillRect/>
            </a:stretch>
          </p:blipFill>
          <p:spPr>
            <a:xfrm>
              <a:off x="14924" y="1460"/>
              <a:ext cx="2455" cy="1189"/>
            </a:xfrm>
            <a:prstGeom prst="hexagon">
              <a:avLst/>
            </a:prstGeom>
          </p:spPr>
        </p:pic>
        <p:grpSp>
          <p:nvGrpSpPr>
            <p:cNvPr id="10" name="组合 9"/>
            <p:cNvGrpSpPr/>
            <p:nvPr/>
          </p:nvGrpSpPr>
          <p:grpSpPr>
            <a:xfrm>
              <a:off x="14625" y="877"/>
              <a:ext cx="3053" cy="1085"/>
              <a:chOff x="5501" y="8451"/>
              <a:chExt cx="3053" cy="1085"/>
            </a:xfrm>
          </p:grpSpPr>
          <p:sp>
            <p:nvSpPr>
              <p:cNvPr id="11"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
        <p:nvSpPr>
          <p:cNvPr id="13" name="椭圆 12"/>
          <p:cNvSpPr/>
          <p:nvPr/>
        </p:nvSpPr>
        <p:spPr>
          <a:xfrm>
            <a:off x="693495" y="2553922"/>
            <a:ext cx="2091881" cy="2025570"/>
          </a:xfrm>
          <a:prstGeom prst="ellipse">
            <a:avLst/>
          </a:prstGeom>
          <a:blipFill>
            <a:blip r:embed="rId4"/>
            <a:stretch>
              <a:fillRect/>
            </a:stretch>
          </a:blipFill>
          <a:ln w="101600">
            <a:solidFill>
              <a:schemeClr val="bg1"/>
            </a:solidFill>
          </a:ln>
          <a:effectLst>
            <a:outerShdw blurRad="50800" dist="38100" dir="13500000" algn="br" rotWithShape="0">
              <a:prstClr val="black">
                <a:alpha val="40000"/>
              </a:prstClr>
            </a:out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905488" y="3233724"/>
            <a:ext cx="2091881" cy="2025570"/>
          </a:xfrm>
          <a:prstGeom prst="ellipse">
            <a:avLst/>
          </a:prstGeom>
          <a:blipFill>
            <a:blip r:embed="rId5"/>
            <a:stretch>
              <a:fillRect/>
            </a:stretch>
          </a:blipFill>
          <a:ln w="101600">
            <a:solidFill>
              <a:schemeClr val="bg1"/>
            </a:solidFill>
          </a:ln>
          <a:effectLst>
            <a:outerShdw blurRad="50800" dist="38100" dir="16200000"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260718" y="2970200"/>
            <a:ext cx="2091881" cy="2025570"/>
          </a:xfrm>
          <a:prstGeom prst="ellipse">
            <a:avLst/>
          </a:prstGeom>
          <a:blipFill>
            <a:blip r:embed="rId6"/>
            <a:stretch>
              <a:fillRect/>
            </a:stretch>
          </a:blipFill>
          <a:ln w="101600">
            <a:solidFill>
              <a:schemeClr val="bg1"/>
            </a:solidFill>
          </a:ln>
          <a:effectLst>
            <a:outerShdw blurRad="50800" dist="38100" dir="16200000"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472711" y="3690162"/>
            <a:ext cx="2091881" cy="2025570"/>
          </a:xfrm>
          <a:prstGeom prst="ellipse">
            <a:avLst/>
          </a:prstGeom>
          <a:blipFill>
            <a:blip r:embed="rId7"/>
            <a:stretch>
              <a:fillRect/>
            </a:stretch>
          </a:blipFill>
          <a:ln w="101600">
            <a:solidFill>
              <a:schemeClr val="bg1"/>
            </a:solid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92204" y="1949211"/>
            <a:ext cx="2031325" cy="646331"/>
          </a:xfrm>
          <a:prstGeom prst="rect">
            <a:avLst/>
          </a:prstGeom>
        </p:spPr>
        <p:txBody>
          <a:bodyPr wrap="none">
            <a:spAutoFit/>
          </a:bodyPr>
          <a:lstStyle/>
          <a:p>
            <a:pPr lvl="0"/>
            <a:r>
              <a:rPr lang="zh-CN" altLang="en-US" b="1" dirty="0">
                <a:solidFill>
                  <a:srgbClr val="3E5FC1"/>
                </a:solidFill>
                <a:latin typeface="微软雅黑" panose="020B0503020204020204" pitchFamily="34" charset="-122"/>
                <a:ea typeface="微软雅黑" panose="020B0503020204020204" pitchFamily="34" charset="-122"/>
              </a:rPr>
              <a:t>文案文案文案文案</a:t>
            </a:r>
            <a:endParaRPr lang="zh-CN" altLang="en-US" b="1" dirty="0">
              <a:solidFill>
                <a:prstClr val="black"/>
              </a:solidFill>
            </a:endParaRPr>
          </a:p>
          <a:p>
            <a:endParaRPr lang="zh-CN" altLang="en-US" b="1" dirty="0"/>
          </a:p>
        </p:txBody>
      </p:sp>
      <p:sp>
        <p:nvSpPr>
          <p:cNvPr id="18" name="矩形 17"/>
          <p:cNvSpPr/>
          <p:nvPr/>
        </p:nvSpPr>
        <p:spPr>
          <a:xfrm>
            <a:off x="2888150" y="2600868"/>
            <a:ext cx="2194172" cy="369332"/>
          </a:xfrm>
          <a:prstGeom prst="rect">
            <a:avLst/>
          </a:prstGeom>
        </p:spPr>
        <p:txBody>
          <a:bodyPr wrap="square">
            <a:spAutoFit/>
          </a:bodyPr>
          <a:lstStyle/>
          <a:p>
            <a:pPr lvl="0"/>
            <a:r>
              <a:rPr lang="zh-CN" altLang="en-US" b="1" dirty="0">
                <a:solidFill>
                  <a:srgbClr val="3E5FC1"/>
                </a:solidFill>
                <a:latin typeface="微软雅黑" panose="020B0503020204020204" pitchFamily="34" charset="-122"/>
                <a:ea typeface="微软雅黑" panose="020B0503020204020204" pitchFamily="34" charset="-122"/>
              </a:rPr>
              <a:t>文案文案文案文案</a:t>
            </a:r>
            <a:endParaRPr lang="zh-CN" altLang="en-US" b="1" dirty="0">
              <a:solidFill>
                <a:prstClr val="black"/>
              </a:solidFill>
            </a:endParaRPr>
          </a:p>
        </p:txBody>
      </p:sp>
      <p:sp>
        <p:nvSpPr>
          <p:cNvPr id="19" name="矩形 18"/>
          <p:cNvSpPr/>
          <p:nvPr/>
        </p:nvSpPr>
        <p:spPr>
          <a:xfrm>
            <a:off x="5230404" y="2471260"/>
            <a:ext cx="2311845" cy="369332"/>
          </a:xfrm>
          <a:prstGeom prst="rect">
            <a:avLst/>
          </a:prstGeom>
        </p:spPr>
        <p:txBody>
          <a:bodyPr wrap="square">
            <a:spAutoFit/>
          </a:bodyPr>
          <a:lstStyle/>
          <a:p>
            <a:r>
              <a:rPr lang="zh-CN" altLang="en-US" b="1" dirty="0">
                <a:solidFill>
                  <a:srgbClr val="3E5FC1"/>
                </a:solidFill>
                <a:latin typeface="微软雅黑" panose="020B0503020204020204" pitchFamily="34" charset="-122"/>
                <a:ea typeface="微软雅黑" panose="020B0503020204020204" pitchFamily="34" charset="-122"/>
              </a:rPr>
              <a:t>文案文案文案文案</a:t>
            </a:r>
            <a:endParaRPr lang="zh-CN" altLang="en-US" b="1" dirty="0">
              <a:solidFill>
                <a:srgbClr val="3E5FC1"/>
              </a:solidFill>
              <a:latin typeface="微软雅黑" panose="020B0503020204020204" pitchFamily="34" charset="-122"/>
              <a:ea typeface="微软雅黑" panose="020B0503020204020204" pitchFamily="34" charset="-122"/>
            </a:endParaRPr>
          </a:p>
        </p:txBody>
      </p:sp>
      <p:sp>
        <p:nvSpPr>
          <p:cNvPr id="20" name="矩形 19"/>
          <p:cNvSpPr/>
          <p:nvPr/>
        </p:nvSpPr>
        <p:spPr>
          <a:xfrm>
            <a:off x="7542249" y="3180238"/>
            <a:ext cx="2143850" cy="369332"/>
          </a:xfrm>
          <a:prstGeom prst="rect">
            <a:avLst/>
          </a:prstGeom>
        </p:spPr>
        <p:txBody>
          <a:bodyPr wrap="square">
            <a:spAutoFit/>
          </a:bodyPr>
          <a:lstStyle/>
          <a:p>
            <a:r>
              <a:rPr lang="zh-CN" altLang="en-US" b="1" dirty="0">
                <a:solidFill>
                  <a:srgbClr val="3E5FC1"/>
                </a:solidFill>
                <a:latin typeface="微软雅黑" panose="020B0503020204020204" pitchFamily="34" charset="-122"/>
                <a:ea typeface="微软雅黑" panose="020B0503020204020204" pitchFamily="34" charset="-122"/>
              </a:rPr>
              <a:t>文案文案文案文案</a:t>
            </a:r>
            <a:endParaRPr lang="zh-CN" altLang="en-US" b="1" dirty="0"/>
          </a:p>
        </p:txBody>
      </p:sp>
      <p:sp>
        <p:nvSpPr>
          <p:cNvPr id="21" name="椭圆 20"/>
          <p:cNvSpPr/>
          <p:nvPr/>
        </p:nvSpPr>
        <p:spPr>
          <a:xfrm>
            <a:off x="9744772" y="3180238"/>
            <a:ext cx="2091881" cy="2025570"/>
          </a:xfrm>
          <a:prstGeom prst="ellipse">
            <a:avLst/>
          </a:prstGeom>
          <a:blipFill>
            <a:blip r:embed="rId7"/>
            <a:stretch>
              <a:fillRect/>
            </a:stretch>
          </a:blipFill>
          <a:ln w="101600">
            <a:solidFill>
              <a:schemeClr val="bg1"/>
            </a:solidFill>
          </a:ln>
          <a:effectLst>
            <a:outerShdw blurRad="50800" dist="38100" dir="18900000" algn="b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22129" y="2670314"/>
            <a:ext cx="2337166" cy="369332"/>
          </a:xfrm>
          <a:prstGeom prst="rect">
            <a:avLst/>
          </a:prstGeom>
        </p:spPr>
        <p:txBody>
          <a:bodyPr wrap="square">
            <a:spAutoFit/>
          </a:bodyPr>
          <a:lstStyle/>
          <a:p>
            <a:r>
              <a:rPr lang="zh-CN" altLang="en-US" b="1" dirty="0">
                <a:solidFill>
                  <a:srgbClr val="3E5FC1"/>
                </a:solidFill>
                <a:latin typeface="微软雅黑" panose="020B0503020204020204" pitchFamily="34" charset="-122"/>
                <a:ea typeface="微软雅黑" panose="020B0503020204020204" pitchFamily="34" charset="-122"/>
              </a:rPr>
              <a:t>文案文案文案文案</a:t>
            </a:r>
            <a:endParaRPr lang="zh-CN" alt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9727" r="17586"/>
          <a:stretch>
            <a:fillRect/>
          </a:stretch>
        </p:blipFill>
        <p:spPr>
          <a:xfrm flipH="1">
            <a:off x="10202610" y="4271058"/>
            <a:ext cx="1989389" cy="2586942"/>
          </a:xfrm>
          <a:prstGeom prst="rect">
            <a:avLst/>
          </a:prstGeom>
          <a:effectLst>
            <a:outerShdw blurRad="76200" dir="13500000" sy="23000" kx="1200000" algn="br" rotWithShape="0">
              <a:prstClr val="black">
                <a:alpha val="20000"/>
              </a:prstClr>
            </a:outerShdw>
          </a:effectLst>
        </p:spPr>
      </p:pic>
      <p:sp>
        <p:nvSpPr>
          <p:cNvPr id="3" name="圆角矩形 2"/>
          <p:cNvSpPr/>
          <p:nvPr/>
        </p:nvSpPr>
        <p:spPr>
          <a:xfrm>
            <a:off x="1042450" y="1589554"/>
            <a:ext cx="10335464" cy="4579752"/>
          </a:xfrm>
          <a:prstGeom prst="roundRect">
            <a:avLst>
              <a:gd name="adj" fmla="val 5786"/>
            </a:avLst>
          </a:prstGeom>
          <a:noFill/>
          <a:ln w="25400">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042450" y="266827"/>
            <a:ext cx="2081802" cy="1038822"/>
            <a:chOff x="14625" y="877"/>
            <a:chExt cx="3576" cy="1772"/>
          </a:xfrm>
          <a:effectLst>
            <a:outerShdw blurRad="50800" dist="38100" dir="16200000" rotWithShape="0">
              <a:prstClr val="black">
                <a:alpha val="40000"/>
              </a:prstClr>
            </a:outerShdw>
          </a:effectLst>
        </p:grpSpPr>
        <p:pic>
          <p:nvPicPr>
            <p:cNvPr id="5" name="图片 4"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6" name="组合 5"/>
            <p:cNvGrpSpPr/>
            <p:nvPr/>
          </p:nvGrpSpPr>
          <p:grpSpPr>
            <a:xfrm>
              <a:off x="14625" y="877"/>
              <a:ext cx="3576" cy="1085"/>
              <a:chOff x="5501" y="8451"/>
              <a:chExt cx="3576" cy="1085"/>
            </a:xfrm>
          </p:grpSpPr>
          <p:sp>
            <p:nvSpPr>
              <p:cNvPr id="10" name="文本框 52"/>
              <p:cNvSpPr txBox="1"/>
              <p:nvPr/>
            </p:nvSpPr>
            <p:spPr>
              <a:xfrm>
                <a:off x="6472" y="8477"/>
                <a:ext cx="2605"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
        <p:nvSpPr>
          <p:cNvPr id="11" name="文本框 10"/>
          <p:cNvSpPr txBox="1"/>
          <p:nvPr/>
        </p:nvSpPr>
        <p:spPr>
          <a:xfrm>
            <a:off x="1523852" y="1914763"/>
            <a:ext cx="9372660" cy="4308359"/>
          </a:xfrm>
          <a:prstGeom prst="rect">
            <a:avLst/>
          </a:prstGeom>
          <a:noFill/>
        </p:spPr>
        <p:txBody>
          <a:bodyPr wrap="square" rtlCol="0">
            <a:spAutoFit/>
          </a:bodyPr>
          <a:lstStyle/>
          <a:p>
            <a:pPr lvl="0">
              <a:lnSpc>
                <a:spcPct val="200000"/>
              </a:lnSpc>
            </a:pPr>
            <a:r>
              <a:rPr lang="zh-CN" altLang="en-US" sz="2000" dirty="0">
                <a:solidFill>
                  <a:srgbClr val="4956B4"/>
                </a:solidFill>
                <a:latin typeface="微软雅黑" panose="020B0503020204020204" pitchFamily="34" charset="-122"/>
                <a:ea typeface="微软雅黑" panose="020B0503020204020204" pitchFamily="34" charset="-122"/>
              </a:rPr>
              <a:t>       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a:t>
            </a:r>
            <a:endParaRPr lang="zh-CN" altLang="en-US" sz="2000" dirty="0">
              <a:solidFill>
                <a:srgbClr val="4956B4"/>
              </a:solidFill>
              <a:latin typeface="微软雅黑" panose="020B0503020204020204" pitchFamily="34" charset="-122"/>
              <a:ea typeface="微软雅黑" panose="020B0503020204020204" pitchFamily="34" charset="-122"/>
            </a:endParaRPr>
          </a:p>
          <a:p>
            <a:pPr lvl="0">
              <a:lnSpc>
                <a:spcPct val="200000"/>
              </a:lnSpc>
            </a:pPr>
            <a:endParaRPr lang="zh-CN" altLang="en-US" sz="2000" dirty="0">
              <a:solidFill>
                <a:srgbClr val="4956B4"/>
              </a:solidFill>
              <a:latin typeface="微软雅黑" panose="020B0503020204020204" pitchFamily="34" charset="-122"/>
              <a:ea typeface="微软雅黑" panose="020B0503020204020204" pitchFamily="34" charset="-122"/>
            </a:endParaRPr>
          </a:p>
        </p:txBody>
      </p:sp>
      <p:sp>
        <p:nvSpPr>
          <p:cNvPr id="12" name="矩形 11"/>
          <p:cNvSpPr/>
          <p:nvPr/>
        </p:nvSpPr>
        <p:spPr>
          <a:xfrm rot="5400000">
            <a:off x="-3084654" y="3084653"/>
            <a:ext cx="6858001" cy="688693"/>
          </a:xfrm>
          <a:prstGeom prst="rect">
            <a:avLst/>
          </a:prstGeom>
          <a:solidFill>
            <a:srgbClr val="4956B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cxnSp>
        <p:nvCxnSpPr>
          <p:cNvPr id="62" name="直接连接符 61"/>
          <p:cNvCxnSpPr/>
          <p:nvPr/>
        </p:nvCxnSpPr>
        <p:spPr>
          <a:xfrm>
            <a:off x="1203557" y="1721772"/>
            <a:ext cx="5439628"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392735" y="1721772"/>
            <a:ext cx="5112452" cy="5016758"/>
          </a:xfrm>
          <a:prstGeom prst="rect">
            <a:avLst/>
          </a:prstGeom>
          <a:noFill/>
        </p:spPr>
        <p:txBody>
          <a:bodyPr wrap="square" rtlCol="0">
            <a:spAutoFit/>
          </a:bodyPr>
          <a:lstStyle/>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图片填充操作同前面。。</a:t>
            </a:r>
            <a:endParaRPr lang="zh-CN" altLang="en-US" sz="2000" dirty="0">
              <a:solidFill>
                <a:srgbClr val="3E5FC1"/>
              </a:solidFill>
              <a:latin typeface="微软雅黑" panose="020B0503020204020204" pitchFamily="34" charset="-122"/>
              <a:ea typeface="微软雅黑" panose="020B0503020204020204" pitchFamily="34" charset="-122"/>
            </a:endParaRPr>
          </a:p>
          <a:p>
            <a:pPr>
              <a:lnSpc>
                <a:spcPct val="200000"/>
              </a:lnSpc>
            </a:pPr>
            <a:endParaRPr lang="zh-CN" altLang="en-US" sz="2000" dirty="0">
              <a:solidFill>
                <a:srgbClr val="3E5FC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61138" y="1638164"/>
            <a:ext cx="557259" cy="4753111"/>
            <a:chOff x="852412" y="2016283"/>
            <a:chExt cx="557259" cy="4447014"/>
          </a:xfrm>
        </p:grpSpPr>
        <p:sp>
          <p:nvSpPr>
            <p:cNvPr id="14" name="八边形 13"/>
            <p:cNvSpPr/>
            <p:nvPr/>
          </p:nvSpPr>
          <p:spPr>
            <a:xfrm rot="5400000">
              <a:off x="-1101136" y="4001954"/>
              <a:ext cx="4414891" cy="507795"/>
            </a:xfrm>
            <a:prstGeom prst="octagon">
              <a:avLst>
                <a:gd name="adj" fmla="val 17488"/>
              </a:avLst>
            </a:prstGeom>
            <a:solidFill>
              <a:srgbClr val="3E5FC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901875" y="2016283"/>
              <a:ext cx="507796" cy="4270867"/>
            </a:xfrm>
            <a:prstGeom prst="rect">
              <a:avLst/>
            </a:prstGeom>
          </p:spPr>
          <p:txBody>
            <a:bodyPr wrap="square">
              <a:spAutoFit/>
            </a:bodyPr>
            <a:lstStyle/>
            <a:p>
              <a:pPr>
                <a:lnSpc>
                  <a:spcPts val="3200"/>
                </a:lnSpc>
              </a:pPr>
              <a:r>
                <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一段按文案一横一竖图片</a:t>
              </a:r>
              <a:endPar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7" name="文本框 26"/>
          <p:cNvSpPr txBox="1"/>
          <p:nvPr/>
        </p:nvSpPr>
        <p:spPr>
          <a:xfrm>
            <a:off x="2433733" y="598264"/>
            <a:ext cx="8919418" cy="646331"/>
          </a:xfrm>
          <a:prstGeom prst="rect">
            <a:avLst/>
          </a:prstGeom>
          <a:noFill/>
        </p:spPr>
        <p:txBody>
          <a:bodyPr wrap="square" rtlCol="0">
            <a:spAutoFit/>
          </a:bodyPr>
          <a:lstStyle/>
          <a:p>
            <a:pPr>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三、以全面从严治党为主线，坚持不懈抓好党风廉政宣传教育</a:t>
            </a:r>
            <a:endParaRPr lang="zh-CN" altLang="en-US" sz="2400" b="1" dirty="0">
              <a:solidFill>
                <a:srgbClr val="3E5FC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V="1">
            <a:off x="1268933" y="6292771"/>
            <a:ext cx="4578243" cy="17752"/>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43185" y="1721772"/>
            <a:ext cx="0" cy="3930883"/>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l="17654" t="33903" r="17889" b="25209"/>
          <a:stretch>
            <a:fillRect/>
          </a:stretch>
        </p:blipFill>
        <p:spPr>
          <a:xfrm>
            <a:off x="5797712" y="5652655"/>
            <a:ext cx="1328410" cy="776720"/>
          </a:xfrm>
          <a:prstGeom prst="rect">
            <a:avLst/>
          </a:prstGeom>
          <a:effectLst>
            <a:outerShdw blurRad="50800" dist="38100" dir="13500000" algn="br" rotWithShape="0">
              <a:prstClr val="black">
                <a:alpha val="40000"/>
              </a:prstClr>
            </a:outerShdw>
          </a:effectLst>
        </p:spPr>
      </p:pic>
      <p:grpSp>
        <p:nvGrpSpPr>
          <p:cNvPr id="22" name="组合 21"/>
          <p:cNvGrpSpPr/>
          <p:nvPr/>
        </p:nvGrpSpPr>
        <p:grpSpPr>
          <a:xfrm>
            <a:off x="286995" y="245717"/>
            <a:ext cx="1777333" cy="1038822"/>
            <a:chOff x="14625" y="877"/>
            <a:chExt cx="3053" cy="1772"/>
          </a:xfrm>
          <a:effectLst>
            <a:outerShdw blurRad="50800" dist="38100" dir="16200000" rotWithShape="0">
              <a:prstClr val="black">
                <a:alpha val="40000"/>
              </a:prstClr>
            </a:outerShdw>
          </a:effectLst>
        </p:grpSpPr>
        <p:pic>
          <p:nvPicPr>
            <p:cNvPr id="23" name="图片 22"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24" name="组合 23"/>
            <p:cNvGrpSpPr/>
            <p:nvPr/>
          </p:nvGrpSpPr>
          <p:grpSpPr>
            <a:xfrm>
              <a:off x="14625" y="877"/>
              <a:ext cx="3053" cy="1085"/>
              <a:chOff x="5501" y="8451"/>
              <a:chExt cx="3053" cy="1085"/>
            </a:xfrm>
          </p:grpSpPr>
          <p:sp>
            <p:nvSpPr>
              <p:cNvPr id="25"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
        <p:nvSpPr>
          <p:cNvPr id="33" name="矩形 32"/>
          <p:cNvSpPr/>
          <p:nvPr/>
        </p:nvSpPr>
        <p:spPr>
          <a:xfrm>
            <a:off x="9039136" y="2760631"/>
            <a:ext cx="2770708" cy="2004179"/>
          </a:xfrm>
          <a:prstGeom prst="rect">
            <a:avLst/>
          </a:prstGeom>
          <a:blipFill>
            <a:blip r:embed="rId5"/>
            <a:stretch>
              <a:fillRect/>
            </a:stretch>
          </a:blipFill>
          <a:ln w="114300">
            <a:solidFill>
              <a:schemeClr val="bg1"/>
            </a:solidFill>
          </a:ln>
          <a:effectLst>
            <a:outerShdw blurRad="50800" dist="38100" dir="18900000" algn="b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035432" y="1803446"/>
            <a:ext cx="1611458" cy="2162021"/>
          </a:xfrm>
          <a:prstGeom prst="rect">
            <a:avLst/>
          </a:prstGeom>
          <a:blipFill>
            <a:blip r:embed="rId6"/>
            <a:stretch>
              <a:fillRect/>
            </a:stretch>
          </a:blipFill>
          <a:ln w="101600">
            <a:solidFill>
              <a:schemeClr val="bg1"/>
            </a:solidFill>
          </a:ln>
          <a:effectLst>
            <a:outerShdw blurRad="50800" dist="38100" dir="18900000" algn="b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6" name="文本框 15"/>
          <p:cNvSpPr txBox="1"/>
          <p:nvPr/>
        </p:nvSpPr>
        <p:spPr>
          <a:xfrm>
            <a:off x="5128420" y="653910"/>
            <a:ext cx="2767805" cy="662554"/>
          </a:xfrm>
          <a:prstGeom prst="rect">
            <a:avLst/>
          </a:prstGeom>
          <a:noFill/>
        </p:spPr>
        <p:txBody>
          <a:bodyPr wrap="square" rtlCol="0">
            <a:spAutoFit/>
          </a:bodyPr>
          <a:lstStyle/>
          <a:p>
            <a:pPr>
              <a:lnSpc>
                <a:spcPct val="150000"/>
              </a:lnSpc>
            </a:pPr>
            <a:r>
              <a:rPr lang="zh-CN" altLang="en-US" sz="2800" b="1" dirty="0">
                <a:solidFill>
                  <a:srgbClr val="3E5FC1"/>
                </a:solidFill>
                <a:latin typeface="微软雅黑" panose="020B0503020204020204" pitchFamily="34" charset="-122"/>
                <a:ea typeface="微软雅黑" panose="020B0503020204020204" pitchFamily="34" charset="-122"/>
              </a:rPr>
              <a:t>四、存在的不足</a:t>
            </a:r>
            <a:endParaRPr lang="zh-CN" altLang="en-US" sz="2800" b="1" dirty="0">
              <a:solidFill>
                <a:srgbClr val="3E5FC1"/>
              </a:solidFill>
              <a:latin typeface="微软雅黑" panose="020B0503020204020204" pitchFamily="34" charset="-122"/>
              <a:ea typeface="微软雅黑" panose="020B0503020204020204" pitchFamily="34" charset="-122"/>
            </a:endParaRPr>
          </a:p>
        </p:txBody>
      </p:sp>
      <p:sp>
        <p:nvSpPr>
          <p:cNvPr id="17" name="矩形 16"/>
          <p:cNvSpPr/>
          <p:nvPr/>
        </p:nvSpPr>
        <p:spPr>
          <a:xfrm rot="5400000">
            <a:off x="-3195639" y="3195637"/>
            <a:ext cx="6858001" cy="466725"/>
          </a:xfrm>
          <a:prstGeom prst="rect">
            <a:avLst/>
          </a:prstGeom>
          <a:solidFill>
            <a:srgbClr val="4956B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0262432" y="191399"/>
            <a:ext cx="1777333" cy="1038822"/>
            <a:chOff x="14625" y="877"/>
            <a:chExt cx="3053" cy="1772"/>
          </a:xfrm>
          <a:effectLst>
            <a:outerShdw blurRad="50800" dist="38100" dir="16200000" rotWithShape="0">
              <a:prstClr val="black">
                <a:alpha val="40000"/>
              </a:prstClr>
            </a:outerShdw>
          </a:effectLst>
        </p:grpSpPr>
        <p:pic>
          <p:nvPicPr>
            <p:cNvPr id="19" name="图片 18" descr="7181c955c394b3affc6271f553f1052b"/>
            <p:cNvPicPr>
              <a:picLocks noChangeAspect="1"/>
            </p:cNvPicPr>
            <p:nvPr/>
          </p:nvPicPr>
          <p:blipFill>
            <a:blip r:embed="rId2"/>
            <a:srcRect t="61516" r="55851"/>
            <a:stretch>
              <a:fillRect/>
            </a:stretch>
          </p:blipFill>
          <p:spPr>
            <a:xfrm>
              <a:off x="14924" y="1460"/>
              <a:ext cx="2455" cy="1189"/>
            </a:xfrm>
            <a:prstGeom prst="hexagon">
              <a:avLst/>
            </a:prstGeom>
          </p:spPr>
        </p:pic>
        <p:grpSp>
          <p:nvGrpSpPr>
            <p:cNvPr id="20" name="组合 19"/>
            <p:cNvGrpSpPr/>
            <p:nvPr/>
          </p:nvGrpSpPr>
          <p:grpSpPr>
            <a:xfrm>
              <a:off x="14625" y="877"/>
              <a:ext cx="3053" cy="1085"/>
              <a:chOff x="5501" y="8451"/>
              <a:chExt cx="3053" cy="1085"/>
            </a:xfrm>
          </p:grpSpPr>
          <p:sp>
            <p:nvSpPr>
              <p:cNvPr id="21"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grpSp>
        <p:nvGrpSpPr>
          <p:cNvPr id="3" name="组合 2"/>
          <p:cNvGrpSpPr/>
          <p:nvPr/>
        </p:nvGrpSpPr>
        <p:grpSpPr>
          <a:xfrm>
            <a:off x="1263785" y="1963096"/>
            <a:ext cx="10928215" cy="4569870"/>
            <a:chOff x="1137688" y="1858321"/>
            <a:chExt cx="10928215" cy="4569870"/>
          </a:xfrm>
        </p:grpSpPr>
        <p:sp>
          <p:nvSpPr>
            <p:cNvPr id="14" name="文本框 13"/>
            <p:cNvSpPr txBox="1"/>
            <p:nvPr/>
          </p:nvSpPr>
          <p:spPr>
            <a:xfrm>
              <a:off x="1493573" y="2013489"/>
              <a:ext cx="2781057" cy="3785652"/>
            </a:xfrm>
            <a:prstGeom prst="rect">
              <a:avLst/>
            </a:prstGeom>
            <a:noFill/>
          </p:spPr>
          <p:txBody>
            <a:bodyPr wrap="square" rtlCol="0">
              <a:spAutoFit/>
            </a:bodyPr>
            <a:lstStyle/>
            <a:p>
              <a:pPr>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       一是文案文案文案文案文案文案文案文案文案文案文案文案文案文案文案文案文案文案文案文案文案文案文案文案文案文案     </a:t>
              </a:r>
              <a:endParaRPr lang="en-US" altLang="zh-CN"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圆角矩形 32"/>
            <p:cNvSpPr/>
            <p:nvPr/>
          </p:nvSpPr>
          <p:spPr>
            <a:xfrm>
              <a:off x="1137688" y="1954755"/>
              <a:ext cx="3271057" cy="3903120"/>
            </a:xfrm>
            <a:prstGeom prst="roundRect">
              <a:avLst>
                <a:gd name="adj" fmla="val 7472"/>
              </a:avLst>
            </a:prstGeom>
            <a:noFill/>
            <a:ln w="19050">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1"/>
            <p:cNvSpPr/>
            <p:nvPr/>
          </p:nvSpPr>
          <p:spPr>
            <a:xfrm>
              <a:off x="4728394" y="2525071"/>
              <a:ext cx="3286868" cy="3903120"/>
            </a:xfrm>
            <a:prstGeom prst="roundRect">
              <a:avLst>
                <a:gd name="adj" fmla="val 7418"/>
              </a:avLst>
            </a:prstGeom>
            <a:noFill/>
            <a:ln w="19050">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952990" y="2525071"/>
              <a:ext cx="2943235" cy="3692806"/>
            </a:xfrm>
            <a:prstGeom prst="rect">
              <a:avLst/>
            </a:prstGeom>
          </p:spPr>
          <p:txBody>
            <a:bodyPr wrap="square">
              <a:spAutoFit/>
            </a:bodyPr>
            <a:lstStyle/>
            <a:p>
              <a:pPr>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       二是文案文案文案文案文案文案文案文案文案文案文案文案文案文案文案文案文案文案文案文案文案文案文案文案文案文案文案文案</a:t>
              </a:r>
              <a:endParaRPr lang="en-US" altLang="zh-CN"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圆角矩形 23"/>
            <p:cNvSpPr/>
            <p:nvPr/>
          </p:nvSpPr>
          <p:spPr>
            <a:xfrm>
              <a:off x="8334911" y="1858321"/>
              <a:ext cx="3286868" cy="3903120"/>
            </a:xfrm>
            <a:prstGeom prst="roundRect">
              <a:avLst>
                <a:gd name="adj" fmla="val 7418"/>
              </a:avLst>
            </a:prstGeom>
            <a:noFill/>
            <a:ln w="19050">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l="17654" t="33903" r="17889" b="25209"/>
            <a:stretch>
              <a:fillRect/>
            </a:stretch>
          </p:blipFill>
          <p:spPr>
            <a:xfrm>
              <a:off x="10906574" y="5422512"/>
              <a:ext cx="1159329" cy="677858"/>
            </a:xfrm>
            <a:prstGeom prst="rect">
              <a:avLst/>
            </a:prstGeom>
            <a:effectLst>
              <a:outerShdw blurRad="50800" dist="38100" dir="13500000" algn="br" rotWithShape="0">
                <a:prstClr val="black">
                  <a:alpha val="40000"/>
                </a:prstClr>
              </a:outerShdw>
            </a:effectLst>
          </p:spPr>
        </p:pic>
        <p:sp>
          <p:nvSpPr>
            <p:cNvPr id="26" name="矩形 25"/>
            <p:cNvSpPr/>
            <p:nvPr/>
          </p:nvSpPr>
          <p:spPr>
            <a:xfrm>
              <a:off x="8506727" y="1858321"/>
              <a:ext cx="2943235" cy="3785652"/>
            </a:xfrm>
            <a:prstGeom prst="rect">
              <a:avLst/>
            </a:prstGeom>
          </p:spPr>
          <p:txBody>
            <a:bodyPr wrap="square">
              <a:spAutoFit/>
            </a:bodyPr>
            <a:lstStyle/>
            <a:p>
              <a:pPr>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       三是文案文案文案文案文案文案文案文案文案文案文案文案文案文案文案文案文案文案文案文案文案文案文案文案文案文案文案文案</a:t>
              </a:r>
              <a:endParaRPr lang="en-US" altLang="zh-CN"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17654" t="33903" r="17889" b="25209"/>
          <a:stretch>
            <a:fillRect/>
          </a:stretch>
        </p:blipFill>
        <p:spPr>
          <a:xfrm>
            <a:off x="782684" y="5552140"/>
            <a:ext cx="1045785" cy="611469"/>
          </a:xfrm>
          <a:prstGeom prst="rect">
            <a:avLst/>
          </a:prstGeom>
          <a:effectLst>
            <a:outerShdw blurRad="50800" dist="38100" dir="13500000" algn="br" rotWithShape="0">
              <a:prstClr val="black">
                <a:alpha val="40000"/>
              </a:prst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4" name="文本框 13"/>
          <p:cNvSpPr txBox="1"/>
          <p:nvPr/>
        </p:nvSpPr>
        <p:spPr>
          <a:xfrm>
            <a:off x="1327413" y="1941580"/>
            <a:ext cx="9954322" cy="1323439"/>
          </a:xfrm>
          <a:prstGeom prst="rect">
            <a:avLst/>
          </a:prstGeom>
          <a:noFill/>
        </p:spPr>
        <p:txBody>
          <a:bodyPr wrap="square" rtlCol="0">
            <a:spAutoFit/>
          </a:bodyPr>
          <a:lstStyle/>
          <a:p>
            <a:pPr>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        四文案文案文案文案文案文案文案文案文案文案文案文案文案文案文案文案文案文案文案文案文案文案文案文文案文案文案文案文案文案文案文案文案文案文案文案</a:t>
            </a:r>
            <a:endPar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圆角矩形 11"/>
          <p:cNvSpPr/>
          <p:nvPr/>
        </p:nvSpPr>
        <p:spPr>
          <a:xfrm>
            <a:off x="883779" y="3800459"/>
            <a:ext cx="10841591" cy="1717271"/>
          </a:xfrm>
          <a:prstGeom prst="roundRect">
            <a:avLst>
              <a:gd name="adj" fmla="val 11270"/>
            </a:avLst>
          </a:prstGeom>
          <a:noFill/>
          <a:ln w="19050">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282057" y="3889655"/>
            <a:ext cx="10183096" cy="1323439"/>
          </a:xfrm>
          <a:prstGeom prst="rect">
            <a:avLst/>
          </a:prstGeom>
        </p:spPr>
        <p:txBody>
          <a:bodyPr wrap="square">
            <a:spAutoFit/>
          </a:bodyPr>
          <a:lstStyle/>
          <a:p>
            <a:pPr lvl="0">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       五是文案文案文案文案文案文案文案文案文案文案文案文案文案文案文案文案文案文案文案文案文案文案文案文文案文案文案文案文案文案文案文案文案文案文案文案</a:t>
            </a:r>
            <a:endPar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l="17654" t="33903" r="17889" b="25209"/>
          <a:stretch>
            <a:fillRect/>
          </a:stretch>
        </p:blipFill>
        <p:spPr>
          <a:xfrm>
            <a:off x="11036528" y="5105693"/>
            <a:ext cx="857250" cy="501233"/>
          </a:xfrm>
          <a:prstGeom prst="rect">
            <a:avLst/>
          </a:prstGeom>
          <a:effectLst>
            <a:outerShdw blurRad="50800" dist="38100" dir="13500000" algn="br" rotWithShape="0">
              <a:prstClr val="black">
                <a:alpha val="40000"/>
              </a:prstClr>
            </a:outerShdw>
          </a:effectLst>
        </p:spPr>
      </p:pic>
      <p:grpSp>
        <p:nvGrpSpPr>
          <p:cNvPr id="3" name="组合 2"/>
          <p:cNvGrpSpPr/>
          <p:nvPr/>
        </p:nvGrpSpPr>
        <p:grpSpPr>
          <a:xfrm>
            <a:off x="455154" y="1863798"/>
            <a:ext cx="11270217" cy="1748734"/>
            <a:chOff x="455154" y="1863798"/>
            <a:chExt cx="11270217" cy="1748734"/>
          </a:xfrm>
        </p:grpSpPr>
        <p:sp>
          <p:nvSpPr>
            <p:cNvPr id="33" name="圆角矩形 32"/>
            <p:cNvSpPr/>
            <p:nvPr/>
          </p:nvSpPr>
          <p:spPr>
            <a:xfrm>
              <a:off x="883780" y="1863798"/>
              <a:ext cx="10841591" cy="1634632"/>
            </a:xfrm>
            <a:prstGeom prst="roundRect">
              <a:avLst>
                <a:gd name="adj" fmla="val 14527"/>
              </a:avLst>
            </a:prstGeom>
            <a:noFill/>
            <a:ln w="19050">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17654" t="33903" r="17889" b="25209"/>
            <a:stretch>
              <a:fillRect/>
            </a:stretch>
          </p:blipFill>
          <p:spPr>
            <a:xfrm>
              <a:off x="455154" y="3111299"/>
              <a:ext cx="857250" cy="501233"/>
            </a:xfrm>
            <a:prstGeom prst="rect">
              <a:avLst/>
            </a:prstGeom>
            <a:effectLst>
              <a:outerShdw blurRad="50800" dist="38100" dir="13500000" algn="br" rotWithShape="0">
                <a:prstClr val="black">
                  <a:alpha val="40000"/>
                </a:prstClr>
              </a:outerShdw>
            </a:effectLst>
          </p:spPr>
        </p:pic>
      </p:grpSp>
      <p:sp>
        <p:nvSpPr>
          <p:cNvPr id="16" name="文本框 15"/>
          <p:cNvSpPr txBox="1"/>
          <p:nvPr/>
        </p:nvSpPr>
        <p:spPr>
          <a:xfrm>
            <a:off x="5128420" y="653910"/>
            <a:ext cx="2767805" cy="646331"/>
          </a:xfrm>
          <a:prstGeom prst="rect">
            <a:avLst/>
          </a:prstGeom>
          <a:noFill/>
        </p:spPr>
        <p:txBody>
          <a:bodyPr wrap="square" rtlCol="0">
            <a:spAutoFit/>
          </a:bodyPr>
          <a:lstStyle/>
          <a:p>
            <a:pPr>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四、存在的不足</a:t>
            </a:r>
            <a:endParaRPr lang="zh-CN" altLang="en-US" sz="2400" b="1" dirty="0">
              <a:solidFill>
                <a:srgbClr val="3E5FC1"/>
              </a:solidFill>
              <a:latin typeface="微软雅黑" panose="020B0503020204020204" pitchFamily="34" charset="-122"/>
              <a:ea typeface="微软雅黑" panose="020B0503020204020204" pitchFamily="34" charset="-122"/>
            </a:endParaRPr>
          </a:p>
        </p:txBody>
      </p:sp>
      <p:sp>
        <p:nvSpPr>
          <p:cNvPr id="17" name="矩形 16"/>
          <p:cNvSpPr/>
          <p:nvPr/>
        </p:nvSpPr>
        <p:spPr>
          <a:xfrm>
            <a:off x="0" y="6435128"/>
            <a:ext cx="12192000" cy="422872"/>
          </a:xfrm>
          <a:prstGeom prst="rect">
            <a:avLst/>
          </a:prstGeom>
          <a:solidFill>
            <a:srgbClr val="4956B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125070" y="148025"/>
            <a:ext cx="1777333" cy="1038822"/>
            <a:chOff x="14625" y="877"/>
            <a:chExt cx="3053" cy="1772"/>
          </a:xfrm>
          <a:effectLst>
            <a:outerShdw blurRad="50800" dist="38100" dir="16200000" rotWithShape="0">
              <a:prstClr val="black">
                <a:alpha val="40000"/>
              </a:prstClr>
            </a:outerShdw>
          </a:effectLst>
        </p:grpSpPr>
        <p:pic>
          <p:nvPicPr>
            <p:cNvPr id="19" name="图片 18"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20" name="组合 19"/>
            <p:cNvGrpSpPr/>
            <p:nvPr/>
          </p:nvGrpSpPr>
          <p:grpSpPr>
            <a:xfrm>
              <a:off x="14625" y="877"/>
              <a:ext cx="3053" cy="1085"/>
              <a:chOff x="5501" y="8451"/>
              <a:chExt cx="3053" cy="1085"/>
            </a:xfrm>
          </p:grpSpPr>
          <p:sp>
            <p:nvSpPr>
              <p:cNvPr id="21"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圆角矩形 1"/>
          <p:cNvSpPr/>
          <p:nvPr/>
        </p:nvSpPr>
        <p:spPr>
          <a:xfrm>
            <a:off x="1225485" y="1506550"/>
            <a:ext cx="9766169" cy="2225417"/>
          </a:xfrm>
          <a:prstGeom prst="roundRect">
            <a:avLst>
              <a:gd name="adj" fmla="val 5786"/>
            </a:avLst>
          </a:prstGeom>
          <a:noFill/>
          <a:ln w="15875">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1470580" y="1506550"/>
            <a:ext cx="9288449" cy="1938992"/>
          </a:xfrm>
          <a:prstGeom prst="rect">
            <a:avLst/>
          </a:prstGeom>
          <a:noFill/>
        </p:spPr>
        <p:txBody>
          <a:bodyPr wrap="square" rtlCol="0">
            <a:spAutoFit/>
          </a:bodyPr>
          <a:lstStyle/>
          <a:p>
            <a:pPr indent="406400">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一是四文案文案文案文案文案文案文案文案文案文案文案文案文案文案文案文案文案文案文案文案文案文案文案文文案文案文案文案文案文案文案文案文案文案文案文案文案文案文案文案文案文案文案文案文案文案文案文案。</a:t>
            </a:r>
            <a:endParaRPr lang="zh-CN" altLang="zh-CN" sz="2000" kern="100" dirty="0">
              <a:solidFill>
                <a:srgbClr val="4956B4"/>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225483" y="4114913"/>
            <a:ext cx="4801291" cy="2225417"/>
          </a:xfrm>
          <a:prstGeom prst="roundRect">
            <a:avLst>
              <a:gd name="adj" fmla="val 5786"/>
            </a:avLst>
          </a:prstGeom>
          <a:noFill/>
          <a:ln w="15875">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t="16114" b="17535"/>
          <a:stretch>
            <a:fillRect/>
          </a:stretch>
        </p:blipFill>
        <p:spPr>
          <a:xfrm>
            <a:off x="10050424" y="3076161"/>
            <a:ext cx="1417210" cy="799970"/>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15" name="文本框 14"/>
          <p:cNvSpPr txBox="1"/>
          <p:nvPr/>
        </p:nvSpPr>
        <p:spPr>
          <a:xfrm>
            <a:off x="1536568" y="4218769"/>
            <a:ext cx="4400652" cy="1846146"/>
          </a:xfrm>
          <a:prstGeom prst="rect">
            <a:avLst/>
          </a:prstGeom>
          <a:noFill/>
        </p:spPr>
        <p:txBody>
          <a:bodyPr wrap="square" rtlCol="0">
            <a:spAutoFit/>
          </a:bodyPr>
          <a:lstStyle/>
          <a:p>
            <a:pPr indent="406400">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二是文案文案文案文案文案文案文案文案文案文案文案文案文案文案文案文案文案文案文案文案文案文案。</a:t>
            </a:r>
            <a:endParaRPr lang="zh-CN" altLang="zh-CN" sz="2000" kern="100" dirty="0">
              <a:solidFill>
                <a:srgbClr val="4956B4"/>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6337859" y="4114913"/>
            <a:ext cx="4732256" cy="2225417"/>
          </a:xfrm>
          <a:prstGeom prst="roundRect">
            <a:avLst>
              <a:gd name="adj" fmla="val 5786"/>
            </a:avLst>
          </a:prstGeom>
          <a:noFill/>
          <a:ln w="15875">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6466787" y="4259077"/>
            <a:ext cx="4440024" cy="1846146"/>
          </a:xfrm>
          <a:prstGeom prst="rect">
            <a:avLst/>
          </a:prstGeom>
          <a:noFill/>
        </p:spPr>
        <p:txBody>
          <a:bodyPr wrap="square" rtlCol="0">
            <a:spAutoFit/>
          </a:bodyPr>
          <a:lstStyle/>
          <a:p>
            <a:pPr indent="406400">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三是文案文案文案文案文案文案文案文案文案文案文案文案文案文案文案文案文案文案文案文案文案文案。</a:t>
            </a:r>
            <a:endParaRPr lang="zh-CN" altLang="zh-CN" sz="2000" kern="100" dirty="0">
              <a:solidFill>
                <a:srgbClr val="4956B4"/>
              </a:solidFill>
              <a:latin typeface="微软雅黑" panose="020B0503020204020204" pitchFamily="34" charset="-122"/>
              <a:ea typeface="微软雅黑" panose="020B0503020204020204" pitchFamily="34" charset="-122"/>
            </a:endParaRPr>
          </a:p>
        </p:txBody>
      </p:sp>
      <p:sp>
        <p:nvSpPr>
          <p:cNvPr id="18" name="矩形 17"/>
          <p:cNvSpPr/>
          <p:nvPr/>
        </p:nvSpPr>
        <p:spPr>
          <a:xfrm rot="5400000">
            <a:off x="-3088618" y="3084653"/>
            <a:ext cx="6858001" cy="688693"/>
          </a:xfrm>
          <a:prstGeom prst="rect">
            <a:avLst/>
          </a:prstGeom>
          <a:solidFill>
            <a:srgbClr val="4956B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400408" y="343658"/>
            <a:ext cx="3416321" cy="738664"/>
          </a:xfrm>
          <a:prstGeom prst="rect">
            <a:avLst/>
          </a:prstGeom>
        </p:spPr>
        <p:txBody>
          <a:bodyPr wrap="none">
            <a:spAutoFit/>
          </a:bodyPr>
          <a:lstStyle/>
          <a:p>
            <a:pPr lvl="0" algn="ctr">
              <a:lnSpc>
                <a:spcPct val="150000"/>
              </a:lnSpc>
            </a:pPr>
            <a:r>
              <a:rPr lang="zh-CN" altLang="en-US"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五、下一步工作计划</a:t>
            </a:r>
            <a:endParaRPr lang="zh-CN" altLang="en-US"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0262432" y="191399"/>
            <a:ext cx="1777333" cy="1038822"/>
            <a:chOff x="14625" y="877"/>
            <a:chExt cx="3053" cy="1772"/>
          </a:xfrm>
          <a:effectLst>
            <a:outerShdw blurRad="50800" dist="38100" dir="16200000" rotWithShape="0">
              <a:prstClr val="black">
                <a:alpha val="40000"/>
              </a:prstClr>
            </a:outerShdw>
          </a:effectLst>
        </p:grpSpPr>
        <p:pic>
          <p:nvPicPr>
            <p:cNvPr id="14" name="图片 13"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20" name="组合 19"/>
            <p:cNvGrpSpPr/>
            <p:nvPr/>
          </p:nvGrpSpPr>
          <p:grpSpPr>
            <a:xfrm>
              <a:off x="14625" y="877"/>
              <a:ext cx="3053" cy="1085"/>
              <a:chOff x="5501" y="8451"/>
              <a:chExt cx="3053" cy="1085"/>
            </a:xfrm>
          </p:grpSpPr>
          <p:sp>
            <p:nvSpPr>
              <p:cNvPr id="21"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3" name="文本框 2"/>
          <p:cNvSpPr txBox="1"/>
          <p:nvPr/>
        </p:nvSpPr>
        <p:spPr>
          <a:xfrm>
            <a:off x="1673590" y="2400641"/>
            <a:ext cx="4452395" cy="2554545"/>
          </a:xfrm>
          <a:prstGeom prst="rect">
            <a:avLst/>
          </a:prstGeom>
          <a:noFill/>
        </p:spPr>
        <p:txBody>
          <a:bodyPr wrap="square" rtlCol="0">
            <a:spAutoFit/>
          </a:bodyPr>
          <a:lstStyle/>
          <a:p>
            <a:pPr indent="406400">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  四是文案文案文案文案文案文案文案文案文案文案文案文案文案文案文案文案文案文案文案文案文案文案文案文案文案文案文案文案文案文案。</a:t>
            </a:r>
            <a:endParaRPr lang="zh-CN" altLang="zh-CN" sz="2000" kern="100" dirty="0">
              <a:solidFill>
                <a:srgbClr val="4956B4"/>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674206" y="3353108"/>
            <a:ext cx="3782149" cy="1846146"/>
          </a:xfrm>
          <a:prstGeom prst="rect">
            <a:avLst/>
          </a:prstGeom>
          <a:noFill/>
        </p:spPr>
        <p:txBody>
          <a:bodyPr wrap="square" rtlCol="0">
            <a:spAutoFit/>
          </a:bodyPr>
          <a:lstStyle/>
          <a:p>
            <a:pPr indent="406400">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 五是文案文案文案文案文案文案文案文案文案文案文案文案文案文案文案文案文案文案。</a:t>
            </a:r>
            <a:endParaRPr lang="zh-CN" altLang="zh-CN" sz="2000" kern="100" dirty="0">
              <a:solidFill>
                <a:srgbClr val="4956B4"/>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125370" y="1486577"/>
            <a:ext cx="5548836" cy="4166079"/>
            <a:chOff x="1125370" y="1486577"/>
            <a:chExt cx="5548836" cy="4166079"/>
          </a:xfrm>
        </p:grpSpPr>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t="16114" b="17535"/>
            <a:stretch>
              <a:fillRect/>
            </a:stretch>
          </p:blipFill>
          <p:spPr>
            <a:xfrm>
              <a:off x="1531707" y="1486577"/>
              <a:ext cx="1417210" cy="799970"/>
            </a:xfrm>
            <a:prstGeom prst="rect">
              <a:avLst/>
            </a:prstGeom>
            <a:effectLst>
              <a:outerShdw blurRad="50800" dist="38100" dir="13500000" algn="br" rotWithShape="0">
                <a:prstClr val="black">
                  <a:alpha val="40000"/>
                </a:prstClr>
              </a:outerShdw>
              <a:reflection blurRad="6350" stA="52000" endA="300" endPos="35000" dir="5400000" sy="-100000" algn="bl" rotWithShape="0"/>
            </a:effectLst>
          </p:spPr>
        </p:pic>
        <p:sp>
          <p:nvSpPr>
            <p:cNvPr id="6" name="弧形 5"/>
            <p:cNvSpPr/>
            <p:nvPr/>
          </p:nvSpPr>
          <p:spPr>
            <a:xfrm>
              <a:off x="1125370" y="1610592"/>
              <a:ext cx="5548836" cy="4042064"/>
            </a:xfrm>
            <a:prstGeom prst="arc">
              <a:avLst>
                <a:gd name="adj1" fmla="val 14542942"/>
                <a:gd name="adj2" fmla="val 12692644"/>
              </a:avLst>
            </a:prstGeom>
            <a:ln>
              <a:solidFill>
                <a:srgbClr val="3E5F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9" name="弧形 18"/>
          <p:cNvSpPr/>
          <p:nvPr/>
        </p:nvSpPr>
        <p:spPr>
          <a:xfrm flipH="1">
            <a:off x="6096000" y="2625829"/>
            <a:ext cx="4725527" cy="3150842"/>
          </a:xfrm>
          <a:prstGeom prst="arc">
            <a:avLst>
              <a:gd name="adj1" fmla="val 14542942"/>
              <a:gd name="adj2" fmla="val 12692644"/>
            </a:avLst>
          </a:prstGeom>
          <a:ln>
            <a:solidFill>
              <a:srgbClr val="3E5F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16114" b="17535"/>
          <a:stretch>
            <a:fillRect/>
          </a:stretch>
        </p:blipFill>
        <p:spPr>
          <a:xfrm flipH="1">
            <a:off x="9140260" y="2511735"/>
            <a:ext cx="1417210" cy="799970"/>
          </a:xfrm>
          <a:prstGeom prst="rect">
            <a:avLst/>
          </a:prstGeom>
          <a:effectLst>
            <a:outerShdw blurRad="50800" dist="38100" dir="18900000" algn="bl" rotWithShape="0">
              <a:prstClr val="black">
                <a:alpha val="40000"/>
              </a:prstClr>
            </a:outerShdw>
            <a:reflection blurRad="6350" stA="52000" endA="300" endPos="35000" dir="5400000" sy="-100000" algn="bl" rotWithShape="0"/>
          </a:effectLst>
        </p:spPr>
      </p:pic>
      <p:sp>
        <p:nvSpPr>
          <p:cNvPr id="16" name="矩形 15"/>
          <p:cNvSpPr/>
          <p:nvPr/>
        </p:nvSpPr>
        <p:spPr>
          <a:xfrm>
            <a:off x="0" y="6435128"/>
            <a:ext cx="12192000" cy="422872"/>
          </a:xfrm>
          <a:prstGeom prst="rect">
            <a:avLst/>
          </a:prstGeom>
          <a:solidFill>
            <a:srgbClr val="4956B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a:off x="4564142" y="469557"/>
            <a:ext cx="3416321" cy="738664"/>
          </a:xfrm>
          <a:prstGeom prst="rect">
            <a:avLst/>
          </a:prstGeom>
        </p:spPr>
        <p:txBody>
          <a:bodyPr wrap="none">
            <a:spAutoFit/>
          </a:bodyPr>
          <a:lstStyle/>
          <a:p>
            <a:pPr lvl="0" algn="ctr">
              <a:lnSpc>
                <a:spcPct val="150000"/>
              </a:lnSpc>
            </a:pPr>
            <a:r>
              <a:rPr lang="zh-CN" altLang="en-US"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五、下一步工作计划</a:t>
            </a:r>
            <a:endParaRPr lang="zh-CN" altLang="en-US"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262432" y="191399"/>
            <a:ext cx="1777333" cy="1038822"/>
            <a:chOff x="14625" y="877"/>
            <a:chExt cx="3053" cy="1772"/>
          </a:xfrm>
          <a:effectLst>
            <a:outerShdw blurRad="50800" dist="38100" dir="16200000" rotWithShape="0">
              <a:prstClr val="black">
                <a:alpha val="40000"/>
              </a:prstClr>
            </a:outerShdw>
          </a:effectLst>
        </p:grpSpPr>
        <p:pic>
          <p:nvPicPr>
            <p:cNvPr id="21" name="图片 20"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22" name="组合 21"/>
            <p:cNvGrpSpPr/>
            <p:nvPr/>
          </p:nvGrpSpPr>
          <p:grpSpPr>
            <a:xfrm>
              <a:off x="14625" y="877"/>
              <a:ext cx="3053" cy="1085"/>
              <a:chOff x="5501" y="8451"/>
              <a:chExt cx="3053" cy="1085"/>
            </a:xfrm>
          </p:grpSpPr>
          <p:sp>
            <p:nvSpPr>
              <p:cNvPr id="23"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2" name="矩形 11"/>
          <p:cNvSpPr/>
          <p:nvPr/>
        </p:nvSpPr>
        <p:spPr>
          <a:xfrm>
            <a:off x="4398358" y="0"/>
            <a:ext cx="7978816" cy="6858000"/>
          </a:xfrm>
          <a:custGeom>
            <a:avLst/>
            <a:gdLst>
              <a:gd name="connsiteX0" fmla="*/ 0 w 6184739"/>
              <a:gd name="connsiteY0" fmla="*/ 0 h 6858000"/>
              <a:gd name="connsiteX1" fmla="*/ 6184739 w 6184739"/>
              <a:gd name="connsiteY1" fmla="*/ 0 h 6858000"/>
              <a:gd name="connsiteX2" fmla="*/ 6184739 w 6184739"/>
              <a:gd name="connsiteY2" fmla="*/ 6858000 h 6858000"/>
              <a:gd name="connsiteX3" fmla="*/ 0 w 6184739"/>
              <a:gd name="connsiteY3" fmla="*/ 6858000 h 6858000"/>
              <a:gd name="connsiteX4" fmla="*/ 0 w 6184739"/>
              <a:gd name="connsiteY4" fmla="*/ 0 h 6858000"/>
              <a:gd name="connsiteX0-1" fmla="*/ 1516284 w 7701023"/>
              <a:gd name="connsiteY0-2" fmla="*/ 0 h 6858000"/>
              <a:gd name="connsiteX1-3" fmla="*/ 7701023 w 7701023"/>
              <a:gd name="connsiteY1-4" fmla="*/ 0 h 6858000"/>
              <a:gd name="connsiteX2-5" fmla="*/ 7701023 w 7701023"/>
              <a:gd name="connsiteY2-6" fmla="*/ 6858000 h 6858000"/>
              <a:gd name="connsiteX3-7" fmla="*/ 0 w 7701023"/>
              <a:gd name="connsiteY3-8" fmla="*/ 6858000 h 6858000"/>
              <a:gd name="connsiteX4-9" fmla="*/ 1516284 w 7701023"/>
              <a:gd name="connsiteY4-10" fmla="*/ 0 h 6858000"/>
              <a:gd name="connsiteX0-11" fmla="*/ 1794077 w 7978816"/>
              <a:gd name="connsiteY0-12" fmla="*/ 0 h 6858000"/>
              <a:gd name="connsiteX1-13" fmla="*/ 7978816 w 7978816"/>
              <a:gd name="connsiteY1-14" fmla="*/ 0 h 6858000"/>
              <a:gd name="connsiteX2-15" fmla="*/ 7978816 w 7978816"/>
              <a:gd name="connsiteY2-16" fmla="*/ 6858000 h 6858000"/>
              <a:gd name="connsiteX3-17" fmla="*/ 0 w 7978816"/>
              <a:gd name="connsiteY3-18" fmla="*/ 6846425 h 6858000"/>
              <a:gd name="connsiteX4-19" fmla="*/ 1794077 w 7978816"/>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78816" h="6858000">
                <a:moveTo>
                  <a:pt x="1794077" y="0"/>
                </a:moveTo>
                <a:lnTo>
                  <a:pt x="7978816" y="0"/>
                </a:lnTo>
                <a:lnTo>
                  <a:pt x="7978816" y="6858000"/>
                </a:lnTo>
                <a:lnTo>
                  <a:pt x="0" y="6846425"/>
                </a:lnTo>
                <a:lnTo>
                  <a:pt x="1794077" y="0"/>
                </a:lnTo>
                <a:close/>
              </a:path>
            </a:pathLst>
          </a:custGeom>
          <a:solidFill>
            <a:srgbClr val="2E5FA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5297904" y="1803752"/>
            <a:ext cx="5077409" cy="1015663"/>
          </a:xfrm>
          <a:prstGeom prst="rect">
            <a:avLst/>
          </a:prstGeom>
          <a:noFill/>
        </p:spPr>
        <p:txBody>
          <a:bodyPr wrap="square" rtlCol="0">
            <a:spAutoFit/>
          </a:bodyPr>
          <a:lstStyle/>
          <a:p>
            <a:pPr algn="ctr">
              <a:lnSpc>
                <a:spcPct val="150000"/>
              </a:lnSpc>
            </a:pPr>
            <a:r>
              <a:rPr lang="zh-CN" altLang="en-US" sz="4000" b="1" dirty="0">
                <a:solidFill>
                  <a:prstClr val="white"/>
                </a:solidFill>
                <a:latin typeface="微软雅黑" panose="020B0503020204020204" pitchFamily="34" charset="-122"/>
                <a:ea typeface="微软雅黑" panose="020B0503020204020204" pitchFamily="34" charset="-122"/>
              </a:rPr>
              <a:t>不足之处</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431664" y="2843655"/>
            <a:ext cx="5077409" cy="906915"/>
          </a:xfrm>
          <a:prstGeom prst="rect">
            <a:avLst/>
          </a:prstGeom>
          <a:noFill/>
        </p:spPr>
        <p:txBody>
          <a:bodyPr wrap="square" rtlCol="0">
            <a:spAutoFit/>
          </a:bodyPr>
          <a:lstStyle/>
          <a:p>
            <a:pPr algn="ctr">
              <a:lnSpc>
                <a:spcPct val="150000"/>
              </a:lnSpc>
            </a:pPr>
            <a:r>
              <a:rPr lang="zh-CN" altLang="en-US" sz="4000" b="1" dirty="0">
                <a:solidFill>
                  <a:prstClr val="white"/>
                </a:solidFill>
                <a:latin typeface="微软雅黑" panose="020B0503020204020204" pitchFamily="34" charset="-122"/>
                <a:ea typeface="微软雅黑" panose="020B0503020204020204" pitchFamily="34" charset="-122"/>
              </a:rPr>
              <a:t>敬请指正</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081286" y="4115335"/>
            <a:ext cx="7295888" cy="1107996"/>
          </a:xfrm>
          <a:prstGeom prst="rect">
            <a:avLst/>
          </a:prstGeom>
          <a:noFill/>
        </p:spPr>
        <p:txBody>
          <a:bodyPr wrap="square" rtlCol="0">
            <a:spAutoFit/>
          </a:bodyPr>
          <a:lstStyle/>
          <a:p>
            <a:pPr algn="ctr">
              <a:lnSpc>
                <a:spcPct val="150000"/>
              </a:lnSpc>
            </a:pPr>
            <a:r>
              <a:rPr lang="zh-CN" altLang="en-US" sz="4800" b="1" dirty="0">
                <a:solidFill>
                  <a:prstClr val="white"/>
                </a:solidFill>
                <a:effectLst>
                  <a:reflection blurRad="6350" stA="50000" endA="300" endPos="50000" dist="60007" dir="5400000" sy="-100000" algn="bl" rotWithShape="0"/>
                </a:effectLst>
                <a:latin typeface="华文行楷" panose="02010800040101010101" charset="-122"/>
                <a:ea typeface="华文行楷" panose="02010800040101010101" charset="-122"/>
              </a:rPr>
              <a:t>谢 谢！</a:t>
            </a:r>
            <a:endParaRPr lang="zh-CN" altLang="en-US" sz="4800" b="1" dirty="0">
              <a:solidFill>
                <a:prstClr val="white"/>
              </a:solidFill>
              <a:effectLst>
                <a:reflection blurRad="6350" stA="50000" endA="300" endPos="50000" dist="60007" dir="5400000" sy="-100000" algn="bl" rotWithShape="0"/>
              </a:effectLst>
              <a:latin typeface="华文行楷" panose="02010800040101010101" charset="-122"/>
              <a:ea typeface="华文行楷" panose="0201080004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5926238" cy="6858000"/>
          </a:xfrm>
          <a:prstGeom prst="rect">
            <a:avLst/>
          </a:prstGeom>
          <a:effectLst>
            <a:outerShdw blurRad="50800" dist="38100" algn="l"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背景图片：</a:t>
            </a:r>
            <a:r>
              <a:rPr lang="en-US" altLang="zh-CN" sz="1055" b="1" dirty="0">
                <a:solidFill>
                  <a:srgbClr val="4A452A"/>
                </a:solidFill>
                <a:latin typeface="微软雅黑" panose="020B0503020204020204" pitchFamily="34" charset="-122"/>
                <a:ea typeface="微软雅黑" panose="020B0503020204020204" pitchFamily="34" charset="-122"/>
              </a:rPr>
              <a:t> </a:t>
            </a:r>
            <a:r>
              <a:rPr lang="en-US" altLang="zh-CN" sz="1055"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055" b="1" dirty="0">
                <a:solidFill>
                  <a:srgbClr val="4A452A"/>
                </a:solidFill>
                <a:latin typeface="微软雅黑" panose="020B0503020204020204" pitchFamily="34" charset="-122"/>
                <a:ea typeface="微软雅黑" panose="020B0503020204020204" pitchFamily="34" charset="-122"/>
              </a:rPr>
              <a:t>            PPT</a:t>
            </a:r>
            <a:r>
              <a:rPr lang="zh-CN" altLang="en-US" sz="1055" b="1" dirty="0">
                <a:solidFill>
                  <a:srgbClr val="4A452A"/>
                </a:solidFill>
                <a:latin typeface="微软雅黑" panose="020B0503020204020204" pitchFamily="34" charset="-122"/>
                <a:ea typeface="微软雅黑" panose="020B0503020204020204" pitchFamily="34" charset="-122"/>
              </a:rPr>
              <a:t>课件模板：</a:t>
            </a:r>
            <a:r>
              <a:rPr lang="en-US" altLang="zh-CN" sz="1055"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9" name="组合 8"/>
          <p:cNvGrpSpPr/>
          <p:nvPr/>
        </p:nvGrpSpPr>
        <p:grpSpPr>
          <a:xfrm>
            <a:off x="4080227" y="511588"/>
            <a:ext cx="4659519" cy="523220"/>
            <a:chOff x="3589366" y="654973"/>
            <a:chExt cx="4659519" cy="523220"/>
          </a:xfrm>
        </p:grpSpPr>
        <p:sp>
          <p:nvSpPr>
            <p:cNvPr id="5" name="文本框 4"/>
            <p:cNvSpPr txBox="1"/>
            <p:nvPr/>
          </p:nvSpPr>
          <p:spPr>
            <a:xfrm>
              <a:off x="5112145" y="654973"/>
              <a:ext cx="1670620" cy="523220"/>
            </a:xfrm>
            <a:prstGeom prst="rect">
              <a:avLst/>
            </a:prstGeom>
            <a:noFill/>
          </p:spPr>
          <p:txBody>
            <a:bodyPr wrap="square" rtlCol="0">
              <a:spAutoFit/>
            </a:bodyPr>
            <a:lstStyle/>
            <a:p>
              <a:r>
                <a:rPr lang="zh-CN" altLang="en-US" sz="2800" b="1" dirty="0">
                  <a:solidFill>
                    <a:srgbClr val="3E5FC1"/>
                  </a:solidFill>
                  <a:latin typeface="微软雅黑" panose="020B0503020204020204" pitchFamily="34" charset="-122"/>
                  <a:ea typeface="微软雅黑" panose="020B0503020204020204" pitchFamily="34" charset="-122"/>
                </a:rPr>
                <a:t>汇报提纲</a:t>
              </a:r>
              <a:endParaRPr lang="zh-CN" altLang="en-US" sz="2800" b="1" dirty="0">
                <a:solidFill>
                  <a:srgbClr val="3E5FC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589366" y="851839"/>
              <a:ext cx="1466120" cy="275368"/>
              <a:chOff x="3086101" y="1546227"/>
              <a:chExt cx="2978150" cy="593726"/>
            </a:xfrm>
            <a:solidFill>
              <a:srgbClr val="4956B4"/>
            </a:solidFill>
          </p:grpSpPr>
          <p:sp>
            <p:nvSpPr>
              <p:cNvPr id="23" name="Freeform 12"/>
              <p:cNvSpPr>
                <a:spLocks noEditPoints="1"/>
              </p:cNvSpPr>
              <p:nvPr/>
            </p:nvSpPr>
            <p:spPr bwMode="auto">
              <a:xfrm>
                <a:off x="3086101" y="1546227"/>
                <a:ext cx="2978150" cy="593726"/>
              </a:xfrm>
              <a:custGeom>
                <a:avLst/>
                <a:gdLst>
                  <a:gd name="T0" fmla="*/ 322 w 793"/>
                  <a:gd name="T1" fmla="*/ 86 h 155"/>
                  <a:gd name="T2" fmla="*/ 236 w 793"/>
                  <a:gd name="T3" fmla="*/ 49 h 155"/>
                  <a:gd name="T4" fmla="*/ 383 w 793"/>
                  <a:gd name="T5" fmla="*/ 134 h 155"/>
                  <a:gd name="T6" fmla="*/ 342 w 793"/>
                  <a:gd name="T7" fmla="*/ 124 h 155"/>
                  <a:gd name="T8" fmla="*/ 655 w 793"/>
                  <a:gd name="T9" fmla="*/ 130 h 155"/>
                  <a:gd name="T10" fmla="*/ 705 w 793"/>
                  <a:gd name="T11" fmla="*/ 62 h 155"/>
                  <a:gd name="T12" fmla="*/ 594 w 793"/>
                  <a:gd name="T13" fmla="*/ 68 h 155"/>
                  <a:gd name="T14" fmla="*/ 649 w 793"/>
                  <a:gd name="T15" fmla="*/ 125 h 155"/>
                  <a:gd name="T16" fmla="*/ 525 w 793"/>
                  <a:gd name="T17" fmla="*/ 65 h 155"/>
                  <a:gd name="T18" fmla="*/ 464 w 793"/>
                  <a:gd name="T19" fmla="*/ 14 h 155"/>
                  <a:gd name="T20" fmla="*/ 387 w 793"/>
                  <a:gd name="T21" fmla="*/ 40 h 155"/>
                  <a:gd name="T22" fmla="*/ 411 w 793"/>
                  <a:gd name="T23" fmla="*/ 59 h 155"/>
                  <a:gd name="T24" fmla="*/ 458 w 793"/>
                  <a:gd name="T25" fmla="*/ 115 h 155"/>
                  <a:gd name="T26" fmla="*/ 94 w 793"/>
                  <a:gd name="T27" fmla="*/ 50 h 155"/>
                  <a:gd name="T28" fmla="*/ 99 w 793"/>
                  <a:gd name="T29" fmla="*/ 38 h 155"/>
                  <a:gd name="T30" fmla="*/ 208 w 793"/>
                  <a:gd name="T31" fmla="*/ 21 h 155"/>
                  <a:gd name="T32" fmla="*/ 186 w 793"/>
                  <a:gd name="T33" fmla="*/ 74 h 155"/>
                  <a:gd name="T34" fmla="*/ 105 w 793"/>
                  <a:gd name="T35" fmla="*/ 93 h 155"/>
                  <a:gd name="T36" fmla="*/ 88 w 793"/>
                  <a:gd name="T37" fmla="*/ 118 h 155"/>
                  <a:gd name="T38" fmla="*/ 150 w 793"/>
                  <a:gd name="T39" fmla="*/ 146 h 155"/>
                  <a:gd name="T40" fmla="*/ 226 w 793"/>
                  <a:gd name="T41" fmla="*/ 124 h 155"/>
                  <a:gd name="T42" fmla="*/ 598 w 793"/>
                  <a:gd name="T43" fmla="*/ 67 h 155"/>
                  <a:gd name="T44" fmla="*/ 643 w 793"/>
                  <a:gd name="T45" fmla="*/ 32 h 155"/>
                  <a:gd name="T46" fmla="*/ 187 w 793"/>
                  <a:gd name="T47" fmla="*/ 21 h 155"/>
                  <a:gd name="T48" fmla="*/ 205 w 793"/>
                  <a:gd name="T49" fmla="*/ 59 h 155"/>
                  <a:gd name="T50" fmla="*/ 189 w 793"/>
                  <a:gd name="T51" fmla="*/ 84 h 155"/>
                  <a:gd name="T52" fmla="*/ 224 w 793"/>
                  <a:gd name="T53" fmla="*/ 87 h 155"/>
                  <a:gd name="T54" fmla="*/ 246 w 793"/>
                  <a:gd name="T55" fmla="*/ 119 h 155"/>
                  <a:gd name="T56" fmla="*/ 254 w 793"/>
                  <a:gd name="T57" fmla="*/ 72 h 155"/>
                  <a:gd name="T58" fmla="*/ 193 w 793"/>
                  <a:gd name="T59" fmla="*/ 88 h 155"/>
                  <a:gd name="T60" fmla="*/ 165 w 793"/>
                  <a:gd name="T61" fmla="*/ 100 h 155"/>
                  <a:gd name="T62" fmla="*/ 126 w 793"/>
                  <a:gd name="T63" fmla="*/ 109 h 155"/>
                  <a:gd name="T64" fmla="*/ 143 w 793"/>
                  <a:gd name="T65" fmla="*/ 88 h 155"/>
                  <a:gd name="T66" fmla="*/ 131 w 793"/>
                  <a:gd name="T67" fmla="*/ 90 h 155"/>
                  <a:gd name="T68" fmla="*/ 117 w 793"/>
                  <a:gd name="T69" fmla="*/ 110 h 155"/>
                  <a:gd name="T70" fmla="*/ 117 w 793"/>
                  <a:gd name="T71" fmla="*/ 122 h 155"/>
                  <a:gd name="T72" fmla="*/ 143 w 793"/>
                  <a:gd name="T73" fmla="*/ 114 h 155"/>
                  <a:gd name="T74" fmla="*/ 189 w 793"/>
                  <a:gd name="T75" fmla="*/ 95 h 155"/>
                  <a:gd name="T76" fmla="*/ 204 w 793"/>
                  <a:gd name="T77" fmla="*/ 98 h 155"/>
                  <a:gd name="T78" fmla="*/ 269 w 793"/>
                  <a:gd name="T79" fmla="*/ 112 h 155"/>
                  <a:gd name="T80" fmla="*/ 279 w 793"/>
                  <a:gd name="T81" fmla="*/ 105 h 155"/>
                  <a:gd name="T82" fmla="*/ 277 w 793"/>
                  <a:gd name="T83" fmla="*/ 98 h 155"/>
                  <a:gd name="T84" fmla="*/ 304 w 793"/>
                  <a:gd name="T85" fmla="*/ 73 h 155"/>
                  <a:gd name="T86" fmla="*/ 264 w 793"/>
                  <a:gd name="T87" fmla="*/ 68 h 155"/>
                  <a:gd name="T88" fmla="*/ 228 w 793"/>
                  <a:gd name="T89" fmla="*/ 53 h 155"/>
                  <a:gd name="T90" fmla="*/ 506 w 793"/>
                  <a:gd name="T91" fmla="*/ 104 h 155"/>
                  <a:gd name="T92" fmla="*/ 530 w 793"/>
                  <a:gd name="T93" fmla="*/ 77 h 155"/>
                  <a:gd name="T94" fmla="*/ 503 w 793"/>
                  <a:gd name="T95" fmla="*/ 94 h 155"/>
                  <a:gd name="T96" fmla="*/ 493 w 793"/>
                  <a:gd name="T97" fmla="*/ 80 h 155"/>
                  <a:gd name="T98" fmla="*/ 460 w 793"/>
                  <a:gd name="T99" fmla="*/ 86 h 155"/>
                  <a:gd name="T100" fmla="*/ 509 w 793"/>
                  <a:gd name="T101" fmla="*/ 52 h 155"/>
                  <a:gd name="T102" fmla="*/ 460 w 793"/>
                  <a:gd name="T103" fmla="*/ 18 h 155"/>
                  <a:gd name="T104" fmla="*/ 460 w 793"/>
                  <a:gd name="T105" fmla="*/ 18 h 155"/>
                  <a:gd name="T106" fmla="*/ 417 w 793"/>
                  <a:gd name="T107" fmla="*/ 34 h 155"/>
                  <a:gd name="T108" fmla="*/ 392 w 793"/>
                  <a:gd name="T109" fmla="*/ 44 h 155"/>
                  <a:gd name="T110" fmla="*/ 460 w 793"/>
                  <a:gd name="T111" fmla="*/ 46 h 155"/>
                  <a:gd name="T112" fmla="*/ 404 w 793"/>
                  <a:gd name="T113" fmla="*/ 83 h 155"/>
                  <a:gd name="T114" fmla="*/ 432 w 793"/>
                  <a:gd name="T115" fmla="*/ 76 h 155"/>
                  <a:gd name="T116" fmla="*/ 451 w 793"/>
                  <a:gd name="T117" fmla="*/ 102 h 155"/>
                  <a:gd name="T118" fmla="*/ 479 w 793"/>
                  <a:gd name="T119" fmla="*/ 123 h 155"/>
                  <a:gd name="T120" fmla="*/ 575 w 793"/>
                  <a:gd name="T121" fmla="*/ 1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3" h="155">
                    <a:moveTo>
                      <a:pt x="285" y="128"/>
                    </a:moveTo>
                    <a:cubicBezTo>
                      <a:pt x="285" y="128"/>
                      <a:pt x="291" y="135"/>
                      <a:pt x="300" y="136"/>
                    </a:cubicBezTo>
                    <a:cubicBezTo>
                      <a:pt x="308" y="136"/>
                      <a:pt x="319" y="133"/>
                      <a:pt x="318" y="118"/>
                    </a:cubicBezTo>
                    <a:cubicBezTo>
                      <a:pt x="318" y="110"/>
                      <a:pt x="309" y="104"/>
                      <a:pt x="309" y="104"/>
                    </a:cubicBezTo>
                    <a:cubicBezTo>
                      <a:pt x="309" y="104"/>
                      <a:pt x="322" y="96"/>
                      <a:pt x="322" y="86"/>
                    </a:cubicBezTo>
                    <a:cubicBezTo>
                      <a:pt x="322" y="77"/>
                      <a:pt x="316" y="70"/>
                      <a:pt x="307" y="70"/>
                    </a:cubicBezTo>
                    <a:cubicBezTo>
                      <a:pt x="296" y="69"/>
                      <a:pt x="288" y="74"/>
                      <a:pt x="288" y="74"/>
                    </a:cubicBezTo>
                    <a:cubicBezTo>
                      <a:pt x="288" y="74"/>
                      <a:pt x="295" y="49"/>
                      <a:pt x="276" y="48"/>
                    </a:cubicBezTo>
                    <a:cubicBezTo>
                      <a:pt x="259" y="47"/>
                      <a:pt x="261" y="71"/>
                      <a:pt x="261" y="71"/>
                    </a:cubicBezTo>
                    <a:cubicBezTo>
                      <a:pt x="246" y="66"/>
                      <a:pt x="236" y="49"/>
                      <a:pt x="236" y="49"/>
                    </a:cubicBezTo>
                    <a:cubicBezTo>
                      <a:pt x="245" y="42"/>
                      <a:pt x="273" y="38"/>
                      <a:pt x="273" y="38"/>
                    </a:cubicBezTo>
                    <a:cubicBezTo>
                      <a:pt x="297" y="37"/>
                      <a:pt x="396" y="97"/>
                      <a:pt x="396" y="97"/>
                    </a:cubicBezTo>
                    <a:cubicBezTo>
                      <a:pt x="372" y="91"/>
                      <a:pt x="336" y="99"/>
                      <a:pt x="336" y="123"/>
                    </a:cubicBezTo>
                    <a:cubicBezTo>
                      <a:pt x="336" y="144"/>
                      <a:pt x="351" y="149"/>
                      <a:pt x="361" y="149"/>
                    </a:cubicBezTo>
                    <a:cubicBezTo>
                      <a:pt x="371" y="149"/>
                      <a:pt x="382" y="143"/>
                      <a:pt x="383" y="134"/>
                    </a:cubicBezTo>
                    <a:cubicBezTo>
                      <a:pt x="384" y="124"/>
                      <a:pt x="380" y="119"/>
                      <a:pt x="375" y="115"/>
                    </a:cubicBezTo>
                    <a:cubicBezTo>
                      <a:pt x="369" y="112"/>
                      <a:pt x="366" y="114"/>
                      <a:pt x="366" y="116"/>
                    </a:cubicBezTo>
                    <a:cubicBezTo>
                      <a:pt x="366" y="122"/>
                      <a:pt x="378" y="122"/>
                      <a:pt x="378" y="131"/>
                    </a:cubicBezTo>
                    <a:cubicBezTo>
                      <a:pt x="378" y="140"/>
                      <a:pt x="367" y="142"/>
                      <a:pt x="364" y="143"/>
                    </a:cubicBezTo>
                    <a:cubicBezTo>
                      <a:pt x="362" y="143"/>
                      <a:pt x="343" y="144"/>
                      <a:pt x="342" y="124"/>
                    </a:cubicBezTo>
                    <a:cubicBezTo>
                      <a:pt x="342" y="103"/>
                      <a:pt x="378" y="102"/>
                      <a:pt x="378" y="102"/>
                    </a:cubicBezTo>
                    <a:cubicBezTo>
                      <a:pt x="411" y="98"/>
                      <a:pt x="471" y="133"/>
                      <a:pt x="476" y="133"/>
                    </a:cubicBezTo>
                    <a:cubicBezTo>
                      <a:pt x="485" y="148"/>
                      <a:pt x="497" y="142"/>
                      <a:pt x="497" y="142"/>
                    </a:cubicBezTo>
                    <a:cubicBezTo>
                      <a:pt x="507" y="141"/>
                      <a:pt x="521" y="145"/>
                      <a:pt x="553" y="146"/>
                    </a:cubicBezTo>
                    <a:cubicBezTo>
                      <a:pt x="602" y="148"/>
                      <a:pt x="635" y="138"/>
                      <a:pt x="655" y="130"/>
                    </a:cubicBezTo>
                    <a:cubicBezTo>
                      <a:pt x="706" y="112"/>
                      <a:pt x="793" y="48"/>
                      <a:pt x="793" y="48"/>
                    </a:cubicBezTo>
                    <a:cubicBezTo>
                      <a:pt x="792" y="43"/>
                      <a:pt x="786" y="44"/>
                      <a:pt x="786" y="44"/>
                    </a:cubicBezTo>
                    <a:cubicBezTo>
                      <a:pt x="736" y="83"/>
                      <a:pt x="684" y="112"/>
                      <a:pt x="670" y="117"/>
                    </a:cubicBezTo>
                    <a:cubicBezTo>
                      <a:pt x="653" y="124"/>
                      <a:pt x="631" y="114"/>
                      <a:pt x="631" y="114"/>
                    </a:cubicBezTo>
                    <a:cubicBezTo>
                      <a:pt x="618" y="85"/>
                      <a:pt x="664" y="74"/>
                      <a:pt x="705" y="62"/>
                    </a:cubicBezTo>
                    <a:cubicBezTo>
                      <a:pt x="752" y="46"/>
                      <a:pt x="755" y="0"/>
                      <a:pt x="755" y="0"/>
                    </a:cubicBezTo>
                    <a:cubicBezTo>
                      <a:pt x="752" y="15"/>
                      <a:pt x="678" y="38"/>
                      <a:pt x="678" y="38"/>
                    </a:cubicBezTo>
                    <a:cubicBezTo>
                      <a:pt x="680" y="14"/>
                      <a:pt x="667" y="4"/>
                      <a:pt x="640" y="10"/>
                    </a:cubicBezTo>
                    <a:cubicBezTo>
                      <a:pt x="620" y="14"/>
                      <a:pt x="602" y="35"/>
                      <a:pt x="597" y="51"/>
                    </a:cubicBezTo>
                    <a:cubicBezTo>
                      <a:pt x="594" y="59"/>
                      <a:pt x="594" y="68"/>
                      <a:pt x="594" y="68"/>
                    </a:cubicBezTo>
                    <a:cubicBezTo>
                      <a:pt x="575" y="18"/>
                      <a:pt x="545" y="10"/>
                      <a:pt x="524" y="10"/>
                    </a:cubicBezTo>
                    <a:cubicBezTo>
                      <a:pt x="503" y="9"/>
                      <a:pt x="488" y="19"/>
                      <a:pt x="488" y="19"/>
                    </a:cubicBezTo>
                    <a:cubicBezTo>
                      <a:pt x="488" y="19"/>
                      <a:pt x="494" y="16"/>
                      <a:pt x="499" y="16"/>
                    </a:cubicBezTo>
                    <a:cubicBezTo>
                      <a:pt x="540" y="18"/>
                      <a:pt x="554" y="79"/>
                      <a:pt x="595" y="80"/>
                    </a:cubicBezTo>
                    <a:cubicBezTo>
                      <a:pt x="610" y="122"/>
                      <a:pt x="649" y="125"/>
                      <a:pt x="649" y="125"/>
                    </a:cubicBezTo>
                    <a:cubicBezTo>
                      <a:pt x="649" y="125"/>
                      <a:pt x="624" y="136"/>
                      <a:pt x="592" y="139"/>
                    </a:cubicBezTo>
                    <a:cubicBezTo>
                      <a:pt x="552" y="138"/>
                      <a:pt x="536" y="107"/>
                      <a:pt x="536" y="107"/>
                    </a:cubicBezTo>
                    <a:cubicBezTo>
                      <a:pt x="536" y="107"/>
                      <a:pt x="551" y="104"/>
                      <a:pt x="551" y="91"/>
                    </a:cubicBezTo>
                    <a:cubicBezTo>
                      <a:pt x="552" y="68"/>
                      <a:pt x="524" y="73"/>
                      <a:pt x="524" y="73"/>
                    </a:cubicBezTo>
                    <a:cubicBezTo>
                      <a:pt x="525" y="73"/>
                      <a:pt x="525" y="65"/>
                      <a:pt x="525" y="65"/>
                    </a:cubicBezTo>
                    <a:cubicBezTo>
                      <a:pt x="525" y="57"/>
                      <a:pt x="524" y="47"/>
                      <a:pt x="509" y="47"/>
                    </a:cubicBezTo>
                    <a:cubicBezTo>
                      <a:pt x="494" y="47"/>
                      <a:pt x="494" y="63"/>
                      <a:pt x="492" y="62"/>
                    </a:cubicBezTo>
                    <a:cubicBezTo>
                      <a:pt x="484" y="59"/>
                      <a:pt x="480" y="49"/>
                      <a:pt x="471" y="44"/>
                    </a:cubicBezTo>
                    <a:cubicBezTo>
                      <a:pt x="468" y="42"/>
                      <a:pt x="474" y="41"/>
                      <a:pt x="476" y="34"/>
                    </a:cubicBezTo>
                    <a:cubicBezTo>
                      <a:pt x="479" y="24"/>
                      <a:pt x="475" y="16"/>
                      <a:pt x="464" y="14"/>
                    </a:cubicBezTo>
                    <a:cubicBezTo>
                      <a:pt x="453" y="11"/>
                      <a:pt x="442" y="26"/>
                      <a:pt x="442" y="26"/>
                    </a:cubicBezTo>
                    <a:cubicBezTo>
                      <a:pt x="442" y="26"/>
                      <a:pt x="440" y="10"/>
                      <a:pt x="425" y="8"/>
                    </a:cubicBezTo>
                    <a:cubicBezTo>
                      <a:pt x="417" y="6"/>
                      <a:pt x="410" y="9"/>
                      <a:pt x="410" y="17"/>
                    </a:cubicBezTo>
                    <a:cubicBezTo>
                      <a:pt x="409" y="26"/>
                      <a:pt x="412" y="32"/>
                      <a:pt x="412" y="32"/>
                    </a:cubicBezTo>
                    <a:cubicBezTo>
                      <a:pt x="390" y="28"/>
                      <a:pt x="390" y="41"/>
                      <a:pt x="387" y="40"/>
                    </a:cubicBezTo>
                    <a:cubicBezTo>
                      <a:pt x="359" y="35"/>
                      <a:pt x="352" y="14"/>
                      <a:pt x="327" y="14"/>
                    </a:cubicBezTo>
                    <a:cubicBezTo>
                      <a:pt x="310" y="14"/>
                      <a:pt x="300" y="21"/>
                      <a:pt x="300" y="21"/>
                    </a:cubicBezTo>
                    <a:cubicBezTo>
                      <a:pt x="329" y="31"/>
                      <a:pt x="330" y="47"/>
                      <a:pt x="361" y="54"/>
                    </a:cubicBezTo>
                    <a:cubicBezTo>
                      <a:pt x="373" y="57"/>
                      <a:pt x="382" y="49"/>
                      <a:pt x="388" y="48"/>
                    </a:cubicBezTo>
                    <a:cubicBezTo>
                      <a:pt x="398" y="61"/>
                      <a:pt x="411" y="59"/>
                      <a:pt x="411" y="59"/>
                    </a:cubicBezTo>
                    <a:cubicBezTo>
                      <a:pt x="411" y="59"/>
                      <a:pt x="397" y="65"/>
                      <a:pt x="396" y="73"/>
                    </a:cubicBezTo>
                    <a:cubicBezTo>
                      <a:pt x="395" y="83"/>
                      <a:pt x="403" y="89"/>
                      <a:pt x="410" y="90"/>
                    </a:cubicBezTo>
                    <a:cubicBezTo>
                      <a:pt x="421" y="92"/>
                      <a:pt x="428" y="83"/>
                      <a:pt x="428" y="83"/>
                    </a:cubicBezTo>
                    <a:cubicBezTo>
                      <a:pt x="432" y="103"/>
                      <a:pt x="447" y="98"/>
                      <a:pt x="447" y="98"/>
                    </a:cubicBezTo>
                    <a:cubicBezTo>
                      <a:pt x="446" y="106"/>
                      <a:pt x="453" y="114"/>
                      <a:pt x="458" y="115"/>
                    </a:cubicBezTo>
                    <a:cubicBezTo>
                      <a:pt x="466" y="118"/>
                      <a:pt x="475" y="114"/>
                      <a:pt x="475" y="114"/>
                    </a:cubicBezTo>
                    <a:cubicBezTo>
                      <a:pt x="475" y="119"/>
                      <a:pt x="471" y="127"/>
                      <a:pt x="471" y="127"/>
                    </a:cubicBezTo>
                    <a:cubicBezTo>
                      <a:pt x="463" y="127"/>
                      <a:pt x="404" y="92"/>
                      <a:pt x="399" y="90"/>
                    </a:cubicBezTo>
                    <a:cubicBezTo>
                      <a:pt x="346" y="60"/>
                      <a:pt x="282" y="17"/>
                      <a:pt x="208" y="14"/>
                    </a:cubicBezTo>
                    <a:cubicBezTo>
                      <a:pt x="133" y="10"/>
                      <a:pt x="102" y="50"/>
                      <a:pt x="94" y="50"/>
                    </a:cubicBezTo>
                    <a:cubicBezTo>
                      <a:pt x="84" y="49"/>
                      <a:pt x="77" y="39"/>
                      <a:pt x="77" y="31"/>
                    </a:cubicBezTo>
                    <a:cubicBezTo>
                      <a:pt x="78" y="23"/>
                      <a:pt x="84" y="18"/>
                      <a:pt x="90" y="18"/>
                    </a:cubicBezTo>
                    <a:cubicBezTo>
                      <a:pt x="96" y="18"/>
                      <a:pt x="104" y="20"/>
                      <a:pt x="104" y="27"/>
                    </a:cubicBezTo>
                    <a:cubicBezTo>
                      <a:pt x="104" y="34"/>
                      <a:pt x="99" y="34"/>
                      <a:pt x="99" y="34"/>
                    </a:cubicBezTo>
                    <a:cubicBezTo>
                      <a:pt x="99" y="38"/>
                      <a:pt x="99" y="38"/>
                      <a:pt x="99" y="38"/>
                    </a:cubicBezTo>
                    <a:cubicBezTo>
                      <a:pt x="104" y="37"/>
                      <a:pt x="108" y="33"/>
                      <a:pt x="108" y="27"/>
                    </a:cubicBezTo>
                    <a:cubicBezTo>
                      <a:pt x="108" y="20"/>
                      <a:pt x="103" y="15"/>
                      <a:pt x="95" y="14"/>
                    </a:cubicBezTo>
                    <a:cubicBezTo>
                      <a:pt x="89" y="13"/>
                      <a:pt x="75" y="14"/>
                      <a:pt x="73" y="31"/>
                    </a:cubicBezTo>
                    <a:cubicBezTo>
                      <a:pt x="71" y="50"/>
                      <a:pt x="91" y="57"/>
                      <a:pt x="99" y="58"/>
                    </a:cubicBezTo>
                    <a:cubicBezTo>
                      <a:pt x="155" y="62"/>
                      <a:pt x="179" y="21"/>
                      <a:pt x="208" y="21"/>
                    </a:cubicBezTo>
                    <a:cubicBezTo>
                      <a:pt x="236" y="20"/>
                      <a:pt x="259" y="29"/>
                      <a:pt x="266" y="33"/>
                    </a:cubicBezTo>
                    <a:cubicBezTo>
                      <a:pt x="226" y="37"/>
                      <a:pt x="210" y="58"/>
                      <a:pt x="210" y="58"/>
                    </a:cubicBezTo>
                    <a:cubicBezTo>
                      <a:pt x="210" y="58"/>
                      <a:pt x="209" y="40"/>
                      <a:pt x="193" y="40"/>
                    </a:cubicBezTo>
                    <a:cubicBezTo>
                      <a:pt x="179" y="40"/>
                      <a:pt x="179" y="51"/>
                      <a:pt x="178" y="56"/>
                    </a:cubicBezTo>
                    <a:cubicBezTo>
                      <a:pt x="177" y="63"/>
                      <a:pt x="186" y="74"/>
                      <a:pt x="186" y="74"/>
                    </a:cubicBezTo>
                    <a:cubicBezTo>
                      <a:pt x="186" y="74"/>
                      <a:pt x="180" y="69"/>
                      <a:pt x="168" y="69"/>
                    </a:cubicBezTo>
                    <a:cubicBezTo>
                      <a:pt x="148" y="68"/>
                      <a:pt x="143" y="87"/>
                      <a:pt x="136" y="88"/>
                    </a:cubicBezTo>
                    <a:cubicBezTo>
                      <a:pt x="136" y="78"/>
                      <a:pt x="131" y="68"/>
                      <a:pt x="121" y="68"/>
                    </a:cubicBezTo>
                    <a:cubicBezTo>
                      <a:pt x="109" y="67"/>
                      <a:pt x="104" y="74"/>
                      <a:pt x="103" y="82"/>
                    </a:cubicBezTo>
                    <a:cubicBezTo>
                      <a:pt x="102" y="87"/>
                      <a:pt x="105" y="93"/>
                      <a:pt x="105" y="93"/>
                    </a:cubicBezTo>
                    <a:cubicBezTo>
                      <a:pt x="88" y="93"/>
                      <a:pt x="85" y="107"/>
                      <a:pt x="85" y="107"/>
                    </a:cubicBezTo>
                    <a:cubicBezTo>
                      <a:pt x="73" y="102"/>
                      <a:pt x="63" y="105"/>
                      <a:pt x="51" y="110"/>
                    </a:cubicBezTo>
                    <a:cubicBezTo>
                      <a:pt x="30" y="118"/>
                      <a:pt x="25" y="138"/>
                      <a:pt x="0" y="144"/>
                    </a:cubicBezTo>
                    <a:cubicBezTo>
                      <a:pt x="0" y="144"/>
                      <a:pt x="19" y="151"/>
                      <a:pt x="46" y="148"/>
                    </a:cubicBezTo>
                    <a:cubicBezTo>
                      <a:pt x="77" y="145"/>
                      <a:pt x="88" y="118"/>
                      <a:pt x="88" y="118"/>
                    </a:cubicBezTo>
                    <a:cubicBezTo>
                      <a:pt x="94" y="126"/>
                      <a:pt x="103" y="126"/>
                      <a:pt x="103" y="126"/>
                    </a:cubicBezTo>
                    <a:cubicBezTo>
                      <a:pt x="101" y="129"/>
                      <a:pt x="99" y="135"/>
                      <a:pt x="100" y="138"/>
                    </a:cubicBezTo>
                    <a:cubicBezTo>
                      <a:pt x="100" y="144"/>
                      <a:pt x="105" y="153"/>
                      <a:pt x="117" y="154"/>
                    </a:cubicBezTo>
                    <a:cubicBezTo>
                      <a:pt x="132" y="155"/>
                      <a:pt x="136" y="138"/>
                      <a:pt x="136" y="138"/>
                    </a:cubicBezTo>
                    <a:cubicBezTo>
                      <a:pt x="136" y="138"/>
                      <a:pt x="140" y="145"/>
                      <a:pt x="150" y="146"/>
                    </a:cubicBezTo>
                    <a:cubicBezTo>
                      <a:pt x="162" y="146"/>
                      <a:pt x="165" y="136"/>
                      <a:pt x="165" y="136"/>
                    </a:cubicBezTo>
                    <a:cubicBezTo>
                      <a:pt x="171" y="136"/>
                      <a:pt x="171" y="136"/>
                      <a:pt x="171" y="136"/>
                    </a:cubicBezTo>
                    <a:cubicBezTo>
                      <a:pt x="188" y="137"/>
                      <a:pt x="194" y="122"/>
                      <a:pt x="194" y="122"/>
                    </a:cubicBezTo>
                    <a:cubicBezTo>
                      <a:pt x="194" y="122"/>
                      <a:pt x="200" y="138"/>
                      <a:pt x="212" y="138"/>
                    </a:cubicBezTo>
                    <a:cubicBezTo>
                      <a:pt x="222" y="138"/>
                      <a:pt x="226" y="132"/>
                      <a:pt x="226" y="124"/>
                    </a:cubicBezTo>
                    <a:cubicBezTo>
                      <a:pt x="226" y="124"/>
                      <a:pt x="231" y="126"/>
                      <a:pt x="238" y="125"/>
                    </a:cubicBezTo>
                    <a:cubicBezTo>
                      <a:pt x="248" y="125"/>
                      <a:pt x="253" y="118"/>
                      <a:pt x="253" y="118"/>
                    </a:cubicBezTo>
                    <a:cubicBezTo>
                      <a:pt x="253" y="118"/>
                      <a:pt x="245" y="142"/>
                      <a:pt x="265" y="150"/>
                    </a:cubicBezTo>
                    <a:cubicBezTo>
                      <a:pt x="265" y="150"/>
                      <a:pt x="283" y="149"/>
                      <a:pt x="285" y="128"/>
                    </a:cubicBezTo>
                    <a:close/>
                    <a:moveTo>
                      <a:pt x="598" y="67"/>
                    </a:moveTo>
                    <a:cubicBezTo>
                      <a:pt x="601" y="38"/>
                      <a:pt x="625" y="18"/>
                      <a:pt x="644" y="15"/>
                    </a:cubicBezTo>
                    <a:cubicBezTo>
                      <a:pt x="670" y="10"/>
                      <a:pt x="673" y="28"/>
                      <a:pt x="673" y="33"/>
                    </a:cubicBezTo>
                    <a:cubicBezTo>
                      <a:pt x="673" y="38"/>
                      <a:pt x="669" y="48"/>
                      <a:pt x="658" y="48"/>
                    </a:cubicBezTo>
                    <a:cubicBezTo>
                      <a:pt x="646" y="49"/>
                      <a:pt x="649" y="35"/>
                      <a:pt x="649" y="31"/>
                    </a:cubicBezTo>
                    <a:cubicBezTo>
                      <a:pt x="643" y="32"/>
                      <a:pt x="643" y="32"/>
                      <a:pt x="643" y="32"/>
                    </a:cubicBezTo>
                    <a:cubicBezTo>
                      <a:pt x="643" y="32"/>
                      <a:pt x="641" y="39"/>
                      <a:pt x="643" y="45"/>
                    </a:cubicBezTo>
                    <a:cubicBezTo>
                      <a:pt x="644" y="49"/>
                      <a:pt x="648" y="55"/>
                      <a:pt x="654" y="55"/>
                    </a:cubicBezTo>
                    <a:cubicBezTo>
                      <a:pt x="654" y="55"/>
                      <a:pt x="622" y="80"/>
                      <a:pt x="626" y="112"/>
                    </a:cubicBezTo>
                    <a:cubicBezTo>
                      <a:pt x="626" y="112"/>
                      <a:pt x="596" y="95"/>
                      <a:pt x="598" y="67"/>
                    </a:cubicBezTo>
                    <a:close/>
                    <a:moveTo>
                      <a:pt x="187" y="21"/>
                    </a:moveTo>
                    <a:cubicBezTo>
                      <a:pt x="136" y="62"/>
                      <a:pt x="98" y="54"/>
                      <a:pt x="98" y="54"/>
                    </a:cubicBezTo>
                    <a:cubicBezTo>
                      <a:pt x="149" y="12"/>
                      <a:pt x="187" y="21"/>
                      <a:pt x="187" y="21"/>
                    </a:cubicBezTo>
                    <a:close/>
                    <a:moveTo>
                      <a:pt x="183" y="55"/>
                    </a:moveTo>
                    <a:cubicBezTo>
                      <a:pt x="183" y="48"/>
                      <a:pt x="188" y="44"/>
                      <a:pt x="194" y="44"/>
                    </a:cubicBezTo>
                    <a:cubicBezTo>
                      <a:pt x="199" y="44"/>
                      <a:pt x="205" y="50"/>
                      <a:pt x="205" y="59"/>
                    </a:cubicBezTo>
                    <a:cubicBezTo>
                      <a:pt x="205" y="68"/>
                      <a:pt x="198" y="76"/>
                      <a:pt x="194" y="77"/>
                    </a:cubicBezTo>
                    <a:cubicBezTo>
                      <a:pt x="194" y="77"/>
                      <a:pt x="182" y="63"/>
                      <a:pt x="183" y="55"/>
                    </a:cubicBezTo>
                    <a:close/>
                    <a:moveTo>
                      <a:pt x="146" y="84"/>
                    </a:moveTo>
                    <a:cubicBezTo>
                      <a:pt x="146" y="84"/>
                      <a:pt x="153" y="72"/>
                      <a:pt x="167" y="72"/>
                    </a:cubicBezTo>
                    <a:cubicBezTo>
                      <a:pt x="180" y="72"/>
                      <a:pt x="189" y="81"/>
                      <a:pt x="189" y="84"/>
                    </a:cubicBezTo>
                    <a:cubicBezTo>
                      <a:pt x="189" y="88"/>
                      <a:pt x="183" y="96"/>
                      <a:pt x="170" y="96"/>
                    </a:cubicBezTo>
                    <a:cubicBezTo>
                      <a:pt x="156" y="96"/>
                      <a:pt x="147" y="88"/>
                      <a:pt x="146" y="84"/>
                    </a:cubicBezTo>
                    <a:close/>
                    <a:moveTo>
                      <a:pt x="224" y="102"/>
                    </a:moveTo>
                    <a:cubicBezTo>
                      <a:pt x="218" y="102"/>
                      <a:pt x="209" y="93"/>
                      <a:pt x="209" y="93"/>
                    </a:cubicBezTo>
                    <a:cubicBezTo>
                      <a:pt x="210" y="91"/>
                      <a:pt x="217" y="88"/>
                      <a:pt x="224" y="87"/>
                    </a:cubicBezTo>
                    <a:cubicBezTo>
                      <a:pt x="230" y="87"/>
                      <a:pt x="237" y="94"/>
                      <a:pt x="237" y="95"/>
                    </a:cubicBezTo>
                    <a:cubicBezTo>
                      <a:pt x="237" y="96"/>
                      <a:pt x="229" y="102"/>
                      <a:pt x="224" y="102"/>
                    </a:cubicBezTo>
                    <a:close/>
                    <a:moveTo>
                      <a:pt x="246" y="100"/>
                    </a:moveTo>
                    <a:cubicBezTo>
                      <a:pt x="262" y="100"/>
                      <a:pt x="260" y="102"/>
                      <a:pt x="260" y="103"/>
                    </a:cubicBezTo>
                    <a:cubicBezTo>
                      <a:pt x="261" y="104"/>
                      <a:pt x="255" y="115"/>
                      <a:pt x="246" y="119"/>
                    </a:cubicBezTo>
                    <a:cubicBezTo>
                      <a:pt x="236" y="123"/>
                      <a:pt x="226" y="122"/>
                      <a:pt x="225" y="117"/>
                    </a:cubicBezTo>
                    <a:cubicBezTo>
                      <a:pt x="225" y="117"/>
                      <a:pt x="229" y="99"/>
                      <a:pt x="246" y="100"/>
                    </a:cubicBezTo>
                    <a:close/>
                    <a:moveTo>
                      <a:pt x="239" y="90"/>
                    </a:moveTo>
                    <a:cubicBezTo>
                      <a:pt x="233" y="85"/>
                      <a:pt x="230" y="74"/>
                      <a:pt x="233" y="68"/>
                    </a:cubicBezTo>
                    <a:cubicBezTo>
                      <a:pt x="233" y="68"/>
                      <a:pt x="244" y="61"/>
                      <a:pt x="254" y="72"/>
                    </a:cubicBezTo>
                    <a:cubicBezTo>
                      <a:pt x="262" y="82"/>
                      <a:pt x="261" y="95"/>
                      <a:pt x="260" y="95"/>
                    </a:cubicBezTo>
                    <a:cubicBezTo>
                      <a:pt x="260" y="96"/>
                      <a:pt x="249" y="99"/>
                      <a:pt x="239" y="90"/>
                    </a:cubicBezTo>
                    <a:close/>
                    <a:moveTo>
                      <a:pt x="204" y="88"/>
                    </a:moveTo>
                    <a:cubicBezTo>
                      <a:pt x="204" y="92"/>
                      <a:pt x="201" y="93"/>
                      <a:pt x="198" y="93"/>
                    </a:cubicBezTo>
                    <a:cubicBezTo>
                      <a:pt x="195" y="93"/>
                      <a:pt x="193" y="91"/>
                      <a:pt x="193" y="88"/>
                    </a:cubicBezTo>
                    <a:cubicBezTo>
                      <a:pt x="193" y="85"/>
                      <a:pt x="194" y="83"/>
                      <a:pt x="198" y="83"/>
                    </a:cubicBezTo>
                    <a:cubicBezTo>
                      <a:pt x="202" y="83"/>
                      <a:pt x="204" y="85"/>
                      <a:pt x="204" y="88"/>
                    </a:cubicBezTo>
                    <a:close/>
                    <a:moveTo>
                      <a:pt x="162" y="120"/>
                    </a:moveTo>
                    <a:cubicBezTo>
                      <a:pt x="162" y="120"/>
                      <a:pt x="158" y="112"/>
                      <a:pt x="150" y="110"/>
                    </a:cubicBezTo>
                    <a:cubicBezTo>
                      <a:pt x="150" y="110"/>
                      <a:pt x="160" y="107"/>
                      <a:pt x="165" y="100"/>
                    </a:cubicBezTo>
                    <a:cubicBezTo>
                      <a:pt x="172" y="100"/>
                      <a:pt x="172" y="100"/>
                      <a:pt x="172" y="100"/>
                    </a:cubicBezTo>
                    <a:cubicBezTo>
                      <a:pt x="172" y="100"/>
                      <a:pt x="163" y="110"/>
                      <a:pt x="162" y="120"/>
                    </a:cubicBezTo>
                    <a:close/>
                    <a:moveTo>
                      <a:pt x="127" y="118"/>
                    </a:moveTo>
                    <a:cubicBezTo>
                      <a:pt x="121" y="118"/>
                      <a:pt x="121" y="115"/>
                      <a:pt x="121" y="114"/>
                    </a:cubicBezTo>
                    <a:cubicBezTo>
                      <a:pt x="121" y="114"/>
                      <a:pt x="121" y="109"/>
                      <a:pt x="126" y="109"/>
                    </a:cubicBezTo>
                    <a:cubicBezTo>
                      <a:pt x="131" y="109"/>
                      <a:pt x="131" y="111"/>
                      <a:pt x="131" y="113"/>
                    </a:cubicBezTo>
                    <a:cubicBezTo>
                      <a:pt x="131" y="115"/>
                      <a:pt x="131" y="117"/>
                      <a:pt x="127" y="118"/>
                    </a:cubicBezTo>
                    <a:close/>
                    <a:moveTo>
                      <a:pt x="143" y="108"/>
                    </a:moveTo>
                    <a:cubicBezTo>
                      <a:pt x="136" y="109"/>
                      <a:pt x="131" y="107"/>
                      <a:pt x="131" y="102"/>
                    </a:cubicBezTo>
                    <a:cubicBezTo>
                      <a:pt x="131" y="102"/>
                      <a:pt x="134" y="90"/>
                      <a:pt x="143" y="88"/>
                    </a:cubicBezTo>
                    <a:cubicBezTo>
                      <a:pt x="143" y="88"/>
                      <a:pt x="147" y="94"/>
                      <a:pt x="161" y="99"/>
                    </a:cubicBezTo>
                    <a:cubicBezTo>
                      <a:pt x="161" y="102"/>
                      <a:pt x="148" y="108"/>
                      <a:pt x="143" y="108"/>
                    </a:cubicBezTo>
                    <a:close/>
                    <a:moveTo>
                      <a:pt x="109" y="84"/>
                    </a:moveTo>
                    <a:cubicBezTo>
                      <a:pt x="109" y="84"/>
                      <a:pt x="107" y="74"/>
                      <a:pt x="119" y="74"/>
                    </a:cubicBezTo>
                    <a:cubicBezTo>
                      <a:pt x="130" y="73"/>
                      <a:pt x="132" y="84"/>
                      <a:pt x="131" y="90"/>
                    </a:cubicBezTo>
                    <a:cubicBezTo>
                      <a:pt x="131" y="96"/>
                      <a:pt x="129" y="103"/>
                      <a:pt x="124" y="104"/>
                    </a:cubicBezTo>
                    <a:cubicBezTo>
                      <a:pt x="118" y="104"/>
                      <a:pt x="109" y="90"/>
                      <a:pt x="109" y="84"/>
                    </a:cubicBezTo>
                    <a:close/>
                    <a:moveTo>
                      <a:pt x="89" y="109"/>
                    </a:moveTo>
                    <a:cubicBezTo>
                      <a:pt x="89" y="109"/>
                      <a:pt x="93" y="100"/>
                      <a:pt x="102" y="100"/>
                    </a:cubicBezTo>
                    <a:cubicBezTo>
                      <a:pt x="112" y="99"/>
                      <a:pt x="117" y="104"/>
                      <a:pt x="117" y="110"/>
                    </a:cubicBezTo>
                    <a:cubicBezTo>
                      <a:pt x="117" y="116"/>
                      <a:pt x="110" y="119"/>
                      <a:pt x="103" y="120"/>
                    </a:cubicBezTo>
                    <a:cubicBezTo>
                      <a:pt x="96" y="120"/>
                      <a:pt x="89" y="113"/>
                      <a:pt x="89" y="109"/>
                    </a:cubicBezTo>
                    <a:close/>
                    <a:moveTo>
                      <a:pt x="118" y="149"/>
                    </a:moveTo>
                    <a:cubicBezTo>
                      <a:pt x="112" y="149"/>
                      <a:pt x="104" y="145"/>
                      <a:pt x="104" y="136"/>
                    </a:cubicBezTo>
                    <a:cubicBezTo>
                      <a:pt x="105" y="132"/>
                      <a:pt x="108" y="122"/>
                      <a:pt x="117" y="122"/>
                    </a:cubicBezTo>
                    <a:cubicBezTo>
                      <a:pt x="126" y="122"/>
                      <a:pt x="131" y="127"/>
                      <a:pt x="131" y="133"/>
                    </a:cubicBezTo>
                    <a:cubicBezTo>
                      <a:pt x="131" y="138"/>
                      <a:pt x="127" y="149"/>
                      <a:pt x="118" y="149"/>
                    </a:cubicBezTo>
                    <a:close/>
                    <a:moveTo>
                      <a:pt x="151" y="141"/>
                    </a:moveTo>
                    <a:cubicBezTo>
                      <a:pt x="138" y="142"/>
                      <a:pt x="133" y="125"/>
                      <a:pt x="133" y="122"/>
                    </a:cubicBezTo>
                    <a:cubicBezTo>
                      <a:pt x="133" y="122"/>
                      <a:pt x="135" y="114"/>
                      <a:pt x="143" y="114"/>
                    </a:cubicBezTo>
                    <a:cubicBezTo>
                      <a:pt x="151" y="114"/>
                      <a:pt x="161" y="120"/>
                      <a:pt x="161" y="130"/>
                    </a:cubicBezTo>
                    <a:cubicBezTo>
                      <a:pt x="161" y="139"/>
                      <a:pt x="156" y="141"/>
                      <a:pt x="151" y="141"/>
                    </a:cubicBezTo>
                    <a:close/>
                    <a:moveTo>
                      <a:pt x="174" y="133"/>
                    </a:moveTo>
                    <a:cubicBezTo>
                      <a:pt x="165" y="133"/>
                      <a:pt x="166" y="126"/>
                      <a:pt x="166" y="126"/>
                    </a:cubicBezTo>
                    <a:cubicBezTo>
                      <a:pt x="166" y="126"/>
                      <a:pt x="167" y="101"/>
                      <a:pt x="189" y="95"/>
                    </a:cubicBezTo>
                    <a:cubicBezTo>
                      <a:pt x="189" y="95"/>
                      <a:pt x="193" y="99"/>
                      <a:pt x="193" y="112"/>
                    </a:cubicBezTo>
                    <a:cubicBezTo>
                      <a:pt x="192" y="126"/>
                      <a:pt x="180" y="132"/>
                      <a:pt x="174" y="133"/>
                    </a:cubicBezTo>
                    <a:close/>
                    <a:moveTo>
                      <a:pt x="212" y="133"/>
                    </a:moveTo>
                    <a:cubicBezTo>
                      <a:pt x="206" y="133"/>
                      <a:pt x="197" y="124"/>
                      <a:pt x="197" y="113"/>
                    </a:cubicBezTo>
                    <a:cubicBezTo>
                      <a:pt x="197" y="113"/>
                      <a:pt x="196" y="98"/>
                      <a:pt x="204" y="98"/>
                    </a:cubicBezTo>
                    <a:cubicBezTo>
                      <a:pt x="212" y="98"/>
                      <a:pt x="220" y="104"/>
                      <a:pt x="221" y="116"/>
                    </a:cubicBezTo>
                    <a:cubicBezTo>
                      <a:pt x="223" y="127"/>
                      <a:pt x="219" y="133"/>
                      <a:pt x="212" y="133"/>
                    </a:cubicBezTo>
                    <a:close/>
                    <a:moveTo>
                      <a:pt x="267" y="145"/>
                    </a:moveTo>
                    <a:cubicBezTo>
                      <a:pt x="267" y="145"/>
                      <a:pt x="254" y="142"/>
                      <a:pt x="255" y="129"/>
                    </a:cubicBezTo>
                    <a:cubicBezTo>
                      <a:pt x="255" y="116"/>
                      <a:pt x="265" y="111"/>
                      <a:pt x="269" y="112"/>
                    </a:cubicBezTo>
                    <a:cubicBezTo>
                      <a:pt x="272" y="112"/>
                      <a:pt x="281" y="119"/>
                      <a:pt x="281" y="128"/>
                    </a:cubicBezTo>
                    <a:cubicBezTo>
                      <a:pt x="281" y="137"/>
                      <a:pt x="274" y="145"/>
                      <a:pt x="267" y="145"/>
                    </a:cubicBezTo>
                    <a:close/>
                    <a:moveTo>
                      <a:pt x="314" y="119"/>
                    </a:moveTo>
                    <a:cubicBezTo>
                      <a:pt x="313" y="136"/>
                      <a:pt x="297" y="131"/>
                      <a:pt x="292" y="128"/>
                    </a:cubicBezTo>
                    <a:cubicBezTo>
                      <a:pt x="287" y="125"/>
                      <a:pt x="279" y="112"/>
                      <a:pt x="279" y="105"/>
                    </a:cubicBezTo>
                    <a:cubicBezTo>
                      <a:pt x="279" y="105"/>
                      <a:pt x="315" y="103"/>
                      <a:pt x="314" y="119"/>
                    </a:cubicBezTo>
                    <a:close/>
                    <a:moveTo>
                      <a:pt x="271" y="106"/>
                    </a:moveTo>
                    <a:cubicBezTo>
                      <a:pt x="266" y="106"/>
                      <a:pt x="264" y="102"/>
                      <a:pt x="264" y="99"/>
                    </a:cubicBezTo>
                    <a:cubicBezTo>
                      <a:pt x="264" y="97"/>
                      <a:pt x="266" y="91"/>
                      <a:pt x="271" y="91"/>
                    </a:cubicBezTo>
                    <a:cubicBezTo>
                      <a:pt x="275" y="91"/>
                      <a:pt x="277" y="95"/>
                      <a:pt x="277" y="98"/>
                    </a:cubicBezTo>
                    <a:cubicBezTo>
                      <a:pt x="277" y="102"/>
                      <a:pt x="276" y="106"/>
                      <a:pt x="271" y="106"/>
                    </a:cubicBezTo>
                    <a:close/>
                    <a:moveTo>
                      <a:pt x="319" y="87"/>
                    </a:moveTo>
                    <a:cubicBezTo>
                      <a:pt x="319" y="91"/>
                      <a:pt x="313" y="101"/>
                      <a:pt x="297" y="101"/>
                    </a:cubicBezTo>
                    <a:cubicBezTo>
                      <a:pt x="283" y="101"/>
                      <a:pt x="279" y="93"/>
                      <a:pt x="279" y="89"/>
                    </a:cubicBezTo>
                    <a:cubicBezTo>
                      <a:pt x="279" y="89"/>
                      <a:pt x="291" y="73"/>
                      <a:pt x="304" y="73"/>
                    </a:cubicBezTo>
                    <a:cubicBezTo>
                      <a:pt x="317" y="73"/>
                      <a:pt x="319" y="84"/>
                      <a:pt x="319" y="87"/>
                    </a:cubicBezTo>
                    <a:close/>
                    <a:moveTo>
                      <a:pt x="276" y="52"/>
                    </a:moveTo>
                    <a:cubicBezTo>
                      <a:pt x="283" y="51"/>
                      <a:pt x="286" y="57"/>
                      <a:pt x="286" y="65"/>
                    </a:cubicBezTo>
                    <a:cubicBezTo>
                      <a:pt x="286" y="74"/>
                      <a:pt x="280" y="85"/>
                      <a:pt x="272" y="85"/>
                    </a:cubicBezTo>
                    <a:cubicBezTo>
                      <a:pt x="272" y="85"/>
                      <a:pt x="264" y="81"/>
                      <a:pt x="264" y="68"/>
                    </a:cubicBezTo>
                    <a:cubicBezTo>
                      <a:pt x="265" y="55"/>
                      <a:pt x="269" y="52"/>
                      <a:pt x="276" y="52"/>
                    </a:cubicBezTo>
                    <a:close/>
                    <a:moveTo>
                      <a:pt x="239" y="62"/>
                    </a:moveTo>
                    <a:cubicBezTo>
                      <a:pt x="239" y="62"/>
                      <a:pt x="221" y="61"/>
                      <a:pt x="229" y="82"/>
                    </a:cubicBezTo>
                    <a:cubicBezTo>
                      <a:pt x="211" y="90"/>
                      <a:pt x="203" y="78"/>
                      <a:pt x="203" y="78"/>
                    </a:cubicBezTo>
                    <a:cubicBezTo>
                      <a:pt x="203" y="78"/>
                      <a:pt x="217" y="52"/>
                      <a:pt x="228" y="53"/>
                    </a:cubicBezTo>
                    <a:cubicBezTo>
                      <a:pt x="235" y="53"/>
                      <a:pt x="239" y="62"/>
                      <a:pt x="239" y="62"/>
                    </a:cubicBezTo>
                    <a:close/>
                    <a:moveTo>
                      <a:pt x="526" y="106"/>
                    </a:moveTo>
                    <a:cubicBezTo>
                      <a:pt x="537" y="112"/>
                      <a:pt x="535" y="123"/>
                      <a:pt x="532" y="128"/>
                    </a:cubicBezTo>
                    <a:cubicBezTo>
                      <a:pt x="529" y="132"/>
                      <a:pt x="521" y="133"/>
                      <a:pt x="512" y="125"/>
                    </a:cubicBezTo>
                    <a:cubicBezTo>
                      <a:pt x="502" y="117"/>
                      <a:pt x="506" y="104"/>
                      <a:pt x="506" y="104"/>
                    </a:cubicBezTo>
                    <a:cubicBezTo>
                      <a:pt x="506" y="104"/>
                      <a:pt x="516" y="100"/>
                      <a:pt x="526" y="106"/>
                    </a:cubicBezTo>
                    <a:close/>
                    <a:moveTo>
                      <a:pt x="548" y="92"/>
                    </a:moveTo>
                    <a:cubicBezTo>
                      <a:pt x="548" y="98"/>
                      <a:pt x="540" y="102"/>
                      <a:pt x="530" y="101"/>
                    </a:cubicBezTo>
                    <a:cubicBezTo>
                      <a:pt x="520" y="101"/>
                      <a:pt x="512" y="97"/>
                      <a:pt x="511" y="91"/>
                    </a:cubicBezTo>
                    <a:cubicBezTo>
                      <a:pt x="511" y="91"/>
                      <a:pt x="513" y="77"/>
                      <a:pt x="530" y="77"/>
                    </a:cubicBezTo>
                    <a:cubicBezTo>
                      <a:pt x="544" y="78"/>
                      <a:pt x="548" y="85"/>
                      <a:pt x="548" y="92"/>
                    </a:cubicBezTo>
                    <a:close/>
                    <a:moveTo>
                      <a:pt x="497" y="101"/>
                    </a:moveTo>
                    <a:cubicBezTo>
                      <a:pt x="493" y="101"/>
                      <a:pt x="491" y="97"/>
                      <a:pt x="491" y="93"/>
                    </a:cubicBezTo>
                    <a:cubicBezTo>
                      <a:pt x="491" y="91"/>
                      <a:pt x="493" y="88"/>
                      <a:pt x="497" y="88"/>
                    </a:cubicBezTo>
                    <a:cubicBezTo>
                      <a:pt x="501" y="88"/>
                      <a:pt x="503" y="91"/>
                      <a:pt x="503" y="94"/>
                    </a:cubicBezTo>
                    <a:cubicBezTo>
                      <a:pt x="503" y="97"/>
                      <a:pt x="502" y="101"/>
                      <a:pt x="497" y="101"/>
                    </a:cubicBezTo>
                    <a:close/>
                    <a:moveTo>
                      <a:pt x="468" y="78"/>
                    </a:moveTo>
                    <a:cubicBezTo>
                      <a:pt x="468" y="78"/>
                      <a:pt x="483" y="74"/>
                      <a:pt x="484" y="64"/>
                    </a:cubicBezTo>
                    <a:cubicBezTo>
                      <a:pt x="484" y="61"/>
                      <a:pt x="484" y="61"/>
                      <a:pt x="484" y="61"/>
                    </a:cubicBezTo>
                    <a:cubicBezTo>
                      <a:pt x="484" y="61"/>
                      <a:pt x="493" y="74"/>
                      <a:pt x="493" y="80"/>
                    </a:cubicBezTo>
                    <a:cubicBezTo>
                      <a:pt x="492" y="86"/>
                      <a:pt x="474" y="90"/>
                      <a:pt x="468" y="78"/>
                    </a:cubicBezTo>
                    <a:close/>
                    <a:moveTo>
                      <a:pt x="460" y="86"/>
                    </a:moveTo>
                    <a:cubicBezTo>
                      <a:pt x="460" y="79"/>
                      <a:pt x="460" y="79"/>
                      <a:pt x="460" y="79"/>
                    </a:cubicBezTo>
                    <a:cubicBezTo>
                      <a:pt x="461" y="81"/>
                      <a:pt x="466" y="85"/>
                      <a:pt x="466" y="85"/>
                    </a:cubicBezTo>
                    <a:lnTo>
                      <a:pt x="460" y="86"/>
                    </a:lnTo>
                    <a:close/>
                    <a:moveTo>
                      <a:pt x="509" y="52"/>
                    </a:moveTo>
                    <a:cubicBezTo>
                      <a:pt x="520" y="52"/>
                      <a:pt x="519" y="62"/>
                      <a:pt x="519" y="67"/>
                    </a:cubicBezTo>
                    <a:cubicBezTo>
                      <a:pt x="519" y="71"/>
                      <a:pt x="514" y="83"/>
                      <a:pt x="505" y="83"/>
                    </a:cubicBezTo>
                    <a:cubicBezTo>
                      <a:pt x="495" y="83"/>
                      <a:pt x="495" y="67"/>
                      <a:pt x="495" y="67"/>
                    </a:cubicBezTo>
                    <a:cubicBezTo>
                      <a:pt x="495" y="67"/>
                      <a:pt x="498" y="52"/>
                      <a:pt x="509" y="52"/>
                    </a:cubicBezTo>
                    <a:close/>
                    <a:moveTo>
                      <a:pt x="440" y="48"/>
                    </a:moveTo>
                    <a:cubicBezTo>
                      <a:pt x="440" y="53"/>
                      <a:pt x="440" y="53"/>
                      <a:pt x="440" y="53"/>
                    </a:cubicBezTo>
                    <a:cubicBezTo>
                      <a:pt x="440" y="53"/>
                      <a:pt x="432" y="54"/>
                      <a:pt x="432" y="51"/>
                    </a:cubicBezTo>
                    <a:cubicBezTo>
                      <a:pt x="432" y="51"/>
                      <a:pt x="432" y="47"/>
                      <a:pt x="440" y="48"/>
                    </a:cubicBezTo>
                    <a:close/>
                    <a:moveTo>
                      <a:pt x="460" y="18"/>
                    </a:moveTo>
                    <a:cubicBezTo>
                      <a:pt x="471" y="17"/>
                      <a:pt x="472" y="27"/>
                      <a:pt x="472" y="31"/>
                    </a:cubicBezTo>
                    <a:cubicBezTo>
                      <a:pt x="471" y="35"/>
                      <a:pt x="469" y="43"/>
                      <a:pt x="458" y="43"/>
                    </a:cubicBezTo>
                    <a:cubicBezTo>
                      <a:pt x="447" y="43"/>
                      <a:pt x="448" y="47"/>
                      <a:pt x="444" y="45"/>
                    </a:cubicBezTo>
                    <a:cubicBezTo>
                      <a:pt x="439" y="43"/>
                      <a:pt x="444" y="34"/>
                      <a:pt x="444" y="34"/>
                    </a:cubicBezTo>
                    <a:cubicBezTo>
                      <a:pt x="444" y="34"/>
                      <a:pt x="449" y="19"/>
                      <a:pt x="460" y="18"/>
                    </a:cubicBezTo>
                    <a:close/>
                    <a:moveTo>
                      <a:pt x="417" y="34"/>
                    </a:moveTo>
                    <a:cubicBezTo>
                      <a:pt x="414" y="31"/>
                      <a:pt x="409" y="18"/>
                      <a:pt x="418" y="13"/>
                    </a:cubicBezTo>
                    <a:cubicBezTo>
                      <a:pt x="418" y="13"/>
                      <a:pt x="431" y="8"/>
                      <a:pt x="438" y="24"/>
                    </a:cubicBezTo>
                    <a:cubicBezTo>
                      <a:pt x="444" y="40"/>
                      <a:pt x="434" y="44"/>
                      <a:pt x="434" y="44"/>
                    </a:cubicBezTo>
                    <a:cubicBezTo>
                      <a:pt x="434" y="44"/>
                      <a:pt x="424" y="40"/>
                      <a:pt x="417" y="34"/>
                    </a:cubicBezTo>
                    <a:close/>
                    <a:moveTo>
                      <a:pt x="392" y="44"/>
                    </a:moveTo>
                    <a:cubicBezTo>
                      <a:pt x="392" y="44"/>
                      <a:pt x="396" y="35"/>
                      <a:pt x="404" y="36"/>
                    </a:cubicBezTo>
                    <a:cubicBezTo>
                      <a:pt x="413" y="36"/>
                      <a:pt x="428" y="44"/>
                      <a:pt x="428" y="49"/>
                    </a:cubicBezTo>
                    <a:cubicBezTo>
                      <a:pt x="428" y="53"/>
                      <a:pt x="417" y="56"/>
                      <a:pt x="410" y="55"/>
                    </a:cubicBezTo>
                    <a:cubicBezTo>
                      <a:pt x="400" y="55"/>
                      <a:pt x="393" y="51"/>
                      <a:pt x="392" y="44"/>
                    </a:cubicBezTo>
                    <a:close/>
                    <a:moveTo>
                      <a:pt x="460" y="46"/>
                    </a:moveTo>
                    <a:cubicBezTo>
                      <a:pt x="478" y="46"/>
                      <a:pt x="479" y="57"/>
                      <a:pt x="479" y="61"/>
                    </a:cubicBezTo>
                    <a:cubicBezTo>
                      <a:pt x="479" y="66"/>
                      <a:pt x="473" y="72"/>
                      <a:pt x="464" y="72"/>
                    </a:cubicBezTo>
                    <a:cubicBezTo>
                      <a:pt x="454" y="72"/>
                      <a:pt x="444" y="63"/>
                      <a:pt x="444" y="58"/>
                    </a:cubicBezTo>
                    <a:cubicBezTo>
                      <a:pt x="444" y="58"/>
                      <a:pt x="442" y="47"/>
                      <a:pt x="460" y="46"/>
                    </a:cubicBezTo>
                    <a:close/>
                    <a:moveTo>
                      <a:pt x="404" y="83"/>
                    </a:moveTo>
                    <a:cubicBezTo>
                      <a:pt x="398" y="78"/>
                      <a:pt x="396" y="70"/>
                      <a:pt x="412" y="63"/>
                    </a:cubicBezTo>
                    <a:cubicBezTo>
                      <a:pt x="428" y="55"/>
                      <a:pt x="431" y="59"/>
                      <a:pt x="431" y="59"/>
                    </a:cubicBezTo>
                    <a:cubicBezTo>
                      <a:pt x="431" y="59"/>
                      <a:pt x="431" y="71"/>
                      <a:pt x="426" y="79"/>
                    </a:cubicBezTo>
                    <a:cubicBezTo>
                      <a:pt x="421" y="87"/>
                      <a:pt x="410" y="88"/>
                      <a:pt x="404" y="83"/>
                    </a:cubicBezTo>
                    <a:close/>
                    <a:moveTo>
                      <a:pt x="432" y="76"/>
                    </a:moveTo>
                    <a:cubicBezTo>
                      <a:pt x="431" y="57"/>
                      <a:pt x="437" y="60"/>
                      <a:pt x="437" y="60"/>
                    </a:cubicBezTo>
                    <a:cubicBezTo>
                      <a:pt x="437" y="60"/>
                      <a:pt x="453" y="74"/>
                      <a:pt x="454" y="82"/>
                    </a:cubicBezTo>
                    <a:cubicBezTo>
                      <a:pt x="454" y="90"/>
                      <a:pt x="446" y="95"/>
                      <a:pt x="443" y="95"/>
                    </a:cubicBezTo>
                    <a:cubicBezTo>
                      <a:pt x="443" y="95"/>
                      <a:pt x="432" y="94"/>
                      <a:pt x="432" y="76"/>
                    </a:cubicBezTo>
                    <a:close/>
                    <a:moveTo>
                      <a:pt x="451" y="102"/>
                    </a:moveTo>
                    <a:cubicBezTo>
                      <a:pt x="451" y="102"/>
                      <a:pt x="452" y="90"/>
                      <a:pt x="472" y="90"/>
                    </a:cubicBezTo>
                    <a:cubicBezTo>
                      <a:pt x="486" y="90"/>
                      <a:pt x="487" y="97"/>
                      <a:pt x="487" y="97"/>
                    </a:cubicBezTo>
                    <a:cubicBezTo>
                      <a:pt x="487" y="97"/>
                      <a:pt x="479" y="113"/>
                      <a:pt x="466" y="113"/>
                    </a:cubicBezTo>
                    <a:cubicBezTo>
                      <a:pt x="457" y="113"/>
                      <a:pt x="452" y="108"/>
                      <a:pt x="451" y="102"/>
                    </a:cubicBezTo>
                    <a:close/>
                    <a:moveTo>
                      <a:pt x="479" y="123"/>
                    </a:moveTo>
                    <a:cubicBezTo>
                      <a:pt x="479" y="109"/>
                      <a:pt x="491" y="103"/>
                      <a:pt x="493" y="103"/>
                    </a:cubicBezTo>
                    <a:cubicBezTo>
                      <a:pt x="495" y="103"/>
                      <a:pt x="504" y="111"/>
                      <a:pt x="503" y="125"/>
                    </a:cubicBezTo>
                    <a:cubicBezTo>
                      <a:pt x="503" y="131"/>
                      <a:pt x="499" y="138"/>
                      <a:pt x="491" y="139"/>
                    </a:cubicBezTo>
                    <a:cubicBezTo>
                      <a:pt x="491" y="139"/>
                      <a:pt x="479" y="137"/>
                      <a:pt x="479" y="123"/>
                    </a:cubicBezTo>
                    <a:close/>
                    <a:moveTo>
                      <a:pt x="504" y="136"/>
                    </a:moveTo>
                    <a:cubicBezTo>
                      <a:pt x="504" y="136"/>
                      <a:pt x="507" y="130"/>
                      <a:pt x="508" y="128"/>
                    </a:cubicBezTo>
                    <a:cubicBezTo>
                      <a:pt x="508" y="127"/>
                      <a:pt x="515" y="136"/>
                      <a:pt x="526" y="136"/>
                    </a:cubicBezTo>
                    <a:cubicBezTo>
                      <a:pt x="537" y="136"/>
                      <a:pt x="539" y="122"/>
                      <a:pt x="539" y="122"/>
                    </a:cubicBezTo>
                    <a:cubicBezTo>
                      <a:pt x="539" y="122"/>
                      <a:pt x="569" y="141"/>
                      <a:pt x="575" y="142"/>
                    </a:cubicBezTo>
                    <a:cubicBezTo>
                      <a:pt x="575" y="142"/>
                      <a:pt x="520" y="145"/>
                      <a:pt x="504" y="136"/>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31" name="Freeform 13"/>
              <p:cNvSpPr/>
              <p:nvPr/>
            </p:nvSpPr>
            <p:spPr bwMode="auto">
              <a:xfrm>
                <a:off x="3138488" y="1941513"/>
                <a:ext cx="263525" cy="198438"/>
              </a:xfrm>
              <a:custGeom>
                <a:avLst/>
                <a:gdLst>
                  <a:gd name="T0" fmla="*/ 0 w 70"/>
                  <a:gd name="T1" fmla="*/ 40 h 52"/>
                  <a:gd name="T2" fmla="*/ 70 w 70"/>
                  <a:gd name="T3" fmla="*/ 11 h 52"/>
                  <a:gd name="T4" fmla="*/ 35 w 70"/>
                  <a:gd name="T5" fmla="*/ 13 h 52"/>
                  <a:gd name="T6" fmla="*/ 0 w 70"/>
                  <a:gd name="T7" fmla="*/ 40 h 52"/>
                </a:gdLst>
                <a:ahLst/>
                <a:cxnLst>
                  <a:cxn ang="0">
                    <a:pos x="T0" y="T1"/>
                  </a:cxn>
                  <a:cxn ang="0">
                    <a:pos x="T2" y="T3"/>
                  </a:cxn>
                  <a:cxn ang="0">
                    <a:pos x="T4" y="T5"/>
                  </a:cxn>
                  <a:cxn ang="0">
                    <a:pos x="T6" y="T7"/>
                  </a:cxn>
                </a:cxnLst>
                <a:rect l="0" t="0" r="r" b="b"/>
                <a:pathLst>
                  <a:path w="70" h="52">
                    <a:moveTo>
                      <a:pt x="0" y="40"/>
                    </a:moveTo>
                    <a:cubicBezTo>
                      <a:pt x="0" y="40"/>
                      <a:pt x="51" y="52"/>
                      <a:pt x="70" y="11"/>
                    </a:cubicBezTo>
                    <a:cubicBezTo>
                      <a:pt x="70" y="11"/>
                      <a:pt x="55" y="0"/>
                      <a:pt x="35" y="13"/>
                    </a:cubicBezTo>
                    <a:cubicBezTo>
                      <a:pt x="15" y="26"/>
                      <a:pt x="9" y="38"/>
                      <a:pt x="0" y="40"/>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32" name="Freeform 14"/>
              <p:cNvSpPr/>
              <p:nvPr/>
            </p:nvSpPr>
            <p:spPr bwMode="auto">
              <a:xfrm>
                <a:off x="4243388" y="1604963"/>
                <a:ext cx="296863" cy="163513"/>
              </a:xfrm>
              <a:custGeom>
                <a:avLst/>
                <a:gdLst>
                  <a:gd name="T0" fmla="*/ 0 w 79"/>
                  <a:gd name="T1" fmla="*/ 5 h 43"/>
                  <a:gd name="T2" fmla="*/ 23 w 79"/>
                  <a:gd name="T3" fmla="*/ 21 h 43"/>
                  <a:gd name="T4" fmla="*/ 79 w 79"/>
                  <a:gd name="T5" fmla="*/ 29 h 43"/>
                  <a:gd name="T6" fmla="*/ 40 w 79"/>
                  <a:gd name="T7" fmla="*/ 10 h 43"/>
                  <a:gd name="T8" fmla="*/ 0 w 79"/>
                  <a:gd name="T9" fmla="*/ 5 h 43"/>
                </a:gdLst>
                <a:ahLst/>
                <a:cxnLst>
                  <a:cxn ang="0">
                    <a:pos x="T0" y="T1"/>
                  </a:cxn>
                  <a:cxn ang="0">
                    <a:pos x="T2" y="T3"/>
                  </a:cxn>
                  <a:cxn ang="0">
                    <a:pos x="T4" y="T5"/>
                  </a:cxn>
                  <a:cxn ang="0">
                    <a:pos x="T6" y="T7"/>
                  </a:cxn>
                  <a:cxn ang="0">
                    <a:pos x="T8" y="T9"/>
                  </a:cxn>
                </a:cxnLst>
                <a:rect l="0" t="0" r="r" b="b"/>
                <a:pathLst>
                  <a:path w="79" h="43">
                    <a:moveTo>
                      <a:pt x="0" y="5"/>
                    </a:moveTo>
                    <a:cubicBezTo>
                      <a:pt x="0" y="5"/>
                      <a:pt x="11" y="11"/>
                      <a:pt x="23" y="21"/>
                    </a:cubicBezTo>
                    <a:cubicBezTo>
                      <a:pt x="36" y="31"/>
                      <a:pt x="58" y="43"/>
                      <a:pt x="79" y="29"/>
                    </a:cubicBezTo>
                    <a:cubicBezTo>
                      <a:pt x="79" y="29"/>
                      <a:pt x="56" y="23"/>
                      <a:pt x="40" y="10"/>
                    </a:cubicBezTo>
                    <a:cubicBezTo>
                      <a:pt x="33" y="3"/>
                      <a:pt x="15" y="0"/>
                      <a:pt x="0" y="5"/>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33" name="Freeform 15"/>
              <p:cNvSpPr/>
              <p:nvPr/>
            </p:nvSpPr>
            <p:spPr bwMode="auto">
              <a:xfrm>
                <a:off x="4997451" y="1558925"/>
                <a:ext cx="307975" cy="274638"/>
              </a:xfrm>
              <a:custGeom>
                <a:avLst/>
                <a:gdLst>
                  <a:gd name="T0" fmla="*/ 82 w 82"/>
                  <a:gd name="T1" fmla="*/ 72 h 72"/>
                  <a:gd name="T2" fmla="*/ 41 w 82"/>
                  <a:gd name="T3" fmla="*/ 43 h 72"/>
                  <a:gd name="T4" fmla="*/ 0 w 82"/>
                  <a:gd name="T5" fmla="*/ 10 h 72"/>
                  <a:gd name="T6" fmla="*/ 82 w 82"/>
                  <a:gd name="T7" fmla="*/ 72 h 72"/>
                </a:gdLst>
                <a:ahLst/>
                <a:cxnLst>
                  <a:cxn ang="0">
                    <a:pos x="T0" y="T1"/>
                  </a:cxn>
                  <a:cxn ang="0">
                    <a:pos x="T2" y="T3"/>
                  </a:cxn>
                  <a:cxn ang="0">
                    <a:pos x="T4" y="T5"/>
                  </a:cxn>
                  <a:cxn ang="0">
                    <a:pos x="T6" y="T7"/>
                  </a:cxn>
                </a:cxnLst>
                <a:rect l="0" t="0" r="r" b="b"/>
                <a:pathLst>
                  <a:path w="82" h="72">
                    <a:moveTo>
                      <a:pt x="82" y="72"/>
                    </a:moveTo>
                    <a:cubicBezTo>
                      <a:pt x="82" y="72"/>
                      <a:pt x="60" y="70"/>
                      <a:pt x="41" y="43"/>
                    </a:cubicBezTo>
                    <a:cubicBezTo>
                      <a:pt x="27" y="24"/>
                      <a:pt x="7" y="11"/>
                      <a:pt x="0" y="10"/>
                    </a:cubicBezTo>
                    <a:cubicBezTo>
                      <a:pt x="0" y="10"/>
                      <a:pt x="61" y="0"/>
                      <a:pt x="82" y="72"/>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34" name="Freeform 16"/>
              <p:cNvSpPr/>
              <p:nvPr/>
            </p:nvSpPr>
            <p:spPr bwMode="auto">
              <a:xfrm>
                <a:off x="5467351" y="1584325"/>
                <a:ext cx="434975" cy="292100"/>
              </a:xfrm>
              <a:custGeom>
                <a:avLst/>
                <a:gdLst>
                  <a:gd name="T0" fmla="*/ 0 w 116"/>
                  <a:gd name="T1" fmla="*/ 76 h 76"/>
                  <a:gd name="T2" fmla="*/ 51 w 116"/>
                  <a:gd name="T3" fmla="*/ 54 h 76"/>
                  <a:gd name="T4" fmla="*/ 116 w 116"/>
                  <a:gd name="T5" fmla="*/ 0 h 76"/>
                  <a:gd name="T6" fmla="*/ 57 w 116"/>
                  <a:gd name="T7" fmla="*/ 29 h 76"/>
                  <a:gd name="T8" fmla="*/ 0 w 116"/>
                  <a:gd name="T9" fmla="*/ 76 h 76"/>
                </a:gdLst>
                <a:ahLst/>
                <a:cxnLst>
                  <a:cxn ang="0">
                    <a:pos x="T0" y="T1"/>
                  </a:cxn>
                  <a:cxn ang="0">
                    <a:pos x="T2" y="T3"/>
                  </a:cxn>
                  <a:cxn ang="0">
                    <a:pos x="T4" y="T5"/>
                  </a:cxn>
                  <a:cxn ang="0">
                    <a:pos x="T6" y="T7"/>
                  </a:cxn>
                  <a:cxn ang="0">
                    <a:pos x="T8" y="T9"/>
                  </a:cxn>
                </a:cxnLst>
                <a:rect l="0" t="0" r="r" b="b"/>
                <a:pathLst>
                  <a:path w="116" h="76">
                    <a:moveTo>
                      <a:pt x="0" y="76"/>
                    </a:moveTo>
                    <a:cubicBezTo>
                      <a:pt x="0" y="76"/>
                      <a:pt x="24" y="59"/>
                      <a:pt x="51" y="54"/>
                    </a:cubicBezTo>
                    <a:cubicBezTo>
                      <a:pt x="77" y="48"/>
                      <a:pt x="103" y="36"/>
                      <a:pt x="116" y="0"/>
                    </a:cubicBezTo>
                    <a:cubicBezTo>
                      <a:pt x="116" y="0"/>
                      <a:pt x="107" y="14"/>
                      <a:pt x="57" y="29"/>
                    </a:cubicBezTo>
                    <a:cubicBezTo>
                      <a:pt x="31" y="37"/>
                      <a:pt x="3" y="59"/>
                      <a:pt x="0" y="76"/>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grpSp>
        <p:grpSp>
          <p:nvGrpSpPr>
            <p:cNvPr id="35" name="组合 34"/>
            <p:cNvGrpSpPr/>
            <p:nvPr/>
          </p:nvGrpSpPr>
          <p:grpSpPr>
            <a:xfrm flipH="1">
              <a:off x="6782765" y="850548"/>
              <a:ext cx="1466120" cy="275370"/>
              <a:chOff x="3086101" y="1546221"/>
              <a:chExt cx="2978150" cy="593730"/>
            </a:xfrm>
            <a:solidFill>
              <a:srgbClr val="4956B4"/>
            </a:solidFill>
          </p:grpSpPr>
          <p:sp>
            <p:nvSpPr>
              <p:cNvPr id="36" name="Freeform 12"/>
              <p:cNvSpPr>
                <a:spLocks noEditPoints="1"/>
              </p:cNvSpPr>
              <p:nvPr/>
            </p:nvSpPr>
            <p:spPr bwMode="auto">
              <a:xfrm>
                <a:off x="3086101" y="1546221"/>
                <a:ext cx="2978150" cy="593726"/>
              </a:xfrm>
              <a:custGeom>
                <a:avLst/>
                <a:gdLst>
                  <a:gd name="T0" fmla="*/ 322 w 793"/>
                  <a:gd name="T1" fmla="*/ 86 h 155"/>
                  <a:gd name="T2" fmla="*/ 236 w 793"/>
                  <a:gd name="T3" fmla="*/ 49 h 155"/>
                  <a:gd name="T4" fmla="*/ 383 w 793"/>
                  <a:gd name="T5" fmla="*/ 134 h 155"/>
                  <a:gd name="T6" fmla="*/ 342 w 793"/>
                  <a:gd name="T7" fmla="*/ 124 h 155"/>
                  <a:gd name="T8" fmla="*/ 655 w 793"/>
                  <a:gd name="T9" fmla="*/ 130 h 155"/>
                  <a:gd name="T10" fmla="*/ 705 w 793"/>
                  <a:gd name="T11" fmla="*/ 62 h 155"/>
                  <a:gd name="T12" fmla="*/ 594 w 793"/>
                  <a:gd name="T13" fmla="*/ 68 h 155"/>
                  <a:gd name="T14" fmla="*/ 649 w 793"/>
                  <a:gd name="T15" fmla="*/ 125 h 155"/>
                  <a:gd name="T16" fmla="*/ 525 w 793"/>
                  <a:gd name="T17" fmla="*/ 65 h 155"/>
                  <a:gd name="T18" fmla="*/ 464 w 793"/>
                  <a:gd name="T19" fmla="*/ 14 h 155"/>
                  <a:gd name="T20" fmla="*/ 387 w 793"/>
                  <a:gd name="T21" fmla="*/ 40 h 155"/>
                  <a:gd name="T22" fmla="*/ 411 w 793"/>
                  <a:gd name="T23" fmla="*/ 59 h 155"/>
                  <a:gd name="T24" fmla="*/ 458 w 793"/>
                  <a:gd name="T25" fmla="*/ 115 h 155"/>
                  <a:gd name="T26" fmla="*/ 94 w 793"/>
                  <a:gd name="T27" fmla="*/ 50 h 155"/>
                  <a:gd name="T28" fmla="*/ 99 w 793"/>
                  <a:gd name="T29" fmla="*/ 38 h 155"/>
                  <a:gd name="T30" fmla="*/ 208 w 793"/>
                  <a:gd name="T31" fmla="*/ 21 h 155"/>
                  <a:gd name="T32" fmla="*/ 186 w 793"/>
                  <a:gd name="T33" fmla="*/ 74 h 155"/>
                  <a:gd name="T34" fmla="*/ 105 w 793"/>
                  <a:gd name="T35" fmla="*/ 93 h 155"/>
                  <a:gd name="T36" fmla="*/ 88 w 793"/>
                  <a:gd name="T37" fmla="*/ 118 h 155"/>
                  <a:gd name="T38" fmla="*/ 150 w 793"/>
                  <a:gd name="T39" fmla="*/ 146 h 155"/>
                  <a:gd name="T40" fmla="*/ 226 w 793"/>
                  <a:gd name="T41" fmla="*/ 124 h 155"/>
                  <a:gd name="T42" fmla="*/ 598 w 793"/>
                  <a:gd name="T43" fmla="*/ 67 h 155"/>
                  <a:gd name="T44" fmla="*/ 643 w 793"/>
                  <a:gd name="T45" fmla="*/ 32 h 155"/>
                  <a:gd name="T46" fmla="*/ 187 w 793"/>
                  <a:gd name="T47" fmla="*/ 21 h 155"/>
                  <a:gd name="T48" fmla="*/ 205 w 793"/>
                  <a:gd name="T49" fmla="*/ 59 h 155"/>
                  <a:gd name="T50" fmla="*/ 189 w 793"/>
                  <a:gd name="T51" fmla="*/ 84 h 155"/>
                  <a:gd name="T52" fmla="*/ 224 w 793"/>
                  <a:gd name="T53" fmla="*/ 87 h 155"/>
                  <a:gd name="T54" fmla="*/ 246 w 793"/>
                  <a:gd name="T55" fmla="*/ 119 h 155"/>
                  <a:gd name="T56" fmla="*/ 254 w 793"/>
                  <a:gd name="T57" fmla="*/ 72 h 155"/>
                  <a:gd name="T58" fmla="*/ 193 w 793"/>
                  <a:gd name="T59" fmla="*/ 88 h 155"/>
                  <a:gd name="T60" fmla="*/ 165 w 793"/>
                  <a:gd name="T61" fmla="*/ 100 h 155"/>
                  <a:gd name="T62" fmla="*/ 126 w 793"/>
                  <a:gd name="T63" fmla="*/ 109 h 155"/>
                  <a:gd name="T64" fmla="*/ 143 w 793"/>
                  <a:gd name="T65" fmla="*/ 88 h 155"/>
                  <a:gd name="T66" fmla="*/ 131 w 793"/>
                  <a:gd name="T67" fmla="*/ 90 h 155"/>
                  <a:gd name="T68" fmla="*/ 117 w 793"/>
                  <a:gd name="T69" fmla="*/ 110 h 155"/>
                  <a:gd name="T70" fmla="*/ 117 w 793"/>
                  <a:gd name="T71" fmla="*/ 122 h 155"/>
                  <a:gd name="T72" fmla="*/ 143 w 793"/>
                  <a:gd name="T73" fmla="*/ 114 h 155"/>
                  <a:gd name="T74" fmla="*/ 189 w 793"/>
                  <a:gd name="T75" fmla="*/ 95 h 155"/>
                  <a:gd name="T76" fmla="*/ 204 w 793"/>
                  <a:gd name="T77" fmla="*/ 98 h 155"/>
                  <a:gd name="T78" fmla="*/ 269 w 793"/>
                  <a:gd name="T79" fmla="*/ 112 h 155"/>
                  <a:gd name="T80" fmla="*/ 279 w 793"/>
                  <a:gd name="T81" fmla="*/ 105 h 155"/>
                  <a:gd name="T82" fmla="*/ 277 w 793"/>
                  <a:gd name="T83" fmla="*/ 98 h 155"/>
                  <a:gd name="T84" fmla="*/ 304 w 793"/>
                  <a:gd name="T85" fmla="*/ 73 h 155"/>
                  <a:gd name="T86" fmla="*/ 264 w 793"/>
                  <a:gd name="T87" fmla="*/ 68 h 155"/>
                  <a:gd name="T88" fmla="*/ 228 w 793"/>
                  <a:gd name="T89" fmla="*/ 53 h 155"/>
                  <a:gd name="T90" fmla="*/ 506 w 793"/>
                  <a:gd name="T91" fmla="*/ 104 h 155"/>
                  <a:gd name="T92" fmla="*/ 530 w 793"/>
                  <a:gd name="T93" fmla="*/ 77 h 155"/>
                  <a:gd name="T94" fmla="*/ 503 w 793"/>
                  <a:gd name="T95" fmla="*/ 94 h 155"/>
                  <a:gd name="T96" fmla="*/ 493 w 793"/>
                  <a:gd name="T97" fmla="*/ 80 h 155"/>
                  <a:gd name="T98" fmla="*/ 460 w 793"/>
                  <a:gd name="T99" fmla="*/ 86 h 155"/>
                  <a:gd name="T100" fmla="*/ 509 w 793"/>
                  <a:gd name="T101" fmla="*/ 52 h 155"/>
                  <a:gd name="T102" fmla="*/ 460 w 793"/>
                  <a:gd name="T103" fmla="*/ 18 h 155"/>
                  <a:gd name="T104" fmla="*/ 460 w 793"/>
                  <a:gd name="T105" fmla="*/ 18 h 155"/>
                  <a:gd name="T106" fmla="*/ 417 w 793"/>
                  <a:gd name="T107" fmla="*/ 34 h 155"/>
                  <a:gd name="T108" fmla="*/ 392 w 793"/>
                  <a:gd name="T109" fmla="*/ 44 h 155"/>
                  <a:gd name="T110" fmla="*/ 460 w 793"/>
                  <a:gd name="T111" fmla="*/ 46 h 155"/>
                  <a:gd name="T112" fmla="*/ 404 w 793"/>
                  <a:gd name="T113" fmla="*/ 83 h 155"/>
                  <a:gd name="T114" fmla="*/ 432 w 793"/>
                  <a:gd name="T115" fmla="*/ 76 h 155"/>
                  <a:gd name="T116" fmla="*/ 451 w 793"/>
                  <a:gd name="T117" fmla="*/ 102 h 155"/>
                  <a:gd name="T118" fmla="*/ 479 w 793"/>
                  <a:gd name="T119" fmla="*/ 123 h 155"/>
                  <a:gd name="T120" fmla="*/ 575 w 793"/>
                  <a:gd name="T121" fmla="*/ 1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3" h="155">
                    <a:moveTo>
                      <a:pt x="285" y="128"/>
                    </a:moveTo>
                    <a:cubicBezTo>
                      <a:pt x="285" y="128"/>
                      <a:pt x="291" y="135"/>
                      <a:pt x="300" y="136"/>
                    </a:cubicBezTo>
                    <a:cubicBezTo>
                      <a:pt x="308" y="136"/>
                      <a:pt x="319" y="133"/>
                      <a:pt x="318" y="118"/>
                    </a:cubicBezTo>
                    <a:cubicBezTo>
                      <a:pt x="318" y="110"/>
                      <a:pt x="309" y="104"/>
                      <a:pt x="309" y="104"/>
                    </a:cubicBezTo>
                    <a:cubicBezTo>
                      <a:pt x="309" y="104"/>
                      <a:pt x="322" y="96"/>
                      <a:pt x="322" y="86"/>
                    </a:cubicBezTo>
                    <a:cubicBezTo>
                      <a:pt x="322" y="77"/>
                      <a:pt x="316" y="70"/>
                      <a:pt x="307" y="70"/>
                    </a:cubicBezTo>
                    <a:cubicBezTo>
                      <a:pt x="296" y="69"/>
                      <a:pt x="288" y="74"/>
                      <a:pt x="288" y="74"/>
                    </a:cubicBezTo>
                    <a:cubicBezTo>
                      <a:pt x="288" y="74"/>
                      <a:pt x="295" y="49"/>
                      <a:pt x="276" y="48"/>
                    </a:cubicBezTo>
                    <a:cubicBezTo>
                      <a:pt x="259" y="47"/>
                      <a:pt x="261" y="71"/>
                      <a:pt x="261" y="71"/>
                    </a:cubicBezTo>
                    <a:cubicBezTo>
                      <a:pt x="246" y="66"/>
                      <a:pt x="236" y="49"/>
                      <a:pt x="236" y="49"/>
                    </a:cubicBezTo>
                    <a:cubicBezTo>
                      <a:pt x="245" y="42"/>
                      <a:pt x="273" y="38"/>
                      <a:pt x="273" y="38"/>
                    </a:cubicBezTo>
                    <a:cubicBezTo>
                      <a:pt x="297" y="37"/>
                      <a:pt x="396" y="97"/>
                      <a:pt x="396" y="97"/>
                    </a:cubicBezTo>
                    <a:cubicBezTo>
                      <a:pt x="372" y="91"/>
                      <a:pt x="336" y="99"/>
                      <a:pt x="336" y="123"/>
                    </a:cubicBezTo>
                    <a:cubicBezTo>
                      <a:pt x="336" y="144"/>
                      <a:pt x="351" y="149"/>
                      <a:pt x="361" y="149"/>
                    </a:cubicBezTo>
                    <a:cubicBezTo>
                      <a:pt x="371" y="149"/>
                      <a:pt x="382" y="143"/>
                      <a:pt x="383" y="134"/>
                    </a:cubicBezTo>
                    <a:cubicBezTo>
                      <a:pt x="384" y="124"/>
                      <a:pt x="380" y="119"/>
                      <a:pt x="375" y="115"/>
                    </a:cubicBezTo>
                    <a:cubicBezTo>
                      <a:pt x="369" y="112"/>
                      <a:pt x="366" y="114"/>
                      <a:pt x="366" y="116"/>
                    </a:cubicBezTo>
                    <a:cubicBezTo>
                      <a:pt x="366" y="122"/>
                      <a:pt x="378" y="122"/>
                      <a:pt x="378" y="131"/>
                    </a:cubicBezTo>
                    <a:cubicBezTo>
                      <a:pt x="378" y="140"/>
                      <a:pt x="367" y="142"/>
                      <a:pt x="364" y="143"/>
                    </a:cubicBezTo>
                    <a:cubicBezTo>
                      <a:pt x="362" y="143"/>
                      <a:pt x="343" y="144"/>
                      <a:pt x="342" y="124"/>
                    </a:cubicBezTo>
                    <a:cubicBezTo>
                      <a:pt x="342" y="103"/>
                      <a:pt x="378" y="102"/>
                      <a:pt x="378" y="102"/>
                    </a:cubicBezTo>
                    <a:cubicBezTo>
                      <a:pt x="411" y="98"/>
                      <a:pt x="471" y="133"/>
                      <a:pt x="476" y="133"/>
                    </a:cubicBezTo>
                    <a:cubicBezTo>
                      <a:pt x="485" y="148"/>
                      <a:pt x="497" y="142"/>
                      <a:pt x="497" y="142"/>
                    </a:cubicBezTo>
                    <a:cubicBezTo>
                      <a:pt x="507" y="141"/>
                      <a:pt x="521" y="145"/>
                      <a:pt x="553" y="146"/>
                    </a:cubicBezTo>
                    <a:cubicBezTo>
                      <a:pt x="602" y="148"/>
                      <a:pt x="635" y="138"/>
                      <a:pt x="655" y="130"/>
                    </a:cubicBezTo>
                    <a:cubicBezTo>
                      <a:pt x="706" y="112"/>
                      <a:pt x="793" y="48"/>
                      <a:pt x="793" y="48"/>
                    </a:cubicBezTo>
                    <a:cubicBezTo>
                      <a:pt x="792" y="43"/>
                      <a:pt x="786" y="44"/>
                      <a:pt x="786" y="44"/>
                    </a:cubicBezTo>
                    <a:cubicBezTo>
                      <a:pt x="736" y="83"/>
                      <a:pt x="684" y="112"/>
                      <a:pt x="670" y="117"/>
                    </a:cubicBezTo>
                    <a:cubicBezTo>
                      <a:pt x="653" y="124"/>
                      <a:pt x="631" y="114"/>
                      <a:pt x="631" y="114"/>
                    </a:cubicBezTo>
                    <a:cubicBezTo>
                      <a:pt x="618" y="85"/>
                      <a:pt x="664" y="74"/>
                      <a:pt x="705" y="62"/>
                    </a:cubicBezTo>
                    <a:cubicBezTo>
                      <a:pt x="752" y="46"/>
                      <a:pt x="755" y="0"/>
                      <a:pt x="755" y="0"/>
                    </a:cubicBezTo>
                    <a:cubicBezTo>
                      <a:pt x="752" y="15"/>
                      <a:pt x="678" y="38"/>
                      <a:pt x="678" y="38"/>
                    </a:cubicBezTo>
                    <a:cubicBezTo>
                      <a:pt x="680" y="14"/>
                      <a:pt x="667" y="4"/>
                      <a:pt x="640" y="10"/>
                    </a:cubicBezTo>
                    <a:cubicBezTo>
                      <a:pt x="620" y="14"/>
                      <a:pt x="602" y="35"/>
                      <a:pt x="597" y="51"/>
                    </a:cubicBezTo>
                    <a:cubicBezTo>
                      <a:pt x="594" y="59"/>
                      <a:pt x="594" y="68"/>
                      <a:pt x="594" y="68"/>
                    </a:cubicBezTo>
                    <a:cubicBezTo>
                      <a:pt x="575" y="18"/>
                      <a:pt x="545" y="10"/>
                      <a:pt x="524" y="10"/>
                    </a:cubicBezTo>
                    <a:cubicBezTo>
                      <a:pt x="503" y="9"/>
                      <a:pt x="488" y="19"/>
                      <a:pt x="488" y="19"/>
                    </a:cubicBezTo>
                    <a:cubicBezTo>
                      <a:pt x="488" y="19"/>
                      <a:pt x="494" y="16"/>
                      <a:pt x="499" y="16"/>
                    </a:cubicBezTo>
                    <a:cubicBezTo>
                      <a:pt x="540" y="18"/>
                      <a:pt x="554" y="79"/>
                      <a:pt x="595" y="80"/>
                    </a:cubicBezTo>
                    <a:cubicBezTo>
                      <a:pt x="610" y="122"/>
                      <a:pt x="649" y="125"/>
                      <a:pt x="649" y="125"/>
                    </a:cubicBezTo>
                    <a:cubicBezTo>
                      <a:pt x="649" y="125"/>
                      <a:pt x="624" y="136"/>
                      <a:pt x="592" y="139"/>
                    </a:cubicBezTo>
                    <a:cubicBezTo>
                      <a:pt x="552" y="138"/>
                      <a:pt x="536" y="107"/>
                      <a:pt x="536" y="107"/>
                    </a:cubicBezTo>
                    <a:cubicBezTo>
                      <a:pt x="536" y="107"/>
                      <a:pt x="551" y="104"/>
                      <a:pt x="551" y="91"/>
                    </a:cubicBezTo>
                    <a:cubicBezTo>
                      <a:pt x="552" y="68"/>
                      <a:pt x="524" y="73"/>
                      <a:pt x="524" y="73"/>
                    </a:cubicBezTo>
                    <a:cubicBezTo>
                      <a:pt x="525" y="73"/>
                      <a:pt x="525" y="65"/>
                      <a:pt x="525" y="65"/>
                    </a:cubicBezTo>
                    <a:cubicBezTo>
                      <a:pt x="525" y="57"/>
                      <a:pt x="524" y="47"/>
                      <a:pt x="509" y="47"/>
                    </a:cubicBezTo>
                    <a:cubicBezTo>
                      <a:pt x="494" y="47"/>
                      <a:pt x="494" y="63"/>
                      <a:pt x="492" y="62"/>
                    </a:cubicBezTo>
                    <a:cubicBezTo>
                      <a:pt x="484" y="59"/>
                      <a:pt x="480" y="49"/>
                      <a:pt x="471" y="44"/>
                    </a:cubicBezTo>
                    <a:cubicBezTo>
                      <a:pt x="468" y="42"/>
                      <a:pt x="474" y="41"/>
                      <a:pt x="476" y="34"/>
                    </a:cubicBezTo>
                    <a:cubicBezTo>
                      <a:pt x="479" y="24"/>
                      <a:pt x="475" y="16"/>
                      <a:pt x="464" y="14"/>
                    </a:cubicBezTo>
                    <a:cubicBezTo>
                      <a:pt x="453" y="11"/>
                      <a:pt x="442" y="26"/>
                      <a:pt x="442" y="26"/>
                    </a:cubicBezTo>
                    <a:cubicBezTo>
                      <a:pt x="442" y="26"/>
                      <a:pt x="440" y="10"/>
                      <a:pt x="425" y="8"/>
                    </a:cubicBezTo>
                    <a:cubicBezTo>
                      <a:pt x="417" y="6"/>
                      <a:pt x="410" y="9"/>
                      <a:pt x="410" y="17"/>
                    </a:cubicBezTo>
                    <a:cubicBezTo>
                      <a:pt x="409" y="26"/>
                      <a:pt x="412" y="32"/>
                      <a:pt x="412" y="32"/>
                    </a:cubicBezTo>
                    <a:cubicBezTo>
                      <a:pt x="390" y="28"/>
                      <a:pt x="390" y="41"/>
                      <a:pt x="387" y="40"/>
                    </a:cubicBezTo>
                    <a:cubicBezTo>
                      <a:pt x="359" y="35"/>
                      <a:pt x="352" y="14"/>
                      <a:pt x="327" y="14"/>
                    </a:cubicBezTo>
                    <a:cubicBezTo>
                      <a:pt x="310" y="14"/>
                      <a:pt x="300" y="21"/>
                      <a:pt x="300" y="21"/>
                    </a:cubicBezTo>
                    <a:cubicBezTo>
                      <a:pt x="329" y="31"/>
                      <a:pt x="330" y="47"/>
                      <a:pt x="361" y="54"/>
                    </a:cubicBezTo>
                    <a:cubicBezTo>
                      <a:pt x="373" y="57"/>
                      <a:pt x="382" y="49"/>
                      <a:pt x="388" y="48"/>
                    </a:cubicBezTo>
                    <a:cubicBezTo>
                      <a:pt x="398" y="61"/>
                      <a:pt x="411" y="59"/>
                      <a:pt x="411" y="59"/>
                    </a:cubicBezTo>
                    <a:cubicBezTo>
                      <a:pt x="411" y="59"/>
                      <a:pt x="397" y="65"/>
                      <a:pt x="396" y="73"/>
                    </a:cubicBezTo>
                    <a:cubicBezTo>
                      <a:pt x="395" y="83"/>
                      <a:pt x="403" y="89"/>
                      <a:pt x="410" y="90"/>
                    </a:cubicBezTo>
                    <a:cubicBezTo>
                      <a:pt x="421" y="92"/>
                      <a:pt x="428" y="83"/>
                      <a:pt x="428" y="83"/>
                    </a:cubicBezTo>
                    <a:cubicBezTo>
                      <a:pt x="432" y="103"/>
                      <a:pt x="447" y="98"/>
                      <a:pt x="447" y="98"/>
                    </a:cubicBezTo>
                    <a:cubicBezTo>
                      <a:pt x="446" y="106"/>
                      <a:pt x="453" y="114"/>
                      <a:pt x="458" y="115"/>
                    </a:cubicBezTo>
                    <a:cubicBezTo>
                      <a:pt x="466" y="118"/>
                      <a:pt x="475" y="114"/>
                      <a:pt x="475" y="114"/>
                    </a:cubicBezTo>
                    <a:cubicBezTo>
                      <a:pt x="475" y="119"/>
                      <a:pt x="471" y="127"/>
                      <a:pt x="471" y="127"/>
                    </a:cubicBezTo>
                    <a:cubicBezTo>
                      <a:pt x="463" y="127"/>
                      <a:pt x="404" y="92"/>
                      <a:pt x="399" y="90"/>
                    </a:cubicBezTo>
                    <a:cubicBezTo>
                      <a:pt x="346" y="60"/>
                      <a:pt x="282" y="17"/>
                      <a:pt x="208" y="14"/>
                    </a:cubicBezTo>
                    <a:cubicBezTo>
                      <a:pt x="133" y="10"/>
                      <a:pt x="102" y="50"/>
                      <a:pt x="94" y="50"/>
                    </a:cubicBezTo>
                    <a:cubicBezTo>
                      <a:pt x="84" y="49"/>
                      <a:pt x="77" y="39"/>
                      <a:pt x="77" y="31"/>
                    </a:cubicBezTo>
                    <a:cubicBezTo>
                      <a:pt x="78" y="23"/>
                      <a:pt x="84" y="18"/>
                      <a:pt x="90" y="18"/>
                    </a:cubicBezTo>
                    <a:cubicBezTo>
                      <a:pt x="96" y="18"/>
                      <a:pt x="104" y="20"/>
                      <a:pt x="104" y="27"/>
                    </a:cubicBezTo>
                    <a:cubicBezTo>
                      <a:pt x="104" y="34"/>
                      <a:pt x="99" y="34"/>
                      <a:pt x="99" y="34"/>
                    </a:cubicBezTo>
                    <a:cubicBezTo>
                      <a:pt x="99" y="38"/>
                      <a:pt x="99" y="38"/>
                      <a:pt x="99" y="38"/>
                    </a:cubicBezTo>
                    <a:cubicBezTo>
                      <a:pt x="104" y="37"/>
                      <a:pt x="108" y="33"/>
                      <a:pt x="108" y="27"/>
                    </a:cubicBezTo>
                    <a:cubicBezTo>
                      <a:pt x="108" y="20"/>
                      <a:pt x="103" y="15"/>
                      <a:pt x="95" y="14"/>
                    </a:cubicBezTo>
                    <a:cubicBezTo>
                      <a:pt x="89" y="13"/>
                      <a:pt x="75" y="14"/>
                      <a:pt x="73" y="31"/>
                    </a:cubicBezTo>
                    <a:cubicBezTo>
                      <a:pt x="71" y="50"/>
                      <a:pt x="91" y="57"/>
                      <a:pt x="99" y="58"/>
                    </a:cubicBezTo>
                    <a:cubicBezTo>
                      <a:pt x="155" y="62"/>
                      <a:pt x="179" y="21"/>
                      <a:pt x="208" y="21"/>
                    </a:cubicBezTo>
                    <a:cubicBezTo>
                      <a:pt x="236" y="20"/>
                      <a:pt x="259" y="29"/>
                      <a:pt x="266" y="33"/>
                    </a:cubicBezTo>
                    <a:cubicBezTo>
                      <a:pt x="226" y="37"/>
                      <a:pt x="210" y="58"/>
                      <a:pt x="210" y="58"/>
                    </a:cubicBezTo>
                    <a:cubicBezTo>
                      <a:pt x="210" y="58"/>
                      <a:pt x="209" y="40"/>
                      <a:pt x="193" y="40"/>
                    </a:cubicBezTo>
                    <a:cubicBezTo>
                      <a:pt x="179" y="40"/>
                      <a:pt x="179" y="51"/>
                      <a:pt x="178" y="56"/>
                    </a:cubicBezTo>
                    <a:cubicBezTo>
                      <a:pt x="177" y="63"/>
                      <a:pt x="186" y="74"/>
                      <a:pt x="186" y="74"/>
                    </a:cubicBezTo>
                    <a:cubicBezTo>
                      <a:pt x="186" y="74"/>
                      <a:pt x="180" y="69"/>
                      <a:pt x="168" y="69"/>
                    </a:cubicBezTo>
                    <a:cubicBezTo>
                      <a:pt x="148" y="68"/>
                      <a:pt x="143" y="87"/>
                      <a:pt x="136" y="88"/>
                    </a:cubicBezTo>
                    <a:cubicBezTo>
                      <a:pt x="136" y="78"/>
                      <a:pt x="131" y="68"/>
                      <a:pt x="121" y="68"/>
                    </a:cubicBezTo>
                    <a:cubicBezTo>
                      <a:pt x="109" y="67"/>
                      <a:pt x="104" y="74"/>
                      <a:pt x="103" y="82"/>
                    </a:cubicBezTo>
                    <a:cubicBezTo>
                      <a:pt x="102" y="87"/>
                      <a:pt x="105" y="93"/>
                      <a:pt x="105" y="93"/>
                    </a:cubicBezTo>
                    <a:cubicBezTo>
                      <a:pt x="88" y="93"/>
                      <a:pt x="85" y="107"/>
                      <a:pt x="85" y="107"/>
                    </a:cubicBezTo>
                    <a:cubicBezTo>
                      <a:pt x="73" y="102"/>
                      <a:pt x="63" y="105"/>
                      <a:pt x="51" y="110"/>
                    </a:cubicBezTo>
                    <a:cubicBezTo>
                      <a:pt x="30" y="118"/>
                      <a:pt x="25" y="138"/>
                      <a:pt x="0" y="144"/>
                    </a:cubicBezTo>
                    <a:cubicBezTo>
                      <a:pt x="0" y="144"/>
                      <a:pt x="19" y="151"/>
                      <a:pt x="46" y="148"/>
                    </a:cubicBezTo>
                    <a:cubicBezTo>
                      <a:pt x="77" y="145"/>
                      <a:pt x="88" y="118"/>
                      <a:pt x="88" y="118"/>
                    </a:cubicBezTo>
                    <a:cubicBezTo>
                      <a:pt x="94" y="126"/>
                      <a:pt x="103" y="126"/>
                      <a:pt x="103" y="126"/>
                    </a:cubicBezTo>
                    <a:cubicBezTo>
                      <a:pt x="101" y="129"/>
                      <a:pt x="99" y="135"/>
                      <a:pt x="100" y="138"/>
                    </a:cubicBezTo>
                    <a:cubicBezTo>
                      <a:pt x="100" y="144"/>
                      <a:pt x="105" y="153"/>
                      <a:pt x="117" y="154"/>
                    </a:cubicBezTo>
                    <a:cubicBezTo>
                      <a:pt x="132" y="155"/>
                      <a:pt x="136" y="138"/>
                      <a:pt x="136" y="138"/>
                    </a:cubicBezTo>
                    <a:cubicBezTo>
                      <a:pt x="136" y="138"/>
                      <a:pt x="140" y="145"/>
                      <a:pt x="150" y="146"/>
                    </a:cubicBezTo>
                    <a:cubicBezTo>
                      <a:pt x="162" y="146"/>
                      <a:pt x="165" y="136"/>
                      <a:pt x="165" y="136"/>
                    </a:cubicBezTo>
                    <a:cubicBezTo>
                      <a:pt x="171" y="136"/>
                      <a:pt x="171" y="136"/>
                      <a:pt x="171" y="136"/>
                    </a:cubicBezTo>
                    <a:cubicBezTo>
                      <a:pt x="188" y="137"/>
                      <a:pt x="194" y="122"/>
                      <a:pt x="194" y="122"/>
                    </a:cubicBezTo>
                    <a:cubicBezTo>
                      <a:pt x="194" y="122"/>
                      <a:pt x="200" y="138"/>
                      <a:pt x="212" y="138"/>
                    </a:cubicBezTo>
                    <a:cubicBezTo>
                      <a:pt x="222" y="138"/>
                      <a:pt x="226" y="132"/>
                      <a:pt x="226" y="124"/>
                    </a:cubicBezTo>
                    <a:cubicBezTo>
                      <a:pt x="226" y="124"/>
                      <a:pt x="231" y="126"/>
                      <a:pt x="238" y="125"/>
                    </a:cubicBezTo>
                    <a:cubicBezTo>
                      <a:pt x="248" y="125"/>
                      <a:pt x="253" y="118"/>
                      <a:pt x="253" y="118"/>
                    </a:cubicBezTo>
                    <a:cubicBezTo>
                      <a:pt x="253" y="118"/>
                      <a:pt x="245" y="142"/>
                      <a:pt x="265" y="150"/>
                    </a:cubicBezTo>
                    <a:cubicBezTo>
                      <a:pt x="265" y="150"/>
                      <a:pt x="283" y="149"/>
                      <a:pt x="285" y="128"/>
                    </a:cubicBezTo>
                    <a:close/>
                    <a:moveTo>
                      <a:pt x="598" y="67"/>
                    </a:moveTo>
                    <a:cubicBezTo>
                      <a:pt x="601" y="38"/>
                      <a:pt x="625" y="18"/>
                      <a:pt x="644" y="15"/>
                    </a:cubicBezTo>
                    <a:cubicBezTo>
                      <a:pt x="670" y="10"/>
                      <a:pt x="673" y="28"/>
                      <a:pt x="673" y="33"/>
                    </a:cubicBezTo>
                    <a:cubicBezTo>
                      <a:pt x="673" y="38"/>
                      <a:pt x="669" y="48"/>
                      <a:pt x="658" y="48"/>
                    </a:cubicBezTo>
                    <a:cubicBezTo>
                      <a:pt x="646" y="49"/>
                      <a:pt x="649" y="35"/>
                      <a:pt x="649" y="31"/>
                    </a:cubicBezTo>
                    <a:cubicBezTo>
                      <a:pt x="643" y="32"/>
                      <a:pt x="643" y="32"/>
                      <a:pt x="643" y="32"/>
                    </a:cubicBezTo>
                    <a:cubicBezTo>
                      <a:pt x="643" y="32"/>
                      <a:pt x="641" y="39"/>
                      <a:pt x="643" y="45"/>
                    </a:cubicBezTo>
                    <a:cubicBezTo>
                      <a:pt x="644" y="49"/>
                      <a:pt x="648" y="55"/>
                      <a:pt x="654" y="55"/>
                    </a:cubicBezTo>
                    <a:cubicBezTo>
                      <a:pt x="654" y="55"/>
                      <a:pt x="622" y="80"/>
                      <a:pt x="626" y="112"/>
                    </a:cubicBezTo>
                    <a:cubicBezTo>
                      <a:pt x="626" y="112"/>
                      <a:pt x="596" y="95"/>
                      <a:pt x="598" y="67"/>
                    </a:cubicBezTo>
                    <a:close/>
                    <a:moveTo>
                      <a:pt x="187" y="21"/>
                    </a:moveTo>
                    <a:cubicBezTo>
                      <a:pt x="136" y="62"/>
                      <a:pt x="98" y="54"/>
                      <a:pt x="98" y="54"/>
                    </a:cubicBezTo>
                    <a:cubicBezTo>
                      <a:pt x="149" y="12"/>
                      <a:pt x="187" y="21"/>
                      <a:pt x="187" y="21"/>
                    </a:cubicBezTo>
                    <a:close/>
                    <a:moveTo>
                      <a:pt x="183" y="55"/>
                    </a:moveTo>
                    <a:cubicBezTo>
                      <a:pt x="183" y="48"/>
                      <a:pt x="188" y="44"/>
                      <a:pt x="194" y="44"/>
                    </a:cubicBezTo>
                    <a:cubicBezTo>
                      <a:pt x="199" y="44"/>
                      <a:pt x="205" y="50"/>
                      <a:pt x="205" y="59"/>
                    </a:cubicBezTo>
                    <a:cubicBezTo>
                      <a:pt x="205" y="68"/>
                      <a:pt x="198" y="76"/>
                      <a:pt x="194" y="77"/>
                    </a:cubicBezTo>
                    <a:cubicBezTo>
                      <a:pt x="194" y="77"/>
                      <a:pt x="182" y="63"/>
                      <a:pt x="183" y="55"/>
                    </a:cubicBezTo>
                    <a:close/>
                    <a:moveTo>
                      <a:pt x="146" y="84"/>
                    </a:moveTo>
                    <a:cubicBezTo>
                      <a:pt x="146" y="84"/>
                      <a:pt x="153" y="72"/>
                      <a:pt x="167" y="72"/>
                    </a:cubicBezTo>
                    <a:cubicBezTo>
                      <a:pt x="180" y="72"/>
                      <a:pt x="189" y="81"/>
                      <a:pt x="189" y="84"/>
                    </a:cubicBezTo>
                    <a:cubicBezTo>
                      <a:pt x="189" y="88"/>
                      <a:pt x="183" y="96"/>
                      <a:pt x="170" y="96"/>
                    </a:cubicBezTo>
                    <a:cubicBezTo>
                      <a:pt x="156" y="96"/>
                      <a:pt x="147" y="88"/>
                      <a:pt x="146" y="84"/>
                    </a:cubicBezTo>
                    <a:close/>
                    <a:moveTo>
                      <a:pt x="224" y="102"/>
                    </a:moveTo>
                    <a:cubicBezTo>
                      <a:pt x="218" y="102"/>
                      <a:pt x="209" y="93"/>
                      <a:pt x="209" y="93"/>
                    </a:cubicBezTo>
                    <a:cubicBezTo>
                      <a:pt x="210" y="91"/>
                      <a:pt x="217" y="88"/>
                      <a:pt x="224" y="87"/>
                    </a:cubicBezTo>
                    <a:cubicBezTo>
                      <a:pt x="230" y="87"/>
                      <a:pt x="237" y="94"/>
                      <a:pt x="237" y="95"/>
                    </a:cubicBezTo>
                    <a:cubicBezTo>
                      <a:pt x="237" y="96"/>
                      <a:pt x="229" y="102"/>
                      <a:pt x="224" y="102"/>
                    </a:cubicBezTo>
                    <a:close/>
                    <a:moveTo>
                      <a:pt x="246" y="100"/>
                    </a:moveTo>
                    <a:cubicBezTo>
                      <a:pt x="262" y="100"/>
                      <a:pt x="260" y="102"/>
                      <a:pt x="260" y="103"/>
                    </a:cubicBezTo>
                    <a:cubicBezTo>
                      <a:pt x="261" y="104"/>
                      <a:pt x="255" y="115"/>
                      <a:pt x="246" y="119"/>
                    </a:cubicBezTo>
                    <a:cubicBezTo>
                      <a:pt x="236" y="123"/>
                      <a:pt x="226" y="122"/>
                      <a:pt x="225" y="117"/>
                    </a:cubicBezTo>
                    <a:cubicBezTo>
                      <a:pt x="225" y="117"/>
                      <a:pt x="229" y="99"/>
                      <a:pt x="246" y="100"/>
                    </a:cubicBezTo>
                    <a:close/>
                    <a:moveTo>
                      <a:pt x="239" y="90"/>
                    </a:moveTo>
                    <a:cubicBezTo>
                      <a:pt x="233" y="85"/>
                      <a:pt x="230" y="74"/>
                      <a:pt x="233" y="68"/>
                    </a:cubicBezTo>
                    <a:cubicBezTo>
                      <a:pt x="233" y="68"/>
                      <a:pt x="244" y="61"/>
                      <a:pt x="254" y="72"/>
                    </a:cubicBezTo>
                    <a:cubicBezTo>
                      <a:pt x="262" y="82"/>
                      <a:pt x="261" y="95"/>
                      <a:pt x="260" y="95"/>
                    </a:cubicBezTo>
                    <a:cubicBezTo>
                      <a:pt x="260" y="96"/>
                      <a:pt x="249" y="99"/>
                      <a:pt x="239" y="90"/>
                    </a:cubicBezTo>
                    <a:close/>
                    <a:moveTo>
                      <a:pt x="204" y="88"/>
                    </a:moveTo>
                    <a:cubicBezTo>
                      <a:pt x="204" y="92"/>
                      <a:pt x="201" y="93"/>
                      <a:pt x="198" y="93"/>
                    </a:cubicBezTo>
                    <a:cubicBezTo>
                      <a:pt x="195" y="93"/>
                      <a:pt x="193" y="91"/>
                      <a:pt x="193" y="88"/>
                    </a:cubicBezTo>
                    <a:cubicBezTo>
                      <a:pt x="193" y="85"/>
                      <a:pt x="194" y="83"/>
                      <a:pt x="198" y="83"/>
                    </a:cubicBezTo>
                    <a:cubicBezTo>
                      <a:pt x="202" y="83"/>
                      <a:pt x="204" y="85"/>
                      <a:pt x="204" y="88"/>
                    </a:cubicBezTo>
                    <a:close/>
                    <a:moveTo>
                      <a:pt x="162" y="120"/>
                    </a:moveTo>
                    <a:cubicBezTo>
                      <a:pt x="162" y="120"/>
                      <a:pt x="158" y="112"/>
                      <a:pt x="150" y="110"/>
                    </a:cubicBezTo>
                    <a:cubicBezTo>
                      <a:pt x="150" y="110"/>
                      <a:pt x="160" y="107"/>
                      <a:pt x="165" y="100"/>
                    </a:cubicBezTo>
                    <a:cubicBezTo>
                      <a:pt x="172" y="100"/>
                      <a:pt x="172" y="100"/>
                      <a:pt x="172" y="100"/>
                    </a:cubicBezTo>
                    <a:cubicBezTo>
                      <a:pt x="172" y="100"/>
                      <a:pt x="163" y="110"/>
                      <a:pt x="162" y="120"/>
                    </a:cubicBezTo>
                    <a:close/>
                    <a:moveTo>
                      <a:pt x="127" y="118"/>
                    </a:moveTo>
                    <a:cubicBezTo>
                      <a:pt x="121" y="118"/>
                      <a:pt x="121" y="115"/>
                      <a:pt x="121" y="114"/>
                    </a:cubicBezTo>
                    <a:cubicBezTo>
                      <a:pt x="121" y="114"/>
                      <a:pt x="121" y="109"/>
                      <a:pt x="126" y="109"/>
                    </a:cubicBezTo>
                    <a:cubicBezTo>
                      <a:pt x="131" y="109"/>
                      <a:pt x="131" y="111"/>
                      <a:pt x="131" y="113"/>
                    </a:cubicBezTo>
                    <a:cubicBezTo>
                      <a:pt x="131" y="115"/>
                      <a:pt x="131" y="117"/>
                      <a:pt x="127" y="118"/>
                    </a:cubicBezTo>
                    <a:close/>
                    <a:moveTo>
                      <a:pt x="143" y="108"/>
                    </a:moveTo>
                    <a:cubicBezTo>
                      <a:pt x="136" y="109"/>
                      <a:pt x="131" y="107"/>
                      <a:pt x="131" y="102"/>
                    </a:cubicBezTo>
                    <a:cubicBezTo>
                      <a:pt x="131" y="102"/>
                      <a:pt x="134" y="90"/>
                      <a:pt x="143" y="88"/>
                    </a:cubicBezTo>
                    <a:cubicBezTo>
                      <a:pt x="143" y="88"/>
                      <a:pt x="147" y="94"/>
                      <a:pt x="161" y="99"/>
                    </a:cubicBezTo>
                    <a:cubicBezTo>
                      <a:pt x="161" y="102"/>
                      <a:pt x="148" y="108"/>
                      <a:pt x="143" y="108"/>
                    </a:cubicBezTo>
                    <a:close/>
                    <a:moveTo>
                      <a:pt x="109" y="84"/>
                    </a:moveTo>
                    <a:cubicBezTo>
                      <a:pt x="109" y="84"/>
                      <a:pt x="107" y="74"/>
                      <a:pt x="119" y="74"/>
                    </a:cubicBezTo>
                    <a:cubicBezTo>
                      <a:pt x="130" y="73"/>
                      <a:pt x="132" y="84"/>
                      <a:pt x="131" y="90"/>
                    </a:cubicBezTo>
                    <a:cubicBezTo>
                      <a:pt x="131" y="96"/>
                      <a:pt x="129" y="103"/>
                      <a:pt x="124" y="104"/>
                    </a:cubicBezTo>
                    <a:cubicBezTo>
                      <a:pt x="118" y="104"/>
                      <a:pt x="109" y="90"/>
                      <a:pt x="109" y="84"/>
                    </a:cubicBezTo>
                    <a:close/>
                    <a:moveTo>
                      <a:pt x="89" y="109"/>
                    </a:moveTo>
                    <a:cubicBezTo>
                      <a:pt x="89" y="109"/>
                      <a:pt x="93" y="100"/>
                      <a:pt x="102" y="100"/>
                    </a:cubicBezTo>
                    <a:cubicBezTo>
                      <a:pt x="112" y="99"/>
                      <a:pt x="117" y="104"/>
                      <a:pt x="117" y="110"/>
                    </a:cubicBezTo>
                    <a:cubicBezTo>
                      <a:pt x="117" y="116"/>
                      <a:pt x="110" y="119"/>
                      <a:pt x="103" y="120"/>
                    </a:cubicBezTo>
                    <a:cubicBezTo>
                      <a:pt x="96" y="120"/>
                      <a:pt x="89" y="113"/>
                      <a:pt x="89" y="109"/>
                    </a:cubicBezTo>
                    <a:close/>
                    <a:moveTo>
                      <a:pt x="118" y="149"/>
                    </a:moveTo>
                    <a:cubicBezTo>
                      <a:pt x="112" y="149"/>
                      <a:pt x="104" y="145"/>
                      <a:pt x="104" y="136"/>
                    </a:cubicBezTo>
                    <a:cubicBezTo>
                      <a:pt x="105" y="132"/>
                      <a:pt x="108" y="122"/>
                      <a:pt x="117" y="122"/>
                    </a:cubicBezTo>
                    <a:cubicBezTo>
                      <a:pt x="126" y="122"/>
                      <a:pt x="131" y="127"/>
                      <a:pt x="131" y="133"/>
                    </a:cubicBezTo>
                    <a:cubicBezTo>
                      <a:pt x="131" y="138"/>
                      <a:pt x="127" y="149"/>
                      <a:pt x="118" y="149"/>
                    </a:cubicBezTo>
                    <a:close/>
                    <a:moveTo>
                      <a:pt x="151" y="141"/>
                    </a:moveTo>
                    <a:cubicBezTo>
                      <a:pt x="138" y="142"/>
                      <a:pt x="133" y="125"/>
                      <a:pt x="133" y="122"/>
                    </a:cubicBezTo>
                    <a:cubicBezTo>
                      <a:pt x="133" y="122"/>
                      <a:pt x="135" y="114"/>
                      <a:pt x="143" y="114"/>
                    </a:cubicBezTo>
                    <a:cubicBezTo>
                      <a:pt x="151" y="114"/>
                      <a:pt x="161" y="120"/>
                      <a:pt x="161" y="130"/>
                    </a:cubicBezTo>
                    <a:cubicBezTo>
                      <a:pt x="161" y="139"/>
                      <a:pt x="156" y="141"/>
                      <a:pt x="151" y="141"/>
                    </a:cubicBezTo>
                    <a:close/>
                    <a:moveTo>
                      <a:pt x="174" y="133"/>
                    </a:moveTo>
                    <a:cubicBezTo>
                      <a:pt x="165" y="133"/>
                      <a:pt x="166" y="126"/>
                      <a:pt x="166" y="126"/>
                    </a:cubicBezTo>
                    <a:cubicBezTo>
                      <a:pt x="166" y="126"/>
                      <a:pt x="167" y="101"/>
                      <a:pt x="189" y="95"/>
                    </a:cubicBezTo>
                    <a:cubicBezTo>
                      <a:pt x="189" y="95"/>
                      <a:pt x="193" y="99"/>
                      <a:pt x="193" y="112"/>
                    </a:cubicBezTo>
                    <a:cubicBezTo>
                      <a:pt x="192" y="126"/>
                      <a:pt x="180" y="132"/>
                      <a:pt x="174" y="133"/>
                    </a:cubicBezTo>
                    <a:close/>
                    <a:moveTo>
                      <a:pt x="212" y="133"/>
                    </a:moveTo>
                    <a:cubicBezTo>
                      <a:pt x="206" y="133"/>
                      <a:pt x="197" y="124"/>
                      <a:pt x="197" y="113"/>
                    </a:cubicBezTo>
                    <a:cubicBezTo>
                      <a:pt x="197" y="113"/>
                      <a:pt x="196" y="98"/>
                      <a:pt x="204" y="98"/>
                    </a:cubicBezTo>
                    <a:cubicBezTo>
                      <a:pt x="212" y="98"/>
                      <a:pt x="220" y="104"/>
                      <a:pt x="221" y="116"/>
                    </a:cubicBezTo>
                    <a:cubicBezTo>
                      <a:pt x="223" y="127"/>
                      <a:pt x="219" y="133"/>
                      <a:pt x="212" y="133"/>
                    </a:cubicBezTo>
                    <a:close/>
                    <a:moveTo>
                      <a:pt x="267" y="145"/>
                    </a:moveTo>
                    <a:cubicBezTo>
                      <a:pt x="267" y="145"/>
                      <a:pt x="254" y="142"/>
                      <a:pt x="255" y="129"/>
                    </a:cubicBezTo>
                    <a:cubicBezTo>
                      <a:pt x="255" y="116"/>
                      <a:pt x="265" y="111"/>
                      <a:pt x="269" y="112"/>
                    </a:cubicBezTo>
                    <a:cubicBezTo>
                      <a:pt x="272" y="112"/>
                      <a:pt x="281" y="119"/>
                      <a:pt x="281" y="128"/>
                    </a:cubicBezTo>
                    <a:cubicBezTo>
                      <a:pt x="281" y="137"/>
                      <a:pt x="274" y="145"/>
                      <a:pt x="267" y="145"/>
                    </a:cubicBezTo>
                    <a:close/>
                    <a:moveTo>
                      <a:pt x="314" y="119"/>
                    </a:moveTo>
                    <a:cubicBezTo>
                      <a:pt x="313" y="136"/>
                      <a:pt x="297" y="131"/>
                      <a:pt x="292" y="128"/>
                    </a:cubicBezTo>
                    <a:cubicBezTo>
                      <a:pt x="287" y="125"/>
                      <a:pt x="279" y="112"/>
                      <a:pt x="279" y="105"/>
                    </a:cubicBezTo>
                    <a:cubicBezTo>
                      <a:pt x="279" y="105"/>
                      <a:pt x="315" y="103"/>
                      <a:pt x="314" y="119"/>
                    </a:cubicBezTo>
                    <a:close/>
                    <a:moveTo>
                      <a:pt x="271" y="106"/>
                    </a:moveTo>
                    <a:cubicBezTo>
                      <a:pt x="266" y="106"/>
                      <a:pt x="264" y="102"/>
                      <a:pt x="264" y="99"/>
                    </a:cubicBezTo>
                    <a:cubicBezTo>
                      <a:pt x="264" y="97"/>
                      <a:pt x="266" y="91"/>
                      <a:pt x="271" y="91"/>
                    </a:cubicBezTo>
                    <a:cubicBezTo>
                      <a:pt x="275" y="91"/>
                      <a:pt x="277" y="95"/>
                      <a:pt x="277" y="98"/>
                    </a:cubicBezTo>
                    <a:cubicBezTo>
                      <a:pt x="277" y="102"/>
                      <a:pt x="276" y="106"/>
                      <a:pt x="271" y="106"/>
                    </a:cubicBezTo>
                    <a:close/>
                    <a:moveTo>
                      <a:pt x="319" y="87"/>
                    </a:moveTo>
                    <a:cubicBezTo>
                      <a:pt x="319" y="91"/>
                      <a:pt x="313" y="101"/>
                      <a:pt x="297" y="101"/>
                    </a:cubicBezTo>
                    <a:cubicBezTo>
                      <a:pt x="283" y="101"/>
                      <a:pt x="279" y="93"/>
                      <a:pt x="279" y="89"/>
                    </a:cubicBezTo>
                    <a:cubicBezTo>
                      <a:pt x="279" y="89"/>
                      <a:pt x="291" y="73"/>
                      <a:pt x="304" y="73"/>
                    </a:cubicBezTo>
                    <a:cubicBezTo>
                      <a:pt x="317" y="73"/>
                      <a:pt x="319" y="84"/>
                      <a:pt x="319" y="87"/>
                    </a:cubicBezTo>
                    <a:close/>
                    <a:moveTo>
                      <a:pt x="276" y="52"/>
                    </a:moveTo>
                    <a:cubicBezTo>
                      <a:pt x="283" y="51"/>
                      <a:pt x="286" y="57"/>
                      <a:pt x="286" y="65"/>
                    </a:cubicBezTo>
                    <a:cubicBezTo>
                      <a:pt x="286" y="74"/>
                      <a:pt x="280" y="85"/>
                      <a:pt x="272" y="85"/>
                    </a:cubicBezTo>
                    <a:cubicBezTo>
                      <a:pt x="272" y="85"/>
                      <a:pt x="264" y="81"/>
                      <a:pt x="264" y="68"/>
                    </a:cubicBezTo>
                    <a:cubicBezTo>
                      <a:pt x="265" y="55"/>
                      <a:pt x="269" y="52"/>
                      <a:pt x="276" y="52"/>
                    </a:cubicBezTo>
                    <a:close/>
                    <a:moveTo>
                      <a:pt x="239" y="62"/>
                    </a:moveTo>
                    <a:cubicBezTo>
                      <a:pt x="239" y="62"/>
                      <a:pt x="221" y="61"/>
                      <a:pt x="229" y="82"/>
                    </a:cubicBezTo>
                    <a:cubicBezTo>
                      <a:pt x="211" y="90"/>
                      <a:pt x="203" y="78"/>
                      <a:pt x="203" y="78"/>
                    </a:cubicBezTo>
                    <a:cubicBezTo>
                      <a:pt x="203" y="78"/>
                      <a:pt x="217" y="52"/>
                      <a:pt x="228" y="53"/>
                    </a:cubicBezTo>
                    <a:cubicBezTo>
                      <a:pt x="235" y="53"/>
                      <a:pt x="239" y="62"/>
                      <a:pt x="239" y="62"/>
                    </a:cubicBezTo>
                    <a:close/>
                    <a:moveTo>
                      <a:pt x="526" y="106"/>
                    </a:moveTo>
                    <a:cubicBezTo>
                      <a:pt x="537" y="112"/>
                      <a:pt x="535" y="123"/>
                      <a:pt x="532" y="128"/>
                    </a:cubicBezTo>
                    <a:cubicBezTo>
                      <a:pt x="529" y="132"/>
                      <a:pt x="521" y="133"/>
                      <a:pt x="512" y="125"/>
                    </a:cubicBezTo>
                    <a:cubicBezTo>
                      <a:pt x="502" y="117"/>
                      <a:pt x="506" y="104"/>
                      <a:pt x="506" y="104"/>
                    </a:cubicBezTo>
                    <a:cubicBezTo>
                      <a:pt x="506" y="104"/>
                      <a:pt x="516" y="100"/>
                      <a:pt x="526" y="106"/>
                    </a:cubicBezTo>
                    <a:close/>
                    <a:moveTo>
                      <a:pt x="548" y="92"/>
                    </a:moveTo>
                    <a:cubicBezTo>
                      <a:pt x="548" y="98"/>
                      <a:pt x="540" y="102"/>
                      <a:pt x="530" y="101"/>
                    </a:cubicBezTo>
                    <a:cubicBezTo>
                      <a:pt x="520" y="101"/>
                      <a:pt x="512" y="97"/>
                      <a:pt x="511" y="91"/>
                    </a:cubicBezTo>
                    <a:cubicBezTo>
                      <a:pt x="511" y="91"/>
                      <a:pt x="513" y="77"/>
                      <a:pt x="530" y="77"/>
                    </a:cubicBezTo>
                    <a:cubicBezTo>
                      <a:pt x="544" y="78"/>
                      <a:pt x="548" y="85"/>
                      <a:pt x="548" y="92"/>
                    </a:cubicBezTo>
                    <a:close/>
                    <a:moveTo>
                      <a:pt x="497" y="101"/>
                    </a:moveTo>
                    <a:cubicBezTo>
                      <a:pt x="493" y="101"/>
                      <a:pt x="491" y="97"/>
                      <a:pt x="491" y="93"/>
                    </a:cubicBezTo>
                    <a:cubicBezTo>
                      <a:pt x="491" y="91"/>
                      <a:pt x="493" y="88"/>
                      <a:pt x="497" y="88"/>
                    </a:cubicBezTo>
                    <a:cubicBezTo>
                      <a:pt x="501" y="88"/>
                      <a:pt x="503" y="91"/>
                      <a:pt x="503" y="94"/>
                    </a:cubicBezTo>
                    <a:cubicBezTo>
                      <a:pt x="503" y="97"/>
                      <a:pt x="502" y="101"/>
                      <a:pt x="497" y="101"/>
                    </a:cubicBezTo>
                    <a:close/>
                    <a:moveTo>
                      <a:pt x="468" y="78"/>
                    </a:moveTo>
                    <a:cubicBezTo>
                      <a:pt x="468" y="78"/>
                      <a:pt x="483" y="74"/>
                      <a:pt x="484" y="64"/>
                    </a:cubicBezTo>
                    <a:cubicBezTo>
                      <a:pt x="484" y="61"/>
                      <a:pt x="484" y="61"/>
                      <a:pt x="484" y="61"/>
                    </a:cubicBezTo>
                    <a:cubicBezTo>
                      <a:pt x="484" y="61"/>
                      <a:pt x="493" y="74"/>
                      <a:pt x="493" y="80"/>
                    </a:cubicBezTo>
                    <a:cubicBezTo>
                      <a:pt x="492" y="86"/>
                      <a:pt x="474" y="90"/>
                      <a:pt x="468" y="78"/>
                    </a:cubicBezTo>
                    <a:close/>
                    <a:moveTo>
                      <a:pt x="460" y="86"/>
                    </a:moveTo>
                    <a:cubicBezTo>
                      <a:pt x="460" y="79"/>
                      <a:pt x="460" y="79"/>
                      <a:pt x="460" y="79"/>
                    </a:cubicBezTo>
                    <a:cubicBezTo>
                      <a:pt x="461" y="81"/>
                      <a:pt x="466" y="85"/>
                      <a:pt x="466" y="85"/>
                    </a:cubicBezTo>
                    <a:lnTo>
                      <a:pt x="460" y="86"/>
                    </a:lnTo>
                    <a:close/>
                    <a:moveTo>
                      <a:pt x="509" y="52"/>
                    </a:moveTo>
                    <a:cubicBezTo>
                      <a:pt x="520" y="52"/>
                      <a:pt x="519" y="62"/>
                      <a:pt x="519" y="67"/>
                    </a:cubicBezTo>
                    <a:cubicBezTo>
                      <a:pt x="519" y="71"/>
                      <a:pt x="514" y="83"/>
                      <a:pt x="505" y="83"/>
                    </a:cubicBezTo>
                    <a:cubicBezTo>
                      <a:pt x="495" y="83"/>
                      <a:pt x="495" y="67"/>
                      <a:pt x="495" y="67"/>
                    </a:cubicBezTo>
                    <a:cubicBezTo>
                      <a:pt x="495" y="67"/>
                      <a:pt x="498" y="52"/>
                      <a:pt x="509" y="52"/>
                    </a:cubicBezTo>
                    <a:close/>
                    <a:moveTo>
                      <a:pt x="440" y="48"/>
                    </a:moveTo>
                    <a:cubicBezTo>
                      <a:pt x="440" y="53"/>
                      <a:pt x="440" y="53"/>
                      <a:pt x="440" y="53"/>
                    </a:cubicBezTo>
                    <a:cubicBezTo>
                      <a:pt x="440" y="53"/>
                      <a:pt x="432" y="54"/>
                      <a:pt x="432" y="51"/>
                    </a:cubicBezTo>
                    <a:cubicBezTo>
                      <a:pt x="432" y="51"/>
                      <a:pt x="432" y="47"/>
                      <a:pt x="440" y="48"/>
                    </a:cubicBezTo>
                    <a:close/>
                    <a:moveTo>
                      <a:pt x="460" y="18"/>
                    </a:moveTo>
                    <a:cubicBezTo>
                      <a:pt x="471" y="17"/>
                      <a:pt x="472" y="27"/>
                      <a:pt x="472" y="31"/>
                    </a:cubicBezTo>
                    <a:cubicBezTo>
                      <a:pt x="471" y="35"/>
                      <a:pt x="469" y="43"/>
                      <a:pt x="458" y="43"/>
                    </a:cubicBezTo>
                    <a:cubicBezTo>
                      <a:pt x="447" y="43"/>
                      <a:pt x="448" y="47"/>
                      <a:pt x="444" y="45"/>
                    </a:cubicBezTo>
                    <a:cubicBezTo>
                      <a:pt x="439" y="43"/>
                      <a:pt x="444" y="34"/>
                      <a:pt x="444" y="34"/>
                    </a:cubicBezTo>
                    <a:cubicBezTo>
                      <a:pt x="444" y="34"/>
                      <a:pt x="449" y="19"/>
                      <a:pt x="460" y="18"/>
                    </a:cubicBezTo>
                    <a:close/>
                    <a:moveTo>
                      <a:pt x="417" y="34"/>
                    </a:moveTo>
                    <a:cubicBezTo>
                      <a:pt x="414" y="31"/>
                      <a:pt x="409" y="18"/>
                      <a:pt x="418" y="13"/>
                    </a:cubicBezTo>
                    <a:cubicBezTo>
                      <a:pt x="418" y="13"/>
                      <a:pt x="431" y="8"/>
                      <a:pt x="438" y="24"/>
                    </a:cubicBezTo>
                    <a:cubicBezTo>
                      <a:pt x="444" y="40"/>
                      <a:pt x="434" y="44"/>
                      <a:pt x="434" y="44"/>
                    </a:cubicBezTo>
                    <a:cubicBezTo>
                      <a:pt x="434" y="44"/>
                      <a:pt x="424" y="40"/>
                      <a:pt x="417" y="34"/>
                    </a:cubicBezTo>
                    <a:close/>
                    <a:moveTo>
                      <a:pt x="392" y="44"/>
                    </a:moveTo>
                    <a:cubicBezTo>
                      <a:pt x="392" y="44"/>
                      <a:pt x="396" y="35"/>
                      <a:pt x="404" y="36"/>
                    </a:cubicBezTo>
                    <a:cubicBezTo>
                      <a:pt x="413" y="36"/>
                      <a:pt x="428" y="44"/>
                      <a:pt x="428" y="49"/>
                    </a:cubicBezTo>
                    <a:cubicBezTo>
                      <a:pt x="428" y="53"/>
                      <a:pt x="417" y="56"/>
                      <a:pt x="410" y="55"/>
                    </a:cubicBezTo>
                    <a:cubicBezTo>
                      <a:pt x="400" y="55"/>
                      <a:pt x="393" y="51"/>
                      <a:pt x="392" y="44"/>
                    </a:cubicBezTo>
                    <a:close/>
                    <a:moveTo>
                      <a:pt x="460" y="46"/>
                    </a:moveTo>
                    <a:cubicBezTo>
                      <a:pt x="478" y="46"/>
                      <a:pt x="479" y="57"/>
                      <a:pt x="479" y="61"/>
                    </a:cubicBezTo>
                    <a:cubicBezTo>
                      <a:pt x="479" y="66"/>
                      <a:pt x="473" y="72"/>
                      <a:pt x="464" y="72"/>
                    </a:cubicBezTo>
                    <a:cubicBezTo>
                      <a:pt x="454" y="72"/>
                      <a:pt x="444" y="63"/>
                      <a:pt x="444" y="58"/>
                    </a:cubicBezTo>
                    <a:cubicBezTo>
                      <a:pt x="444" y="58"/>
                      <a:pt x="442" y="47"/>
                      <a:pt x="460" y="46"/>
                    </a:cubicBezTo>
                    <a:close/>
                    <a:moveTo>
                      <a:pt x="404" y="83"/>
                    </a:moveTo>
                    <a:cubicBezTo>
                      <a:pt x="398" y="78"/>
                      <a:pt x="396" y="70"/>
                      <a:pt x="412" y="63"/>
                    </a:cubicBezTo>
                    <a:cubicBezTo>
                      <a:pt x="428" y="55"/>
                      <a:pt x="431" y="59"/>
                      <a:pt x="431" y="59"/>
                    </a:cubicBezTo>
                    <a:cubicBezTo>
                      <a:pt x="431" y="59"/>
                      <a:pt x="431" y="71"/>
                      <a:pt x="426" y="79"/>
                    </a:cubicBezTo>
                    <a:cubicBezTo>
                      <a:pt x="421" y="87"/>
                      <a:pt x="410" y="88"/>
                      <a:pt x="404" y="83"/>
                    </a:cubicBezTo>
                    <a:close/>
                    <a:moveTo>
                      <a:pt x="432" y="76"/>
                    </a:moveTo>
                    <a:cubicBezTo>
                      <a:pt x="431" y="57"/>
                      <a:pt x="437" y="60"/>
                      <a:pt x="437" y="60"/>
                    </a:cubicBezTo>
                    <a:cubicBezTo>
                      <a:pt x="437" y="60"/>
                      <a:pt x="453" y="74"/>
                      <a:pt x="454" y="82"/>
                    </a:cubicBezTo>
                    <a:cubicBezTo>
                      <a:pt x="454" y="90"/>
                      <a:pt x="446" y="95"/>
                      <a:pt x="443" y="95"/>
                    </a:cubicBezTo>
                    <a:cubicBezTo>
                      <a:pt x="443" y="95"/>
                      <a:pt x="432" y="94"/>
                      <a:pt x="432" y="76"/>
                    </a:cubicBezTo>
                    <a:close/>
                    <a:moveTo>
                      <a:pt x="451" y="102"/>
                    </a:moveTo>
                    <a:cubicBezTo>
                      <a:pt x="451" y="102"/>
                      <a:pt x="452" y="90"/>
                      <a:pt x="472" y="90"/>
                    </a:cubicBezTo>
                    <a:cubicBezTo>
                      <a:pt x="486" y="90"/>
                      <a:pt x="487" y="97"/>
                      <a:pt x="487" y="97"/>
                    </a:cubicBezTo>
                    <a:cubicBezTo>
                      <a:pt x="487" y="97"/>
                      <a:pt x="479" y="113"/>
                      <a:pt x="466" y="113"/>
                    </a:cubicBezTo>
                    <a:cubicBezTo>
                      <a:pt x="457" y="113"/>
                      <a:pt x="452" y="108"/>
                      <a:pt x="451" y="102"/>
                    </a:cubicBezTo>
                    <a:close/>
                    <a:moveTo>
                      <a:pt x="479" y="123"/>
                    </a:moveTo>
                    <a:cubicBezTo>
                      <a:pt x="479" y="109"/>
                      <a:pt x="491" y="103"/>
                      <a:pt x="493" y="103"/>
                    </a:cubicBezTo>
                    <a:cubicBezTo>
                      <a:pt x="495" y="103"/>
                      <a:pt x="504" y="111"/>
                      <a:pt x="503" y="125"/>
                    </a:cubicBezTo>
                    <a:cubicBezTo>
                      <a:pt x="503" y="131"/>
                      <a:pt x="499" y="138"/>
                      <a:pt x="491" y="139"/>
                    </a:cubicBezTo>
                    <a:cubicBezTo>
                      <a:pt x="491" y="139"/>
                      <a:pt x="479" y="137"/>
                      <a:pt x="479" y="123"/>
                    </a:cubicBezTo>
                    <a:close/>
                    <a:moveTo>
                      <a:pt x="504" y="136"/>
                    </a:moveTo>
                    <a:cubicBezTo>
                      <a:pt x="504" y="136"/>
                      <a:pt x="507" y="130"/>
                      <a:pt x="508" y="128"/>
                    </a:cubicBezTo>
                    <a:cubicBezTo>
                      <a:pt x="508" y="127"/>
                      <a:pt x="515" y="136"/>
                      <a:pt x="526" y="136"/>
                    </a:cubicBezTo>
                    <a:cubicBezTo>
                      <a:pt x="537" y="136"/>
                      <a:pt x="539" y="122"/>
                      <a:pt x="539" y="122"/>
                    </a:cubicBezTo>
                    <a:cubicBezTo>
                      <a:pt x="539" y="122"/>
                      <a:pt x="569" y="141"/>
                      <a:pt x="575" y="142"/>
                    </a:cubicBezTo>
                    <a:cubicBezTo>
                      <a:pt x="575" y="142"/>
                      <a:pt x="520" y="145"/>
                      <a:pt x="504" y="136"/>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37" name="Freeform 13"/>
              <p:cNvSpPr/>
              <p:nvPr/>
            </p:nvSpPr>
            <p:spPr bwMode="auto">
              <a:xfrm>
                <a:off x="3138488" y="1941513"/>
                <a:ext cx="263525" cy="198438"/>
              </a:xfrm>
              <a:custGeom>
                <a:avLst/>
                <a:gdLst>
                  <a:gd name="T0" fmla="*/ 0 w 70"/>
                  <a:gd name="T1" fmla="*/ 40 h 52"/>
                  <a:gd name="T2" fmla="*/ 70 w 70"/>
                  <a:gd name="T3" fmla="*/ 11 h 52"/>
                  <a:gd name="T4" fmla="*/ 35 w 70"/>
                  <a:gd name="T5" fmla="*/ 13 h 52"/>
                  <a:gd name="T6" fmla="*/ 0 w 70"/>
                  <a:gd name="T7" fmla="*/ 40 h 52"/>
                </a:gdLst>
                <a:ahLst/>
                <a:cxnLst>
                  <a:cxn ang="0">
                    <a:pos x="T0" y="T1"/>
                  </a:cxn>
                  <a:cxn ang="0">
                    <a:pos x="T2" y="T3"/>
                  </a:cxn>
                  <a:cxn ang="0">
                    <a:pos x="T4" y="T5"/>
                  </a:cxn>
                  <a:cxn ang="0">
                    <a:pos x="T6" y="T7"/>
                  </a:cxn>
                </a:cxnLst>
                <a:rect l="0" t="0" r="r" b="b"/>
                <a:pathLst>
                  <a:path w="70" h="52">
                    <a:moveTo>
                      <a:pt x="0" y="40"/>
                    </a:moveTo>
                    <a:cubicBezTo>
                      <a:pt x="0" y="40"/>
                      <a:pt x="51" y="52"/>
                      <a:pt x="70" y="11"/>
                    </a:cubicBezTo>
                    <a:cubicBezTo>
                      <a:pt x="70" y="11"/>
                      <a:pt x="55" y="0"/>
                      <a:pt x="35" y="13"/>
                    </a:cubicBezTo>
                    <a:cubicBezTo>
                      <a:pt x="15" y="26"/>
                      <a:pt x="9" y="38"/>
                      <a:pt x="0" y="40"/>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38" name="Freeform 14"/>
              <p:cNvSpPr/>
              <p:nvPr/>
            </p:nvSpPr>
            <p:spPr bwMode="auto">
              <a:xfrm>
                <a:off x="4243388" y="1604963"/>
                <a:ext cx="296863" cy="163513"/>
              </a:xfrm>
              <a:custGeom>
                <a:avLst/>
                <a:gdLst>
                  <a:gd name="T0" fmla="*/ 0 w 79"/>
                  <a:gd name="T1" fmla="*/ 5 h 43"/>
                  <a:gd name="T2" fmla="*/ 23 w 79"/>
                  <a:gd name="T3" fmla="*/ 21 h 43"/>
                  <a:gd name="T4" fmla="*/ 79 w 79"/>
                  <a:gd name="T5" fmla="*/ 29 h 43"/>
                  <a:gd name="T6" fmla="*/ 40 w 79"/>
                  <a:gd name="T7" fmla="*/ 10 h 43"/>
                  <a:gd name="T8" fmla="*/ 0 w 79"/>
                  <a:gd name="T9" fmla="*/ 5 h 43"/>
                </a:gdLst>
                <a:ahLst/>
                <a:cxnLst>
                  <a:cxn ang="0">
                    <a:pos x="T0" y="T1"/>
                  </a:cxn>
                  <a:cxn ang="0">
                    <a:pos x="T2" y="T3"/>
                  </a:cxn>
                  <a:cxn ang="0">
                    <a:pos x="T4" y="T5"/>
                  </a:cxn>
                  <a:cxn ang="0">
                    <a:pos x="T6" y="T7"/>
                  </a:cxn>
                  <a:cxn ang="0">
                    <a:pos x="T8" y="T9"/>
                  </a:cxn>
                </a:cxnLst>
                <a:rect l="0" t="0" r="r" b="b"/>
                <a:pathLst>
                  <a:path w="79" h="43">
                    <a:moveTo>
                      <a:pt x="0" y="5"/>
                    </a:moveTo>
                    <a:cubicBezTo>
                      <a:pt x="0" y="5"/>
                      <a:pt x="11" y="11"/>
                      <a:pt x="23" y="21"/>
                    </a:cubicBezTo>
                    <a:cubicBezTo>
                      <a:pt x="36" y="31"/>
                      <a:pt x="58" y="43"/>
                      <a:pt x="79" y="29"/>
                    </a:cubicBezTo>
                    <a:cubicBezTo>
                      <a:pt x="79" y="29"/>
                      <a:pt x="56" y="23"/>
                      <a:pt x="40" y="10"/>
                    </a:cubicBezTo>
                    <a:cubicBezTo>
                      <a:pt x="33" y="3"/>
                      <a:pt x="15" y="0"/>
                      <a:pt x="0" y="5"/>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39" name="Freeform 15"/>
              <p:cNvSpPr/>
              <p:nvPr/>
            </p:nvSpPr>
            <p:spPr bwMode="auto">
              <a:xfrm>
                <a:off x="4997451" y="1558925"/>
                <a:ext cx="307975" cy="274638"/>
              </a:xfrm>
              <a:custGeom>
                <a:avLst/>
                <a:gdLst>
                  <a:gd name="T0" fmla="*/ 82 w 82"/>
                  <a:gd name="T1" fmla="*/ 72 h 72"/>
                  <a:gd name="T2" fmla="*/ 41 w 82"/>
                  <a:gd name="T3" fmla="*/ 43 h 72"/>
                  <a:gd name="T4" fmla="*/ 0 w 82"/>
                  <a:gd name="T5" fmla="*/ 10 h 72"/>
                  <a:gd name="T6" fmla="*/ 82 w 82"/>
                  <a:gd name="T7" fmla="*/ 72 h 72"/>
                </a:gdLst>
                <a:ahLst/>
                <a:cxnLst>
                  <a:cxn ang="0">
                    <a:pos x="T0" y="T1"/>
                  </a:cxn>
                  <a:cxn ang="0">
                    <a:pos x="T2" y="T3"/>
                  </a:cxn>
                  <a:cxn ang="0">
                    <a:pos x="T4" y="T5"/>
                  </a:cxn>
                  <a:cxn ang="0">
                    <a:pos x="T6" y="T7"/>
                  </a:cxn>
                </a:cxnLst>
                <a:rect l="0" t="0" r="r" b="b"/>
                <a:pathLst>
                  <a:path w="82" h="72">
                    <a:moveTo>
                      <a:pt x="82" y="72"/>
                    </a:moveTo>
                    <a:cubicBezTo>
                      <a:pt x="82" y="72"/>
                      <a:pt x="60" y="70"/>
                      <a:pt x="41" y="43"/>
                    </a:cubicBezTo>
                    <a:cubicBezTo>
                      <a:pt x="27" y="24"/>
                      <a:pt x="7" y="11"/>
                      <a:pt x="0" y="10"/>
                    </a:cubicBezTo>
                    <a:cubicBezTo>
                      <a:pt x="0" y="10"/>
                      <a:pt x="61" y="0"/>
                      <a:pt x="82" y="72"/>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40" name="Freeform 16"/>
              <p:cNvSpPr/>
              <p:nvPr/>
            </p:nvSpPr>
            <p:spPr bwMode="auto">
              <a:xfrm>
                <a:off x="5467351" y="1584325"/>
                <a:ext cx="434975" cy="292100"/>
              </a:xfrm>
              <a:custGeom>
                <a:avLst/>
                <a:gdLst>
                  <a:gd name="T0" fmla="*/ 0 w 116"/>
                  <a:gd name="T1" fmla="*/ 76 h 76"/>
                  <a:gd name="T2" fmla="*/ 51 w 116"/>
                  <a:gd name="T3" fmla="*/ 54 h 76"/>
                  <a:gd name="T4" fmla="*/ 116 w 116"/>
                  <a:gd name="T5" fmla="*/ 0 h 76"/>
                  <a:gd name="T6" fmla="*/ 57 w 116"/>
                  <a:gd name="T7" fmla="*/ 29 h 76"/>
                  <a:gd name="T8" fmla="*/ 0 w 116"/>
                  <a:gd name="T9" fmla="*/ 76 h 76"/>
                </a:gdLst>
                <a:ahLst/>
                <a:cxnLst>
                  <a:cxn ang="0">
                    <a:pos x="T0" y="T1"/>
                  </a:cxn>
                  <a:cxn ang="0">
                    <a:pos x="T2" y="T3"/>
                  </a:cxn>
                  <a:cxn ang="0">
                    <a:pos x="T4" y="T5"/>
                  </a:cxn>
                  <a:cxn ang="0">
                    <a:pos x="T6" y="T7"/>
                  </a:cxn>
                  <a:cxn ang="0">
                    <a:pos x="T8" y="T9"/>
                  </a:cxn>
                </a:cxnLst>
                <a:rect l="0" t="0" r="r" b="b"/>
                <a:pathLst>
                  <a:path w="116" h="76">
                    <a:moveTo>
                      <a:pt x="0" y="76"/>
                    </a:moveTo>
                    <a:cubicBezTo>
                      <a:pt x="0" y="76"/>
                      <a:pt x="24" y="59"/>
                      <a:pt x="51" y="54"/>
                    </a:cubicBezTo>
                    <a:cubicBezTo>
                      <a:pt x="77" y="48"/>
                      <a:pt x="103" y="36"/>
                      <a:pt x="116" y="0"/>
                    </a:cubicBezTo>
                    <a:cubicBezTo>
                      <a:pt x="116" y="0"/>
                      <a:pt x="107" y="14"/>
                      <a:pt x="57" y="29"/>
                    </a:cubicBezTo>
                    <a:cubicBezTo>
                      <a:pt x="31" y="37"/>
                      <a:pt x="3" y="59"/>
                      <a:pt x="0" y="76"/>
                    </a:cubicBezTo>
                    <a:close/>
                  </a:path>
                </a:pathLst>
              </a:custGeom>
              <a:grpFill/>
              <a:ln w="9525">
                <a:noFill/>
                <a:round/>
              </a:ln>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grpSp>
      </p:gr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5343" t="4758" r="19759" b="3650"/>
          <a:stretch>
            <a:fillRect/>
          </a:stretch>
        </p:blipFill>
        <p:spPr>
          <a:xfrm>
            <a:off x="9783928" y="3287210"/>
            <a:ext cx="2155357" cy="3466309"/>
          </a:xfrm>
          <a:prstGeom prst="rect">
            <a:avLst/>
          </a:prstGeom>
          <a:effectLst>
            <a:outerShdw blurRad="76200" dir="13500000" sy="23000" kx="1200000" algn="br" rotWithShape="0">
              <a:prstClr val="black">
                <a:alpha val="20000"/>
              </a:prstClr>
            </a:outerShdw>
          </a:effectLst>
        </p:spPr>
      </p:pic>
      <p:grpSp>
        <p:nvGrpSpPr>
          <p:cNvPr id="2" name="组合 1"/>
          <p:cNvGrpSpPr/>
          <p:nvPr/>
        </p:nvGrpSpPr>
        <p:grpSpPr>
          <a:xfrm>
            <a:off x="1417898" y="1435764"/>
            <a:ext cx="10521387" cy="4501029"/>
            <a:chOff x="1377384" y="1516787"/>
            <a:chExt cx="10521387" cy="4501029"/>
          </a:xfrm>
        </p:grpSpPr>
        <p:grpSp>
          <p:nvGrpSpPr>
            <p:cNvPr id="29" name="组合 28"/>
            <p:cNvGrpSpPr/>
            <p:nvPr/>
          </p:nvGrpSpPr>
          <p:grpSpPr>
            <a:xfrm>
              <a:off x="1377384" y="1516787"/>
              <a:ext cx="10521387" cy="4428244"/>
              <a:chOff x="2856379" y="953185"/>
              <a:chExt cx="11345176" cy="5086544"/>
            </a:xfrm>
          </p:grpSpPr>
          <p:sp>
            <p:nvSpPr>
              <p:cNvPr id="6" name="椭圆 5"/>
              <p:cNvSpPr/>
              <p:nvPr/>
            </p:nvSpPr>
            <p:spPr>
              <a:xfrm>
                <a:off x="2856379" y="953185"/>
                <a:ext cx="515470" cy="637490"/>
              </a:xfrm>
              <a:prstGeom prst="ellipse">
                <a:avLst/>
              </a:prstGeom>
              <a:solidFill>
                <a:srgbClr val="3E5FC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微软雅黑" panose="020B0503020204020204" pitchFamily="34" charset="-122"/>
                    <a:ea typeface="微软雅黑" panose="020B0503020204020204" pitchFamily="34" charset="-122"/>
                  </a:rPr>
                  <a:t>一</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552823" y="953185"/>
                <a:ext cx="8324618" cy="671707"/>
              </a:xfrm>
              <a:prstGeom prst="rect">
                <a:avLst/>
              </a:prstGeom>
              <a:noFill/>
            </p:spPr>
            <p:txBody>
              <a:bodyPr wrap="square" rtlCol="0">
                <a:spAutoFit/>
              </a:bodyPr>
              <a:lstStyle/>
              <a:p>
                <a:r>
                  <a:rPr lang="en-US" altLang="zh-CN" sz="3200" dirty="0">
                    <a:solidFill>
                      <a:srgbClr val="3E5FC1"/>
                    </a:solidFill>
                  </a:rPr>
                  <a:t>/  </a:t>
                </a:r>
                <a:r>
                  <a:rPr lang="zh-CN" altLang="en-US" sz="2200" b="1" dirty="0">
                    <a:solidFill>
                      <a:srgbClr val="3E5FC1"/>
                    </a:solidFill>
                    <a:latin typeface="微软雅黑" panose="020B0503020204020204" pitchFamily="34" charset="-122"/>
                    <a:ea typeface="微软雅黑" panose="020B0503020204020204" pitchFamily="34" charset="-122"/>
                  </a:rPr>
                  <a:t>强化责任担当，全面落实党风廉政建设主体责任</a:t>
                </a:r>
                <a:endParaRPr lang="zh-CN" altLang="en-US" sz="2200" b="1" dirty="0">
                  <a:solidFill>
                    <a:srgbClr val="3E5FC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486149" y="3242577"/>
                <a:ext cx="9252478" cy="671707"/>
              </a:xfrm>
              <a:prstGeom prst="rect">
                <a:avLst/>
              </a:prstGeom>
              <a:noFill/>
            </p:spPr>
            <p:txBody>
              <a:bodyPr wrap="square" rtlCol="0">
                <a:spAutoFit/>
              </a:bodyPr>
              <a:lstStyle/>
              <a:p>
                <a:r>
                  <a:rPr lang="en-US" altLang="zh-CN" sz="3200" dirty="0">
                    <a:solidFill>
                      <a:srgbClr val="3E5FC1"/>
                    </a:solidFill>
                  </a:rPr>
                  <a:t>/  </a:t>
                </a:r>
                <a:r>
                  <a:rPr lang="zh-CN" altLang="en-US" sz="2200" b="1" dirty="0">
                    <a:solidFill>
                      <a:srgbClr val="3E5FC1"/>
                    </a:solidFill>
                    <a:latin typeface="微软雅黑" panose="020B0503020204020204" pitchFamily="34" charset="-122"/>
                    <a:ea typeface="微软雅黑" panose="020B0503020204020204" pitchFamily="34" charset="-122"/>
                  </a:rPr>
                  <a:t>以全面从严治党为主线，坚持不懈抓好党风廉政宣传教育</a:t>
                </a:r>
                <a:endParaRPr lang="zh-CN" altLang="en-US" sz="2200" b="1" dirty="0">
                  <a:solidFill>
                    <a:srgbClr val="3E5FC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552825" y="2085454"/>
                <a:ext cx="9185802" cy="671707"/>
              </a:xfrm>
              <a:prstGeom prst="rect">
                <a:avLst/>
              </a:prstGeom>
              <a:noFill/>
            </p:spPr>
            <p:txBody>
              <a:bodyPr wrap="square" rtlCol="0">
                <a:spAutoFit/>
              </a:bodyPr>
              <a:lstStyle/>
              <a:p>
                <a:r>
                  <a:rPr lang="en-US" altLang="zh-CN" sz="3200" dirty="0">
                    <a:solidFill>
                      <a:srgbClr val="3E5FC1"/>
                    </a:solidFill>
                  </a:rPr>
                  <a:t>/  </a:t>
                </a:r>
                <a:r>
                  <a:rPr lang="zh-CN" altLang="en-US" sz="2200" b="1" dirty="0">
                    <a:solidFill>
                      <a:srgbClr val="3E5FC1"/>
                    </a:solidFill>
                    <a:latin typeface="微软雅黑" panose="020B0503020204020204" pitchFamily="34" charset="-122"/>
                    <a:ea typeface="微软雅黑" panose="020B0503020204020204" pitchFamily="34" charset="-122"/>
                  </a:rPr>
                  <a:t>强化监督执纪问责，全面履行党风廉政建设监督责任</a:t>
                </a:r>
                <a:endParaRPr lang="zh-CN" altLang="en-US" sz="2200" b="1" dirty="0">
                  <a:solidFill>
                    <a:srgbClr val="3E5FC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486150" y="5368022"/>
                <a:ext cx="6629400" cy="671707"/>
              </a:xfrm>
              <a:prstGeom prst="rect">
                <a:avLst/>
              </a:prstGeom>
              <a:noFill/>
            </p:spPr>
            <p:txBody>
              <a:bodyPr wrap="square" rtlCol="0">
                <a:spAutoFit/>
              </a:bodyPr>
              <a:lstStyle/>
              <a:p>
                <a:r>
                  <a:rPr lang="en-US" altLang="zh-CN" sz="3200" dirty="0">
                    <a:solidFill>
                      <a:srgbClr val="3E5FC1"/>
                    </a:solidFill>
                  </a:rPr>
                  <a:t>/  </a:t>
                </a:r>
                <a:r>
                  <a:rPr lang="zh-CN" altLang="en-US" sz="2200" b="1" dirty="0">
                    <a:solidFill>
                      <a:srgbClr val="3E5FC1"/>
                    </a:solidFill>
                    <a:latin typeface="微软雅黑" panose="020B0503020204020204" pitchFamily="34" charset="-122"/>
                    <a:ea typeface="微软雅黑" panose="020B0503020204020204" pitchFamily="34" charset="-122"/>
                  </a:rPr>
                  <a:t>下一步工作计划</a:t>
                </a:r>
                <a:endParaRPr lang="zh-CN" altLang="en-US" sz="2200" b="1" dirty="0">
                  <a:solidFill>
                    <a:srgbClr val="3E5FC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486149" y="4305299"/>
                <a:ext cx="10715406" cy="671707"/>
              </a:xfrm>
              <a:prstGeom prst="rect">
                <a:avLst/>
              </a:prstGeom>
              <a:noFill/>
            </p:spPr>
            <p:txBody>
              <a:bodyPr wrap="square" rtlCol="0">
                <a:spAutoFit/>
              </a:bodyPr>
              <a:lstStyle/>
              <a:p>
                <a:r>
                  <a:rPr lang="en-US" altLang="zh-CN" sz="3200" dirty="0">
                    <a:solidFill>
                      <a:srgbClr val="3E5FC1"/>
                    </a:solidFill>
                  </a:rPr>
                  <a:t>/  </a:t>
                </a:r>
                <a:r>
                  <a:rPr lang="zh-CN" altLang="en-US" sz="2200" b="1" dirty="0">
                    <a:solidFill>
                      <a:srgbClr val="3E5FC1"/>
                    </a:solidFill>
                    <a:latin typeface="微软雅黑" panose="020B0503020204020204" pitchFamily="34" charset="-122"/>
                    <a:ea typeface="微软雅黑" panose="020B0503020204020204" pitchFamily="34" charset="-122"/>
                  </a:rPr>
                  <a:t>存在的不足</a:t>
                </a:r>
                <a:endParaRPr lang="zh-CN" altLang="en-US" sz="2200" b="1" dirty="0">
                  <a:solidFill>
                    <a:srgbClr val="3E5FC1"/>
                  </a:solidFill>
                  <a:latin typeface="微软雅黑" panose="020B0503020204020204" pitchFamily="34" charset="-122"/>
                  <a:ea typeface="微软雅黑" panose="020B0503020204020204" pitchFamily="34" charset="-122"/>
                </a:endParaRPr>
              </a:p>
            </p:txBody>
          </p:sp>
        </p:grpSp>
        <p:sp>
          <p:nvSpPr>
            <p:cNvPr id="30" name="椭圆 29"/>
            <p:cNvSpPr/>
            <p:nvPr/>
          </p:nvSpPr>
          <p:spPr>
            <a:xfrm>
              <a:off x="1377386" y="2503939"/>
              <a:ext cx="478041" cy="554986"/>
            </a:xfrm>
            <a:prstGeom prst="ellipse">
              <a:avLst/>
            </a:prstGeom>
            <a:solidFill>
              <a:srgbClr val="3E5FC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微软雅黑" panose="020B0503020204020204" pitchFamily="34" charset="-122"/>
                  <a:ea typeface="微软雅黑" panose="020B0503020204020204" pitchFamily="34" charset="-122"/>
                </a:rPr>
                <a:t>二</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41" name="椭圆 40"/>
            <p:cNvSpPr/>
            <p:nvPr/>
          </p:nvSpPr>
          <p:spPr>
            <a:xfrm>
              <a:off x="1377386" y="3541096"/>
              <a:ext cx="478041" cy="554986"/>
            </a:xfrm>
            <a:prstGeom prst="ellipse">
              <a:avLst/>
            </a:prstGeom>
            <a:solidFill>
              <a:srgbClr val="3E5FC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微软雅黑" panose="020B0503020204020204" pitchFamily="34" charset="-122"/>
                  <a:ea typeface="微软雅黑" panose="020B0503020204020204" pitchFamily="34" charset="-122"/>
                </a:rPr>
                <a:t>三</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42" name="椭圆 41"/>
            <p:cNvSpPr/>
            <p:nvPr/>
          </p:nvSpPr>
          <p:spPr>
            <a:xfrm>
              <a:off x="1377385" y="4476919"/>
              <a:ext cx="478041" cy="554986"/>
            </a:xfrm>
            <a:prstGeom prst="ellipse">
              <a:avLst/>
            </a:prstGeom>
            <a:solidFill>
              <a:srgbClr val="3E5FC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微软雅黑" panose="020B0503020204020204" pitchFamily="34" charset="-122"/>
                  <a:ea typeface="微软雅黑" panose="020B0503020204020204" pitchFamily="34" charset="-122"/>
                </a:rPr>
                <a:t>四</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43" name="椭圆 42"/>
            <p:cNvSpPr/>
            <p:nvPr/>
          </p:nvSpPr>
          <p:spPr>
            <a:xfrm>
              <a:off x="1377384" y="5462830"/>
              <a:ext cx="478041" cy="554986"/>
            </a:xfrm>
            <a:prstGeom prst="ellipse">
              <a:avLst/>
            </a:prstGeom>
            <a:solidFill>
              <a:srgbClr val="3E5FC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微软雅黑" panose="020B0503020204020204" pitchFamily="34" charset="-122"/>
                  <a:ea typeface="微软雅黑" panose="020B0503020204020204" pitchFamily="34" charset="-122"/>
                </a:rPr>
                <a:t>五</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sp>
        <p:nvSpPr>
          <p:cNvPr id="44" name="矩形 43"/>
          <p:cNvSpPr/>
          <p:nvPr/>
        </p:nvSpPr>
        <p:spPr>
          <a:xfrm rot="5400000">
            <a:off x="-3087221" y="3084654"/>
            <a:ext cx="6858001" cy="688693"/>
          </a:xfrm>
          <a:prstGeom prst="rect">
            <a:avLst/>
          </a:prstGeom>
          <a:solidFill>
            <a:srgbClr val="4956B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19" name="文本框 18"/>
          <p:cNvSpPr txBox="1"/>
          <p:nvPr/>
        </p:nvSpPr>
        <p:spPr>
          <a:xfrm>
            <a:off x="7986200" y="3785399"/>
            <a:ext cx="3747939" cy="1308884"/>
          </a:xfrm>
          <a:prstGeom prst="rect">
            <a:avLst/>
          </a:prstGeom>
          <a:noFill/>
        </p:spPr>
        <p:txBody>
          <a:bodyPr wrap="square" rtlCol="0">
            <a:spAutoFit/>
          </a:bodyPr>
          <a:lstStyle/>
          <a:p>
            <a:pPr algn="ctr">
              <a:lnSpc>
                <a:spcPct val="150000"/>
              </a:lnSpc>
            </a:pPr>
            <a:r>
              <a:rPr lang="zh-CN" altLang="en-US"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全面落实</a:t>
            </a:r>
            <a:endParaRPr lang="en-US" altLang="zh-CN"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a:p>
            <a:pPr algn="ctr">
              <a:lnSpc>
                <a:spcPct val="150000"/>
              </a:lnSpc>
            </a:pPr>
            <a:r>
              <a:rPr lang="zh-CN" altLang="en-US"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党风廉政建设主体责任</a:t>
            </a:r>
            <a:endParaRPr lang="zh-CN" altLang="en-US"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20" name="组合 19"/>
          <p:cNvGrpSpPr/>
          <p:nvPr/>
        </p:nvGrpSpPr>
        <p:grpSpPr>
          <a:xfrm flipH="1">
            <a:off x="3048330" y="1694735"/>
            <a:ext cx="1595082" cy="662087"/>
            <a:chOff x="7194550" y="5773738"/>
            <a:chExt cx="2632076" cy="1050925"/>
          </a:xfrm>
          <a:solidFill>
            <a:srgbClr val="4956B4"/>
          </a:solidFill>
        </p:grpSpPr>
        <p:sp>
          <p:nvSpPr>
            <p:cNvPr id="21" name="Freeform 122"/>
            <p:cNvSpPr/>
            <p:nvPr/>
          </p:nvSpPr>
          <p:spPr bwMode="auto">
            <a:xfrm>
              <a:off x="8024813" y="5773738"/>
              <a:ext cx="1801813" cy="987425"/>
            </a:xfrm>
            <a:custGeom>
              <a:avLst/>
              <a:gdLst>
                <a:gd name="T0" fmla="*/ 480 w 480"/>
                <a:gd name="T1" fmla="*/ 38 h 261"/>
                <a:gd name="T2" fmla="*/ 327 w 480"/>
                <a:gd name="T3" fmla="*/ 116 h 261"/>
                <a:gd name="T4" fmla="*/ 251 w 480"/>
                <a:gd name="T5" fmla="*/ 56 h 261"/>
                <a:gd name="T6" fmla="*/ 149 w 480"/>
                <a:gd name="T7" fmla="*/ 144 h 261"/>
                <a:gd name="T8" fmla="*/ 113 w 480"/>
                <a:gd name="T9" fmla="*/ 207 h 261"/>
                <a:gd name="T10" fmla="*/ 0 w 480"/>
                <a:gd name="T11" fmla="*/ 226 h 261"/>
                <a:gd name="T12" fmla="*/ 126 w 480"/>
                <a:gd name="T13" fmla="*/ 218 h 261"/>
                <a:gd name="T14" fmla="*/ 156 w 480"/>
                <a:gd name="T15" fmla="*/ 175 h 261"/>
                <a:gd name="T16" fmla="*/ 240 w 480"/>
                <a:gd name="T17" fmla="*/ 81 h 261"/>
                <a:gd name="T18" fmla="*/ 307 w 480"/>
                <a:gd name="T19" fmla="*/ 111 h 261"/>
                <a:gd name="T20" fmla="*/ 283 w 480"/>
                <a:gd name="T21" fmla="*/ 166 h 261"/>
                <a:gd name="T22" fmla="*/ 241 w 480"/>
                <a:gd name="T23" fmla="*/ 156 h 261"/>
                <a:gd name="T24" fmla="*/ 245 w 480"/>
                <a:gd name="T25" fmla="*/ 137 h 261"/>
                <a:gd name="T26" fmla="*/ 269 w 480"/>
                <a:gd name="T27" fmla="*/ 145 h 261"/>
                <a:gd name="T28" fmla="*/ 256 w 480"/>
                <a:gd name="T29" fmla="*/ 113 h 261"/>
                <a:gd name="T30" fmla="*/ 221 w 480"/>
                <a:gd name="T31" fmla="*/ 154 h 261"/>
                <a:gd name="T32" fmla="*/ 263 w 480"/>
                <a:gd name="T33" fmla="*/ 190 h 261"/>
                <a:gd name="T34" fmla="*/ 326 w 480"/>
                <a:gd name="T35" fmla="*/ 147 h 261"/>
                <a:gd name="T36" fmla="*/ 480 w 480"/>
                <a:gd name="T37" fmla="*/ 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0" h="261">
                  <a:moveTo>
                    <a:pt x="480" y="38"/>
                  </a:moveTo>
                  <a:cubicBezTo>
                    <a:pt x="480" y="38"/>
                    <a:pt x="364" y="0"/>
                    <a:pt x="327" y="116"/>
                  </a:cubicBezTo>
                  <a:cubicBezTo>
                    <a:pt x="327" y="116"/>
                    <a:pt x="330" y="48"/>
                    <a:pt x="251" y="56"/>
                  </a:cubicBezTo>
                  <a:cubicBezTo>
                    <a:pt x="183" y="63"/>
                    <a:pt x="149" y="144"/>
                    <a:pt x="149" y="144"/>
                  </a:cubicBezTo>
                  <a:cubicBezTo>
                    <a:pt x="149" y="144"/>
                    <a:pt x="129" y="189"/>
                    <a:pt x="113" y="207"/>
                  </a:cubicBezTo>
                  <a:cubicBezTo>
                    <a:pt x="107" y="214"/>
                    <a:pt x="84" y="240"/>
                    <a:pt x="0" y="226"/>
                  </a:cubicBezTo>
                  <a:cubicBezTo>
                    <a:pt x="0" y="226"/>
                    <a:pt x="77" y="261"/>
                    <a:pt x="126" y="218"/>
                  </a:cubicBezTo>
                  <a:cubicBezTo>
                    <a:pt x="126" y="218"/>
                    <a:pt x="148" y="193"/>
                    <a:pt x="156" y="175"/>
                  </a:cubicBezTo>
                  <a:cubicBezTo>
                    <a:pt x="164" y="162"/>
                    <a:pt x="184" y="100"/>
                    <a:pt x="240" y="81"/>
                  </a:cubicBezTo>
                  <a:cubicBezTo>
                    <a:pt x="269" y="69"/>
                    <a:pt x="298" y="81"/>
                    <a:pt x="307" y="111"/>
                  </a:cubicBezTo>
                  <a:cubicBezTo>
                    <a:pt x="316" y="144"/>
                    <a:pt x="283" y="166"/>
                    <a:pt x="283" y="166"/>
                  </a:cubicBezTo>
                  <a:cubicBezTo>
                    <a:pt x="283" y="166"/>
                    <a:pt x="253" y="180"/>
                    <a:pt x="241" y="156"/>
                  </a:cubicBezTo>
                  <a:cubicBezTo>
                    <a:pt x="241" y="156"/>
                    <a:pt x="236" y="140"/>
                    <a:pt x="245" y="137"/>
                  </a:cubicBezTo>
                  <a:cubicBezTo>
                    <a:pt x="245" y="137"/>
                    <a:pt x="256" y="157"/>
                    <a:pt x="269" y="145"/>
                  </a:cubicBezTo>
                  <a:cubicBezTo>
                    <a:pt x="283" y="137"/>
                    <a:pt x="272" y="115"/>
                    <a:pt x="256" y="113"/>
                  </a:cubicBezTo>
                  <a:cubicBezTo>
                    <a:pt x="236" y="113"/>
                    <a:pt x="217" y="124"/>
                    <a:pt x="221" y="154"/>
                  </a:cubicBezTo>
                  <a:cubicBezTo>
                    <a:pt x="224" y="181"/>
                    <a:pt x="246" y="191"/>
                    <a:pt x="263" y="190"/>
                  </a:cubicBezTo>
                  <a:cubicBezTo>
                    <a:pt x="299" y="185"/>
                    <a:pt x="310" y="173"/>
                    <a:pt x="326" y="147"/>
                  </a:cubicBezTo>
                  <a:cubicBezTo>
                    <a:pt x="359" y="87"/>
                    <a:pt x="370" y="36"/>
                    <a:pt x="48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22" name="Freeform 123"/>
            <p:cNvSpPr/>
            <p:nvPr/>
          </p:nvSpPr>
          <p:spPr bwMode="auto">
            <a:xfrm>
              <a:off x="7194550" y="6465888"/>
              <a:ext cx="1201738" cy="358775"/>
            </a:xfrm>
            <a:custGeom>
              <a:avLst/>
              <a:gdLst>
                <a:gd name="T0" fmla="*/ 320 w 320"/>
                <a:gd name="T1" fmla="*/ 59 h 95"/>
                <a:gd name="T2" fmla="*/ 194 w 320"/>
                <a:gd name="T3" fmla="*/ 41 h 95"/>
                <a:gd name="T4" fmla="*/ 163 w 320"/>
                <a:gd name="T5" fmla="*/ 86 h 95"/>
                <a:gd name="T6" fmla="*/ 93 w 320"/>
                <a:gd name="T7" fmla="*/ 53 h 95"/>
                <a:gd name="T8" fmla="*/ 63 w 320"/>
                <a:gd name="T9" fmla="*/ 25 h 95"/>
                <a:gd name="T10" fmla="*/ 0 w 320"/>
                <a:gd name="T11" fmla="*/ 31 h 95"/>
                <a:gd name="T12" fmla="*/ 69 w 320"/>
                <a:gd name="T13" fmla="*/ 17 h 95"/>
                <a:gd name="T14" fmla="*/ 93 w 320"/>
                <a:gd name="T15" fmla="*/ 35 h 95"/>
                <a:gd name="T16" fmla="*/ 152 w 320"/>
                <a:gd name="T17" fmla="*/ 75 h 95"/>
                <a:gd name="T18" fmla="*/ 185 w 320"/>
                <a:gd name="T19" fmla="*/ 48 h 95"/>
                <a:gd name="T20" fmla="*/ 163 w 320"/>
                <a:gd name="T21" fmla="*/ 21 h 95"/>
                <a:gd name="T22" fmla="*/ 142 w 320"/>
                <a:gd name="T23" fmla="*/ 33 h 95"/>
                <a:gd name="T24" fmla="*/ 147 w 320"/>
                <a:gd name="T25" fmla="*/ 43 h 95"/>
                <a:gd name="T26" fmla="*/ 160 w 320"/>
                <a:gd name="T27" fmla="*/ 34 h 95"/>
                <a:gd name="T28" fmla="*/ 156 w 320"/>
                <a:gd name="T29" fmla="*/ 54 h 95"/>
                <a:gd name="T30" fmla="*/ 132 w 320"/>
                <a:gd name="T31" fmla="*/ 38 h 95"/>
                <a:gd name="T32" fmla="*/ 149 w 320"/>
                <a:gd name="T33" fmla="*/ 11 h 95"/>
                <a:gd name="T34" fmla="*/ 189 w 320"/>
                <a:gd name="T35" fmla="*/ 25 h 95"/>
                <a:gd name="T36" fmla="*/ 320 w 320"/>
                <a:gd name="T37"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95">
                  <a:moveTo>
                    <a:pt x="320" y="59"/>
                  </a:moveTo>
                  <a:cubicBezTo>
                    <a:pt x="320" y="59"/>
                    <a:pt x="255" y="95"/>
                    <a:pt x="194" y="41"/>
                  </a:cubicBezTo>
                  <a:cubicBezTo>
                    <a:pt x="194" y="41"/>
                    <a:pt x="207" y="79"/>
                    <a:pt x="163" y="86"/>
                  </a:cubicBezTo>
                  <a:cubicBezTo>
                    <a:pt x="124" y="93"/>
                    <a:pt x="93" y="53"/>
                    <a:pt x="93" y="53"/>
                  </a:cubicBezTo>
                  <a:cubicBezTo>
                    <a:pt x="93" y="53"/>
                    <a:pt x="76" y="32"/>
                    <a:pt x="63" y="25"/>
                  </a:cubicBezTo>
                  <a:cubicBezTo>
                    <a:pt x="60" y="21"/>
                    <a:pt x="43" y="10"/>
                    <a:pt x="0" y="31"/>
                  </a:cubicBezTo>
                  <a:cubicBezTo>
                    <a:pt x="0" y="31"/>
                    <a:pt x="36" y="0"/>
                    <a:pt x="69" y="17"/>
                  </a:cubicBezTo>
                  <a:cubicBezTo>
                    <a:pt x="69" y="17"/>
                    <a:pt x="85" y="26"/>
                    <a:pt x="93" y="35"/>
                  </a:cubicBezTo>
                  <a:cubicBezTo>
                    <a:pt x="99" y="41"/>
                    <a:pt x="119" y="72"/>
                    <a:pt x="152" y="75"/>
                  </a:cubicBezTo>
                  <a:cubicBezTo>
                    <a:pt x="171" y="77"/>
                    <a:pt x="185" y="66"/>
                    <a:pt x="185" y="48"/>
                  </a:cubicBezTo>
                  <a:cubicBezTo>
                    <a:pt x="185" y="28"/>
                    <a:pt x="163" y="21"/>
                    <a:pt x="163" y="21"/>
                  </a:cubicBezTo>
                  <a:cubicBezTo>
                    <a:pt x="163" y="21"/>
                    <a:pt x="145" y="18"/>
                    <a:pt x="142" y="33"/>
                  </a:cubicBezTo>
                  <a:cubicBezTo>
                    <a:pt x="142" y="33"/>
                    <a:pt x="142" y="43"/>
                    <a:pt x="147" y="43"/>
                  </a:cubicBezTo>
                  <a:cubicBezTo>
                    <a:pt x="147" y="43"/>
                    <a:pt x="150" y="30"/>
                    <a:pt x="160" y="34"/>
                  </a:cubicBezTo>
                  <a:cubicBezTo>
                    <a:pt x="168" y="38"/>
                    <a:pt x="165" y="51"/>
                    <a:pt x="156" y="54"/>
                  </a:cubicBezTo>
                  <a:cubicBezTo>
                    <a:pt x="145" y="57"/>
                    <a:pt x="133" y="54"/>
                    <a:pt x="132" y="38"/>
                  </a:cubicBezTo>
                  <a:cubicBezTo>
                    <a:pt x="129" y="21"/>
                    <a:pt x="140" y="13"/>
                    <a:pt x="149" y="11"/>
                  </a:cubicBezTo>
                  <a:cubicBezTo>
                    <a:pt x="168" y="8"/>
                    <a:pt x="178" y="13"/>
                    <a:pt x="189" y="25"/>
                  </a:cubicBezTo>
                  <a:cubicBezTo>
                    <a:pt x="217" y="52"/>
                    <a:pt x="260" y="77"/>
                    <a:pt x="32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grpSp>
      <p:sp>
        <p:nvSpPr>
          <p:cNvPr id="24" name="椭圆 23"/>
          <p:cNvSpPr/>
          <p:nvPr/>
        </p:nvSpPr>
        <p:spPr>
          <a:xfrm>
            <a:off x="871847" y="1087459"/>
            <a:ext cx="644324" cy="740780"/>
          </a:xfrm>
          <a:prstGeom prst="ellipse">
            <a:avLst/>
          </a:prstGeom>
          <a:solidFill>
            <a:srgbClr val="4956B4"/>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prstClr val="white"/>
                </a:solidFill>
                <a:latin typeface="微软雅黑" panose="020B0503020204020204" pitchFamily="34" charset="-122"/>
                <a:ea typeface="微软雅黑" panose="020B0503020204020204" pitchFamily="34" charset="-122"/>
              </a:rPr>
              <a:t>一</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0" y="6435128"/>
            <a:ext cx="12192000" cy="422872"/>
          </a:xfrm>
          <a:prstGeom prst="rect">
            <a:avLst/>
          </a:prstGeom>
          <a:solidFill>
            <a:srgbClr val="4956B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0"/>
            <a:ext cx="12192000" cy="422872"/>
          </a:xfrm>
          <a:prstGeom prst="rect">
            <a:avLst/>
          </a:prstGeom>
          <a:solidFill>
            <a:srgbClr val="4956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051755" y="1910276"/>
            <a:ext cx="3221994" cy="3281531"/>
            <a:chOff x="602555" y="1336327"/>
            <a:chExt cx="3891318" cy="3921964"/>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2503" t="9891" r="8944" b="13572"/>
            <a:stretch>
              <a:fillRect/>
            </a:stretch>
          </p:blipFill>
          <p:spPr>
            <a:xfrm>
              <a:off x="602555" y="1336327"/>
              <a:ext cx="3891318" cy="3921964"/>
            </a:xfrm>
            <a:prstGeom prst="rect">
              <a:avLst/>
            </a:prstGeom>
            <a:effectLst>
              <a:outerShdw blurRad="50800" dist="38100" dir="16200000" rotWithShape="0">
                <a:prstClr val="black">
                  <a:alpha val="40000"/>
                </a:prstClr>
              </a:outerShdw>
              <a:reflection blurRad="6350" stA="52000" endA="300" endPos="35000" dir="5400000" sy="-100000" algn="bl" rotWithShape="0"/>
            </a:effectLst>
          </p:spPr>
        </p:pic>
        <p:sp>
          <p:nvSpPr>
            <p:cNvPr id="3" name="椭圆 2"/>
            <p:cNvSpPr/>
            <p:nvPr/>
          </p:nvSpPr>
          <p:spPr>
            <a:xfrm>
              <a:off x="798654" y="1572419"/>
              <a:ext cx="3464389" cy="3450994"/>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1124163" y="1255834"/>
            <a:ext cx="1943161" cy="1384995"/>
          </a:xfrm>
          <a:prstGeom prst="rect">
            <a:avLst/>
          </a:prstGeom>
        </p:spPr>
        <p:txBody>
          <a:bodyPr wrap="none">
            <a:spAutoFit/>
          </a:bodyPr>
          <a:lstStyle/>
          <a:p>
            <a:pPr lvl="0" algn="ctr">
              <a:lnSpc>
                <a:spcPct val="150000"/>
              </a:lnSpc>
            </a:pPr>
            <a:r>
              <a:rPr lang="zh-CN" altLang="en-US"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、强化</a:t>
            </a:r>
            <a:endParaRPr lang="en-US" altLang="zh-CN"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a:p>
            <a:pPr lvl="0" algn="ctr">
              <a:lnSpc>
                <a:spcPct val="150000"/>
              </a:lnSpc>
            </a:pPr>
            <a:r>
              <a:rPr lang="zh-CN" altLang="en-US"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   责任担当</a:t>
            </a:r>
            <a:endParaRPr lang="en-US" altLang="zh-CN" sz="2800" b="1" dirty="0">
              <a:solidFill>
                <a:srgbClr val="4956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16" name="组合 15"/>
          <p:cNvGrpSpPr/>
          <p:nvPr/>
        </p:nvGrpSpPr>
        <p:grpSpPr>
          <a:xfrm rot="1966650">
            <a:off x="7219304" y="3797834"/>
            <a:ext cx="1595082" cy="662087"/>
            <a:chOff x="7194550" y="5773738"/>
            <a:chExt cx="2632076" cy="1050925"/>
          </a:xfrm>
          <a:solidFill>
            <a:srgbClr val="4956B4"/>
          </a:solidFill>
        </p:grpSpPr>
        <p:sp>
          <p:nvSpPr>
            <p:cNvPr id="17" name="Freeform 122"/>
            <p:cNvSpPr/>
            <p:nvPr/>
          </p:nvSpPr>
          <p:spPr bwMode="auto">
            <a:xfrm>
              <a:off x="8024813" y="5773738"/>
              <a:ext cx="1801813" cy="987425"/>
            </a:xfrm>
            <a:custGeom>
              <a:avLst/>
              <a:gdLst>
                <a:gd name="T0" fmla="*/ 480 w 480"/>
                <a:gd name="T1" fmla="*/ 38 h 261"/>
                <a:gd name="T2" fmla="*/ 327 w 480"/>
                <a:gd name="T3" fmla="*/ 116 h 261"/>
                <a:gd name="T4" fmla="*/ 251 w 480"/>
                <a:gd name="T5" fmla="*/ 56 h 261"/>
                <a:gd name="T6" fmla="*/ 149 w 480"/>
                <a:gd name="T7" fmla="*/ 144 h 261"/>
                <a:gd name="T8" fmla="*/ 113 w 480"/>
                <a:gd name="T9" fmla="*/ 207 h 261"/>
                <a:gd name="T10" fmla="*/ 0 w 480"/>
                <a:gd name="T11" fmla="*/ 226 h 261"/>
                <a:gd name="T12" fmla="*/ 126 w 480"/>
                <a:gd name="T13" fmla="*/ 218 h 261"/>
                <a:gd name="T14" fmla="*/ 156 w 480"/>
                <a:gd name="T15" fmla="*/ 175 h 261"/>
                <a:gd name="T16" fmla="*/ 240 w 480"/>
                <a:gd name="T17" fmla="*/ 81 h 261"/>
                <a:gd name="T18" fmla="*/ 307 w 480"/>
                <a:gd name="T19" fmla="*/ 111 h 261"/>
                <a:gd name="T20" fmla="*/ 283 w 480"/>
                <a:gd name="T21" fmla="*/ 166 h 261"/>
                <a:gd name="T22" fmla="*/ 241 w 480"/>
                <a:gd name="T23" fmla="*/ 156 h 261"/>
                <a:gd name="T24" fmla="*/ 245 w 480"/>
                <a:gd name="T25" fmla="*/ 137 h 261"/>
                <a:gd name="T26" fmla="*/ 269 w 480"/>
                <a:gd name="T27" fmla="*/ 145 h 261"/>
                <a:gd name="T28" fmla="*/ 256 w 480"/>
                <a:gd name="T29" fmla="*/ 113 h 261"/>
                <a:gd name="T30" fmla="*/ 221 w 480"/>
                <a:gd name="T31" fmla="*/ 154 h 261"/>
                <a:gd name="T32" fmla="*/ 263 w 480"/>
                <a:gd name="T33" fmla="*/ 190 h 261"/>
                <a:gd name="T34" fmla="*/ 326 w 480"/>
                <a:gd name="T35" fmla="*/ 147 h 261"/>
                <a:gd name="T36" fmla="*/ 480 w 480"/>
                <a:gd name="T37" fmla="*/ 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0" h="261">
                  <a:moveTo>
                    <a:pt x="480" y="38"/>
                  </a:moveTo>
                  <a:cubicBezTo>
                    <a:pt x="480" y="38"/>
                    <a:pt x="364" y="0"/>
                    <a:pt x="327" y="116"/>
                  </a:cubicBezTo>
                  <a:cubicBezTo>
                    <a:pt x="327" y="116"/>
                    <a:pt x="330" y="48"/>
                    <a:pt x="251" y="56"/>
                  </a:cubicBezTo>
                  <a:cubicBezTo>
                    <a:pt x="183" y="63"/>
                    <a:pt x="149" y="144"/>
                    <a:pt x="149" y="144"/>
                  </a:cubicBezTo>
                  <a:cubicBezTo>
                    <a:pt x="149" y="144"/>
                    <a:pt x="129" y="189"/>
                    <a:pt x="113" y="207"/>
                  </a:cubicBezTo>
                  <a:cubicBezTo>
                    <a:pt x="107" y="214"/>
                    <a:pt x="84" y="240"/>
                    <a:pt x="0" y="226"/>
                  </a:cubicBezTo>
                  <a:cubicBezTo>
                    <a:pt x="0" y="226"/>
                    <a:pt x="77" y="261"/>
                    <a:pt x="126" y="218"/>
                  </a:cubicBezTo>
                  <a:cubicBezTo>
                    <a:pt x="126" y="218"/>
                    <a:pt x="148" y="193"/>
                    <a:pt x="156" y="175"/>
                  </a:cubicBezTo>
                  <a:cubicBezTo>
                    <a:pt x="164" y="162"/>
                    <a:pt x="184" y="100"/>
                    <a:pt x="240" y="81"/>
                  </a:cubicBezTo>
                  <a:cubicBezTo>
                    <a:pt x="269" y="69"/>
                    <a:pt x="298" y="81"/>
                    <a:pt x="307" y="111"/>
                  </a:cubicBezTo>
                  <a:cubicBezTo>
                    <a:pt x="316" y="144"/>
                    <a:pt x="283" y="166"/>
                    <a:pt x="283" y="166"/>
                  </a:cubicBezTo>
                  <a:cubicBezTo>
                    <a:pt x="283" y="166"/>
                    <a:pt x="253" y="180"/>
                    <a:pt x="241" y="156"/>
                  </a:cubicBezTo>
                  <a:cubicBezTo>
                    <a:pt x="241" y="156"/>
                    <a:pt x="236" y="140"/>
                    <a:pt x="245" y="137"/>
                  </a:cubicBezTo>
                  <a:cubicBezTo>
                    <a:pt x="245" y="137"/>
                    <a:pt x="256" y="157"/>
                    <a:pt x="269" y="145"/>
                  </a:cubicBezTo>
                  <a:cubicBezTo>
                    <a:pt x="283" y="137"/>
                    <a:pt x="272" y="115"/>
                    <a:pt x="256" y="113"/>
                  </a:cubicBezTo>
                  <a:cubicBezTo>
                    <a:pt x="236" y="113"/>
                    <a:pt x="217" y="124"/>
                    <a:pt x="221" y="154"/>
                  </a:cubicBezTo>
                  <a:cubicBezTo>
                    <a:pt x="224" y="181"/>
                    <a:pt x="246" y="191"/>
                    <a:pt x="263" y="190"/>
                  </a:cubicBezTo>
                  <a:cubicBezTo>
                    <a:pt x="299" y="185"/>
                    <a:pt x="310" y="173"/>
                    <a:pt x="326" y="147"/>
                  </a:cubicBezTo>
                  <a:cubicBezTo>
                    <a:pt x="359" y="87"/>
                    <a:pt x="370" y="36"/>
                    <a:pt x="48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sp>
          <p:nvSpPr>
            <p:cNvPr id="18" name="Freeform 123"/>
            <p:cNvSpPr/>
            <p:nvPr/>
          </p:nvSpPr>
          <p:spPr bwMode="auto">
            <a:xfrm>
              <a:off x="7194550" y="6465888"/>
              <a:ext cx="1201738" cy="358775"/>
            </a:xfrm>
            <a:custGeom>
              <a:avLst/>
              <a:gdLst>
                <a:gd name="T0" fmla="*/ 320 w 320"/>
                <a:gd name="T1" fmla="*/ 59 h 95"/>
                <a:gd name="T2" fmla="*/ 194 w 320"/>
                <a:gd name="T3" fmla="*/ 41 h 95"/>
                <a:gd name="T4" fmla="*/ 163 w 320"/>
                <a:gd name="T5" fmla="*/ 86 h 95"/>
                <a:gd name="T6" fmla="*/ 93 w 320"/>
                <a:gd name="T7" fmla="*/ 53 h 95"/>
                <a:gd name="T8" fmla="*/ 63 w 320"/>
                <a:gd name="T9" fmla="*/ 25 h 95"/>
                <a:gd name="T10" fmla="*/ 0 w 320"/>
                <a:gd name="T11" fmla="*/ 31 h 95"/>
                <a:gd name="T12" fmla="*/ 69 w 320"/>
                <a:gd name="T13" fmla="*/ 17 h 95"/>
                <a:gd name="T14" fmla="*/ 93 w 320"/>
                <a:gd name="T15" fmla="*/ 35 h 95"/>
                <a:gd name="T16" fmla="*/ 152 w 320"/>
                <a:gd name="T17" fmla="*/ 75 h 95"/>
                <a:gd name="T18" fmla="*/ 185 w 320"/>
                <a:gd name="T19" fmla="*/ 48 h 95"/>
                <a:gd name="T20" fmla="*/ 163 w 320"/>
                <a:gd name="T21" fmla="*/ 21 h 95"/>
                <a:gd name="T22" fmla="*/ 142 w 320"/>
                <a:gd name="T23" fmla="*/ 33 h 95"/>
                <a:gd name="T24" fmla="*/ 147 w 320"/>
                <a:gd name="T25" fmla="*/ 43 h 95"/>
                <a:gd name="T26" fmla="*/ 160 w 320"/>
                <a:gd name="T27" fmla="*/ 34 h 95"/>
                <a:gd name="T28" fmla="*/ 156 w 320"/>
                <a:gd name="T29" fmla="*/ 54 h 95"/>
                <a:gd name="T30" fmla="*/ 132 w 320"/>
                <a:gd name="T31" fmla="*/ 38 h 95"/>
                <a:gd name="T32" fmla="*/ 149 w 320"/>
                <a:gd name="T33" fmla="*/ 11 h 95"/>
                <a:gd name="T34" fmla="*/ 189 w 320"/>
                <a:gd name="T35" fmla="*/ 25 h 95"/>
                <a:gd name="T36" fmla="*/ 320 w 320"/>
                <a:gd name="T37"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95">
                  <a:moveTo>
                    <a:pt x="320" y="59"/>
                  </a:moveTo>
                  <a:cubicBezTo>
                    <a:pt x="320" y="59"/>
                    <a:pt x="255" y="95"/>
                    <a:pt x="194" y="41"/>
                  </a:cubicBezTo>
                  <a:cubicBezTo>
                    <a:pt x="194" y="41"/>
                    <a:pt x="207" y="79"/>
                    <a:pt x="163" y="86"/>
                  </a:cubicBezTo>
                  <a:cubicBezTo>
                    <a:pt x="124" y="93"/>
                    <a:pt x="93" y="53"/>
                    <a:pt x="93" y="53"/>
                  </a:cubicBezTo>
                  <a:cubicBezTo>
                    <a:pt x="93" y="53"/>
                    <a:pt x="76" y="32"/>
                    <a:pt x="63" y="25"/>
                  </a:cubicBezTo>
                  <a:cubicBezTo>
                    <a:pt x="60" y="21"/>
                    <a:pt x="43" y="10"/>
                    <a:pt x="0" y="31"/>
                  </a:cubicBezTo>
                  <a:cubicBezTo>
                    <a:pt x="0" y="31"/>
                    <a:pt x="36" y="0"/>
                    <a:pt x="69" y="17"/>
                  </a:cubicBezTo>
                  <a:cubicBezTo>
                    <a:pt x="69" y="17"/>
                    <a:pt x="85" y="26"/>
                    <a:pt x="93" y="35"/>
                  </a:cubicBezTo>
                  <a:cubicBezTo>
                    <a:pt x="99" y="41"/>
                    <a:pt x="119" y="72"/>
                    <a:pt x="152" y="75"/>
                  </a:cubicBezTo>
                  <a:cubicBezTo>
                    <a:pt x="171" y="77"/>
                    <a:pt x="185" y="66"/>
                    <a:pt x="185" y="48"/>
                  </a:cubicBezTo>
                  <a:cubicBezTo>
                    <a:pt x="185" y="28"/>
                    <a:pt x="163" y="21"/>
                    <a:pt x="163" y="21"/>
                  </a:cubicBezTo>
                  <a:cubicBezTo>
                    <a:pt x="163" y="21"/>
                    <a:pt x="145" y="18"/>
                    <a:pt x="142" y="33"/>
                  </a:cubicBezTo>
                  <a:cubicBezTo>
                    <a:pt x="142" y="33"/>
                    <a:pt x="142" y="43"/>
                    <a:pt x="147" y="43"/>
                  </a:cubicBezTo>
                  <a:cubicBezTo>
                    <a:pt x="147" y="43"/>
                    <a:pt x="150" y="30"/>
                    <a:pt x="160" y="34"/>
                  </a:cubicBezTo>
                  <a:cubicBezTo>
                    <a:pt x="168" y="38"/>
                    <a:pt x="165" y="51"/>
                    <a:pt x="156" y="54"/>
                  </a:cubicBezTo>
                  <a:cubicBezTo>
                    <a:pt x="145" y="57"/>
                    <a:pt x="133" y="54"/>
                    <a:pt x="132" y="38"/>
                  </a:cubicBezTo>
                  <a:cubicBezTo>
                    <a:pt x="129" y="21"/>
                    <a:pt x="140" y="13"/>
                    <a:pt x="149" y="11"/>
                  </a:cubicBezTo>
                  <a:cubicBezTo>
                    <a:pt x="168" y="8"/>
                    <a:pt x="178" y="13"/>
                    <a:pt x="189" y="25"/>
                  </a:cubicBezTo>
                  <a:cubicBezTo>
                    <a:pt x="217" y="52"/>
                    <a:pt x="260" y="77"/>
                    <a:pt x="32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latin typeface="Arial" panose="020B0604020202020204"/>
                <a:ea typeface="微软雅黑" panose="020B0503020204020204" pitchFamily="3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圆角矩形 1"/>
          <p:cNvSpPr/>
          <p:nvPr/>
        </p:nvSpPr>
        <p:spPr>
          <a:xfrm>
            <a:off x="1469948" y="1797262"/>
            <a:ext cx="9548385" cy="3723862"/>
          </a:xfrm>
          <a:prstGeom prst="roundRect">
            <a:avLst>
              <a:gd name="adj" fmla="val 5786"/>
            </a:avLst>
          </a:prstGeom>
          <a:noFill/>
          <a:ln w="25400">
            <a:solidFill>
              <a:srgbClr val="495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9720" r="17586"/>
          <a:stretch>
            <a:fillRect/>
          </a:stretch>
        </p:blipFill>
        <p:spPr>
          <a:xfrm>
            <a:off x="427498" y="2870522"/>
            <a:ext cx="1921397" cy="2650602"/>
          </a:xfrm>
          <a:prstGeom prst="rect">
            <a:avLst/>
          </a:prstGeom>
          <a:effectLst>
            <a:outerShdw blurRad="76200" dir="13500000" sy="23000" kx="1200000" algn="br" rotWithShape="0">
              <a:prstClr val="black">
                <a:alpha val="20000"/>
              </a:prstClr>
            </a:outerShdw>
          </a:effectLst>
        </p:spPr>
      </p:pic>
      <p:sp>
        <p:nvSpPr>
          <p:cNvPr id="3" name="文本框 2"/>
          <p:cNvSpPr txBox="1"/>
          <p:nvPr/>
        </p:nvSpPr>
        <p:spPr>
          <a:xfrm>
            <a:off x="2236791" y="1992093"/>
            <a:ext cx="8383071" cy="3077253"/>
          </a:xfrm>
          <a:prstGeom prst="rect">
            <a:avLst/>
          </a:prstGeom>
          <a:noFill/>
        </p:spPr>
        <p:txBody>
          <a:bodyPr wrap="square" rtlCol="0">
            <a:spAutoFit/>
          </a:bodyPr>
          <a:lstStyle/>
          <a:p>
            <a:pPr indent="406400">
              <a:lnSpc>
                <a:spcPct val="200000"/>
              </a:lnSpc>
            </a:pPr>
            <a:r>
              <a:rPr lang="zh-CN" altLang="en-US" sz="2000" kern="100" dirty="0">
                <a:solidFill>
                  <a:srgbClr val="4956B4"/>
                </a:solidFill>
                <a:latin typeface="微软雅黑" panose="020B0503020204020204" pitchFamily="34" charset="-122"/>
                <a:ea typeface="微软雅黑" panose="020B0503020204020204" pitchFamily="34" charset="-122"/>
                <a:cs typeface="Times New Roman" panose="02020603050405020304" pitchFamily="18" charset="0"/>
              </a:rPr>
              <a:t>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文案大段</a:t>
            </a:r>
            <a:endParaRPr lang="zh-CN" altLang="zh-CN" sz="2000" kern="100" dirty="0">
              <a:solidFill>
                <a:srgbClr val="4956B4"/>
              </a:solidFill>
              <a:latin typeface="微软雅黑" panose="020B0503020204020204" pitchFamily="34" charset="-122"/>
              <a:ea typeface="微软雅黑" panose="020B0503020204020204" pitchFamily="34" charset="-122"/>
            </a:endParaRPr>
          </a:p>
        </p:txBody>
      </p:sp>
      <p:sp>
        <p:nvSpPr>
          <p:cNvPr id="12" name="矩形 11"/>
          <p:cNvSpPr/>
          <p:nvPr/>
        </p:nvSpPr>
        <p:spPr>
          <a:xfrm>
            <a:off x="0" y="6378614"/>
            <a:ext cx="12192000" cy="479386"/>
          </a:xfrm>
          <a:prstGeom prst="rect">
            <a:avLst/>
          </a:prstGeom>
          <a:solidFill>
            <a:srgbClr val="4956B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45609" y="791999"/>
            <a:ext cx="7843864" cy="646331"/>
            <a:chOff x="3290713" y="430918"/>
            <a:chExt cx="7302359" cy="646331"/>
          </a:xfrm>
        </p:grpSpPr>
        <p:sp>
          <p:nvSpPr>
            <p:cNvPr id="14" name="八边形 13"/>
            <p:cNvSpPr/>
            <p:nvPr/>
          </p:nvSpPr>
          <p:spPr>
            <a:xfrm>
              <a:off x="3924760" y="516827"/>
              <a:ext cx="6561903" cy="526637"/>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八边形 14"/>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290713" y="430918"/>
              <a:ext cx="7302359"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0311141" y="167467"/>
            <a:ext cx="1880859" cy="1038822"/>
            <a:chOff x="14625" y="877"/>
            <a:chExt cx="3576" cy="1772"/>
          </a:xfrm>
          <a:effectLst>
            <a:outerShdw blurRad="50800" dist="38100" dir="16200000" rotWithShape="0">
              <a:prstClr val="black">
                <a:alpha val="40000"/>
              </a:prstClr>
            </a:outerShdw>
          </a:effectLst>
        </p:grpSpPr>
        <p:pic>
          <p:nvPicPr>
            <p:cNvPr id="18" name="图片 17"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19" name="组合 18"/>
            <p:cNvGrpSpPr/>
            <p:nvPr/>
          </p:nvGrpSpPr>
          <p:grpSpPr>
            <a:xfrm>
              <a:off x="14625" y="877"/>
              <a:ext cx="3576" cy="1085"/>
              <a:chOff x="5501" y="8451"/>
              <a:chExt cx="3576" cy="1085"/>
            </a:xfrm>
          </p:grpSpPr>
          <p:sp>
            <p:nvSpPr>
              <p:cNvPr id="20" name="文本框 52"/>
              <p:cNvSpPr txBox="1"/>
              <p:nvPr/>
            </p:nvSpPr>
            <p:spPr>
              <a:xfrm>
                <a:off x="6472" y="8477"/>
                <a:ext cx="2605"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3" name="组合 2"/>
          <p:cNvGrpSpPr/>
          <p:nvPr/>
        </p:nvGrpSpPr>
        <p:grpSpPr>
          <a:xfrm>
            <a:off x="1131143" y="1991012"/>
            <a:ext cx="10502912" cy="3827738"/>
            <a:chOff x="1131143" y="1991012"/>
            <a:chExt cx="10502912" cy="3827738"/>
          </a:xfrm>
        </p:grpSpPr>
        <p:pic>
          <p:nvPicPr>
            <p:cNvPr id="54" name="图片 53"/>
            <p:cNvPicPr>
              <a:picLocks noChangeAspect="1"/>
            </p:cNvPicPr>
            <p:nvPr/>
          </p:nvPicPr>
          <p:blipFill rotWithShape="1">
            <a:blip r:embed="rId2" cstate="print">
              <a:extLst>
                <a:ext uri="{28A0092B-C50C-407E-A947-70E740481C1C}">
                  <a14:useLocalDpi xmlns:a14="http://schemas.microsoft.com/office/drawing/2010/main" val="0"/>
                </a:ext>
              </a:extLst>
            </a:blip>
            <a:srcRect t="16114" b="17535"/>
            <a:stretch>
              <a:fillRect/>
            </a:stretch>
          </p:blipFill>
          <p:spPr>
            <a:xfrm>
              <a:off x="9982582" y="4762221"/>
              <a:ext cx="1651473" cy="1056529"/>
            </a:xfrm>
            <a:prstGeom prst="rect">
              <a:avLst/>
            </a:prstGeom>
            <a:effectLst>
              <a:outerShdw blurRad="76200" dir="18900000" sy="23000" kx="-1200000" algn="bl" rotWithShape="0">
                <a:prstClr val="black">
                  <a:alpha val="20000"/>
                </a:prstClr>
              </a:outerShdw>
              <a:reflection blurRad="6350" stA="50000" endA="300" endPos="38500" dist="50800" dir="5400000" sy="-100000" algn="bl" rotWithShape="0"/>
            </a:effectLst>
          </p:spPr>
        </p:pic>
        <p:sp>
          <p:nvSpPr>
            <p:cNvPr id="14" name="八边形 13"/>
            <p:cNvSpPr/>
            <p:nvPr/>
          </p:nvSpPr>
          <p:spPr>
            <a:xfrm>
              <a:off x="1171841" y="1991012"/>
              <a:ext cx="4276460" cy="490409"/>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2" name="直接连接符 61"/>
            <p:cNvCxnSpPr/>
            <p:nvPr/>
          </p:nvCxnSpPr>
          <p:spPr>
            <a:xfrm flipV="1">
              <a:off x="1890263" y="2300103"/>
              <a:ext cx="9472760" cy="5567"/>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237360" y="2590867"/>
              <a:ext cx="10191184" cy="2554545"/>
            </a:xfrm>
            <a:prstGeom prst="rect">
              <a:avLst/>
            </a:prstGeom>
            <a:noFill/>
          </p:spPr>
          <p:txBody>
            <a:bodyPr wrap="square" rtlCol="0">
              <a:spAutoFit/>
            </a:bodyPr>
            <a:lstStyle/>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a:t>
              </a:r>
              <a:endParaRPr lang="en-US" altLang="zh-CN" sz="2000" dirty="0">
                <a:solidFill>
                  <a:srgbClr val="3E5FC1"/>
                </a:solidFill>
                <a:latin typeface="微软雅黑" panose="020B0503020204020204" pitchFamily="34" charset="-122"/>
                <a:ea typeface="微软雅黑" panose="020B0503020204020204" pitchFamily="34" charset="-122"/>
              </a:endParaRPr>
            </a:p>
          </p:txBody>
        </p:sp>
        <p:sp>
          <p:nvSpPr>
            <p:cNvPr id="2" name="矩形 1"/>
            <p:cNvSpPr/>
            <p:nvPr/>
          </p:nvSpPr>
          <p:spPr>
            <a:xfrm>
              <a:off x="1287951" y="2024797"/>
              <a:ext cx="4044239" cy="430887"/>
            </a:xfrm>
            <a:prstGeom prst="rect">
              <a:avLst/>
            </a:prstGeom>
          </p:spPr>
          <p:txBody>
            <a:bodyPr wrap="square">
              <a:spAutoFit/>
            </a:bodyPr>
            <a:lstStyle/>
            <a:p>
              <a:r>
                <a:rPr lang="zh-CN" altLang="en-US" sz="22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无图片一段文案对应的模板一</a:t>
              </a:r>
              <a:endParaRPr lang="zh-CN" altLang="en-US" sz="22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2" name="直接连接符 21"/>
            <p:cNvCxnSpPr/>
            <p:nvPr/>
          </p:nvCxnSpPr>
          <p:spPr>
            <a:xfrm>
              <a:off x="1131143" y="5423154"/>
              <a:ext cx="9096333" cy="1491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819698" y="543825"/>
            <a:ext cx="7195950" cy="646331"/>
            <a:chOff x="3290713" y="430918"/>
            <a:chExt cx="7195950" cy="646331"/>
          </a:xfrm>
        </p:grpSpPr>
        <p:sp>
          <p:nvSpPr>
            <p:cNvPr id="25" name="八边形 24"/>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八边形 25"/>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86995" y="245717"/>
            <a:ext cx="1777333" cy="1038822"/>
            <a:chOff x="14625" y="877"/>
            <a:chExt cx="3053" cy="1772"/>
          </a:xfrm>
          <a:effectLst>
            <a:outerShdw blurRad="50800" dist="38100" dir="16200000" rotWithShape="0">
              <a:prstClr val="black">
                <a:alpha val="40000"/>
              </a:prstClr>
            </a:outerShdw>
          </a:effectLst>
        </p:grpSpPr>
        <p:pic>
          <p:nvPicPr>
            <p:cNvPr id="28" name="图片 27"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29" name="组合 28"/>
            <p:cNvGrpSpPr/>
            <p:nvPr/>
          </p:nvGrpSpPr>
          <p:grpSpPr>
            <a:xfrm>
              <a:off x="14625" y="877"/>
              <a:ext cx="3053" cy="1085"/>
              <a:chOff x="5501" y="8451"/>
              <a:chExt cx="3053" cy="1085"/>
            </a:xfrm>
          </p:grpSpPr>
          <p:sp>
            <p:nvSpPr>
              <p:cNvPr id="30"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
        <p:nvSpPr>
          <p:cNvPr id="32" name="矩形 31"/>
          <p:cNvSpPr/>
          <p:nvPr/>
        </p:nvSpPr>
        <p:spPr>
          <a:xfrm>
            <a:off x="0" y="6378614"/>
            <a:ext cx="12192000" cy="479386"/>
          </a:xfrm>
          <a:prstGeom prst="rect">
            <a:avLst/>
          </a:prstGeom>
          <a:solidFill>
            <a:srgbClr val="4956B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54" name="图片 53"/>
          <p:cNvPicPr>
            <a:picLocks noChangeAspect="1"/>
          </p:cNvPicPr>
          <p:nvPr/>
        </p:nvPicPr>
        <p:blipFill rotWithShape="1">
          <a:blip r:embed="rId2" cstate="print">
            <a:extLst>
              <a:ext uri="{28A0092B-C50C-407E-A947-70E740481C1C}">
                <a14:useLocalDpi xmlns:a14="http://schemas.microsoft.com/office/drawing/2010/main" val="0"/>
              </a:ext>
            </a:extLst>
          </a:blip>
          <a:srcRect t="16114" b="17535"/>
          <a:stretch>
            <a:fillRect/>
          </a:stretch>
        </p:blipFill>
        <p:spPr>
          <a:xfrm>
            <a:off x="10173532" y="5336629"/>
            <a:ext cx="1827345" cy="1031478"/>
          </a:xfrm>
          <a:prstGeom prst="rect">
            <a:avLst/>
          </a:prstGeom>
        </p:spPr>
      </p:pic>
      <p:cxnSp>
        <p:nvCxnSpPr>
          <p:cNvPr id="62" name="直接连接符 61"/>
          <p:cNvCxnSpPr/>
          <p:nvPr/>
        </p:nvCxnSpPr>
        <p:spPr>
          <a:xfrm>
            <a:off x="1141616" y="1946156"/>
            <a:ext cx="10226283"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416907" y="2066716"/>
            <a:ext cx="9393286" cy="3785652"/>
          </a:xfrm>
          <a:prstGeom prst="rect">
            <a:avLst/>
          </a:prstGeom>
          <a:noFill/>
        </p:spPr>
        <p:txBody>
          <a:bodyPr wrap="square" rtlCol="0">
            <a:spAutoFit/>
          </a:bodyPr>
          <a:lstStyle/>
          <a:p>
            <a:pPr>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a:t>
            </a:r>
            <a:r>
              <a:rPr lang="en-US" altLang="zh-CN" sz="2000" dirty="0">
                <a:solidFill>
                  <a:srgbClr val="3E5FC1"/>
                </a:solidFill>
                <a:latin typeface="微软雅黑" panose="020B0503020204020204" pitchFamily="34" charset="-122"/>
                <a:ea typeface="微软雅黑" panose="020B0503020204020204" pitchFamily="34" charset="-122"/>
              </a:rPr>
              <a:t>.</a:t>
            </a:r>
            <a:endParaRPr lang="zh-CN" altLang="en-US" sz="2000" dirty="0">
              <a:solidFill>
                <a:srgbClr val="3E5FC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66041" y="1761799"/>
            <a:ext cx="530908" cy="4395489"/>
            <a:chOff x="819256" y="2048407"/>
            <a:chExt cx="530908" cy="4112423"/>
          </a:xfrm>
        </p:grpSpPr>
        <p:sp>
          <p:nvSpPr>
            <p:cNvPr id="14" name="八边形 13"/>
            <p:cNvSpPr/>
            <p:nvPr/>
          </p:nvSpPr>
          <p:spPr>
            <a:xfrm rot="5400000">
              <a:off x="-983058" y="3850721"/>
              <a:ext cx="4112423" cy="507795"/>
            </a:xfrm>
            <a:prstGeom prst="octagon">
              <a:avLst>
                <a:gd name="adj" fmla="val 17488"/>
              </a:avLst>
            </a:prstGeom>
            <a:solidFill>
              <a:srgbClr val="3E5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842368" y="2083747"/>
              <a:ext cx="507796" cy="4045782"/>
            </a:xfrm>
            <a:prstGeom prst="rect">
              <a:avLst/>
            </a:prstGeom>
          </p:spPr>
          <p:txBody>
            <a:bodyPr wrap="square">
              <a:spAutoFit/>
            </a:bodyPr>
            <a:lstStyle/>
            <a:p>
              <a:pPr>
                <a:lnSpc>
                  <a:spcPts val="3300"/>
                </a:lnSpc>
              </a:pPr>
              <a:r>
                <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无图片一段文案模板二</a:t>
              </a:r>
              <a:endPar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cxnSp>
        <p:nvCxnSpPr>
          <p:cNvPr id="28" name="直接连接符 27"/>
          <p:cNvCxnSpPr/>
          <p:nvPr/>
        </p:nvCxnSpPr>
        <p:spPr>
          <a:xfrm flipV="1">
            <a:off x="1176742" y="6058738"/>
            <a:ext cx="9116786" cy="18964"/>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364215" y="1946156"/>
            <a:ext cx="0" cy="3417328"/>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704502" y="729482"/>
            <a:ext cx="7195950" cy="646331"/>
            <a:chOff x="3290713" y="430918"/>
            <a:chExt cx="7195950" cy="646331"/>
          </a:xfrm>
        </p:grpSpPr>
        <p:sp>
          <p:nvSpPr>
            <p:cNvPr id="11" name="八边形 10"/>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八边形 11"/>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67065" y="178874"/>
            <a:ext cx="1777333" cy="1038822"/>
            <a:chOff x="14625" y="877"/>
            <a:chExt cx="3053" cy="1772"/>
          </a:xfrm>
          <a:effectLst>
            <a:outerShdw blurRad="50800" dist="38100" dir="16200000" rotWithShape="0">
              <a:prstClr val="black">
                <a:alpha val="40000"/>
              </a:prstClr>
            </a:outerShdw>
          </a:effectLst>
        </p:grpSpPr>
        <p:pic>
          <p:nvPicPr>
            <p:cNvPr id="16" name="图片 15" descr="7181c955c394b3affc6271f553f1052b"/>
            <p:cNvPicPr>
              <a:picLocks noChangeAspect="1"/>
            </p:cNvPicPr>
            <p:nvPr/>
          </p:nvPicPr>
          <p:blipFill>
            <a:blip r:embed="rId3"/>
            <a:srcRect t="61516" r="55851"/>
            <a:stretch>
              <a:fillRect/>
            </a:stretch>
          </p:blipFill>
          <p:spPr>
            <a:xfrm>
              <a:off x="14924" y="1460"/>
              <a:ext cx="2455" cy="1189"/>
            </a:xfrm>
            <a:prstGeom prst="hexagon">
              <a:avLst/>
            </a:prstGeom>
          </p:spPr>
        </p:pic>
        <p:grpSp>
          <p:nvGrpSpPr>
            <p:cNvPr id="17" name="组合 16"/>
            <p:cNvGrpSpPr/>
            <p:nvPr/>
          </p:nvGrpSpPr>
          <p:grpSpPr>
            <a:xfrm>
              <a:off x="14625" y="877"/>
              <a:ext cx="3053" cy="1085"/>
              <a:chOff x="5501" y="8451"/>
              <a:chExt cx="3053" cy="1085"/>
            </a:xfrm>
          </p:grpSpPr>
          <p:sp>
            <p:nvSpPr>
              <p:cNvPr id="18"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0" name="矩形 39"/>
          <p:cNvSpPr/>
          <p:nvPr/>
        </p:nvSpPr>
        <p:spPr>
          <a:xfrm>
            <a:off x="0" y="6435128"/>
            <a:ext cx="12192000" cy="422872"/>
          </a:xfrm>
          <a:prstGeom prst="rect">
            <a:avLst/>
          </a:prstGeom>
          <a:solidFill>
            <a:srgbClr val="4956B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286995" y="245717"/>
            <a:ext cx="1777333" cy="1038822"/>
            <a:chOff x="14625" y="877"/>
            <a:chExt cx="3053" cy="1772"/>
          </a:xfrm>
          <a:effectLst>
            <a:outerShdw blurRad="50800" dist="38100" dir="16200000" rotWithShape="0">
              <a:prstClr val="black">
                <a:alpha val="40000"/>
              </a:prstClr>
            </a:outerShdw>
          </a:effectLst>
        </p:grpSpPr>
        <p:pic>
          <p:nvPicPr>
            <p:cNvPr id="24" name="图片 23" descr="7181c955c394b3affc6271f553f1052b"/>
            <p:cNvPicPr>
              <a:picLocks noChangeAspect="1"/>
            </p:cNvPicPr>
            <p:nvPr/>
          </p:nvPicPr>
          <p:blipFill>
            <a:blip r:embed="rId2"/>
            <a:srcRect t="61516" r="55851"/>
            <a:stretch>
              <a:fillRect/>
            </a:stretch>
          </p:blipFill>
          <p:spPr>
            <a:xfrm>
              <a:off x="14924" y="1460"/>
              <a:ext cx="2455" cy="1189"/>
            </a:xfrm>
            <a:prstGeom prst="hexagon">
              <a:avLst/>
            </a:prstGeom>
          </p:spPr>
        </p:pic>
        <p:grpSp>
          <p:nvGrpSpPr>
            <p:cNvPr id="25" name="组合 24"/>
            <p:cNvGrpSpPr/>
            <p:nvPr/>
          </p:nvGrpSpPr>
          <p:grpSpPr>
            <a:xfrm>
              <a:off x="14625" y="877"/>
              <a:ext cx="3053" cy="1085"/>
              <a:chOff x="5501" y="8451"/>
              <a:chExt cx="3053" cy="1085"/>
            </a:xfrm>
          </p:grpSpPr>
          <p:sp>
            <p:nvSpPr>
              <p:cNvPr id="30"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grpSp>
        <p:nvGrpSpPr>
          <p:cNvPr id="32" name="组合 31"/>
          <p:cNvGrpSpPr/>
          <p:nvPr/>
        </p:nvGrpSpPr>
        <p:grpSpPr>
          <a:xfrm>
            <a:off x="2819698" y="543825"/>
            <a:ext cx="7195950" cy="646331"/>
            <a:chOff x="3290713" y="430918"/>
            <a:chExt cx="7195950" cy="646331"/>
          </a:xfrm>
        </p:grpSpPr>
        <p:sp>
          <p:nvSpPr>
            <p:cNvPr id="33" name="八边形 32"/>
            <p:cNvSpPr/>
            <p:nvPr/>
          </p:nvSpPr>
          <p:spPr>
            <a:xfrm>
              <a:off x="3924760" y="516827"/>
              <a:ext cx="6561903" cy="526637"/>
            </a:xfrm>
            <a:prstGeom prst="octagon">
              <a:avLst>
                <a:gd name="adj" fmla="val 15882"/>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八边形 33"/>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927521" y="1871509"/>
            <a:ext cx="7947922" cy="4255253"/>
            <a:chOff x="853968" y="1861122"/>
            <a:chExt cx="7947922" cy="4255253"/>
          </a:xfrm>
        </p:grpSpPr>
        <p:cxnSp>
          <p:nvCxnSpPr>
            <p:cNvPr id="26" name="直接连接符 25"/>
            <p:cNvCxnSpPr/>
            <p:nvPr/>
          </p:nvCxnSpPr>
          <p:spPr>
            <a:xfrm>
              <a:off x="871329" y="2114621"/>
              <a:ext cx="812805"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14" name="八边形 13"/>
            <p:cNvSpPr/>
            <p:nvPr/>
          </p:nvSpPr>
          <p:spPr>
            <a:xfrm>
              <a:off x="1640717" y="1861122"/>
              <a:ext cx="4294286" cy="490409"/>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2" name="直接连接符 61"/>
            <p:cNvCxnSpPr/>
            <p:nvPr/>
          </p:nvCxnSpPr>
          <p:spPr>
            <a:xfrm>
              <a:off x="5876925" y="2083304"/>
              <a:ext cx="2924965"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032006" y="2486054"/>
              <a:ext cx="7597633" cy="3170099"/>
            </a:xfrm>
            <a:prstGeom prst="rect">
              <a:avLst/>
            </a:prstGeom>
            <a:noFill/>
          </p:spPr>
          <p:txBody>
            <a:bodyPr wrap="square" rtlCol="0">
              <a:spAutoFit/>
            </a:bodyPr>
            <a:lstStyle/>
            <a:p>
              <a:pPr lvl="0">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案文</a:t>
              </a:r>
              <a:endParaRPr lang="zh-CN" altLang="en-US" sz="2000" dirty="0">
                <a:solidFill>
                  <a:srgbClr val="3E5FC1"/>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a:off x="8799243" y="2083304"/>
              <a:ext cx="2647" cy="3870197"/>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53968" y="2114620"/>
              <a:ext cx="11574" cy="3873001"/>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sp>
          <p:nvSpPr>
            <p:cNvPr id="37" name="Freeform 120"/>
            <p:cNvSpPr>
              <a:spLocks noEditPoints="1"/>
            </p:cNvSpPr>
            <p:nvPr/>
          </p:nvSpPr>
          <p:spPr bwMode="auto">
            <a:xfrm>
              <a:off x="2373986" y="5861740"/>
              <a:ext cx="748665" cy="254635"/>
            </a:xfrm>
            <a:custGeom>
              <a:avLst/>
              <a:gdLst>
                <a:gd name="T0" fmla="*/ 312 w 393"/>
                <a:gd name="T1" fmla="*/ 112 h 140"/>
                <a:gd name="T2" fmla="*/ 393 w 393"/>
                <a:gd name="T3" fmla="*/ 84 h 140"/>
                <a:gd name="T4" fmla="*/ 374 w 393"/>
                <a:gd name="T5" fmla="*/ 91 h 140"/>
                <a:gd name="T6" fmla="*/ 361 w 393"/>
                <a:gd name="T7" fmla="*/ 97 h 140"/>
                <a:gd name="T8" fmla="*/ 266 w 393"/>
                <a:gd name="T9" fmla="*/ 72 h 140"/>
                <a:gd name="T10" fmla="*/ 184 w 393"/>
                <a:gd name="T11" fmla="*/ 72 h 140"/>
                <a:gd name="T12" fmla="*/ 262 w 393"/>
                <a:gd name="T13" fmla="*/ 61 h 140"/>
                <a:gd name="T14" fmla="*/ 346 w 393"/>
                <a:gd name="T15" fmla="*/ 94 h 140"/>
                <a:gd name="T16" fmla="*/ 268 w 393"/>
                <a:gd name="T17" fmla="*/ 43 h 140"/>
                <a:gd name="T18" fmla="*/ 179 w 393"/>
                <a:gd name="T19" fmla="*/ 37 h 140"/>
                <a:gd name="T20" fmla="*/ 175 w 393"/>
                <a:gd name="T21" fmla="*/ 81 h 140"/>
                <a:gd name="T22" fmla="*/ 181 w 393"/>
                <a:gd name="T23" fmla="*/ 125 h 140"/>
                <a:gd name="T24" fmla="*/ 231 w 393"/>
                <a:gd name="T25" fmla="*/ 119 h 140"/>
                <a:gd name="T26" fmla="*/ 217 w 393"/>
                <a:gd name="T27" fmla="*/ 84 h 140"/>
                <a:gd name="T28" fmla="*/ 200 w 393"/>
                <a:gd name="T29" fmla="*/ 105 h 140"/>
                <a:gd name="T30" fmla="*/ 220 w 393"/>
                <a:gd name="T31" fmla="*/ 78 h 140"/>
                <a:gd name="T32" fmla="*/ 312 w 393"/>
                <a:gd name="T33" fmla="*/ 112 h 140"/>
                <a:gd name="T34" fmla="*/ 109 w 393"/>
                <a:gd name="T35" fmla="*/ 78 h 140"/>
                <a:gd name="T36" fmla="*/ 30 w 393"/>
                <a:gd name="T37" fmla="*/ 89 h 140"/>
                <a:gd name="T38" fmla="*/ 111 w 393"/>
                <a:gd name="T39" fmla="*/ 67 h 140"/>
                <a:gd name="T40" fmla="*/ 196 w 393"/>
                <a:gd name="T41" fmla="*/ 17 h 140"/>
                <a:gd name="T42" fmla="*/ 210 w 393"/>
                <a:gd name="T43" fmla="*/ 19 h 140"/>
                <a:gd name="T44" fmla="*/ 229 w 393"/>
                <a:gd name="T45" fmla="*/ 22 h 140"/>
                <a:gd name="T46" fmla="*/ 143 w 393"/>
                <a:gd name="T47" fmla="*/ 15 h 140"/>
                <a:gd name="T48" fmla="*/ 64 w 393"/>
                <a:gd name="T49" fmla="*/ 73 h 140"/>
                <a:gd name="T50" fmla="*/ 38 w 393"/>
                <a:gd name="T51" fmla="*/ 52 h 140"/>
                <a:gd name="T52" fmla="*/ 60 w 393"/>
                <a:gd name="T53" fmla="*/ 68 h 140"/>
                <a:gd name="T54" fmla="*/ 66 w 393"/>
                <a:gd name="T55" fmla="*/ 27 h 140"/>
                <a:gd name="T56" fmla="*/ 11 w 393"/>
                <a:gd name="T57" fmla="*/ 37 h 140"/>
                <a:gd name="T58" fmla="*/ 16 w 393"/>
                <a:gd name="T59" fmla="*/ 69 h 140"/>
                <a:gd name="T60" fmla="*/ 34 w 393"/>
                <a:gd name="T61" fmla="*/ 121 h 140"/>
                <a:gd name="T62" fmla="*/ 120 w 393"/>
                <a:gd name="T63" fmla="*/ 93 h 140"/>
                <a:gd name="T64" fmla="*/ 182 w 393"/>
                <a:gd name="T65" fmla="*/ 24 h 140"/>
                <a:gd name="T66" fmla="*/ 109 w 393"/>
                <a:gd name="T67"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3" h="140">
                  <a:moveTo>
                    <a:pt x="312" y="112"/>
                  </a:moveTo>
                  <a:cubicBezTo>
                    <a:pt x="349" y="119"/>
                    <a:pt x="393" y="84"/>
                    <a:pt x="393" y="84"/>
                  </a:cubicBezTo>
                  <a:cubicBezTo>
                    <a:pt x="393" y="84"/>
                    <a:pt x="382" y="87"/>
                    <a:pt x="374" y="91"/>
                  </a:cubicBezTo>
                  <a:cubicBezTo>
                    <a:pt x="367" y="94"/>
                    <a:pt x="361" y="97"/>
                    <a:pt x="361" y="97"/>
                  </a:cubicBezTo>
                  <a:cubicBezTo>
                    <a:pt x="332" y="105"/>
                    <a:pt x="312" y="106"/>
                    <a:pt x="266" y="72"/>
                  </a:cubicBezTo>
                  <a:cubicBezTo>
                    <a:pt x="221" y="37"/>
                    <a:pt x="184" y="72"/>
                    <a:pt x="184" y="72"/>
                  </a:cubicBezTo>
                  <a:cubicBezTo>
                    <a:pt x="212" y="26"/>
                    <a:pt x="262" y="61"/>
                    <a:pt x="262" y="61"/>
                  </a:cubicBezTo>
                  <a:cubicBezTo>
                    <a:pt x="324" y="106"/>
                    <a:pt x="346" y="94"/>
                    <a:pt x="346" y="94"/>
                  </a:cubicBezTo>
                  <a:cubicBezTo>
                    <a:pt x="332" y="95"/>
                    <a:pt x="299" y="64"/>
                    <a:pt x="268" y="43"/>
                  </a:cubicBezTo>
                  <a:cubicBezTo>
                    <a:pt x="238" y="23"/>
                    <a:pt x="204" y="23"/>
                    <a:pt x="179" y="37"/>
                  </a:cubicBezTo>
                  <a:cubicBezTo>
                    <a:pt x="153" y="51"/>
                    <a:pt x="175" y="81"/>
                    <a:pt x="175" y="81"/>
                  </a:cubicBezTo>
                  <a:cubicBezTo>
                    <a:pt x="175" y="81"/>
                    <a:pt x="167" y="113"/>
                    <a:pt x="181" y="125"/>
                  </a:cubicBezTo>
                  <a:cubicBezTo>
                    <a:pt x="205" y="140"/>
                    <a:pt x="223" y="130"/>
                    <a:pt x="231" y="119"/>
                  </a:cubicBezTo>
                  <a:cubicBezTo>
                    <a:pt x="239" y="107"/>
                    <a:pt x="237" y="81"/>
                    <a:pt x="217" y="84"/>
                  </a:cubicBezTo>
                  <a:cubicBezTo>
                    <a:pt x="197" y="87"/>
                    <a:pt x="200" y="105"/>
                    <a:pt x="200" y="105"/>
                  </a:cubicBezTo>
                  <a:cubicBezTo>
                    <a:pt x="191" y="90"/>
                    <a:pt x="201" y="78"/>
                    <a:pt x="220" y="78"/>
                  </a:cubicBezTo>
                  <a:cubicBezTo>
                    <a:pt x="238" y="78"/>
                    <a:pt x="274" y="107"/>
                    <a:pt x="312" y="112"/>
                  </a:cubicBezTo>
                  <a:close/>
                  <a:moveTo>
                    <a:pt x="109" y="78"/>
                  </a:moveTo>
                  <a:cubicBezTo>
                    <a:pt x="109" y="78"/>
                    <a:pt x="71" y="126"/>
                    <a:pt x="30" y="89"/>
                  </a:cubicBezTo>
                  <a:cubicBezTo>
                    <a:pt x="30" y="89"/>
                    <a:pt x="76" y="112"/>
                    <a:pt x="111" y="67"/>
                  </a:cubicBezTo>
                  <a:cubicBezTo>
                    <a:pt x="146" y="22"/>
                    <a:pt x="166" y="17"/>
                    <a:pt x="196" y="17"/>
                  </a:cubicBezTo>
                  <a:cubicBezTo>
                    <a:pt x="196" y="17"/>
                    <a:pt x="201" y="18"/>
                    <a:pt x="210" y="19"/>
                  </a:cubicBezTo>
                  <a:cubicBezTo>
                    <a:pt x="218" y="20"/>
                    <a:pt x="229" y="22"/>
                    <a:pt x="229" y="22"/>
                  </a:cubicBezTo>
                  <a:cubicBezTo>
                    <a:pt x="229" y="22"/>
                    <a:pt x="178" y="0"/>
                    <a:pt x="143" y="15"/>
                  </a:cubicBezTo>
                  <a:cubicBezTo>
                    <a:pt x="109" y="31"/>
                    <a:pt x="82" y="69"/>
                    <a:pt x="64" y="73"/>
                  </a:cubicBezTo>
                  <a:cubicBezTo>
                    <a:pt x="47" y="78"/>
                    <a:pt x="34" y="69"/>
                    <a:pt x="38" y="52"/>
                  </a:cubicBezTo>
                  <a:cubicBezTo>
                    <a:pt x="38" y="52"/>
                    <a:pt x="40" y="72"/>
                    <a:pt x="60" y="68"/>
                  </a:cubicBezTo>
                  <a:cubicBezTo>
                    <a:pt x="80" y="66"/>
                    <a:pt x="77" y="36"/>
                    <a:pt x="66" y="27"/>
                  </a:cubicBezTo>
                  <a:cubicBezTo>
                    <a:pt x="56" y="17"/>
                    <a:pt x="30" y="15"/>
                    <a:pt x="11" y="37"/>
                  </a:cubicBezTo>
                  <a:cubicBezTo>
                    <a:pt x="1" y="51"/>
                    <a:pt x="16" y="69"/>
                    <a:pt x="16" y="69"/>
                  </a:cubicBezTo>
                  <a:cubicBezTo>
                    <a:pt x="16" y="69"/>
                    <a:pt x="0" y="107"/>
                    <a:pt x="34" y="121"/>
                  </a:cubicBezTo>
                  <a:cubicBezTo>
                    <a:pt x="72" y="130"/>
                    <a:pt x="96" y="121"/>
                    <a:pt x="120" y="93"/>
                  </a:cubicBezTo>
                  <a:cubicBezTo>
                    <a:pt x="144" y="64"/>
                    <a:pt x="168" y="27"/>
                    <a:pt x="182" y="24"/>
                  </a:cubicBezTo>
                  <a:cubicBezTo>
                    <a:pt x="182" y="24"/>
                    <a:pt x="157" y="18"/>
                    <a:pt x="109" y="78"/>
                  </a:cubicBezTo>
                  <a:close/>
                </a:path>
              </a:pathLst>
            </a:custGeom>
            <a:solidFill>
              <a:srgbClr val="3E5FC1"/>
            </a:solidFill>
            <a:ln>
              <a:noFill/>
            </a:ln>
            <a:effectLst>
              <a:reflection blurRad="6350" stA="50000" endA="300" endPos="55500" dist="50800" dir="5400000" sy="-100000" algn="bl" rotWithShape="0"/>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8" name="Freeform 120"/>
            <p:cNvSpPr>
              <a:spLocks noEditPoints="1"/>
            </p:cNvSpPr>
            <p:nvPr/>
          </p:nvSpPr>
          <p:spPr bwMode="auto">
            <a:xfrm>
              <a:off x="6536505" y="5826184"/>
              <a:ext cx="748665" cy="254635"/>
            </a:xfrm>
            <a:custGeom>
              <a:avLst/>
              <a:gdLst>
                <a:gd name="T0" fmla="*/ 312 w 393"/>
                <a:gd name="T1" fmla="*/ 112 h 140"/>
                <a:gd name="T2" fmla="*/ 393 w 393"/>
                <a:gd name="T3" fmla="*/ 84 h 140"/>
                <a:gd name="T4" fmla="*/ 374 w 393"/>
                <a:gd name="T5" fmla="*/ 91 h 140"/>
                <a:gd name="T6" fmla="*/ 361 w 393"/>
                <a:gd name="T7" fmla="*/ 97 h 140"/>
                <a:gd name="T8" fmla="*/ 266 w 393"/>
                <a:gd name="T9" fmla="*/ 72 h 140"/>
                <a:gd name="T10" fmla="*/ 184 w 393"/>
                <a:gd name="T11" fmla="*/ 72 h 140"/>
                <a:gd name="T12" fmla="*/ 262 w 393"/>
                <a:gd name="T13" fmla="*/ 61 h 140"/>
                <a:gd name="T14" fmla="*/ 346 w 393"/>
                <a:gd name="T15" fmla="*/ 94 h 140"/>
                <a:gd name="T16" fmla="*/ 268 w 393"/>
                <a:gd name="T17" fmla="*/ 43 h 140"/>
                <a:gd name="T18" fmla="*/ 179 w 393"/>
                <a:gd name="T19" fmla="*/ 37 h 140"/>
                <a:gd name="T20" fmla="*/ 175 w 393"/>
                <a:gd name="T21" fmla="*/ 81 h 140"/>
                <a:gd name="T22" fmla="*/ 181 w 393"/>
                <a:gd name="T23" fmla="*/ 125 h 140"/>
                <a:gd name="T24" fmla="*/ 231 w 393"/>
                <a:gd name="T25" fmla="*/ 119 h 140"/>
                <a:gd name="T26" fmla="*/ 217 w 393"/>
                <a:gd name="T27" fmla="*/ 84 h 140"/>
                <a:gd name="T28" fmla="*/ 200 w 393"/>
                <a:gd name="T29" fmla="*/ 105 h 140"/>
                <a:gd name="T30" fmla="*/ 220 w 393"/>
                <a:gd name="T31" fmla="*/ 78 h 140"/>
                <a:gd name="T32" fmla="*/ 312 w 393"/>
                <a:gd name="T33" fmla="*/ 112 h 140"/>
                <a:gd name="T34" fmla="*/ 109 w 393"/>
                <a:gd name="T35" fmla="*/ 78 h 140"/>
                <a:gd name="T36" fmla="*/ 30 w 393"/>
                <a:gd name="T37" fmla="*/ 89 h 140"/>
                <a:gd name="T38" fmla="*/ 111 w 393"/>
                <a:gd name="T39" fmla="*/ 67 h 140"/>
                <a:gd name="T40" fmla="*/ 196 w 393"/>
                <a:gd name="T41" fmla="*/ 17 h 140"/>
                <a:gd name="T42" fmla="*/ 210 w 393"/>
                <a:gd name="T43" fmla="*/ 19 h 140"/>
                <a:gd name="T44" fmla="*/ 229 w 393"/>
                <a:gd name="T45" fmla="*/ 22 h 140"/>
                <a:gd name="T46" fmla="*/ 143 w 393"/>
                <a:gd name="T47" fmla="*/ 15 h 140"/>
                <a:gd name="T48" fmla="*/ 64 w 393"/>
                <a:gd name="T49" fmla="*/ 73 h 140"/>
                <a:gd name="T50" fmla="*/ 38 w 393"/>
                <a:gd name="T51" fmla="*/ 52 h 140"/>
                <a:gd name="T52" fmla="*/ 60 w 393"/>
                <a:gd name="T53" fmla="*/ 68 h 140"/>
                <a:gd name="T54" fmla="*/ 66 w 393"/>
                <a:gd name="T55" fmla="*/ 27 h 140"/>
                <a:gd name="T56" fmla="*/ 11 w 393"/>
                <a:gd name="T57" fmla="*/ 37 h 140"/>
                <a:gd name="T58" fmla="*/ 16 w 393"/>
                <a:gd name="T59" fmla="*/ 69 h 140"/>
                <a:gd name="T60" fmla="*/ 34 w 393"/>
                <a:gd name="T61" fmla="*/ 121 h 140"/>
                <a:gd name="T62" fmla="*/ 120 w 393"/>
                <a:gd name="T63" fmla="*/ 93 h 140"/>
                <a:gd name="T64" fmla="*/ 182 w 393"/>
                <a:gd name="T65" fmla="*/ 24 h 140"/>
                <a:gd name="T66" fmla="*/ 109 w 393"/>
                <a:gd name="T67"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3" h="140">
                  <a:moveTo>
                    <a:pt x="312" y="112"/>
                  </a:moveTo>
                  <a:cubicBezTo>
                    <a:pt x="349" y="119"/>
                    <a:pt x="393" y="84"/>
                    <a:pt x="393" y="84"/>
                  </a:cubicBezTo>
                  <a:cubicBezTo>
                    <a:pt x="393" y="84"/>
                    <a:pt x="382" y="87"/>
                    <a:pt x="374" y="91"/>
                  </a:cubicBezTo>
                  <a:cubicBezTo>
                    <a:pt x="367" y="94"/>
                    <a:pt x="361" y="97"/>
                    <a:pt x="361" y="97"/>
                  </a:cubicBezTo>
                  <a:cubicBezTo>
                    <a:pt x="332" y="105"/>
                    <a:pt x="312" y="106"/>
                    <a:pt x="266" y="72"/>
                  </a:cubicBezTo>
                  <a:cubicBezTo>
                    <a:pt x="221" y="37"/>
                    <a:pt x="184" y="72"/>
                    <a:pt x="184" y="72"/>
                  </a:cubicBezTo>
                  <a:cubicBezTo>
                    <a:pt x="212" y="26"/>
                    <a:pt x="262" y="61"/>
                    <a:pt x="262" y="61"/>
                  </a:cubicBezTo>
                  <a:cubicBezTo>
                    <a:pt x="324" y="106"/>
                    <a:pt x="346" y="94"/>
                    <a:pt x="346" y="94"/>
                  </a:cubicBezTo>
                  <a:cubicBezTo>
                    <a:pt x="332" y="95"/>
                    <a:pt x="299" y="64"/>
                    <a:pt x="268" y="43"/>
                  </a:cubicBezTo>
                  <a:cubicBezTo>
                    <a:pt x="238" y="23"/>
                    <a:pt x="204" y="23"/>
                    <a:pt x="179" y="37"/>
                  </a:cubicBezTo>
                  <a:cubicBezTo>
                    <a:pt x="153" y="51"/>
                    <a:pt x="175" y="81"/>
                    <a:pt x="175" y="81"/>
                  </a:cubicBezTo>
                  <a:cubicBezTo>
                    <a:pt x="175" y="81"/>
                    <a:pt x="167" y="113"/>
                    <a:pt x="181" y="125"/>
                  </a:cubicBezTo>
                  <a:cubicBezTo>
                    <a:pt x="205" y="140"/>
                    <a:pt x="223" y="130"/>
                    <a:pt x="231" y="119"/>
                  </a:cubicBezTo>
                  <a:cubicBezTo>
                    <a:pt x="239" y="107"/>
                    <a:pt x="237" y="81"/>
                    <a:pt x="217" y="84"/>
                  </a:cubicBezTo>
                  <a:cubicBezTo>
                    <a:pt x="197" y="87"/>
                    <a:pt x="200" y="105"/>
                    <a:pt x="200" y="105"/>
                  </a:cubicBezTo>
                  <a:cubicBezTo>
                    <a:pt x="191" y="90"/>
                    <a:pt x="201" y="78"/>
                    <a:pt x="220" y="78"/>
                  </a:cubicBezTo>
                  <a:cubicBezTo>
                    <a:pt x="238" y="78"/>
                    <a:pt x="274" y="107"/>
                    <a:pt x="312" y="112"/>
                  </a:cubicBezTo>
                  <a:close/>
                  <a:moveTo>
                    <a:pt x="109" y="78"/>
                  </a:moveTo>
                  <a:cubicBezTo>
                    <a:pt x="109" y="78"/>
                    <a:pt x="71" y="126"/>
                    <a:pt x="30" y="89"/>
                  </a:cubicBezTo>
                  <a:cubicBezTo>
                    <a:pt x="30" y="89"/>
                    <a:pt x="76" y="112"/>
                    <a:pt x="111" y="67"/>
                  </a:cubicBezTo>
                  <a:cubicBezTo>
                    <a:pt x="146" y="22"/>
                    <a:pt x="166" y="17"/>
                    <a:pt x="196" y="17"/>
                  </a:cubicBezTo>
                  <a:cubicBezTo>
                    <a:pt x="196" y="17"/>
                    <a:pt x="201" y="18"/>
                    <a:pt x="210" y="19"/>
                  </a:cubicBezTo>
                  <a:cubicBezTo>
                    <a:pt x="218" y="20"/>
                    <a:pt x="229" y="22"/>
                    <a:pt x="229" y="22"/>
                  </a:cubicBezTo>
                  <a:cubicBezTo>
                    <a:pt x="229" y="22"/>
                    <a:pt x="178" y="0"/>
                    <a:pt x="143" y="15"/>
                  </a:cubicBezTo>
                  <a:cubicBezTo>
                    <a:pt x="109" y="31"/>
                    <a:pt x="82" y="69"/>
                    <a:pt x="64" y="73"/>
                  </a:cubicBezTo>
                  <a:cubicBezTo>
                    <a:pt x="47" y="78"/>
                    <a:pt x="34" y="69"/>
                    <a:pt x="38" y="52"/>
                  </a:cubicBezTo>
                  <a:cubicBezTo>
                    <a:pt x="38" y="52"/>
                    <a:pt x="40" y="72"/>
                    <a:pt x="60" y="68"/>
                  </a:cubicBezTo>
                  <a:cubicBezTo>
                    <a:pt x="80" y="66"/>
                    <a:pt x="77" y="36"/>
                    <a:pt x="66" y="27"/>
                  </a:cubicBezTo>
                  <a:cubicBezTo>
                    <a:pt x="56" y="17"/>
                    <a:pt x="30" y="15"/>
                    <a:pt x="11" y="37"/>
                  </a:cubicBezTo>
                  <a:cubicBezTo>
                    <a:pt x="1" y="51"/>
                    <a:pt x="16" y="69"/>
                    <a:pt x="16" y="69"/>
                  </a:cubicBezTo>
                  <a:cubicBezTo>
                    <a:pt x="16" y="69"/>
                    <a:pt x="0" y="107"/>
                    <a:pt x="34" y="121"/>
                  </a:cubicBezTo>
                  <a:cubicBezTo>
                    <a:pt x="72" y="130"/>
                    <a:pt x="96" y="121"/>
                    <a:pt x="120" y="93"/>
                  </a:cubicBezTo>
                  <a:cubicBezTo>
                    <a:pt x="144" y="64"/>
                    <a:pt x="168" y="27"/>
                    <a:pt x="182" y="24"/>
                  </a:cubicBezTo>
                  <a:cubicBezTo>
                    <a:pt x="182" y="24"/>
                    <a:pt x="157" y="18"/>
                    <a:pt x="109" y="78"/>
                  </a:cubicBezTo>
                  <a:close/>
                </a:path>
              </a:pathLst>
            </a:custGeom>
            <a:solidFill>
              <a:srgbClr val="3E5FC1"/>
            </a:solidFill>
            <a:ln>
              <a:noFill/>
            </a:ln>
            <a:effectLst>
              <a:reflection blurRad="6350" stA="50000" endA="300" endPos="55000" dir="5400000" sy="-100000" algn="bl" rotWithShape="0"/>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cxnSp>
          <p:nvCxnSpPr>
            <p:cNvPr id="39" name="直接连接符 38"/>
            <p:cNvCxnSpPr/>
            <p:nvPr/>
          </p:nvCxnSpPr>
          <p:spPr>
            <a:xfrm>
              <a:off x="3294820" y="6003067"/>
              <a:ext cx="3161569"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414064" y="5965732"/>
              <a:ext cx="1376252"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71329" y="5987621"/>
              <a:ext cx="1376252" cy="0"/>
            </a:xfrm>
            <a:prstGeom prst="line">
              <a:avLst/>
            </a:prstGeom>
            <a:ln w="12700">
              <a:solidFill>
                <a:srgbClr val="3E5FC1"/>
              </a:solidFill>
            </a:ln>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b="3850"/>
          <a:stretch>
            <a:fillRect/>
          </a:stretch>
        </p:blipFill>
        <p:spPr>
          <a:xfrm>
            <a:off x="9264749" y="1990725"/>
            <a:ext cx="2927251" cy="4867275"/>
          </a:xfrm>
          <a:prstGeom prst="rect">
            <a:avLst/>
          </a:prstGeom>
          <a:effectLst>
            <a:outerShdw blurRad="50800" dist="38100" dir="13500000" algn="br" rotWithShape="0">
              <a:prstClr val="black">
                <a:alpha val="40000"/>
              </a:prstClr>
            </a:outerShdw>
          </a:effectLst>
        </p:spPr>
      </p:pic>
      <p:sp>
        <p:nvSpPr>
          <p:cNvPr id="63" name="矩形 62"/>
          <p:cNvSpPr/>
          <p:nvPr/>
        </p:nvSpPr>
        <p:spPr>
          <a:xfrm>
            <a:off x="1964317" y="1892076"/>
            <a:ext cx="4044239" cy="430887"/>
          </a:xfrm>
          <a:prstGeom prst="rect">
            <a:avLst/>
          </a:prstGeom>
        </p:spPr>
        <p:txBody>
          <a:bodyPr wrap="square">
            <a:spAutoFit/>
          </a:bodyPr>
          <a:lstStyle/>
          <a:p>
            <a:r>
              <a:rPr lang="zh-CN" altLang="en-US" sz="22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无图片一段文案对应的模板三</a:t>
            </a:r>
            <a:endParaRPr lang="zh-CN" altLang="en-US" sz="22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23" name="组合 22"/>
          <p:cNvGrpSpPr/>
          <p:nvPr/>
        </p:nvGrpSpPr>
        <p:grpSpPr>
          <a:xfrm>
            <a:off x="2999537" y="502774"/>
            <a:ext cx="7195950" cy="646331"/>
            <a:chOff x="3290713" y="430918"/>
            <a:chExt cx="7195950" cy="646331"/>
          </a:xfrm>
        </p:grpSpPr>
        <p:sp>
          <p:nvSpPr>
            <p:cNvPr id="24" name="八边形 23"/>
            <p:cNvSpPr/>
            <p:nvPr/>
          </p:nvSpPr>
          <p:spPr>
            <a:xfrm>
              <a:off x="3924760" y="516827"/>
              <a:ext cx="6561903" cy="526637"/>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八边形 25"/>
            <p:cNvSpPr/>
            <p:nvPr/>
          </p:nvSpPr>
          <p:spPr>
            <a:xfrm>
              <a:off x="3290713" y="516827"/>
              <a:ext cx="517358" cy="526637"/>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290713" y="430918"/>
              <a:ext cx="7080203" cy="646331"/>
            </a:xfrm>
            <a:prstGeom prst="rect">
              <a:avLst/>
            </a:prstGeom>
            <a:noFill/>
          </p:spPr>
          <p:txBody>
            <a:bodyPr wrap="square" rtlCol="0">
              <a:spAutoFit/>
            </a:bodyPr>
            <a:lstStyle/>
            <a:p>
              <a:pPr lvl="0">
                <a:lnSpc>
                  <a:spcPct val="150000"/>
                </a:lnSpc>
              </a:pPr>
              <a:r>
                <a:rPr lang="zh-CN" altLang="en-US" sz="2400" b="1" dirty="0">
                  <a:solidFill>
                    <a:srgbClr val="3E5FC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3E5FC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  强化责任担当全面落实党风廉政建设主体责任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86995" y="245717"/>
            <a:ext cx="1777333" cy="1038822"/>
            <a:chOff x="14625" y="877"/>
            <a:chExt cx="3053" cy="1772"/>
          </a:xfrm>
          <a:effectLst>
            <a:outerShdw blurRad="50800" dist="38100" dir="16200000" rotWithShape="0">
              <a:prstClr val="black">
                <a:alpha val="40000"/>
              </a:prstClr>
            </a:outerShdw>
          </a:effectLst>
        </p:grpSpPr>
        <p:pic>
          <p:nvPicPr>
            <p:cNvPr id="33" name="图片 32" descr="7181c955c394b3affc6271f553f1052b"/>
            <p:cNvPicPr>
              <a:picLocks noChangeAspect="1"/>
            </p:cNvPicPr>
            <p:nvPr/>
          </p:nvPicPr>
          <p:blipFill>
            <a:blip r:embed="rId2"/>
            <a:srcRect t="61516" r="55851"/>
            <a:stretch>
              <a:fillRect/>
            </a:stretch>
          </p:blipFill>
          <p:spPr>
            <a:xfrm>
              <a:off x="14924" y="1460"/>
              <a:ext cx="2455" cy="1189"/>
            </a:xfrm>
            <a:prstGeom prst="hexagon">
              <a:avLst/>
            </a:prstGeom>
          </p:spPr>
        </p:pic>
        <p:grpSp>
          <p:nvGrpSpPr>
            <p:cNvPr id="35" name="组合 34"/>
            <p:cNvGrpSpPr/>
            <p:nvPr/>
          </p:nvGrpSpPr>
          <p:grpSpPr>
            <a:xfrm>
              <a:off x="14625" y="877"/>
              <a:ext cx="3053" cy="1085"/>
              <a:chOff x="5501" y="8451"/>
              <a:chExt cx="3053" cy="1085"/>
            </a:xfrm>
          </p:grpSpPr>
          <p:sp>
            <p:nvSpPr>
              <p:cNvPr id="36" name="文本框 52"/>
              <p:cNvSpPr txBox="1"/>
              <p:nvPr/>
            </p:nvSpPr>
            <p:spPr>
              <a:xfrm>
                <a:off x="6472" y="8477"/>
                <a:ext cx="2082" cy="63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3A2E8A"/>
                    </a:solidFill>
                    <a:latin typeface="华文行楷" panose="02010800040101010101" charset="-122"/>
                    <a:ea typeface="华文行楷" panose="02010800040101010101" charset="-122"/>
                    <a:sym typeface="+mn-ea"/>
                  </a:rPr>
                  <a:t>单位名称</a:t>
                </a:r>
                <a:endParaRPr lang="zh-CN" altLang="zh-CN" b="1" dirty="0">
                  <a:solidFill>
                    <a:srgbClr val="3A2E8A"/>
                  </a:solidFill>
                  <a:latin typeface="华文行楷" panose="02010800040101010101" charset="-122"/>
                  <a:ea typeface="华文行楷" panose="02010800040101010101" charset="-122"/>
                  <a:sym typeface="+mn-ea"/>
                </a:endParaRPr>
              </a:p>
            </p:txBody>
          </p:sp>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 y="8451"/>
                <a:ext cx="1134" cy="1085"/>
              </a:xfrm>
              <a:prstGeom prst="rect">
                <a:avLst/>
              </a:prstGeom>
            </p:spPr>
          </p:pic>
        </p:grpSp>
      </p:grpSp>
      <p:grpSp>
        <p:nvGrpSpPr>
          <p:cNvPr id="2" name="组合 1"/>
          <p:cNvGrpSpPr/>
          <p:nvPr/>
        </p:nvGrpSpPr>
        <p:grpSpPr>
          <a:xfrm>
            <a:off x="286995" y="1618314"/>
            <a:ext cx="11551756" cy="4871117"/>
            <a:chOff x="374012" y="1608789"/>
            <a:chExt cx="11551756" cy="4871117"/>
          </a:xfrm>
        </p:grpSpPr>
        <p:cxnSp>
          <p:nvCxnSpPr>
            <p:cNvPr id="29" name="直接连接符 28"/>
            <p:cNvCxnSpPr/>
            <p:nvPr/>
          </p:nvCxnSpPr>
          <p:spPr>
            <a:xfrm flipV="1">
              <a:off x="2790961" y="1853993"/>
              <a:ext cx="8725849" cy="3969"/>
            </a:xfrm>
            <a:prstGeom prst="line">
              <a:avLst/>
            </a:prstGeom>
            <a:ln w="12700">
              <a:solidFill>
                <a:srgbClr val="3E5FC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八边形 27"/>
            <p:cNvSpPr/>
            <p:nvPr/>
          </p:nvSpPr>
          <p:spPr>
            <a:xfrm>
              <a:off x="640622" y="1608789"/>
              <a:ext cx="3682730" cy="490409"/>
            </a:xfrm>
            <a:prstGeom prst="octagon">
              <a:avLst>
                <a:gd name="adj" fmla="val 17488"/>
              </a:avLst>
            </a:prstGeom>
            <a:solidFill>
              <a:srgbClr val="3E5FC1"/>
            </a:solidFill>
            <a:ln>
              <a:noFill/>
            </a:ln>
            <a:effectLst>
              <a:outerShdw blurRad="50800" dist="38100" dir="16200000"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704095" y="1653938"/>
              <a:ext cx="3538233" cy="400110"/>
            </a:xfrm>
            <a:prstGeom prst="rect">
              <a:avLst/>
            </a:prstGeom>
          </p:spPr>
          <p:txBody>
            <a:bodyPr wrap="square">
              <a:spAutoFit/>
            </a:bodyPr>
            <a:lstStyle/>
            <a:p>
              <a:r>
                <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无图片两段文案对应的模板</a:t>
              </a:r>
              <a:endParaRPr lang="zh-CN" altLang="en-US" sz="20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788902" y="2327171"/>
              <a:ext cx="4776696" cy="3077253"/>
            </a:xfrm>
            <a:prstGeom prst="rect">
              <a:avLst/>
            </a:prstGeom>
            <a:noFill/>
            <a:effectLst>
              <a:outerShdw blurRad="76200" dir="18900000" sy="23000" kx="-1200000" algn="bl" rotWithShape="0">
                <a:prstClr val="black">
                  <a:alpha val="20000"/>
                </a:prstClr>
              </a:outerShdw>
            </a:effectLst>
          </p:spPr>
          <p:txBody>
            <a:bodyPr wrap="square" rtlCol="0">
              <a:spAutoFit/>
            </a:bodyPr>
            <a:lstStyle/>
            <a:p>
              <a:pPr lvl="0">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文案文案文案文案文案文案文案文案文案文案文案文案文案文案文案文案文案文案文案文案文案文案文案文案文案文案文案文案文案文案文案文案文案文案文案文案文案文案文案文案文案</a:t>
              </a:r>
              <a:endParaRPr lang="en-US" altLang="zh-CN" sz="2000" dirty="0">
                <a:solidFill>
                  <a:srgbClr val="3E5FC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74012" y="6112188"/>
              <a:ext cx="5191586" cy="0"/>
            </a:xfrm>
            <a:prstGeom prst="line">
              <a:avLst/>
            </a:prstGeom>
            <a:ln w="12700">
              <a:solidFill>
                <a:srgbClr val="3E5FC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591932" y="2321705"/>
              <a:ext cx="4899976" cy="3170099"/>
            </a:xfrm>
            <a:prstGeom prst="rect">
              <a:avLst/>
            </a:prstGeom>
          </p:spPr>
          <p:txBody>
            <a:bodyPr wrap="square">
              <a:spAutoFit/>
            </a:bodyPr>
            <a:lstStyle/>
            <a:p>
              <a:pPr lvl="0">
                <a:lnSpc>
                  <a:spcPct val="200000"/>
                </a:lnSpc>
              </a:pPr>
              <a:r>
                <a:rPr lang="zh-CN" altLang="en-US" sz="2000" dirty="0">
                  <a:solidFill>
                    <a:srgbClr val="3E5FC1"/>
                  </a:solidFill>
                  <a:latin typeface="微软雅黑" panose="020B0503020204020204" pitchFamily="34" charset="-122"/>
                  <a:ea typeface="微软雅黑" panose="020B0503020204020204" pitchFamily="34" charset="-122"/>
                </a:rPr>
                <a:t>        文案文案文案文案文案文案文案文案文案文案文案文案文案文案文案文案文案文案文案文案文案文案文案文案文案文案文案文案文案文案文案文案文案文案文案文案文案</a:t>
              </a:r>
              <a:endParaRPr lang="zh-CN" altLang="en-US" sz="2000" dirty="0">
                <a:solidFill>
                  <a:prstClr val="white"/>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6140277" y="2099198"/>
              <a:ext cx="28173" cy="3475636"/>
            </a:xfrm>
            <a:prstGeom prst="line">
              <a:avLst/>
            </a:prstGeom>
            <a:ln w="12700">
              <a:solidFill>
                <a:srgbClr val="3E5FC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684529" y="6112188"/>
              <a:ext cx="5241239" cy="0"/>
            </a:xfrm>
            <a:prstGeom prst="line">
              <a:avLst/>
            </a:prstGeom>
            <a:ln w="12700">
              <a:solidFill>
                <a:srgbClr val="3E5FC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8" name="图片 37"/>
            <p:cNvPicPr>
              <a:picLocks noChangeAspect="1"/>
            </p:cNvPicPr>
            <p:nvPr/>
          </p:nvPicPr>
          <p:blipFill rotWithShape="1">
            <a:blip r:embed="rId4" cstate="print">
              <a:extLst>
                <a:ext uri="{28A0092B-C50C-407E-A947-70E740481C1C}">
                  <a14:useLocalDpi xmlns:a14="http://schemas.microsoft.com/office/drawing/2010/main" val="0"/>
                </a:ext>
              </a:extLst>
            </a:blip>
            <a:srcRect l="589" t="11874" b="19966"/>
            <a:stretch>
              <a:fillRect/>
            </a:stretch>
          </p:blipFill>
          <p:spPr>
            <a:xfrm>
              <a:off x="5713614" y="5744471"/>
              <a:ext cx="881501" cy="735435"/>
            </a:xfrm>
            <a:prstGeom prst="rect">
              <a:avLst/>
            </a:prstGeom>
            <a:effectLst>
              <a:outerShdw blurRad="50800" dist="38100" dir="16200000" rotWithShape="0">
                <a:prstClr val="black">
                  <a:alpha val="40000"/>
                </a:prstClr>
              </a:outerShdw>
              <a:reflection blurRad="6350" stA="52000" endA="300" endPos="35000" dir="5400000" sy="-100000" algn="bl" rotWithShape="0"/>
            </a:effectLst>
          </p:spPr>
        </p:pic>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tile tx="0" ty="0" sx="100000" sy="100000" flip="none" algn="tl"/>
        </a:blipFill>
        <a:ln w="101600">
          <a:solidFill>
            <a:schemeClr val="bg1"/>
          </a:solidFill>
        </a:ln>
        <a:effectLst>
          <a:outerShdw blurRad="50800" dist="38100" dir="18900000" algn="b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4307</Words>
  <Application>WPS 演示</Application>
  <PresentationFormat>宽屏</PresentationFormat>
  <Paragraphs>249</Paragraphs>
  <Slides>26</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微软雅黑</vt:lpstr>
      <vt:lpstr>华文行楷</vt:lpstr>
      <vt:lpstr>Arial</vt:lpstr>
      <vt:lpstr>Times New Roman</vt:lpstr>
      <vt:lpstr>Calibri</vt:lpstr>
      <vt:lpstr>Arial Unicode MS</vt:lpstr>
      <vt:lpstr>Calibri Light</vt:lpstr>
      <vt:lpstr>??_GB2312</vt:lpstr>
      <vt:lpstr>Segoe Print</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180</cp:revision>
  <dcterms:created xsi:type="dcterms:W3CDTF">2017-07-08T08:25:00Z</dcterms:created>
  <dcterms:modified xsi:type="dcterms:W3CDTF">2020-06-02T05:30:32Z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