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  <p:sldMasterId id="2147483659" r:id="rId4"/>
    <p:sldMasterId id="2147483666" r:id="rId5"/>
    <p:sldMasterId id="2147483673" r:id="rId6"/>
    <p:sldMasterId id="2147483680" r:id="rId7"/>
    <p:sldMasterId id="2147483687" r:id="rId8"/>
  </p:sldMasterIdLst>
  <p:notesMasterIdLst>
    <p:notesMasterId r:id="rId10"/>
  </p:notesMasterIdLst>
  <p:handoutMasterIdLst>
    <p:handoutMasterId r:id="rId35"/>
  </p:handoutMasterIdLst>
  <p:sldIdLst>
    <p:sldId id="287" r:id="rId9"/>
    <p:sldId id="288" r:id="rId11"/>
    <p:sldId id="289" r:id="rId12"/>
    <p:sldId id="290" r:id="rId13"/>
    <p:sldId id="291" r:id="rId14"/>
    <p:sldId id="292" r:id="rId15"/>
    <p:sldId id="293" r:id="rId16"/>
    <p:sldId id="272" r:id="rId17"/>
    <p:sldId id="297" r:id="rId18"/>
    <p:sldId id="283" r:id="rId19"/>
    <p:sldId id="294" r:id="rId20"/>
    <p:sldId id="295" r:id="rId21"/>
    <p:sldId id="296" r:id="rId22"/>
    <p:sldId id="302" r:id="rId23"/>
    <p:sldId id="298" r:id="rId24"/>
    <p:sldId id="299" r:id="rId25"/>
    <p:sldId id="300" r:id="rId26"/>
    <p:sldId id="301" r:id="rId27"/>
    <p:sldId id="303" r:id="rId28"/>
    <p:sldId id="271" r:id="rId29"/>
    <p:sldId id="273" r:id="rId30"/>
    <p:sldId id="306" r:id="rId31"/>
    <p:sldId id="307" r:id="rId32"/>
    <p:sldId id="308" r:id="rId33"/>
    <p:sldId id="313" r:id="rId34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426" y="72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19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0" tIns="32484" rIns="64970" bIns="3248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3" rIns="68546" bIns="34273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7" y="271728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7" tIns="34264" rIns="68527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6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496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6" y="274335"/>
            <a:ext cx="7886418" cy="993477"/>
          </a:xfrm>
          <a:prstGeom prst="rect">
            <a:avLst/>
          </a:prstGeom>
        </p:spPr>
        <p:txBody>
          <a:bodyPr vert="horz" lIns="64970" tIns="32484" rIns="64970" bIns="324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6" y="1369417"/>
            <a:ext cx="7886418" cy="3263797"/>
          </a:xfrm>
          <a:prstGeom prst="rect">
            <a:avLst/>
          </a:prstGeom>
        </p:spPr>
        <p:txBody>
          <a:bodyPr vert="horz" lIns="64970" tIns="32484" rIns="64970" bIns="324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4" y="4767565"/>
            <a:ext cx="3086382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9605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9605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16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28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77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89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37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649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098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921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433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81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93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905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tags" Target="../tags/tag17.xm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0" Type="http://schemas.openxmlformats.org/officeDocument/2006/relationships/notesSlide" Target="../notesSlides/notesSlide25.xm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64574" y="3178667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139473" y="2427206"/>
            <a:ext cx="5260812" cy="6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清新淡雅个人简历模板</a:t>
            </a:r>
            <a:endParaRPr lang="zh-CN" altLang="en-US" sz="4000" cap="all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605" b="35815"/>
          <a:stretch>
            <a:fillRect/>
          </a:stretch>
        </p:blipFill>
        <p:spPr>
          <a:xfrm>
            <a:off x="2512091" y="755375"/>
            <a:ext cx="4190163" cy="182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9293" y="3718848"/>
            <a:ext cx="1165860" cy="248920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200" dirty="0" smtClean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932" y="3718848"/>
            <a:ext cx="1760220" cy="248920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85677" y="3782550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16322" y="3784571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155" y="312206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aula DeAnda - Why Would I Ev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32231" y="198257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4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027620" y="2401634"/>
            <a:ext cx="951559" cy="951559"/>
            <a:chOff x="4171430" y="2267215"/>
            <a:chExt cx="951559" cy="951559"/>
          </a:xfrm>
        </p:grpSpPr>
        <p:sp>
          <p:nvSpPr>
            <p:cNvPr id="63" name="圆角矩形 62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273557" y="1483147"/>
            <a:ext cx="1728788" cy="784225"/>
            <a:chOff x="3417367" y="1348728"/>
            <a:chExt cx="1728788" cy="784225"/>
          </a:xfrm>
        </p:grpSpPr>
        <p:sp>
          <p:nvSpPr>
            <p:cNvPr id="66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67" name="标题层"/>
            <p:cNvSpPr txBox="1"/>
            <p:nvPr/>
          </p:nvSpPr>
          <p:spPr bwMode="auto">
            <a:xfrm>
              <a:off x="4434768" y="1518855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85713" y="1630932"/>
            <a:ext cx="782637" cy="1725613"/>
            <a:chOff x="5229523" y="1496513"/>
            <a:chExt cx="782637" cy="1725613"/>
          </a:xfrm>
        </p:grpSpPr>
        <p:sp>
          <p:nvSpPr>
            <p:cNvPr id="69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0" name="标题层"/>
            <p:cNvSpPr txBox="1"/>
            <p:nvPr/>
          </p:nvSpPr>
          <p:spPr bwMode="auto">
            <a:xfrm>
              <a:off x="5290900" y="2696602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27620" y="3445297"/>
            <a:ext cx="1725613" cy="782637"/>
            <a:chOff x="4171430" y="3310878"/>
            <a:chExt cx="1725613" cy="782637"/>
          </a:xfrm>
        </p:grpSpPr>
        <p:sp>
          <p:nvSpPr>
            <p:cNvPr id="72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3" name="标题层"/>
            <p:cNvSpPr txBox="1"/>
            <p:nvPr/>
          </p:nvSpPr>
          <p:spPr bwMode="auto">
            <a:xfrm>
              <a:off x="4171430" y="3440586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152834" y="2364309"/>
            <a:ext cx="782637" cy="1725613"/>
            <a:chOff x="3296644" y="2229890"/>
            <a:chExt cx="782637" cy="1725613"/>
          </a:xfrm>
        </p:grpSpPr>
        <p:sp>
          <p:nvSpPr>
            <p:cNvPr id="75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6" name="标题层"/>
            <p:cNvSpPr txBox="1"/>
            <p:nvPr/>
          </p:nvSpPr>
          <p:spPr bwMode="auto">
            <a:xfrm>
              <a:off x="3417367" y="2229890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3060038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899798" y="1743560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5442536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228390" y="1743560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5442536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2" name="矩形 81"/>
          <p:cNvSpPr/>
          <p:nvPr/>
        </p:nvSpPr>
        <p:spPr>
          <a:xfrm>
            <a:off x="6228390" y="3353193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3060038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899798" y="3353193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38813" y="1342746"/>
            <a:ext cx="2796076" cy="2835506"/>
            <a:chOff x="1331640" y="1707654"/>
            <a:chExt cx="2796076" cy="2835506"/>
          </a:xfrm>
          <a:solidFill>
            <a:srgbClr val="325F0B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22" y="148954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22" y="222072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22" y="2952819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22" y="3684915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5" y="170392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5" y="243093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5" y="315794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5" y="3884959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177705" y="2246550"/>
            <a:ext cx="2312987" cy="2357439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4996B8"/>
          </a:solidFill>
          <a:ln w="952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412649" y="1825858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572993" y="139405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4996B8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690467" y="1036881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miter lim="800000"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142256" y="1406759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142256" y="2208447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142256" y="3008545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142256" y="3821344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2806486" y="168615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2977924" y="240211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3136679" y="314506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3414502" y="3900716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393939">
                  <a:lumMod val="65000"/>
                  <a:lumOff val="35000"/>
                </a:srgb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3690714" y="1316074"/>
            <a:ext cx="3837710" cy="769616"/>
            <a:chOff x="6894243" y="1962001"/>
            <a:chExt cx="3572451" cy="1026235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100" b="1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3690714" y="2068543"/>
            <a:ext cx="3837710" cy="769616"/>
            <a:chOff x="6894243" y="1962001"/>
            <a:chExt cx="3572451" cy="1026235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100" b="1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3690714" y="2827071"/>
            <a:ext cx="3837710" cy="769616"/>
            <a:chOff x="6894243" y="1962001"/>
            <a:chExt cx="3572451" cy="1026235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100" b="1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3690714" y="3582721"/>
            <a:ext cx="3837710" cy="769616"/>
            <a:chOff x="6894243" y="1962001"/>
            <a:chExt cx="3572451" cy="1026235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zh-CN" altLang="en-US" sz="1100" b="1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>
            <a:spLocks noChangeAspect="1"/>
          </p:cNvSpPr>
          <p:nvPr/>
        </p:nvSpPr>
        <p:spPr>
          <a:xfrm>
            <a:off x="933984" y="1953702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39" y="2538455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100" y="2830835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3093869" y="1595049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3869" y="318246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2875504" y="3961101"/>
            <a:ext cx="1990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60738" y="141133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60738" y="218967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738" y="3028445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4860738" y="3797428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7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30" y="1775999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21942" y="2189671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309886" y="2355020"/>
            <a:ext cx="1879564" cy="1879563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92276" y="1237462"/>
              <a:ext cx="61471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胜任能力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5"/>
          <p:cNvSpPr/>
          <p:nvPr/>
        </p:nvSpPr>
        <p:spPr bwMode="auto">
          <a:xfrm>
            <a:off x="3270253" y="1595443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4117979" y="1457328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5116523" y="259080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2522547" y="2297114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80" y="3140080"/>
            <a:ext cx="3359150" cy="2003424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 anchor="ctr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5503867" y="1070233"/>
            <a:ext cx="2537052" cy="781436"/>
            <a:chOff x="6894243" y="1962001"/>
            <a:chExt cx="2361693" cy="1041997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6386400" y="3254463"/>
            <a:ext cx="2537052" cy="802266"/>
            <a:chOff x="6894243" y="1962001"/>
            <a:chExt cx="2361693" cy="1069772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329304"/>
              <a:ext cx="2361693" cy="70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833211" y="1394410"/>
            <a:ext cx="2537052" cy="817300"/>
            <a:chOff x="6894243" y="1962001"/>
            <a:chExt cx="2361693" cy="1089819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9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349350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6199" y="3254465"/>
            <a:ext cx="2537052" cy="829455"/>
            <a:chOff x="6894243" y="1962001"/>
            <a:chExt cx="2361693" cy="1106026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365557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4021931" y="2399907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762"/>
          <p:cNvSpPr/>
          <p:nvPr/>
        </p:nvSpPr>
        <p:spPr bwMode="auto">
          <a:xfrm>
            <a:off x="2436023" y="2380857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2993241" y="3166668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3298035" y="1718865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5107788" y="1718869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4993481" y="336192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6031710" y="2752332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6484145" y="21379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6903247" y="3080944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1764511" y="1718869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193132" y="326667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4355310" y="3861994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4355310" y="17188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29916" y="1319716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6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7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8" y="2996757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6408468" y="1516949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6408468" y="330199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539552" y="154753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539552" y="3332580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357856" y="1583087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en-US" altLang="zh-CN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7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个人优势</a:t>
            </a:r>
            <a:endParaRPr lang="zh-CN" altLang="en-US" sz="2800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5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63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22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5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5" y="2621229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6" y="3674621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7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5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直接连接符 24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未来规划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82618" y="1620485"/>
            <a:ext cx="2723620" cy="571900"/>
            <a:chOff x="4797603" y="1326520"/>
            <a:chExt cx="2798658" cy="605467"/>
          </a:xfrm>
        </p:grpSpPr>
        <p:grpSp>
          <p:nvGrpSpPr>
            <p:cNvPr id="5" name="组合 4"/>
            <p:cNvGrpSpPr/>
            <p:nvPr/>
          </p:nvGrpSpPr>
          <p:grpSpPr>
            <a:xfrm>
              <a:off x="4797603" y="1326520"/>
              <a:ext cx="2798658" cy="605467"/>
              <a:chOff x="3925270" y="1659285"/>
              <a:chExt cx="3167844" cy="648462"/>
            </a:xfrm>
          </p:grpSpPr>
          <p:sp>
            <p:nvSpPr>
              <p:cNvPr id="9" name="等腰三角形 11"/>
              <p:cNvSpPr/>
              <p:nvPr/>
            </p:nvSpPr>
            <p:spPr>
              <a:xfrm rot="5400000">
                <a:off x="5190020" y="404653"/>
                <a:ext cx="638344" cy="3167844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11"/>
              <p:cNvSpPr/>
              <p:nvPr/>
            </p:nvSpPr>
            <p:spPr>
              <a:xfrm rot="5400000">
                <a:off x="5401787" y="299094"/>
                <a:ext cx="319172" cy="303955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153"/>
            <p:cNvSpPr/>
            <p:nvPr/>
          </p:nvSpPr>
          <p:spPr bwMode="auto">
            <a:xfrm>
              <a:off x="4933092" y="1386406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473163" y="1379251"/>
              <a:ext cx="1949013" cy="4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6443" y="902544"/>
            <a:ext cx="253219" cy="4209582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等腰三角形 11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666860" y="2206795"/>
            <a:ext cx="2728930" cy="586654"/>
            <a:chOff x="4871832" y="1093894"/>
            <a:chExt cx="2794901" cy="8006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90078" y="1093894"/>
              <a:ext cx="2776655" cy="800670"/>
              <a:chOff x="4029947" y="1410141"/>
              <a:chExt cx="3142940" cy="857527"/>
            </a:xfrm>
          </p:grpSpPr>
          <p:sp>
            <p:nvSpPr>
              <p:cNvPr id="22" name="等腰三角形 11"/>
              <p:cNvSpPr/>
              <p:nvPr/>
            </p:nvSpPr>
            <p:spPr>
              <a:xfrm rot="5400000">
                <a:off x="5173260" y="268041"/>
                <a:ext cx="857527" cy="3141727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rot="5400000">
                <a:off x="5377410" y="85197"/>
                <a:ext cx="424147" cy="311907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5486336" y="1250140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53"/>
            <p:cNvSpPr/>
            <p:nvPr/>
          </p:nvSpPr>
          <p:spPr bwMode="auto">
            <a:xfrm>
              <a:off x="4946472" y="1172885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4871832" y="1140431"/>
              <a:ext cx="2160377" cy="6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52250" y="2954216"/>
            <a:ext cx="2643833" cy="562979"/>
            <a:chOff x="4890176" y="1326517"/>
            <a:chExt cx="2643833" cy="596021"/>
          </a:xfrm>
        </p:grpSpPr>
        <p:grpSp>
          <p:nvGrpSpPr>
            <p:cNvPr id="25" name="组合 24"/>
            <p:cNvGrpSpPr/>
            <p:nvPr/>
          </p:nvGrpSpPr>
          <p:grpSpPr>
            <a:xfrm>
              <a:off x="4890176" y="1326517"/>
              <a:ext cx="2643833" cy="596021"/>
              <a:chOff x="4030054" y="1659284"/>
              <a:chExt cx="2992596" cy="638345"/>
            </a:xfrm>
          </p:grpSpPr>
          <p:sp>
            <p:nvSpPr>
              <p:cNvPr id="29" name="等腰三角形 11"/>
              <p:cNvSpPr/>
              <p:nvPr/>
            </p:nvSpPr>
            <p:spPr>
              <a:xfrm rot="5400000">
                <a:off x="5207180" y="482160"/>
                <a:ext cx="638343" cy="2992595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等腰三角形 11"/>
              <p:cNvSpPr/>
              <p:nvPr/>
            </p:nvSpPr>
            <p:spPr>
              <a:xfrm rot="5400000">
                <a:off x="5372537" y="328343"/>
                <a:ext cx="319172" cy="2981054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153"/>
            <p:cNvSpPr/>
            <p:nvPr/>
          </p:nvSpPr>
          <p:spPr bwMode="auto">
            <a:xfrm>
              <a:off x="4933092" y="1386406"/>
              <a:ext cx="513282" cy="4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5563595" y="1400527"/>
              <a:ext cx="1949013" cy="48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88125" y="3596121"/>
            <a:ext cx="2728924" cy="591351"/>
            <a:chOff x="4871836" y="1224628"/>
            <a:chExt cx="2954483" cy="807078"/>
          </a:xfrm>
        </p:grpSpPr>
        <p:grpSp>
          <p:nvGrpSpPr>
            <p:cNvPr id="32" name="组合 31"/>
            <p:cNvGrpSpPr/>
            <p:nvPr/>
          </p:nvGrpSpPr>
          <p:grpSpPr>
            <a:xfrm>
              <a:off x="4900367" y="1224628"/>
              <a:ext cx="2925952" cy="807078"/>
              <a:chOff x="4041593" y="1550160"/>
              <a:chExt cx="3311930" cy="864390"/>
            </a:xfrm>
          </p:grpSpPr>
          <p:sp>
            <p:nvSpPr>
              <p:cNvPr id="36" name="等腰三角形 11"/>
              <p:cNvSpPr/>
              <p:nvPr/>
            </p:nvSpPr>
            <p:spPr>
              <a:xfrm rot="5400000">
                <a:off x="5269400" y="330428"/>
                <a:ext cx="857529" cy="3310716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等腰三角形 11"/>
              <p:cNvSpPr/>
              <p:nvPr/>
            </p:nvSpPr>
            <p:spPr>
              <a:xfrm rot="5400000">
                <a:off x="5472867" y="118886"/>
                <a:ext cx="424147" cy="3286696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H="1">
              <a:off x="5486336" y="1318708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153"/>
            <p:cNvSpPr/>
            <p:nvPr/>
          </p:nvSpPr>
          <p:spPr bwMode="auto">
            <a:xfrm>
              <a:off x="4934286" y="1310021"/>
              <a:ext cx="515840" cy="630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4871836" y="1304994"/>
              <a:ext cx="2160377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360547" y="922640"/>
            <a:ext cx="22983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4850" y="15403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Dotum" panose="020B0600000101010101" pitchFamily="34" charset="-127"/>
                <a:ea typeface="Dotum" panose="020B0600000101010101" pitchFamily="34" charset="-127"/>
                <a:cs typeface="Arial Unicode MS" pitchFamily="34" charset="-122"/>
              </a:rPr>
              <a:t>C</a:t>
            </a:r>
            <a:endParaRPr lang="zh-CN" altLang="en-US" sz="6000" dirty="0">
              <a:latin typeface="Dotum" panose="020B0600000101010101" pitchFamily="34" charset="-127"/>
              <a:ea typeface="Dotum" panose="020B0600000101010101" pitchFamily="34" charset="-127"/>
              <a:cs typeface="Arial Unicode MS" pitchFamily="34" charset="-122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928352" y="473699"/>
            <a:ext cx="145071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400" cap="all" dirty="0" err="1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ontents</a:t>
            </a:r>
            <a:endParaRPr lang="zh-CN" altLang="en-US" sz="2400" cap="all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连接符 7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3" name="Rectangle 16"/>
          <p:cNvSpPr/>
          <p:nvPr/>
        </p:nvSpPr>
        <p:spPr bwMode="auto">
          <a:xfrm>
            <a:off x="1540286" y="1567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4" name="Rectangle 17"/>
          <p:cNvSpPr/>
          <p:nvPr/>
        </p:nvSpPr>
        <p:spPr bwMode="auto">
          <a:xfrm>
            <a:off x="1536493" y="1346572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5" name="Rectangle 16"/>
          <p:cNvSpPr/>
          <p:nvPr/>
        </p:nvSpPr>
        <p:spPr bwMode="auto">
          <a:xfrm>
            <a:off x="1540286" y="2808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6" name="Rectangle 17"/>
          <p:cNvSpPr/>
          <p:nvPr/>
        </p:nvSpPr>
        <p:spPr bwMode="auto">
          <a:xfrm>
            <a:off x="1536493" y="2587571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7" name="Rectangle 16"/>
          <p:cNvSpPr/>
          <p:nvPr/>
        </p:nvSpPr>
        <p:spPr bwMode="auto">
          <a:xfrm>
            <a:off x="1540286" y="4012259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8" name="Rectangle 17"/>
          <p:cNvSpPr/>
          <p:nvPr/>
        </p:nvSpPr>
        <p:spPr bwMode="auto">
          <a:xfrm>
            <a:off x="1536493" y="3791145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2799" y="134966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01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2799" y="2573903"/>
            <a:ext cx="638630" cy="638631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02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12799" y="374327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03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018663" y="3520210"/>
            <a:ext cx="1010953" cy="1008921"/>
            <a:chOff x="5186121" y="3507044"/>
            <a:chExt cx="1010953" cy="1008922"/>
          </a:xfrm>
        </p:grpSpPr>
        <p:sp>
          <p:nvSpPr>
            <p:cNvPr id="93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5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6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7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0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5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8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8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7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8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1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3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265034" y="2299604"/>
            <a:ext cx="1010954" cy="1007988"/>
            <a:chOff x="5107781" y="2781590"/>
            <a:chExt cx="1010954" cy="1007989"/>
          </a:xfrm>
        </p:grpSpPr>
        <p:sp>
          <p:nvSpPr>
            <p:cNvPr id="115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6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2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7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8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9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0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1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2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4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5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260415" y="3526955"/>
            <a:ext cx="1010953" cy="1009854"/>
            <a:chOff x="6073970" y="3409136"/>
            <a:chExt cx="1010953" cy="1009854"/>
          </a:xfrm>
        </p:grpSpPr>
        <p:sp>
          <p:nvSpPr>
            <p:cNvPr id="139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 dirty="0">
                <a:solidFill>
                  <a:srgbClr val="393939"/>
                </a:solidFill>
              </a:endParaRPr>
            </a:p>
          </p:txBody>
        </p:sp>
        <p:sp>
          <p:nvSpPr>
            <p:cNvPr id="142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4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5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6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9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0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3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4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7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8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9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60" name="Oval 70"/>
          <p:cNvSpPr>
            <a:spLocks noChangeArrowheads="1"/>
          </p:cNvSpPr>
          <p:nvPr/>
        </p:nvSpPr>
        <p:spPr bwMode="auto">
          <a:xfrm flipH="1">
            <a:off x="6343136" y="1177854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1" name="Oval 71"/>
          <p:cNvSpPr>
            <a:spLocks noChangeArrowheads="1"/>
          </p:cNvSpPr>
          <p:nvPr/>
        </p:nvSpPr>
        <p:spPr bwMode="auto">
          <a:xfrm flipH="1">
            <a:off x="6564168" y="1398847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2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>
              <a:defRPr/>
            </a:pPr>
            <a:endParaRPr lang="en-US" sz="1800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63" name="Freeform 73"/>
          <p:cNvSpPr>
            <a:spLocks noEditPoints="1"/>
          </p:cNvSpPr>
          <p:nvPr/>
        </p:nvSpPr>
        <p:spPr bwMode="auto">
          <a:xfrm flipH="1">
            <a:off x="6726443" y="1562959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4" name="Freeform 74"/>
          <p:cNvSpPr>
            <a:spLocks noEditPoints="1"/>
          </p:cNvSpPr>
          <p:nvPr/>
        </p:nvSpPr>
        <p:spPr bwMode="auto">
          <a:xfrm flipH="1">
            <a:off x="6927887" y="1769965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5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6" name="Oval 76"/>
          <p:cNvSpPr>
            <a:spLocks noChangeArrowheads="1"/>
          </p:cNvSpPr>
          <p:nvPr/>
        </p:nvSpPr>
        <p:spPr bwMode="auto">
          <a:xfrm flipH="1">
            <a:off x="7308394" y="2149477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6459713" y="2225007"/>
            <a:ext cx="986705" cy="986543"/>
            <a:chOff x="6598099" y="2161504"/>
            <a:chExt cx="986705" cy="986543"/>
          </a:xfrm>
        </p:grpSpPr>
        <p:sp>
          <p:nvSpPr>
            <p:cNvPr id="168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69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3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4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5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7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8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1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3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4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8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89" name="Freeform 98"/>
          <p:cNvSpPr/>
          <p:nvPr/>
        </p:nvSpPr>
        <p:spPr bwMode="auto">
          <a:xfrm flipH="1">
            <a:off x="8153342" y="2994287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90" name="Freeform 106"/>
          <p:cNvSpPr/>
          <p:nvPr/>
        </p:nvSpPr>
        <p:spPr bwMode="auto">
          <a:xfrm flipH="1">
            <a:off x="7400724" y="2241790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89" grpId="0" animBg="1"/>
      <p:bldP spid="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945956" y="2123288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977071" y="4528584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6686355" y="3306536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1211830" y="1117132"/>
            <a:ext cx="940088" cy="1000884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234198" y="3511051"/>
            <a:ext cx="940088" cy="1015750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943480" y="2314091"/>
            <a:ext cx="940090" cy="1000884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FF7C8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202737" y="1252873"/>
            <a:ext cx="4455166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2308216" y="3725530"/>
            <a:ext cx="4244213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209210" y="2489202"/>
            <a:ext cx="4442217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2963766" y="2472309"/>
            <a:ext cx="5562485" cy="9780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523314" y="3604838"/>
            <a:ext cx="5002938" cy="981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330709" y="1320278"/>
            <a:ext cx="6195540" cy="9825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762159" y="1320278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359898" rIns="86379" bIns="43190" anchor="ctr" anchorCtr="1"/>
          <a:lstStyle/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1112604" y="247080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4996B8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467547" y="3608590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4"/>
          <p:cNvSpPr txBox="1"/>
          <p:nvPr/>
        </p:nvSpPr>
        <p:spPr>
          <a:xfrm>
            <a:off x="4133869" y="3807285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7906" y="2619897"/>
            <a:ext cx="4392489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3" y="150302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64371" y="1035496"/>
            <a:ext cx="3768210" cy="3771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88745" y="1206957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01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88745" y="4195658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05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17200" y="3501468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04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17200" y="1901145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02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688590" y="2701307"/>
            <a:ext cx="439189" cy="43937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03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1" y="1312007"/>
            <a:ext cx="3217974" cy="32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75494" y="3131476"/>
            <a:ext cx="1193460" cy="1193967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25F0B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023495" y="3386066"/>
            <a:ext cx="697463" cy="6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2" tIns="34271" rIns="68542" bIns="3427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经验总结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651285" y="1063929"/>
            <a:ext cx="3105671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198877" y="1832691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5313681" y="2683590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5198877" y="3478036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51285" y="4175429"/>
            <a:ext cx="3105671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35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37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39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580282" y="1638861"/>
            <a:ext cx="3824522" cy="11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  <a:endParaRPr lang="zh-CN" altLang="en-US" sz="7200" cap="all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5971" y="2989233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439554" y="1667950"/>
            <a:ext cx="335606" cy="369524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0695" y="166973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8356" y="123862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414156" y="123594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220875" y="221598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00817" y="9881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07594" y="2908935"/>
            <a:ext cx="1929289" cy="19292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5094" y="4838224"/>
            <a:ext cx="3834765" cy="212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51283" y="1237461"/>
              <a:ext cx="555707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自我介绍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8063"/>
            <a:ext cx="2057400" cy="274637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 dirty="0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03915" y="2041071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03915" y="1547585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03915" y="2534557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03915" y="3028043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803915" y="3557989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53855" y="1148442"/>
            <a:ext cx="0" cy="2772228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464485" y="3985374"/>
            <a:ext cx="17308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800" b="1" spc="300" dirty="0" smtClean="0">
                <a:solidFill>
                  <a:srgbClr val="4996B8"/>
                </a:solidFill>
                <a:latin typeface="Arial" panose="020B0604020202020204" pitchFamily="34" charset="0"/>
              </a:rPr>
              <a:t>欧阳</a:t>
            </a:r>
            <a:r>
              <a:rPr lang="en-US" altLang="zh-CN" sz="1800" b="1" spc="300" dirty="0" smtClean="0">
                <a:solidFill>
                  <a:srgbClr val="4996B8"/>
                </a:solidFill>
                <a:latin typeface="Arial" panose="020B0604020202020204" pitchFamily="34" charset="0"/>
              </a:rPr>
              <a:t>XX</a:t>
            </a:r>
            <a:endParaRPr lang="zh-CN" altLang="en-US" sz="1800" b="1" spc="300" dirty="0">
              <a:solidFill>
                <a:srgbClr val="4996B8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163077" y="442552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梦想总是留给有准备的人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4314451" y="1200295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314451" y="2161342"/>
            <a:ext cx="313234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熊猫学院熊猫专业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314451" y="1680818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</a:t>
            </a:r>
            <a:r>
              <a:rPr lang="en-US" altLang="zh-CN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314457" y="2641864"/>
            <a:ext cx="349830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</a:t>
            </a:r>
            <a:r>
              <a:rPr lang="zh-CN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</a:t>
            </a:r>
            <a:r>
              <a:rPr lang="en-US" altLang="zh-CN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314451" y="3122388"/>
            <a:ext cx="2883264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4314451" y="3629997"/>
            <a:ext cx="122400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500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314457" y="3990037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84530"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  <a:endParaRPr lang="zh-CN" altLang="en-US" sz="1100" dirty="0">
              <a:solidFill>
                <a:prstClr val="black">
                  <a:lumMod val="75000"/>
                </a:prst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2" y="1061546"/>
            <a:ext cx="2699569" cy="292382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446047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55921" y="3633722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73809" y="3633705"/>
            <a:ext cx="3679873" cy="3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36903" y="2806949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69962" y="2809892"/>
            <a:ext cx="2007204" cy="39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3977172" y="198128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02554" y="1981267"/>
            <a:ext cx="1574613" cy="39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1969969" y="115451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03035" y="1035508"/>
            <a:ext cx="5647954" cy="273421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275887" y="3673075"/>
            <a:ext cx="2153514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30729" y="2838946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44597" y="2002721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02559" y="1178659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048537" y="1393956"/>
            <a:ext cx="926445" cy="1666800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4339104" y="2475988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03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531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276287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02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5500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6035848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04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21490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761182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05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6543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18688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01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74410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240833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3984557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5584905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199650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19" y="111412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1656937" y="118913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200" dirty="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/>
        </p:nvSpPr>
        <p:spPr>
          <a:xfrm>
            <a:off x="970170" y="1260282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56937" y="2043045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200" dirty="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>
            <a:off x="970170" y="2114196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56937" y="2896959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200" dirty="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泪滴形 12"/>
          <p:cNvSpPr/>
          <p:nvPr/>
        </p:nvSpPr>
        <p:spPr>
          <a:xfrm>
            <a:off x="970170" y="2968108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56937" y="375087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  <a:endParaRPr lang="zh-CN" altLang="en-US" sz="1200" dirty="0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泪滴形 14"/>
          <p:cNvSpPr/>
          <p:nvPr/>
        </p:nvSpPr>
        <p:spPr>
          <a:xfrm>
            <a:off x="970170" y="3822023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603782" y="2060307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5576" y="3340808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51986" y="3340808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00193" y="2059721"/>
            <a:ext cx="201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随着计算机技术的发展及印刷技术的进步，平面设计在熊猫感观领域的表现和应用也越来越丰富。</a:t>
            </a:r>
            <a:endParaRPr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03000" y="1563638"/>
            <a:ext cx="1521172" cy="1515388"/>
            <a:chOff x="1106612" y="1563638"/>
            <a:chExt cx="1521172" cy="1515388"/>
          </a:xfrm>
        </p:grpSpPr>
        <p:grpSp>
          <p:nvGrpSpPr>
            <p:cNvPr id="40" name="组合 3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99410" y="1563638"/>
            <a:ext cx="1521172" cy="1515388"/>
            <a:chOff x="1106612" y="1563638"/>
            <a:chExt cx="1521172" cy="1515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51205" y="2840270"/>
            <a:ext cx="1521172" cy="1515388"/>
            <a:chOff x="1106612" y="1563638"/>
            <a:chExt cx="1521172" cy="1515388"/>
          </a:xfrm>
        </p:grpSpPr>
        <p:grpSp>
          <p:nvGrpSpPr>
            <p:cNvPr id="50" name="组合 4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47616" y="2840270"/>
            <a:ext cx="1521172" cy="1515388"/>
            <a:chOff x="1106612" y="1563638"/>
            <a:chExt cx="1521172" cy="1515388"/>
          </a:xfrm>
        </p:grpSpPr>
        <p:grpSp>
          <p:nvGrpSpPr>
            <p:cNvPr id="55" name="组合 5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岗位认知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630124613"/>
  <p:tag name="MH_LIBRARY" val="GRAPHIC"/>
</p:tagLst>
</file>

<file path=ppt/tags/tag10.xml><?xml version="1.0" encoding="utf-8"?>
<p:tagLst xmlns:p="http://schemas.openxmlformats.org/presentationml/2006/main">
  <p:tag name="MH" val="20160630124613"/>
  <p:tag name="MH_LIBRARY" val="GRAPHIC"/>
</p:tagLst>
</file>

<file path=ppt/tags/tag11.xml><?xml version="1.0" encoding="utf-8"?>
<p:tagLst xmlns:p="http://schemas.openxmlformats.org/presentationml/2006/main">
  <p:tag name="MH" val="20160630124613"/>
  <p:tag name="MH_LIBRARY" val="GRAPHIC"/>
</p:tagLst>
</file>

<file path=ppt/tags/tag12.xml><?xml version="1.0" encoding="utf-8"?>
<p:tagLst xmlns:p="http://schemas.openxmlformats.org/presentationml/2006/main">
  <p:tag name="MH" val="20160630124613"/>
  <p:tag name="MH_LIBRARY" val="GRAPHIC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MH" val="20160630124613"/>
  <p:tag name="MH_LIBRARY" val="GRAPHIC"/>
</p:tagLst>
</file>

<file path=ppt/tags/tag16.xml><?xml version="1.0" encoding="utf-8"?>
<p:tagLst xmlns:p="http://schemas.openxmlformats.org/presentationml/2006/main">
  <p:tag name="MH" val="20160630124613"/>
  <p:tag name="MH_LIBRARY" val="GRAPHIC"/>
</p:tagLst>
</file>

<file path=ppt/tags/tag17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18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9.xml><?xml version="1.0" encoding="utf-8"?>
<p:tagLst xmlns:p="http://schemas.openxmlformats.org/presentationml/2006/main">
  <p:tag name="ISPRING_PRESENTATION_TITLE" val="清新淡雅个人简历工作总结述职报告PPT"/>
</p:tagLst>
</file>

<file path=ppt/tags/tag2.xml><?xml version="1.0" encoding="utf-8"?>
<p:tagLst xmlns:p="http://schemas.openxmlformats.org/presentationml/2006/main">
  <p:tag name="MH" val="20160630124613"/>
  <p:tag name="MH_LIBRARY" val="GRAPHIC"/>
</p:tagLst>
</file>

<file path=ppt/tags/tag3.xml><?xml version="1.0" encoding="utf-8"?>
<p:tagLst xmlns:p="http://schemas.openxmlformats.org/presentationml/2006/main">
  <p:tag name="MH" val="20160630124613"/>
  <p:tag name="MH_LIBRARY" val="GRAPHIC"/>
</p:tagLst>
</file>

<file path=ppt/tags/tag4.xml><?xml version="1.0" encoding="utf-8"?>
<p:tagLst xmlns:p="http://schemas.openxmlformats.org/presentationml/2006/main">
  <p:tag name="MH" val="20160630124613"/>
  <p:tag name="MH_LIBRARY" val="GRAPHIC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MH" val="20160630124613"/>
  <p:tag name="MH_LIBRARY" val="GRAPHIC"/>
</p:tagLst>
</file>

<file path=ppt/tags/tag7.xml><?xml version="1.0" encoding="utf-8"?>
<p:tagLst xmlns:p="http://schemas.openxmlformats.org/presentationml/2006/main">
  <p:tag name="MH" val="20160630124613"/>
  <p:tag name="MH_LIBRARY" val="GRAPHIC"/>
</p:tagLst>
</file>

<file path=ppt/tags/tag8.xml><?xml version="1.0" encoding="utf-8"?>
<p:tagLst xmlns:p="http://schemas.openxmlformats.org/presentationml/2006/main">
  <p:tag name="MH" val="20160630124613"/>
  <p:tag name="MH_LIBRARY" val="GRAPHIC"/>
</p:tagLst>
</file>

<file path=ppt/tags/tag9.xml><?xml version="1.0" encoding="utf-8"?>
<p:tagLst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3790</Words>
  <Application>WPS 演示</Application>
  <PresentationFormat>全屏显示(16:9)</PresentationFormat>
  <Paragraphs>423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Impact</vt:lpstr>
      <vt:lpstr>HY견고딕</vt:lpstr>
      <vt:lpstr>Malgun Gothic</vt:lpstr>
      <vt:lpstr>Dotum</vt:lpstr>
      <vt:lpstr>Arial Unicode MS</vt:lpstr>
      <vt:lpstr>方正毡笔黑简体</vt:lpstr>
      <vt:lpstr>Arial Narrow</vt:lpstr>
      <vt:lpstr>华文宋体</vt:lpstr>
      <vt:lpstr>Chelsea</vt:lpstr>
      <vt:lpstr>Arial Unicode MS</vt:lpstr>
      <vt:lpstr>方正中等线简体</vt:lpstr>
      <vt:lpstr>Open Sans</vt:lpstr>
      <vt:lpstr>冬青黑体简体中文 W3</vt:lpstr>
      <vt:lpstr>Segoe Print</vt:lpstr>
      <vt:lpstr>黑体</vt:lpstr>
      <vt:lpstr>Elephant</vt:lpstr>
      <vt:lpstr>幼圆</vt:lpstr>
      <vt:lpstr>仿宋_GB2312</vt:lpstr>
      <vt:lpstr>仿宋</vt:lpstr>
      <vt:lpstr>Calibri</vt:lpstr>
      <vt:lpstr>Meiryo</vt:lpstr>
      <vt:lpstr>Yu Gothic UI</vt:lpstr>
      <vt:lpstr>Calibri Light</vt:lpstr>
      <vt:lpstr>Sitka Text</vt:lpstr>
      <vt:lpstr>Office 主题​​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清新淡雅个人简历工作总结述职报告PPT</dc:title>
  <dc:creator/>
  <cp:lastModifiedBy>xiaoke</cp:lastModifiedBy>
  <cp:revision>2</cp:revision>
  <dcterms:created xsi:type="dcterms:W3CDTF">2017-06-10T17:24:00Z</dcterms:created>
  <dcterms:modified xsi:type="dcterms:W3CDTF">2021-03-22T05:43:10Z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61A002894E9046ABA8835020DCBC24D4</vt:lpwstr>
  </property>
  <property fmtid="{D5CDD505-2E9C-101B-9397-08002B2CF9AE}" pid="3" name="KSOProductBuildVer">
    <vt:lpwstr>2052-11.1.0.10356</vt:lpwstr>
  </property>
</Properties>
</file>