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3191" r:id="rId3"/>
    <p:sldId id="3193" r:id="rId5"/>
    <p:sldId id="3194" r:id="rId6"/>
    <p:sldId id="3199" r:id="rId7"/>
    <p:sldId id="3200" r:id="rId8"/>
    <p:sldId id="3201" r:id="rId9"/>
    <p:sldId id="3202" r:id="rId10"/>
    <p:sldId id="3195" r:id="rId11"/>
    <p:sldId id="3203" r:id="rId12"/>
    <p:sldId id="3204" r:id="rId13"/>
    <p:sldId id="3205" r:id="rId14"/>
    <p:sldId id="3196" r:id="rId15"/>
    <p:sldId id="3206" r:id="rId16"/>
    <p:sldId id="3207" r:id="rId17"/>
    <p:sldId id="3208" r:id="rId18"/>
    <p:sldId id="3209" r:id="rId19"/>
    <p:sldId id="3197" r:id="rId20"/>
    <p:sldId id="3210" r:id="rId21"/>
    <p:sldId id="3211" r:id="rId22"/>
    <p:sldId id="3212" r:id="rId23"/>
    <p:sldId id="3213" r:id="rId24"/>
    <p:sldId id="3198" r:id="rId25"/>
    <p:sldId id="3219" r:id="rId26"/>
  </p:sldIdLst>
  <p:sldSz cx="12858750" cy="7232650"/>
  <p:notesSz cx="6858000" cy="9144000"/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445" indent="-1822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143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4050" indent="-5537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6670" indent="-7391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4095" algn="l" defTabSz="91376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1295" algn="l" defTabSz="91376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197860" algn="l" defTabSz="91376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4425" algn="l" defTabSz="91376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67BE"/>
    <a:srgbClr val="FFFCF9"/>
    <a:srgbClr val="EC206C"/>
    <a:srgbClr val="BC148E"/>
    <a:srgbClr val="0A1A3B"/>
    <a:srgbClr val="CE000D"/>
    <a:srgbClr val="84004C"/>
    <a:srgbClr val="8B2FC3"/>
    <a:srgbClr val="C9247B"/>
    <a:srgbClr val="F3C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38" autoAdjust="0"/>
    <p:restoredTop sz="92986" autoAdjust="0"/>
  </p:normalViewPr>
  <p:slideViewPr>
    <p:cSldViewPr>
      <p:cViewPr varScale="1">
        <p:scale>
          <a:sx n="84" d="100"/>
          <a:sy n="84" d="100"/>
        </p:scale>
        <p:origin x="360" y="96"/>
      </p:cViewPr>
      <p:guideLst>
        <p:guide orient="horz" pos="328"/>
        <p:guide pos="4050"/>
        <p:guide orient="horz" pos="4183"/>
        <p:guide pos="7588"/>
        <p:guide pos="376"/>
        <p:guide pos="1350"/>
        <p:guide pos="5274"/>
        <p:guide pos="377"/>
        <p:guide pos="4594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20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29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186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6906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3460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0660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722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3790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https://www.ppthui.com    【PPT</a:t>
            </a:r>
            <a:r>
              <a:rPr lang="zh-CN" altLang="en-US" dirty="0"/>
              <a:t>汇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"/>
            <a:ext cx="12858750" cy="7232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2" rIns="91366" bIns="45682"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 userDrawn="1"/>
        </p:nvSpPr>
        <p:spPr>
          <a:xfrm>
            <a:off x="5204540" y="366454"/>
            <a:ext cx="2524274" cy="5040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56" tIns="48178" rIns="96356" bIns="48178" rtlCol="0" anchor="ctr"/>
          <a:lstStyle/>
          <a:p>
            <a:pPr algn="ctr" defTabSz="963295" fontAlgn="auto">
              <a:spcBef>
                <a:spcPct val="0"/>
              </a:spcBef>
              <a:spcAft>
                <a:spcPct val="0"/>
              </a:spcAft>
            </a:pPr>
            <a:endParaRPr lang="zh-CN" altLang="en-US" sz="1900">
              <a:solidFill>
                <a:srgbClr val="FFFFFF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3" t="16342" r="35714" b="14521"/>
          <a:stretch>
            <a:fillRect/>
          </a:stretch>
        </p:blipFill>
        <p:spPr>
          <a:xfrm>
            <a:off x="5265224" y="382099"/>
            <a:ext cx="320464" cy="4727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6" t="10501" b="43994"/>
          <a:stretch>
            <a:fillRect/>
          </a:stretch>
        </p:blipFill>
        <p:spPr>
          <a:xfrm>
            <a:off x="7595992" y="99136"/>
            <a:ext cx="386999" cy="329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0" t="17937" b="33104"/>
          <a:stretch>
            <a:fillRect/>
          </a:stretch>
        </p:blipFill>
        <p:spPr>
          <a:xfrm>
            <a:off x="11023053" y="4552429"/>
            <a:ext cx="1835697" cy="268022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5204540" y="366454"/>
            <a:ext cx="2524274" cy="5040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94" tIns="48197" rIns="96394" bIns="48197" rtlCol="0" anchor="ctr"/>
          <a:lstStyle/>
          <a:p>
            <a:pPr algn="ctr" defTabSz="963930" fontAlgn="auto">
              <a:spcBef>
                <a:spcPct val="0"/>
              </a:spcBef>
              <a:spcAft>
                <a:spcPct val="0"/>
              </a:spcAft>
            </a:pPr>
            <a:endParaRPr lang="zh-CN" altLang="en-US" sz="19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3" t="16342" r="35714" b="14521"/>
          <a:stretch>
            <a:fillRect/>
          </a:stretch>
        </p:blipFill>
        <p:spPr>
          <a:xfrm>
            <a:off x="5265221" y="382096"/>
            <a:ext cx="320464" cy="47278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6" t="10501" b="43994"/>
          <a:stretch>
            <a:fillRect/>
          </a:stretch>
        </p:blipFill>
        <p:spPr>
          <a:xfrm>
            <a:off x="7595992" y="99132"/>
            <a:ext cx="386999" cy="32972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5204540" y="366454"/>
            <a:ext cx="2524274" cy="5040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56" tIns="48178" rIns="96356" bIns="48178" rtlCol="0" anchor="ctr"/>
          <a:lstStyle/>
          <a:p>
            <a:pPr algn="ctr" defTabSz="963295" fontAlgn="auto">
              <a:spcBef>
                <a:spcPct val="0"/>
              </a:spcBef>
              <a:spcAft>
                <a:spcPct val="0"/>
              </a:spcAft>
            </a:pPr>
            <a:endParaRPr lang="zh-CN" altLang="en-US" sz="19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3" t="16342" r="35714" b="14521"/>
          <a:stretch>
            <a:fillRect/>
          </a:stretch>
        </p:blipFill>
        <p:spPr>
          <a:xfrm>
            <a:off x="5265224" y="382099"/>
            <a:ext cx="320464" cy="47278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6" t="10501" b="43994"/>
          <a:stretch>
            <a:fillRect/>
          </a:stretch>
        </p:blipFill>
        <p:spPr>
          <a:xfrm>
            <a:off x="7595992" y="99136"/>
            <a:ext cx="386999" cy="32972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5204540" y="366454"/>
            <a:ext cx="2524274" cy="5040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8" tIns="48185" rIns="96368" bIns="48185" rtlCol="0" anchor="ctr"/>
          <a:lstStyle/>
          <a:p>
            <a:pPr algn="ctr" defTabSz="963930" fontAlgn="auto">
              <a:spcBef>
                <a:spcPct val="0"/>
              </a:spcBef>
              <a:spcAft>
                <a:spcPct val="0"/>
              </a:spcAft>
            </a:pPr>
            <a:endParaRPr lang="zh-CN" altLang="en-US" sz="19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3" t="16342" r="35714" b="14521"/>
          <a:stretch>
            <a:fillRect/>
          </a:stretch>
        </p:blipFill>
        <p:spPr>
          <a:xfrm>
            <a:off x="5265223" y="382098"/>
            <a:ext cx="320464" cy="47278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6" t="10501" b="43994"/>
          <a:stretch>
            <a:fillRect/>
          </a:stretch>
        </p:blipFill>
        <p:spPr>
          <a:xfrm>
            <a:off x="7595992" y="99134"/>
            <a:ext cx="386999" cy="32972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5204540" y="366454"/>
            <a:ext cx="2524274" cy="5040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3" tIns="48216" rIns="96433" bIns="48216" rtlCol="0" anchor="ctr"/>
          <a:lstStyle/>
          <a:p>
            <a:pPr algn="ctr" defTabSz="964565" fontAlgn="auto">
              <a:spcBef>
                <a:spcPct val="0"/>
              </a:spcBef>
              <a:spcAft>
                <a:spcPct val="0"/>
              </a:spcAft>
            </a:pPr>
            <a:endParaRPr lang="zh-CN" altLang="en-US" sz="19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3" t="16342" r="35714" b="14521"/>
          <a:stretch>
            <a:fillRect/>
          </a:stretch>
        </p:blipFill>
        <p:spPr>
          <a:xfrm>
            <a:off x="5265218" y="382093"/>
            <a:ext cx="320464" cy="47278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6" t="10501" b="43994"/>
          <a:stretch>
            <a:fillRect/>
          </a:stretch>
        </p:blipFill>
        <p:spPr>
          <a:xfrm>
            <a:off x="7595992" y="99129"/>
            <a:ext cx="386999" cy="32972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0"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44" y="385763"/>
            <a:ext cx="11090275" cy="1397000"/>
          </a:xfrm>
          <a:prstGeom prst="rect">
            <a:avLst/>
          </a:prstGeom>
        </p:spPr>
        <p:txBody>
          <a:bodyPr vert="horz" lIns="91366" tIns="45682" rIns="91366" bIns="4568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44" y="1925638"/>
            <a:ext cx="11090275" cy="4589462"/>
          </a:xfrm>
          <a:prstGeom prst="rect">
            <a:avLst/>
          </a:prstGeom>
        </p:spPr>
        <p:txBody>
          <a:bodyPr vert="horz" lIns="91366" tIns="45682" rIns="91366" bIns="4568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44" y="6704020"/>
            <a:ext cx="2892425" cy="384175"/>
          </a:xfrm>
          <a:prstGeom prst="rect">
            <a:avLst/>
          </a:prstGeom>
        </p:spPr>
        <p:txBody>
          <a:bodyPr vert="horz" lIns="91366" tIns="45682" rIns="91366" bIns="4568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9" y="6704020"/>
            <a:ext cx="4340225" cy="384175"/>
          </a:xfrm>
          <a:prstGeom prst="rect">
            <a:avLst/>
          </a:prstGeom>
        </p:spPr>
        <p:txBody>
          <a:bodyPr vert="horz" lIns="91366" tIns="45682" rIns="91366" bIns="4568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95" y="6704020"/>
            <a:ext cx="2892425" cy="384175"/>
          </a:xfrm>
          <a:prstGeom prst="rect">
            <a:avLst/>
          </a:prstGeom>
        </p:spPr>
        <p:txBody>
          <a:bodyPr vert="horz" lIns="91366" tIns="45682" rIns="91366" bIns="4568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9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69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6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6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02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2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7" Type="http://schemas.openxmlformats.org/officeDocument/2006/relationships/slideLayout" Target="../slideLayouts/slideLayout6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image" Target="../media/image6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5.jpeg"/><Relationship Id="rId7" Type="http://schemas.openxmlformats.org/officeDocument/2006/relationships/tags" Target="../tags/tag19.xml"/><Relationship Id="rId6" Type="http://schemas.openxmlformats.org/officeDocument/2006/relationships/image" Target="../media/image14.png"/><Relationship Id="rId5" Type="http://schemas.openxmlformats.org/officeDocument/2006/relationships/tags" Target="../tags/tag18.xml"/><Relationship Id="rId4" Type="http://schemas.openxmlformats.org/officeDocument/2006/relationships/hyperlink" Target="https://www.ppthui.com/jieri/" TargetMode="External"/><Relationship Id="rId3" Type="http://schemas.openxmlformats.org/officeDocument/2006/relationships/hyperlink" Target="https://www.ppthui.com/gongzuo/" TargetMode="External"/><Relationship Id="rId2" Type="http://schemas.openxmlformats.org/officeDocument/2006/relationships/hyperlink" Target="https://www.ppthui.com/hangye/" TargetMode="External"/><Relationship Id="rId10" Type="http://schemas.openxmlformats.org/officeDocument/2006/relationships/notesSlide" Target="../notesSlides/notesSlide23.xml"/><Relationship Id="rId1" Type="http://schemas.openxmlformats.org/officeDocument/2006/relationships/hyperlink" Target="https://www.ppthui.com/jingpi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045999" cy="7232652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15710" b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2" rIns="91366" bIns="45682" rtlCol="0" anchor="ctr"/>
          <a:lstStyle/>
          <a:p>
            <a:pPr algn="ctr"/>
            <a:endParaRPr lang="zh-CN" altLang="en-US"/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6590498" y="4800482"/>
            <a:ext cx="5455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6" tIns="45682" rIns="91366" bIns="4568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1">
              <a:buNone/>
            </a:pPr>
            <a:r>
              <a:rPr lang="en-US" altLang="zh-CN" sz="1800" cap="all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||</a:t>
            </a:r>
            <a:r>
              <a:rPr lang="zh-CN" altLang="en-US" sz="1800" cap="all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述职报告</a:t>
            </a:r>
            <a:r>
              <a:rPr lang="en-US" altLang="zh-CN" sz="1800" cap="all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||</a:t>
            </a:r>
            <a:r>
              <a:rPr lang="zh-CN" altLang="en-US" sz="1800" cap="all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个人简历</a:t>
            </a:r>
            <a:r>
              <a:rPr lang="en-US" altLang="zh-CN" sz="1800" cap="all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||</a:t>
            </a:r>
            <a:r>
              <a:rPr lang="zh-CN" altLang="en-US" sz="1800" cap="all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800" cap="all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||</a:t>
            </a:r>
            <a:r>
              <a:rPr lang="zh-CN" altLang="en-US" sz="1800" cap="all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岗位竞聘</a:t>
            </a:r>
            <a:r>
              <a:rPr lang="en-US" altLang="zh-CN" sz="1800" cap="all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||</a:t>
            </a:r>
            <a:endParaRPr lang="zh-CN" altLang="en-US" sz="1800" cap="all">
              <a:solidFill>
                <a:schemeClr val="accent3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6" name="文本框 13"/>
          <p:cNvSpPr txBox="1">
            <a:spLocks noChangeArrowheads="1"/>
          </p:cNvSpPr>
          <p:nvPr/>
        </p:nvSpPr>
        <p:spPr bwMode="auto">
          <a:xfrm>
            <a:off x="6429381" y="3904358"/>
            <a:ext cx="58272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6" tIns="45682" rIns="91366" bIns="45682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4400" cap="all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清新淡雅个人简历模板</a:t>
            </a:r>
            <a:endParaRPr lang="zh-CN" altLang="en-US" sz="4400" cap="all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Position Music - Nox Trigger - 纯音乐版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75481" y="2732303"/>
            <a:ext cx="609600" cy="6096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63" r="4605" b="35815"/>
          <a:stretch>
            <a:fillRect/>
          </a:stretch>
        </p:blipFill>
        <p:spPr>
          <a:xfrm>
            <a:off x="6175399" y="1509009"/>
            <a:ext cx="5870603" cy="25524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37713" y="5418777"/>
            <a:ext cx="1649095" cy="351155"/>
          </a:xfrm>
          <a:prstGeom prst="rect">
            <a:avLst/>
          </a:prstGeom>
          <a:noFill/>
        </p:spPr>
        <p:txBody>
          <a:bodyPr wrap="none" lIns="91344" tIns="45673" rIns="91344" bIns="45673" rtlCol="0">
            <a:spAutoFit/>
          </a:bodyPr>
          <a:lstStyle/>
          <a:p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应聘人：</a:t>
            </a:r>
            <a:r>
              <a:rPr lang="en-US" altLang="zh-CN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71424" y="5418777"/>
            <a:ext cx="1598510" cy="357788"/>
          </a:xfrm>
          <a:prstGeom prst="rect">
            <a:avLst/>
          </a:prstGeom>
          <a:noFill/>
        </p:spPr>
        <p:txBody>
          <a:bodyPr wrap="none" lIns="91344" tIns="45673" rIns="91344" bIns="45673" rtlCol="0">
            <a:spAutoFit/>
          </a:bodyPr>
          <a:lstStyle/>
          <a:p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221688" y="5508353"/>
            <a:ext cx="144015" cy="144016"/>
          </a:xfrm>
          <a:prstGeom prst="ellipse">
            <a:avLst/>
          </a:prstGeom>
          <a:solidFill>
            <a:srgbClr val="FE6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3" rIns="91344" bIns="45673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655408" y="5511195"/>
            <a:ext cx="144015" cy="14401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3" rIns="91344" bIns="45673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65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18" grpId="0"/>
      <p:bldP spid="18" grpId="1"/>
      <p:bldP spid="26" grpId="0"/>
      <p:bldP spid="11" grpId="0"/>
      <p:bldP spid="12" grpId="0"/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1"/>
          <p:cNvSpPr txBox="1"/>
          <p:nvPr/>
        </p:nvSpPr>
        <p:spPr>
          <a:xfrm>
            <a:off x="5687296" y="317602"/>
            <a:ext cx="2785528" cy="559039"/>
          </a:xfrm>
          <a:prstGeom prst="rect">
            <a:avLst/>
          </a:prstGeom>
          <a:noFill/>
        </p:spPr>
        <p:txBody>
          <a:bodyPr wrap="square" lIns="96356" tIns="48178" rIns="96356" bIns="48178" rtlCol="0">
            <a:spAutoFit/>
          </a:bodyPr>
          <a:lstStyle/>
          <a:p>
            <a:pPr defTabSz="963295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300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岗位职责</a:t>
            </a:r>
            <a:endParaRPr lang="en-US" altLang="zh-CN" sz="300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>
            <a:spLocks noChangeArrowheads="1"/>
          </p:cNvSpPr>
          <p:nvPr/>
        </p:nvSpPr>
        <p:spPr bwMode="auto">
          <a:xfrm>
            <a:off x="1656147" y="3159024"/>
            <a:ext cx="3252638" cy="3314966"/>
          </a:xfrm>
          <a:custGeom>
            <a:avLst/>
            <a:gdLst>
              <a:gd name="T0" fmla="*/ 92 w 550"/>
              <a:gd name="T1" fmla="*/ 110 h 561"/>
              <a:gd name="T2" fmla="*/ 110 w 550"/>
              <a:gd name="T3" fmla="*/ 459 h 561"/>
              <a:gd name="T4" fmla="*/ 541 w 550"/>
              <a:gd name="T5" fmla="*/ 514 h 561"/>
              <a:gd name="T6" fmla="*/ 441 w 550"/>
              <a:gd name="T7" fmla="*/ 91 h 561"/>
              <a:gd name="T8" fmla="*/ 92 w 550"/>
              <a:gd name="T9" fmla="*/ 110 h 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0"/>
              <a:gd name="T16" fmla="*/ 0 h 561"/>
              <a:gd name="T17" fmla="*/ 550 w 550"/>
              <a:gd name="T18" fmla="*/ 561 h 5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0" h="561">
                <a:moveTo>
                  <a:pt x="92" y="110"/>
                </a:moveTo>
                <a:cubicBezTo>
                  <a:pt x="0" y="211"/>
                  <a:pt x="8" y="367"/>
                  <a:pt x="110" y="459"/>
                </a:cubicBezTo>
                <a:cubicBezTo>
                  <a:pt x="224" y="561"/>
                  <a:pt x="416" y="510"/>
                  <a:pt x="541" y="514"/>
                </a:cubicBezTo>
                <a:cubicBezTo>
                  <a:pt x="522" y="387"/>
                  <a:pt x="550" y="189"/>
                  <a:pt x="441" y="91"/>
                </a:cubicBezTo>
                <a:cubicBezTo>
                  <a:pt x="339" y="0"/>
                  <a:pt x="183" y="8"/>
                  <a:pt x="92" y="110"/>
                </a:cubicBezTo>
                <a:close/>
              </a:path>
            </a:pathLst>
          </a:custGeom>
          <a:solidFill>
            <a:schemeClr val="accent1"/>
          </a:solidFill>
          <a:ln w="9525" cmpd="sng">
            <a:solidFill>
              <a:schemeClr val="bg1"/>
            </a:solidFill>
            <a:bevel/>
          </a:ln>
        </p:spPr>
        <p:txBody>
          <a:bodyPr lIns="96356" tIns="48178" rIns="96356" bIns="48178"/>
          <a:lstStyle/>
          <a:p>
            <a:pPr defTabSz="963295" fontAlgn="auto">
              <a:spcBef>
                <a:spcPct val="0"/>
              </a:spcBef>
              <a:spcAft>
                <a:spcPct val="0"/>
              </a:spcAft>
            </a:pPr>
            <a:endParaRPr lang="zh-CN" altLang="zh-CN" sz="220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986538" y="2567472"/>
            <a:ext cx="2542728" cy="2596164"/>
          </a:xfrm>
          <a:custGeom>
            <a:avLst/>
            <a:gdLst>
              <a:gd name="T0" fmla="*/ 72 w 430"/>
              <a:gd name="T1" fmla="*/ 86 h 439"/>
              <a:gd name="T2" fmla="*/ 86 w 430"/>
              <a:gd name="T3" fmla="*/ 359 h 439"/>
              <a:gd name="T4" fmla="*/ 423 w 430"/>
              <a:gd name="T5" fmla="*/ 402 h 439"/>
              <a:gd name="T6" fmla="*/ 345 w 430"/>
              <a:gd name="T7" fmla="*/ 72 h 439"/>
              <a:gd name="T8" fmla="*/ 72 w 430"/>
              <a:gd name="T9" fmla="*/ 86 h 4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0"/>
              <a:gd name="T16" fmla="*/ 0 h 439"/>
              <a:gd name="T17" fmla="*/ 430 w 430"/>
              <a:gd name="T18" fmla="*/ 439 h 4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0" h="439">
                <a:moveTo>
                  <a:pt x="72" y="86"/>
                </a:moveTo>
                <a:cubicBezTo>
                  <a:pt x="0" y="165"/>
                  <a:pt x="7" y="288"/>
                  <a:pt x="86" y="359"/>
                </a:cubicBezTo>
                <a:cubicBezTo>
                  <a:pt x="175" y="439"/>
                  <a:pt x="325" y="400"/>
                  <a:pt x="423" y="402"/>
                </a:cubicBezTo>
                <a:cubicBezTo>
                  <a:pt x="408" y="303"/>
                  <a:pt x="430" y="148"/>
                  <a:pt x="345" y="72"/>
                </a:cubicBezTo>
                <a:cubicBezTo>
                  <a:pt x="265" y="0"/>
                  <a:pt x="143" y="7"/>
                  <a:pt x="72" y="86"/>
                </a:cubicBezTo>
                <a:close/>
              </a:path>
            </a:pathLst>
          </a:custGeom>
          <a:solidFill>
            <a:schemeClr val="accent2"/>
          </a:solidFill>
          <a:ln w="28575" cmpd="sng">
            <a:solidFill>
              <a:schemeClr val="bg1"/>
            </a:solidFill>
            <a:bevel/>
          </a:ln>
        </p:spPr>
        <p:txBody>
          <a:bodyPr lIns="96356" tIns="48178" rIns="96356" bIns="48178"/>
          <a:lstStyle/>
          <a:p>
            <a:pPr defTabSz="963295" fontAlgn="auto">
              <a:spcBef>
                <a:spcPct val="0"/>
              </a:spcBef>
              <a:spcAft>
                <a:spcPct val="0"/>
              </a:spcAft>
            </a:pPr>
            <a:endParaRPr lang="zh-CN" altLang="zh-CN" sz="220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Freeform 7"/>
          <p:cNvSpPr>
            <a:spLocks noChangeArrowheads="1"/>
          </p:cNvSpPr>
          <p:nvPr/>
        </p:nvSpPr>
        <p:spPr bwMode="auto">
          <a:xfrm>
            <a:off x="2212020" y="1960280"/>
            <a:ext cx="2051596" cy="2091664"/>
          </a:xfrm>
          <a:custGeom>
            <a:avLst/>
            <a:gdLst>
              <a:gd name="T0" fmla="*/ 58 w 347"/>
              <a:gd name="T1" fmla="*/ 70 h 354"/>
              <a:gd name="T2" fmla="*/ 69 w 347"/>
              <a:gd name="T3" fmla="*/ 290 h 354"/>
              <a:gd name="T4" fmla="*/ 341 w 347"/>
              <a:gd name="T5" fmla="*/ 325 h 354"/>
              <a:gd name="T6" fmla="*/ 278 w 347"/>
              <a:gd name="T7" fmla="*/ 58 h 354"/>
              <a:gd name="T8" fmla="*/ 58 w 347"/>
              <a:gd name="T9" fmla="*/ 70 h 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7"/>
              <a:gd name="T16" fmla="*/ 0 h 354"/>
              <a:gd name="T17" fmla="*/ 347 w 347"/>
              <a:gd name="T18" fmla="*/ 354 h 3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7" h="354">
                <a:moveTo>
                  <a:pt x="58" y="70"/>
                </a:moveTo>
                <a:cubicBezTo>
                  <a:pt x="0" y="134"/>
                  <a:pt x="5" y="232"/>
                  <a:pt x="69" y="290"/>
                </a:cubicBezTo>
                <a:cubicBezTo>
                  <a:pt x="141" y="354"/>
                  <a:pt x="262" y="322"/>
                  <a:pt x="341" y="325"/>
                </a:cubicBezTo>
                <a:cubicBezTo>
                  <a:pt x="329" y="245"/>
                  <a:pt x="347" y="120"/>
                  <a:pt x="278" y="58"/>
                </a:cubicBezTo>
                <a:cubicBezTo>
                  <a:pt x="214" y="0"/>
                  <a:pt x="115" y="6"/>
                  <a:pt x="58" y="70"/>
                </a:cubicBezTo>
                <a:close/>
              </a:path>
            </a:pathLst>
          </a:custGeom>
          <a:solidFill>
            <a:schemeClr val="accent3"/>
          </a:solidFill>
          <a:ln w="28575" cmpd="sng">
            <a:solidFill>
              <a:schemeClr val="bg1"/>
            </a:solidFill>
            <a:bevel/>
          </a:ln>
        </p:spPr>
        <p:txBody>
          <a:bodyPr lIns="96356" tIns="48178" rIns="96356" bIns="48178"/>
          <a:lstStyle/>
          <a:p>
            <a:pPr defTabSz="963295" fontAlgn="auto">
              <a:spcBef>
                <a:spcPct val="0"/>
              </a:spcBef>
              <a:spcAft>
                <a:spcPct val="0"/>
              </a:spcAft>
            </a:pPr>
            <a:endParaRPr lang="zh-CN" altLang="zh-CN" sz="220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Freeform 8"/>
          <p:cNvSpPr>
            <a:spLocks noChangeArrowheads="1"/>
          </p:cNvSpPr>
          <p:nvPr/>
        </p:nvSpPr>
        <p:spPr bwMode="auto">
          <a:xfrm>
            <a:off x="2377218" y="1458019"/>
            <a:ext cx="1696641" cy="1736729"/>
          </a:xfrm>
          <a:custGeom>
            <a:avLst/>
            <a:gdLst>
              <a:gd name="T0" fmla="*/ 47 w 287"/>
              <a:gd name="T1" fmla="*/ 58 h 294"/>
              <a:gd name="T2" fmla="*/ 57 w 287"/>
              <a:gd name="T3" fmla="*/ 240 h 294"/>
              <a:gd name="T4" fmla="*/ 282 w 287"/>
              <a:gd name="T5" fmla="*/ 269 h 294"/>
              <a:gd name="T6" fmla="*/ 230 w 287"/>
              <a:gd name="T7" fmla="*/ 48 h 294"/>
              <a:gd name="T8" fmla="*/ 47 w 287"/>
              <a:gd name="T9" fmla="*/ 58 h 2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7"/>
              <a:gd name="T16" fmla="*/ 0 h 294"/>
              <a:gd name="T17" fmla="*/ 287 w 287"/>
              <a:gd name="T18" fmla="*/ 294 h 2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7" h="294">
                <a:moveTo>
                  <a:pt x="47" y="58"/>
                </a:moveTo>
                <a:cubicBezTo>
                  <a:pt x="0" y="111"/>
                  <a:pt x="4" y="193"/>
                  <a:pt x="57" y="240"/>
                </a:cubicBezTo>
                <a:cubicBezTo>
                  <a:pt x="117" y="294"/>
                  <a:pt x="217" y="267"/>
                  <a:pt x="282" y="269"/>
                </a:cubicBezTo>
                <a:cubicBezTo>
                  <a:pt x="273" y="203"/>
                  <a:pt x="287" y="99"/>
                  <a:pt x="230" y="48"/>
                </a:cubicBezTo>
                <a:cubicBezTo>
                  <a:pt x="177" y="0"/>
                  <a:pt x="95" y="5"/>
                  <a:pt x="47" y="58"/>
                </a:cubicBezTo>
                <a:close/>
              </a:path>
            </a:pathLst>
          </a:custGeom>
          <a:solidFill>
            <a:schemeClr val="accent4"/>
          </a:solidFill>
          <a:ln w="28575" cmpd="sng">
            <a:solidFill>
              <a:schemeClr val="bg1"/>
            </a:solidFill>
            <a:miter lim="800000"/>
          </a:ln>
        </p:spPr>
        <p:txBody>
          <a:bodyPr lIns="96356" tIns="48178" rIns="96356" bIns="48178"/>
          <a:lstStyle/>
          <a:p>
            <a:pPr defTabSz="963295" fontAlgn="auto">
              <a:spcBef>
                <a:spcPct val="0"/>
              </a:spcBef>
              <a:spcAft>
                <a:spcPct val="0"/>
              </a:spcAft>
            </a:pPr>
            <a:endParaRPr lang="zh-CN" altLang="zh-CN" sz="220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TextBox 682"/>
          <p:cNvSpPr>
            <a:spLocks noChangeArrowheads="1"/>
          </p:cNvSpPr>
          <p:nvPr/>
        </p:nvSpPr>
        <p:spPr bwMode="auto">
          <a:xfrm>
            <a:off x="3012544" y="1978144"/>
            <a:ext cx="559923" cy="53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356" tIns="48178" rIns="96356" bIns="48178">
            <a:spAutoFit/>
          </a:bodyPr>
          <a:lstStyle/>
          <a:p>
            <a:pPr algn="ctr" defTabSz="963295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FFFFFF"/>
                </a:solidFill>
                <a:latin typeface="方正中等线简体" pitchFamily="1" charset="-122"/>
                <a:ea typeface="方正中等线简体" pitchFamily="1" charset="-122"/>
              </a:rPr>
              <a:t>01</a:t>
            </a:r>
            <a:endParaRPr lang="zh-CN" altLang="en-US" sz="2800">
              <a:solidFill>
                <a:srgbClr val="FFFFFF"/>
              </a:solidFill>
              <a:latin typeface="方正中等线简体" pitchFamily="1" charset="-122"/>
              <a:ea typeface="方正中等线简体" pitchFamily="1" charset="-122"/>
            </a:endParaRPr>
          </a:p>
        </p:txBody>
      </p:sp>
      <p:sp>
        <p:nvSpPr>
          <p:cNvPr id="12" name="TextBox 682"/>
          <p:cNvSpPr>
            <a:spLocks noChangeArrowheads="1"/>
          </p:cNvSpPr>
          <p:nvPr/>
        </p:nvSpPr>
        <p:spPr bwMode="auto">
          <a:xfrm>
            <a:off x="3012544" y="3105456"/>
            <a:ext cx="559923" cy="53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356" tIns="48178" rIns="96356" bIns="48178">
            <a:spAutoFit/>
          </a:bodyPr>
          <a:lstStyle/>
          <a:p>
            <a:pPr algn="ctr" defTabSz="963295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FFFFFF"/>
                </a:solidFill>
                <a:latin typeface="方正中等线简体" pitchFamily="1" charset="-122"/>
                <a:ea typeface="方正中等线简体" pitchFamily="1" charset="-122"/>
              </a:rPr>
              <a:t>02</a:t>
            </a:r>
            <a:endParaRPr lang="zh-CN" altLang="en-US" sz="2800">
              <a:solidFill>
                <a:srgbClr val="FFFFFF"/>
              </a:solidFill>
              <a:latin typeface="方正中等线简体" pitchFamily="1" charset="-122"/>
              <a:ea typeface="方正中等线简体" pitchFamily="1" charset="-122"/>
            </a:endParaRPr>
          </a:p>
        </p:txBody>
      </p:sp>
      <p:sp>
        <p:nvSpPr>
          <p:cNvPr id="13" name="TextBox 682"/>
          <p:cNvSpPr>
            <a:spLocks noChangeArrowheads="1"/>
          </p:cNvSpPr>
          <p:nvPr/>
        </p:nvSpPr>
        <p:spPr bwMode="auto">
          <a:xfrm>
            <a:off x="3012544" y="4230534"/>
            <a:ext cx="559923" cy="53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356" tIns="48178" rIns="96356" bIns="48178">
            <a:spAutoFit/>
          </a:bodyPr>
          <a:lstStyle/>
          <a:p>
            <a:pPr algn="ctr" defTabSz="963295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FFFFFF"/>
                </a:solidFill>
                <a:latin typeface="方正中等线简体" pitchFamily="1" charset="-122"/>
                <a:ea typeface="方正中等线简体" pitchFamily="1" charset="-122"/>
              </a:rPr>
              <a:t>03</a:t>
            </a:r>
            <a:endParaRPr lang="zh-CN" altLang="en-US" sz="2800">
              <a:solidFill>
                <a:srgbClr val="FFFFFF"/>
              </a:solidFill>
              <a:latin typeface="方正中等线简体" pitchFamily="1" charset="-122"/>
              <a:ea typeface="方正中等线简体" pitchFamily="1" charset="-122"/>
            </a:endParaRPr>
          </a:p>
        </p:txBody>
      </p:sp>
      <p:sp>
        <p:nvSpPr>
          <p:cNvPr id="14" name="TextBox 682"/>
          <p:cNvSpPr>
            <a:spLocks noChangeArrowheads="1"/>
          </p:cNvSpPr>
          <p:nvPr/>
        </p:nvSpPr>
        <p:spPr bwMode="auto">
          <a:xfrm>
            <a:off x="3012544" y="5373470"/>
            <a:ext cx="559923" cy="53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356" tIns="48178" rIns="96356" bIns="48178">
            <a:spAutoFit/>
          </a:bodyPr>
          <a:lstStyle/>
          <a:p>
            <a:pPr algn="ctr" defTabSz="963295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FFFFFF"/>
                </a:solidFill>
                <a:latin typeface="方正中等线简体" pitchFamily="1" charset="-122"/>
                <a:ea typeface="方正中等线简体" pitchFamily="1" charset="-122"/>
              </a:rPr>
              <a:t>04</a:t>
            </a:r>
            <a:endParaRPr lang="zh-CN" altLang="en-US" sz="2800">
              <a:solidFill>
                <a:srgbClr val="FFFFFF"/>
              </a:solidFill>
              <a:latin typeface="方正中等线简体" pitchFamily="1" charset="-122"/>
              <a:ea typeface="方正中等线简体" pitchFamily="1" charset="-122"/>
            </a:endParaRPr>
          </a:p>
        </p:txBody>
      </p:sp>
      <p:sp>
        <p:nvSpPr>
          <p:cNvPr id="15" name="任意多边形 8"/>
          <p:cNvSpPr>
            <a:spLocks noChangeArrowheads="1"/>
          </p:cNvSpPr>
          <p:nvPr/>
        </p:nvSpPr>
        <p:spPr bwMode="auto">
          <a:xfrm>
            <a:off x="3946606" y="2371023"/>
            <a:ext cx="1245691" cy="0"/>
          </a:xfrm>
          <a:custGeom>
            <a:avLst/>
            <a:gdLst>
              <a:gd name="T0" fmla="*/ 885825 w 885825"/>
              <a:gd name="T1" fmla="*/ 0 h 635"/>
              <a:gd name="T2" fmla="*/ 0 w 885825"/>
              <a:gd name="T3" fmla="*/ 0 h 635"/>
              <a:gd name="T4" fmla="*/ 0 60000 65536"/>
              <a:gd name="T5" fmla="*/ 0 60000 65536"/>
              <a:gd name="T6" fmla="*/ 0 w 885825"/>
              <a:gd name="T7" fmla="*/ 0 h 635"/>
              <a:gd name="T8" fmla="*/ 885825 w 885825"/>
              <a:gd name="T9" fmla="*/ 635 h 6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635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356" tIns="48178" rIns="96356" bIns="48178" anchor="ctr"/>
          <a:lstStyle/>
          <a:p>
            <a:pPr algn="ctr" defTabSz="963295" fontAlgn="auto">
              <a:spcBef>
                <a:spcPct val="0"/>
              </a:spcBef>
              <a:spcAft>
                <a:spcPct val="0"/>
              </a:spcAft>
            </a:pPr>
            <a:endParaRPr lang="zh-CN" altLang="zh-CN" sz="25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任意多边形 71"/>
          <p:cNvSpPr>
            <a:spLocks noChangeArrowheads="1"/>
          </p:cNvSpPr>
          <p:nvPr/>
        </p:nvSpPr>
        <p:spPr bwMode="auto">
          <a:xfrm>
            <a:off x="4187706" y="3377789"/>
            <a:ext cx="1004590" cy="64737"/>
          </a:xfrm>
          <a:custGeom>
            <a:avLst/>
            <a:gdLst>
              <a:gd name="T0" fmla="*/ 885825 w 885825"/>
              <a:gd name="T1" fmla="*/ 0 h 45720"/>
              <a:gd name="T2" fmla="*/ 0 w 885825"/>
              <a:gd name="T3" fmla="*/ 0 h 45720"/>
              <a:gd name="T4" fmla="*/ 0 60000 65536"/>
              <a:gd name="T5" fmla="*/ 0 60000 65536"/>
              <a:gd name="T6" fmla="*/ 0 w 885825"/>
              <a:gd name="T7" fmla="*/ 0 h 45720"/>
              <a:gd name="T8" fmla="*/ 885825 w 885825"/>
              <a:gd name="T9" fmla="*/ 45720 h 45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45720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356" tIns="48178" rIns="96356" bIns="48178" anchor="ctr"/>
          <a:lstStyle/>
          <a:p>
            <a:pPr algn="ctr" defTabSz="963295" fontAlgn="auto">
              <a:spcBef>
                <a:spcPct val="0"/>
              </a:spcBef>
              <a:spcAft>
                <a:spcPct val="0"/>
              </a:spcAft>
            </a:pPr>
            <a:endParaRPr lang="zh-CN" altLang="zh-CN" sz="25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任意多边形 73"/>
          <p:cNvSpPr>
            <a:spLocks noChangeArrowheads="1"/>
          </p:cNvSpPr>
          <p:nvPr/>
        </p:nvSpPr>
        <p:spPr bwMode="auto">
          <a:xfrm>
            <a:off x="4410955" y="4422505"/>
            <a:ext cx="783579" cy="64737"/>
          </a:xfrm>
          <a:custGeom>
            <a:avLst/>
            <a:gdLst>
              <a:gd name="T0" fmla="*/ 885825 w 885825"/>
              <a:gd name="T1" fmla="*/ 0 h 45720"/>
              <a:gd name="T2" fmla="*/ 0 w 885825"/>
              <a:gd name="T3" fmla="*/ 0 h 45720"/>
              <a:gd name="T4" fmla="*/ 0 60000 65536"/>
              <a:gd name="T5" fmla="*/ 0 60000 65536"/>
              <a:gd name="T6" fmla="*/ 0 w 885825"/>
              <a:gd name="T7" fmla="*/ 0 h 45720"/>
              <a:gd name="T8" fmla="*/ 885825 w 885825"/>
              <a:gd name="T9" fmla="*/ 45720 h 45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45720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356" tIns="48178" rIns="96356" bIns="48178" anchor="ctr"/>
          <a:lstStyle/>
          <a:p>
            <a:pPr algn="ctr" defTabSz="963295" fontAlgn="auto">
              <a:spcBef>
                <a:spcPct val="0"/>
              </a:spcBef>
              <a:spcAft>
                <a:spcPct val="0"/>
              </a:spcAft>
            </a:pPr>
            <a:endParaRPr lang="zh-CN" altLang="zh-CN" sz="25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任意多边形 75"/>
          <p:cNvSpPr>
            <a:spLocks noChangeArrowheads="1"/>
          </p:cNvSpPr>
          <p:nvPr/>
        </p:nvSpPr>
        <p:spPr bwMode="auto">
          <a:xfrm>
            <a:off x="4801629" y="5485079"/>
            <a:ext cx="390674" cy="64737"/>
          </a:xfrm>
          <a:custGeom>
            <a:avLst/>
            <a:gdLst>
              <a:gd name="T0" fmla="*/ 885825 w 885825"/>
              <a:gd name="T1" fmla="*/ 0 h 45720"/>
              <a:gd name="T2" fmla="*/ 0 w 885825"/>
              <a:gd name="T3" fmla="*/ 0 h 45720"/>
              <a:gd name="T4" fmla="*/ 0 60000 65536"/>
              <a:gd name="T5" fmla="*/ 0 60000 65536"/>
              <a:gd name="T6" fmla="*/ 0 w 885825"/>
              <a:gd name="T7" fmla="*/ 0 h 45720"/>
              <a:gd name="T8" fmla="*/ 885825 w 885825"/>
              <a:gd name="T9" fmla="*/ 45720 h 45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45720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356" tIns="48178" rIns="96356" bIns="48178" anchor="ctr"/>
          <a:lstStyle/>
          <a:p>
            <a:pPr algn="ctr" defTabSz="963295" fontAlgn="auto">
              <a:spcBef>
                <a:spcPct val="0"/>
              </a:spcBef>
              <a:spcAft>
                <a:spcPct val="0"/>
              </a:spcAft>
            </a:pPr>
            <a:endParaRPr lang="zh-CN" altLang="zh-CN" sz="2500">
              <a:solidFill>
                <a:srgbClr val="393939">
                  <a:lumMod val="65000"/>
                  <a:lumOff val="35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9" name="组合 19"/>
          <p:cNvGrpSpPr/>
          <p:nvPr/>
        </p:nvGrpSpPr>
        <p:grpSpPr>
          <a:xfrm>
            <a:off x="5190066" y="1850628"/>
            <a:ext cx="5396780" cy="1049618"/>
            <a:chOff x="6894243" y="1962001"/>
            <a:chExt cx="3572451" cy="995326"/>
          </a:xfrm>
        </p:grpSpPr>
        <p:sp>
          <p:nvSpPr>
            <p:cNvPr id="20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3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963295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b="1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  <a:endParaRPr lang="zh-CN" altLang="en-US" sz="1500" b="1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3572451" cy="70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963295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添加适当的文字，一页的文字最好不要超过</a:t>
              </a:r>
              <a:r>
                <a:rPr lang="en-US" altLang="zh-CN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</a:t>
              </a:r>
              <a:r>
                <a:rPr lang="en-US" altLang="zh-CN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一页的文字最好不要超过</a:t>
              </a:r>
              <a:r>
                <a:rPr lang="en-US" altLang="zh-CN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400" kern="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19"/>
          <p:cNvGrpSpPr/>
          <p:nvPr/>
        </p:nvGrpSpPr>
        <p:grpSpPr>
          <a:xfrm>
            <a:off x="5190066" y="2908731"/>
            <a:ext cx="5396780" cy="1049618"/>
            <a:chOff x="6894243" y="1962001"/>
            <a:chExt cx="3572451" cy="995326"/>
          </a:xfrm>
        </p:grpSpPr>
        <p:sp>
          <p:nvSpPr>
            <p:cNvPr id="23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3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963295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b="1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  <a:endParaRPr lang="zh-CN" altLang="en-US" sz="1500" b="1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3572451" cy="70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963295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添加适当的文字，一页的文字最好不要超过</a:t>
              </a:r>
              <a:r>
                <a:rPr lang="en-US" altLang="zh-CN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</a:t>
              </a:r>
              <a:r>
                <a:rPr lang="en-US" altLang="zh-CN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一页的文字最好不要超过</a:t>
              </a:r>
              <a:r>
                <a:rPr lang="en-US" altLang="zh-CN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400" kern="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19"/>
          <p:cNvGrpSpPr/>
          <p:nvPr/>
        </p:nvGrpSpPr>
        <p:grpSpPr>
          <a:xfrm>
            <a:off x="5190066" y="3975350"/>
            <a:ext cx="5396780" cy="1049618"/>
            <a:chOff x="6894243" y="1962001"/>
            <a:chExt cx="3572451" cy="995326"/>
          </a:xfrm>
        </p:grpSpPr>
        <p:sp>
          <p:nvSpPr>
            <p:cNvPr id="26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3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963295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b="1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  <a:endParaRPr lang="zh-CN" altLang="en-US" sz="1500" b="1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3572451" cy="70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963295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添加适当的文字，一页的文字最好不要超过</a:t>
              </a:r>
              <a:r>
                <a:rPr lang="en-US" altLang="zh-CN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</a:t>
              </a:r>
              <a:r>
                <a:rPr lang="en-US" altLang="zh-CN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一页的文字最好不要超过</a:t>
              </a:r>
              <a:r>
                <a:rPr lang="en-US" altLang="zh-CN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400" kern="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19"/>
          <p:cNvGrpSpPr/>
          <p:nvPr/>
        </p:nvGrpSpPr>
        <p:grpSpPr>
          <a:xfrm>
            <a:off x="5190066" y="5037926"/>
            <a:ext cx="5396780" cy="1049618"/>
            <a:chOff x="6894243" y="1962001"/>
            <a:chExt cx="3572451" cy="995326"/>
          </a:xfrm>
        </p:grpSpPr>
        <p:sp>
          <p:nvSpPr>
            <p:cNvPr id="29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3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963295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b="1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  <a:endParaRPr lang="zh-CN" altLang="en-US" sz="1500" b="1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3572451" cy="70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963295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添加适当的文字，一页的文字最好不要超过</a:t>
              </a:r>
              <a:r>
                <a:rPr lang="en-US" altLang="zh-CN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</a:t>
              </a:r>
              <a:r>
                <a:rPr lang="en-US" altLang="zh-CN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一页的文字最好不要超过</a:t>
              </a:r>
              <a:r>
                <a:rPr lang="en-US" altLang="zh-CN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400" kern="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75"/>
                            </p:stCondLst>
                            <p:childTnLst>
                              <p:par>
                                <p:cTn id="12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75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75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75"/>
                            </p:stCondLst>
                            <p:childTnLst>
                              <p:par>
                                <p:cTn id="31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975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475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975"/>
                            </p:stCondLst>
                            <p:childTnLst>
                              <p:par>
                                <p:cTn id="50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975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475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75"/>
                            </p:stCondLst>
                            <p:childTnLst>
                              <p:par>
                                <p:cTn id="69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975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475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2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1"/>
          <p:cNvSpPr txBox="1"/>
          <p:nvPr/>
        </p:nvSpPr>
        <p:spPr>
          <a:xfrm>
            <a:off x="5596616" y="381637"/>
            <a:ext cx="2785528" cy="486886"/>
          </a:xfrm>
          <a:prstGeom prst="rect">
            <a:avLst/>
          </a:prstGeom>
          <a:noFill/>
        </p:spPr>
        <p:txBody>
          <a:bodyPr wrap="square" lIns="96356" tIns="48178" rIns="96356" bIns="48178" rtlCol="0">
            <a:spAutoFit/>
          </a:bodyPr>
          <a:lstStyle/>
          <a:p>
            <a:pPr defTabSz="963295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25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岗位所需技能</a:t>
            </a:r>
            <a:endParaRPr lang="en-US" altLang="zh-CN" sz="25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>
            <a:spLocks noChangeAspect="1"/>
          </p:cNvSpPr>
          <p:nvPr/>
        </p:nvSpPr>
        <p:spPr>
          <a:xfrm>
            <a:off x="1313400" y="2747242"/>
            <a:ext cx="3700391" cy="3700188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56" tIns="48178" rIns="96356" bIns="48178" rtlCol="0" anchor="ctr"/>
          <a:lstStyle/>
          <a:p>
            <a:pPr algn="ctr" defTabSz="963295" fontAlgn="auto">
              <a:spcBef>
                <a:spcPct val="0"/>
              </a:spcBef>
              <a:spcAft>
                <a:spcPct val="0"/>
              </a:spcAft>
            </a:pPr>
            <a:endParaRPr lang="zh-CN" altLang="en-US" sz="3400">
              <a:solidFill>
                <a:srgbClr val="1F1F1F"/>
              </a:solidFill>
            </a:endParaRP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1724548" y="3158372"/>
            <a:ext cx="2878082" cy="2877924"/>
          </a:xfrm>
          <a:prstGeom prst="ellipse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56" tIns="48178" rIns="96356" bIns="48178" rtlCol="0" anchor="ctr"/>
          <a:lstStyle/>
          <a:p>
            <a:pPr algn="ctr" defTabSz="963295" fontAlgn="auto">
              <a:spcBef>
                <a:spcPct val="0"/>
              </a:spcBef>
              <a:spcAft>
                <a:spcPct val="0"/>
              </a:spcAft>
            </a:pPr>
            <a:endParaRPr lang="zh-CN" altLang="en-US" sz="3400">
              <a:solidFill>
                <a:srgbClr val="1F1F1F"/>
              </a:solidFill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2135712" y="3569506"/>
            <a:ext cx="2055773" cy="2055660"/>
          </a:xfrm>
          <a:prstGeom prst="ellipse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56" tIns="48178" rIns="96356" bIns="48178" rtlCol="0" anchor="ctr"/>
          <a:lstStyle/>
          <a:p>
            <a:pPr algn="ctr" defTabSz="963295" fontAlgn="auto">
              <a:spcBef>
                <a:spcPct val="0"/>
              </a:spcBef>
              <a:spcAft>
                <a:spcPct val="0"/>
              </a:spcAft>
            </a:pPr>
            <a:endParaRPr lang="zh-CN" altLang="en-US" sz="3400">
              <a:solidFill>
                <a:srgbClr val="1F1F1F"/>
              </a:solidFill>
            </a:endParaRPr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2546859" y="3980643"/>
            <a:ext cx="1233464" cy="1233397"/>
          </a:xfrm>
          <a:prstGeom prst="ellipse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56" tIns="48178" rIns="96356" bIns="48178" rtlCol="0" anchor="ctr"/>
          <a:lstStyle/>
          <a:p>
            <a:pPr algn="ctr" defTabSz="963295" fontAlgn="auto">
              <a:spcBef>
                <a:spcPct val="0"/>
              </a:spcBef>
              <a:spcAft>
                <a:spcPct val="0"/>
              </a:spcAft>
            </a:pPr>
            <a:endParaRPr lang="zh-CN" altLang="en-US" sz="3400">
              <a:solidFill>
                <a:srgbClr val="1F1F1F"/>
              </a:solidFill>
            </a:endParaRPr>
          </a:p>
        </p:txBody>
      </p:sp>
      <p:cxnSp>
        <p:nvCxnSpPr>
          <p:cNvPr id="27" name="直线连接符 27"/>
          <p:cNvCxnSpPr/>
          <p:nvPr/>
        </p:nvCxnSpPr>
        <p:spPr>
          <a:xfrm>
            <a:off x="4350753" y="2242914"/>
            <a:ext cx="2491730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线连接符 28"/>
          <p:cNvCxnSpPr/>
          <p:nvPr/>
        </p:nvCxnSpPr>
        <p:spPr>
          <a:xfrm>
            <a:off x="4749469" y="3306822"/>
            <a:ext cx="2093012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线连接符 30"/>
          <p:cNvCxnSpPr/>
          <p:nvPr/>
        </p:nvCxnSpPr>
        <p:spPr>
          <a:xfrm>
            <a:off x="4350753" y="4475100"/>
            <a:ext cx="2491730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线连接符 31"/>
          <p:cNvCxnSpPr/>
          <p:nvPr/>
        </p:nvCxnSpPr>
        <p:spPr>
          <a:xfrm>
            <a:off x="4043677" y="5569993"/>
            <a:ext cx="2798811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文本框 34"/>
          <p:cNvSpPr>
            <a:spLocks noChangeArrowheads="1"/>
          </p:cNvSpPr>
          <p:nvPr/>
        </p:nvSpPr>
        <p:spPr bwMode="auto">
          <a:xfrm>
            <a:off x="6835411" y="1984575"/>
            <a:ext cx="4629023" cy="113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356" tIns="48178" rIns="96356" bIns="48178">
            <a:spAutoFit/>
          </a:bodyPr>
          <a:lstStyle/>
          <a:p>
            <a:pPr defTabSz="963295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500" b="1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r>
              <a:rPr lang="zh-CN" altLang="en-US" sz="1500" b="1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500" b="1">
              <a:solidFill>
                <a:srgbClr val="393939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63295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50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50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50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5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2" name="文本框 34"/>
          <p:cNvSpPr>
            <a:spLocks noChangeArrowheads="1"/>
          </p:cNvSpPr>
          <p:nvPr/>
        </p:nvSpPr>
        <p:spPr bwMode="auto">
          <a:xfrm>
            <a:off x="6835411" y="3079056"/>
            <a:ext cx="4629023" cy="113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356" tIns="48178" rIns="96356" bIns="48178">
            <a:spAutoFit/>
          </a:bodyPr>
          <a:lstStyle/>
          <a:p>
            <a:pPr defTabSz="963295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500" b="1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r>
              <a:rPr lang="zh-CN" altLang="en-US" sz="1500" b="1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500" b="1">
              <a:solidFill>
                <a:srgbClr val="393939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63295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50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50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50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5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3" name="文本框 34"/>
          <p:cNvSpPr>
            <a:spLocks noChangeArrowheads="1"/>
          </p:cNvSpPr>
          <p:nvPr/>
        </p:nvSpPr>
        <p:spPr bwMode="auto">
          <a:xfrm>
            <a:off x="6835411" y="4258517"/>
            <a:ext cx="4629023" cy="113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356" tIns="48178" rIns="96356" bIns="48178">
            <a:spAutoFit/>
          </a:bodyPr>
          <a:lstStyle/>
          <a:p>
            <a:pPr defTabSz="963295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500" b="1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03.</a:t>
            </a:r>
            <a:r>
              <a:rPr lang="zh-CN" altLang="en-US" sz="1500" b="1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500" b="1">
              <a:solidFill>
                <a:srgbClr val="393939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63295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50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50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50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5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4" name="文本框 34"/>
          <p:cNvSpPr>
            <a:spLocks noChangeArrowheads="1"/>
          </p:cNvSpPr>
          <p:nvPr/>
        </p:nvSpPr>
        <p:spPr bwMode="auto">
          <a:xfrm>
            <a:off x="6835411" y="5339839"/>
            <a:ext cx="4629023" cy="113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356" tIns="48178" rIns="96356" bIns="48178">
            <a:spAutoFit/>
          </a:bodyPr>
          <a:lstStyle/>
          <a:p>
            <a:pPr defTabSz="963295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500" b="1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04.</a:t>
            </a:r>
            <a:r>
              <a:rPr lang="zh-CN" altLang="en-US" sz="1500" b="1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500" b="1">
              <a:solidFill>
                <a:srgbClr val="393939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63295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50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50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50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5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5" name="饼形 7"/>
          <p:cNvSpPr>
            <a:spLocks noChangeAspect="1"/>
          </p:cNvSpPr>
          <p:nvPr/>
        </p:nvSpPr>
        <p:spPr>
          <a:xfrm>
            <a:off x="520453" y="1954350"/>
            <a:ext cx="5286271" cy="5285981"/>
          </a:xfrm>
          <a:prstGeom prst="pie">
            <a:avLst>
              <a:gd name="adj1" fmla="val 16891099"/>
              <a:gd name="adj2" fmla="val 18389175"/>
            </a:avLst>
          </a:prstGeom>
          <a:solidFill>
            <a:schemeClr val="accent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56" tIns="48178" rIns="96356" bIns="48178" rtlCol="0" anchor="ctr"/>
          <a:lstStyle/>
          <a:p>
            <a:pPr algn="ctr" defTabSz="963295" fontAlgn="auto">
              <a:spcBef>
                <a:spcPct val="0"/>
              </a:spcBef>
              <a:spcAft>
                <a:spcPct val="0"/>
              </a:spcAft>
            </a:pPr>
            <a:endParaRPr lang="zh-CN" altLang="en-US" sz="3400">
              <a:solidFill>
                <a:srgbClr val="1F1F1F"/>
              </a:solidFill>
            </a:endParaRPr>
          </a:p>
        </p:txBody>
      </p:sp>
      <p:sp>
        <p:nvSpPr>
          <p:cNvPr id="36" name="饼形 8"/>
          <p:cNvSpPr>
            <a:spLocks noChangeAspect="1"/>
          </p:cNvSpPr>
          <p:nvPr/>
        </p:nvSpPr>
        <p:spPr>
          <a:xfrm>
            <a:off x="1049090" y="2497347"/>
            <a:ext cx="4229017" cy="4228785"/>
          </a:xfrm>
          <a:prstGeom prst="pie">
            <a:avLst>
              <a:gd name="adj1" fmla="val 18800821"/>
              <a:gd name="adj2" fmla="val 20487076"/>
            </a:avLst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56" tIns="48178" rIns="96356" bIns="48178" rtlCol="0" anchor="ctr"/>
          <a:lstStyle/>
          <a:p>
            <a:pPr algn="ctr" defTabSz="963295" fontAlgn="auto">
              <a:spcBef>
                <a:spcPct val="0"/>
              </a:spcBef>
              <a:spcAft>
                <a:spcPct val="0"/>
              </a:spcAft>
            </a:pPr>
            <a:endParaRPr lang="zh-CN" altLang="en-US" sz="3400">
              <a:solidFill>
                <a:srgbClr val="1F1F1F"/>
              </a:solidFill>
            </a:endParaRPr>
          </a:p>
        </p:txBody>
      </p:sp>
      <p:sp>
        <p:nvSpPr>
          <p:cNvPr id="37" name="饼形 9"/>
          <p:cNvSpPr>
            <a:spLocks noChangeAspect="1"/>
          </p:cNvSpPr>
          <p:nvPr/>
        </p:nvSpPr>
        <p:spPr>
          <a:xfrm>
            <a:off x="1568785" y="3029405"/>
            <a:ext cx="3171763" cy="3171589"/>
          </a:xfrm>
          <a:prstGeom prst="pie">
            <a:avLst>
              <a:gd name="adj1" fmla="val 21086868"/>
              <a:gd name="adj2" fmla="val 1772864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56" tIns="48178" rIns="96356" bIns="48178" rtlCol="0" anchor="ctr"/>
          <a:lstStyle/>
          <a:p>
            <a:pPr algn="ctr" defTabSz="963295" fontAlgn="auto">
              <a:spcBef>
                <a:spcPct val="0"/>
              </a:spcBef>
              <a:spcAft>
                <a:spcPct val="0"/>
              </a:spcAft>
            </a:pPr>
            <a:endParaRPr lang="zh-CN" altLang="en-US" sz="3400">
              <a:solidFill>
                <a:srgbClr val="1F1F1F"/>
              </a:solidFill>
            </a:endParaRPr>
          </a:p>
        </p:txBody>
      </p:sp>
      <p:sp>
        <p:nvSpPr>
          <p:cNvPr id="38" name="饼形 10"/>
          <p:cNvSpPr>
            <a:spLocks noChangeAspect="1"/>
          </p:cNvSpPr>
          <p:nvPr/>
        </p:nvSpPr>
        <p:spPr>
          <a:xfrm>
            <a:off x="1842027" y="3311563"/>
            <a:ext cx="2643137" cy="2642991"/>
          </a:xfrm>
          <a:prstGeom prst="pie">
            <a:avLst>
              <a:gd name="adj1" fmla="val 2573177"/>
              <a:gd name="adj2" fmla="val 6304209"/>
            </a:avLst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56" tIns="48178" rIns="96356" bIns="48178" rtlCol="0" anchor="ctr"/>
          <a:lstStyle/>
          <a:p>
            <a:pPr algn="ctr" defTabSz="963295" fontAlgn="auto">
              <a:spcBef>
                <a:spcPct val="0"/>
              </a:spcBef>
              <a:spcAft>
                <a:spcPct val="0"/>
              </a:spcAft>
            </a:pPr>
            <a:endParaRPr lang="zh-CN" altLang="en-US" sz="3400">
              <a:solidFill>
                <a:srgbClr val="1F1F1F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25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25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06 -3.82716E-06 L 0.16666 -0.68364" pathEditMode="relative" rAng="0" ptsTypes="AA">
                                      <p:cBhvr>
                                        <p:cTn id="42" dur="125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3419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06 -4.32099E-06 L 0.55399 -0.64876" pathEditMode="relative" rAng="0" ptsTypes="AA">
                                      <p:cBhvr>
                                        <p:cTn id="44" dur="125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91" y="-3243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06 -2.96296E-06 L 0.78802 0.16914" pathEditMode="relative" rAng="0" ptsTypes="AA">
                                      <p:cBhvr>
                                        <p:cTn id="46" dur="125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92" y="845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06 -2.09877E-06 L 0.08559 0.4358" pathEditMode="relative" rAng="0" ptsTypes="AA">
                                      <p:cBhvr>
                                        <p:cTn id="48" dur="125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21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25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25"/>
                            </p:stCondLst>
                            <p:childTnLst>
                              <p:par>
                                <p:cTn id="63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decel="533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decel="533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 animBg="1"/>
      <p:bldP spid="24" grpId="0" animBg="1"/>
      <p:bldP spid="25" grpId="0" animBg="1"/>
      <p:bldP spid="26" grpId="0" animBg="1"/>
      <p:bldP spid="31" grpId="0"/>
      <p:bldP spid="32" grpId="0"/>
      <p:bldP spid="33" grpId="0"/>
      <p:bldP spid="34" grpId="0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663" y="0"/>
            <a:ext cx="12291191" cy="7232650"/>
          </a:xfrm>
          <a:prstGeom prst="rect">
            <a:avLst/>
          </a:prstGeom>
          <a:blipFill dpi="0" rotWithShape="1">
            <a:blip r:embed="rId1"/>
            <a:stretch>
              <a:fillRect l="-46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2" rIns="91366" bIns="45682" rtlCol="0" anchor="ctr"/>
          <a:lstStyle/>
          <a:p>
            <a:pPr algn="ctr"/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464482" y="-15925"/>
            <a:ext cx="2445619" cy="7248575"/>
          </a:xfrm>
          <a:prstGeom prst="rect">
            <a:avLst/>
          </a:prstGeom>
          <a:solidFill>
            <a:srgbClr val="FFF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2" rIns="91366" bIns="45682"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933431" y="2968255"/>
            <a:ext cx="3570164" cy="1107973"/>
          </a:xfrm>
          <a:prstGeom prst="rect">
            <a:avLst/>
          </a:prstGeom>
          <a:noFill/>
        </p:spPr>
        <p:txBody>
          <a:bodyPr wrap="none" lIns="91344" tIns="45673" rIns="91344" bIns="45673" rtlCol="0">
            <a:spAutoFit/>
          </a:bodyPr>
          <a:lstStyle/>
          <a:p>
            <a:r>
              <a:rPr lang="zh-CN" altLang="en-US" sz="6600">
                <a:solidFill>
                  <a:schemeClr val="accent3">
                    <a:lumMod val="50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胜任能力</a:t>
            </a:r>
            <a:endParaRPr lang="zh-CN" altLang="en-US" sz="6600">
              <a:solidFill>
                <a:schemeClr val="accent3">
                  <a:lumMod val="50000"/>
                </a:schemeClr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941544" y="4442193"/>
            <a:ext cx="144015" cy="1440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3" rIns="91344" bIns="45673" rtlCol="0" anchor="ctr"/>
          <a:lstStyle/>
          <a:p>
            <a:pPr algn="ctr"/>
            <a:endParaRPr lang="zh-CN" altLang="en-US" sz="2800"/>
          </a:p>
        </p:txBody>
      </p:sp>
      <p:sp>
        <p:nvSpPr>
          <p:cNvPr id="9" name="椭圆 8"/>
          <p:cNvSpPr/>
          <p:nvPr/>
        </p:nvSpPr>
        <p:spPr>
          <a:xfrm>
            <a:off x="7941544" y="4908965"/>
            <a:ext cx="144015" cy="1440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3" rIns="91344" bIns="45673" rtlCol="0" anchor="ctr"/>
          <a:lstStyle/>
          <a:p>
            <a:pPr algn="ctr"/>
            <a:endParaRPr lang="zh-CN" altLang="en-US" sz="2800"/>
          </a:p>
        </p:txBody>
      </p:sp>
      <p:sp>
        <p:nvSpPr>
          <p:cNvPr id="10" name="矩形 9"/>
          <p:cNvSpPr/>
          <p:nvPr/>
        </p:nvSpPr>
        <p:spPr>
          <a:xfrm>
            <a:off x="8202710" y="4248411"/>
            <a:ext cx="1212542" cy="462335"/>
          </a:xfrm>
          <a:prstGeom prst="rect">
            <a:avLst/>
          </a:prstGeom>
        </p:spPr>
        <p:txBody>
          <a:bodyPr wrap="none" lIns="91346" tIns="45673" rIns="91346" bIns="45673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团结意识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941544" y="5343667"/>
            <a:ext cx="144015" cy="144016"/>
          </a:xfrm>
          <a:prstGeom prst="ellipse">
            <a:avLst/>
          </a:prstGeom>
          <a:solidFill>
            <a:srgbClr val="923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3" rIns="91344" bIns="45673" rtlCol="0" anchor="ctr"/>
          <a:lstStyle/>
          <a:p>
            <a:pPr algn="ctr"/>
            <a:endParaRPr lang="zh-CN" altLang="en-US" sz="2800"/>
          </a:p>
        </p:txBody>
      </p:sp>
      <p:sp>
        <p:nvSpPr>
          <p:cNvPr id="12" name="矩形 11"/>
          <p:cNvSpPr/>
          <p:nvPr/>
        </p:nvSpPr>
        <p:spPr>
          <a:xfrm>
            <a:off x="8202710" y="4751407"/>
            <a:ext cx="1212542" cy="462335"/>
          </a:xfrm>
          <a:prstGeom prst="rect">
            <a:avLst/>
          </a:prstGeom>
        </p:spPr>
        <p:txBody>
          <a:bodyPr wrap="none" lIns="91346" tIns="45673" rIns="91346" bIns="45673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合作互助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02711" y="5184515"/>
            <a:ext cx="1212542" cy="462335"/>
          </a:xfrm>
          <a:prstGeom prst="rect">
            <a:avLst/>
          </a:prstGeom>
        </p:spPr>
        <p:txBody>
          <a:bodyPr wrap="none" lIns="91346" tIns="45673" rIns="91346" bIns="45673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领导意识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802" y="2218563"/>
            <a:ext cx="1379903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lIns="91366" tIns="45682" rIns="91366" bIns="45682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 PART  03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  <p:bldP spid="9" grpId="0" animBg="1"/>
      <p:bldP spid="10" grpId="0"/>
      <p:bldP spid="11" grpId="0" animBg="1"/>
      <p:bldP spid="12" grpId="0"/>
      <p:bldP spid="13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1"/>
          <p:cNvSpPr txBox="1"/>
          <p:nvPr/>
        </p:nvSpPr>
        <p:spPr>
          <a:xfrm>
            <a:off x="5639099" y="359899"/>
            <a:ext cx="2785528" cy="535561"/>
          </a:xfrm>
          <a:prstGeom prst="rect">
            <a:avLst/>
          </a:prstGeom>
          <a:noFill/>
        </p:spPr>
        <p:txBody>
          <a:bodyPr wrap="square" lIns="96381" tIns="48191" rIns="96381" bIns="48191" rtlCol="0">
            <a:spAutoFit/>
          </a:bodyPr>
          <a:lstStyle/>
          <a:p>
            <a:pPr defTabSz="963930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专业技能</a:t>
            </a:r>
            <a:endParaRPr lang="en-US" altLang="zh-CN" sz="280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25"/>
          <p:cNvSpPr/>
          <p:nvPr/>
        </p:nvSpPr>
        <p:spPr bwMode="auto">
          <a:xfrm>
            <a:off x="4598793" y="2243468"/>
            <a:ext cx="2089547" cy="2174259"/>
          </a:xfrm>
          <a:custGeom>
            <a:avLst/>
            <a:gdLst>
              <a:gd name="T0" fmla="*/ 2147483647 w 968"/>
              <a:gd name="T1" fmla="*/ 2147483647 h 1008"/>
              <a:gd name="T2" fmla="*/ 2147483647 w 968"/>
              <a:gd name="T3" fmla="*/ 0 h 1008"/>
              <a:gd name="T4" fmla="*/ 2147483647 w 968"/>
              <a:gd name="T5" fmla="*/ 2147483647 h 1008"/>
              <a:gd name="T6" fmla="*/ 2147483647 w 968"/>
              <a:gd name="T7" fmla="*/ 2147483647 h 1008"/>
              <a:gd name="T8" fmla="*/ 2147483647 w 968"/>
              <a:gd name="T9" fmla="*/ 2147483647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7" h="1007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6381" tIns="48191" rIns="96381" bIns="48191"/>
          <a:lstStyle/>
          <a:p>
            <a:pPr defTabSz="963930" fontAlgn="auto">
              <a:spcBef>
                <a:spcPct val="0"/>
              </a:spcBef>
              <a:spcAft>
                <a:spcPct val="0"/>
              </a:spcAft>
            </a:pPr>
            <a:endParaRPr lang="zh-CN" altLang="en-US" sz="2500">
              <a:solidFill>
                <a:srgbClr val="393939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Freeform 19"/>
          <p:cNvSpPr/>
          <p:nvPr/>
        </p:nvSpPr>
        <p:spPr bwMode="auto">
          <a:xfrm>
            <a:off x="5790908" y="2049255"/>
            <a:ext cx="2723554" cy="2571609"/>
          </a:xfrm>
          <a:custGeom>
            <a:avLst/>
            <a:gdLst>
              <a:gd name="T0" fmla="*/ 2147483647 w 1261"/>
              <a:gd name="T1" fmla="*/ 2147483647 h 1191"/>
              <a:gd name="T2" fmla="*/ 2147483647 w 1261"/>
              <a:gd name="T3" fmla="*/ 0 h 1191"/>
              <a:gd name="T4" fmla="*/ 2147483647 w 1261"/>
              <a:gd name="T5" fmla="*/ 2147483647 h 1191"/>
              <a:gd name="T6" fmla="*/ 2147483647 w 1261"/>
              <a:gd name="T7" fmla="*/ 2147483647 h 1191"/>
              <a:gd name="T8" fmla="*/ 2147483647 w 1261"/>
              <a:gd name="T9" fmla="*/ 2147483647 h 1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96381" tIns="48191" rIns="96381" bIns="48191"/>
          <a:lstStyle/>
          <a:p>
            <a:pPr defTabSz="963930" fontAlgn="auto">
              <a:spcBef>
                <a:spcPct val="0"/>
              </a:spcBef>
              <a:spcAft>
                <a:spcPct val="0"/>
              </a:spcAft>
            </a:pPr>
            <a:endParaRPr lang="zh-CN" altLang="en-US" sz="2500">
              <a:solidFill>
                <a:srgbClr val="393939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Freeform 21"/>
          <p:cNvSpPr/>
          <p:nvPr/>
        </p:nvSpPr>
        <p:spPr bwMode="auto">
          <a:xfrm>
            <a:off x="7195102" y="3643113"/>
            <a:ext cx="2013644" cy="1973352"/>
          </a:xfrm>
          <a:custGeom>
            <a:avLst/>
            <a:gdLst>
              <a:gd name="T0" fmla="*/ 0 w 933"/>
              <a:gd name="T1" fmla="*/ 2147483647 h 915"/>
              <a:gd name="T2" fmla="*/ 2147483647 w 933"/>
              <a:gd name="T3" fmla="*/ 2147483647 h 915"/>
              <a:gd name="T4" fmla="*/ 2147483647 w 933"/>
              <a:gd name="T5" fmla="*/ 2147483647 h 915"/>
              <a:gd name="T6" fmla="*/ 2147483647 w 933"/>
              <a:gd name="T7" fmla="*/ 2147483647 h 915"/>
              <a:gd name="T8" fmla="*/ 0 w 933"/>
              <a:gd name="T9" fmla="*/ 2147483647 h 9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96381" tIns="48191" rIns="96381" bIns="48191"/>
          <a:lstStyle/>
          <a:p>
            <a:pPr defTabSz="963930" fontAlgn="auto">
              <a:spcBef>
                <a:spcPct val="0"/>
              </a:spcBef>
              <a:spcAft>
                <a:spcPct val="0"/>
              </a:spcAft>
            </a:pPr>
            <a:endParaRPr lang="zh-CN" altLang="en-US" sz="2500">
              <a:solidFill>
                <a:srgbClr val="393939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" name="Freeform 23"/>
          <p:cNvSpPr/>
          <p:nvPr/>
        </p:nvSpPr>
        <p:spPr bwMode="auto">
          <a:xfrm>
            <a:off x="3547322" y="3230139"/>
            <a:ext cx="2091779" cy="2209976"/>
          </a:xfrm>
          <a:custGeom>
            <a:avLst/>
            <a:gdLst>
              <a:gd name="T0" fmla="*/ 2147483647 w 969"/>
              <a:gd name="T1" fmla="*/ 2147483647 h 1025"/>
              <a:gd name="T2" fmla="*/ 0 w 969"/>
              <a:gd name="T3" fmla="*/ 2147483647 h 1025"/>
              <a:gd name="T4" fmla="*/ 2147483647 w 969"/>
              <a:gd name="T5" fmla="*/ 2147483647 h 1025"/>
              <a:gd name="T6" fmla="*/ 2147483647 w 969"/>
              <a:gd name="T7" fmla="*/ 2147483647 h 1025"/>
              <a:gd name="T8" fmla="*/ 2147483647 w 969"/>
              <a:gd name="T9" fmla="*/ 2147483647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6381" tIns="48191" rIns="96381" bIns="48191"/>
          <a:lstStyle/>
          <a:p>
            <a:pPr defTabSz="963930" fontAlgn="auto">
              <a:spcBef>
                <a:spcPct val="0"/>
              </a:spcBef>
              <a:spcAft>
                <a:spcPct val="0"/>
              </a:spcAft>
            </a:pPr>
            <a:endParaRPr lang="zh-CN" altLang="en-US" sz="2500">
              <a:solidFill>
                <a:srgbClr val="393939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任意多边形 41"/>
          <p:cNvSpPr/>
          <p:nvPr/>
        </p:nvSpPr>
        <p:spPr bwMode="auto">
          <a:xfrm>
            <a:off x="4112126" y="4415495"/>
            <a:ext cx="4723805" cy="2817161"/>
          </a:xfrm>
          <a:custGeom>
            <a:avLst/>
            <a:gdLst>
              <a:gd name="T0" fmla="*/ 1573644 w 3359497"/>
              <a:gd name="T1" fmla="*/ 628 h 2003589"/>
              <a:gd name="T2" fmla="*/ 1594896 w 3359497"/>
              <a:gd name="T3" fmla="*/ 4973 h 2003589"/>
              <a:gd name="T4" fmla="*/ 1779085 w 3359497"/>
              <a:gd name="T5" fmla="*/ 442441 h 2003589"/>
              <a:gd name="T6" fmla="*/ 1997044 w 3359497"/>
              <a:gd name="T7" fmla="*/ 284339 h 2003589"/>
              <a:gd name="T8" fmla="*/ 2113698 w 3359497"/>
              <a:gd name="T9" fmla="*/ 261315 h 2003589"/>
              <a:gd name="T10" fmla="*/ 1880391 w 3359497"/>
              <a:gd name="T11" fmla="*/ 804695 h 2003589"/>
              <a:gd name="T12" fmla="*/ 1883692 w 3359497"/>
              <a:gd name="T13" fmla="*/ 1543470 h 2003589"/>
              <a:gd name="T14" fmla="*/ 1897697 w 3359497"/>
              <a:gd name="T15" fmla="*/ 1632966 h 2003589"/>
              <a:gd name="T16" fmla="*/ 1978710 w 3359497"/>
              <a:gd name="T17" fmla="*/ 1634754 h 2003589"/>
              <a:gd name="T18" fmla="*/ 3343975 w 3359497"/>
              <a:gd name="T19" fmla="*/ 1967861 h 2003589"/>
              <a:gd name="T20" fmla="*/ 3358109 w 3359497"/>
              <a:gd name="T21" fmla="*/ 2002933 h 2003589"/>
              <a:gd name="T22" fmla="*/ 3161775 w 3359497"/>
              <a:gd name="T23" fmla="*/ 1955118 h 2003589"/>
              <a:gd name="T24" fmla="*/ 1664430 w 3359497"/>
              <a:gd name="T25" fmla="*/ 1830489 h 2003589"/>
              <a:gd name="T26" fmla="*/ 167086 w 3359497"/>
              <a:gd name="T27" fmla="*/ 1955118 h 2003589"/>
              <a:gd name="T28" fmla="*/ 0 w 3359497"/>
              <a:gd name="T29" fmla="*/ 1995812 h 2003589"/>
              <a:gd name="T30" fmla="*/ 11263 w 3359497"/>
              <a:gd name="T31" fmla="*/ 1967861 h 2003589"/>
              <a:gd name="T32" fmla="*/ 1376530 w 3359497"/>
              <a:gd name="T33" fmla="*/ 1634754 h 2003589"/>
              <a:gd name="T34" fmla="*/ 1517480 w 3359497"/>
              <a:gd name="T35" fmla="*/ 1631642 h 2003589"/>
              <a:gd name="T36" fmla="*/ 1522473 w 3359497"/>
              <a:gd name="T37" fmla="*/ 1578551 h 2003589"/>
              <a:gd name="T38" fmla="*/ 1551921 w 3359497"/>
              <a:gd name="T39" fmla="*/ 993498 h 2003589"/>
              <a:gd name="T40" fmla="*/ 1217308 w 3359497"/>
              <a:gd name="T41" fmla="*/ 594402 h 2003589"/>
              <a:gd name="T42" fmla="*/ 1154378 w 3359497"/>
              <a:gd name="T43" fmla="*/ 454721 h 2003589"/>
              <a:gd name="T44" fmla="*/ 1363125 w 3359497"/>
              <a:gd name="T45" fmla="*/ 563704 h 2003589"/>
              <a:gd name="T46" fmla="*/ 1143634 w 3359497"/>
              <a:gd name="T47" fmla="*/ 311965 h 2003589"/>
              <a:gd name="T48" fmla="*/ 1148237 w 3359497"/>
              <a:gd name="T49" fmla="*/ 196845 h 2003589"/>
              <a:gd name="T50" fmla="*/ 1418380 w 3359497"/>
              <a:gd name="T51" fmla="*/ 443977 h 2003589"/>
              <a:gd name="T52" fmla="*/ 1255681 w 3359497"/>
              <a:gd name="T53" fmla="*/ 77117 h 2003589"/>
              <a:gd name="T54" fmla="*/ 1392288 w 3359497"/>
              <a:gd name="T55" fmla="*/ 179958 h 2003589"/>
              <a:gd name="T56" fmla="*/ 1576478 w 3359497"/>
              <a:gd name="T57" fmla="*/ 295083 h 2003589"/>
              <a:gd name="T58" fmla="*/ 1573644 w 3359497"/>
              <a:gd name="T59" fmla="*/ 628 h 20035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359496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6381" tIns="48191" rIns="96381" bIns="48191" anchor="ctr"/>
          <a:lstStyle/>
          <a:p>
            <a:pPr defTabSz="963930" fontAlgn="auto">
              <a:spcBef>
                <a:spcPct val="0"/>
              </a:spcBef>
              <a:spcAft>
                <a:spcPct val="0"/>
              </a:spcAft>
            </a:pPr>
            <a:endParaRPr lang="zh-CN" altLang="en-US" sz="2500">
              <a:solidFill>
                <a:srgbClr val="393939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2" name="组合 19"/>
          <p:cNvGrpSpPr/>
          <p:nvPr/>
        </p:nvGrpSpPr>
        <p:grpSpPr>
          <a:xfrm>
            <a:off x="7739812" y="1504935"/>
            <a:ext cx="3567729" cy="1049618"/>
            <a:chOff x="6894243" y="1962001"/>
            <a:chExt cx="2361693" cy="995326"/>
          </a:xfrm>
        </p:grpSpPr>
        <p:sp>
          <p:nvSpPr>
            <p:cNvPr id="13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3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96393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b="1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zh-CN" altLang="en-US" sz="1500" b="1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2361693" cy="70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96393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添加适当文字，一页文字不要超</a:t>
              </a:r>
              <a:r>
                <a:rPr lang="en-US" altLang="zh-CN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</a:t>
              </a:r>
              <a:r>
                <a:rPr lang="en-US" altLang="zh-CN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一页文字不要超</a:t>
              </a:r>
              <a:r>
                <a:rPr lang="en-US" altLang="zh-CN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400" kern="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9"/>
          <p:cNvGrpSpPr/>
          <p:nvPr/>
        </p:nvGrpSpPr>
        <p:grpSpPr>
          <a:xfrm>
            <a:off x="8980875" y="4576339"/>
            <a:ext cx="3567729" cy="1049618"/>
            <a:chOff x="6894243" y="1962001"/>
            <a:chExt cx="2361693" cy="995326"/>
          </a:xfrm>
        </p:grpSpPr>
        <p:sp>
          <p:nvSpPr>
            <p:cNvPr id="16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3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96393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b="1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zh-CN" altLang="en-US" sz="1500" b="1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2361693" cy="70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96393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添加适当文字，一页文字不要超</a:t>
              </a:r>
              <a:r>
                <a:rPr lang="en-US" altLang="zh-CN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</a:t>
              </a:r>
              <a:r>
                <a:rPr lang="en-US" altLang="zh-CN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一页文字不要超</a:t>
              </a:r>
              <a:r>
                <a:rPr lang="en-US" altLang="zh-CN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400" kern="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9"/>
          <p:cNvGrpSpPr/>
          <p:nvPr/>
        </p:nvGrpSpPr>
        <p:grpSpPr>
          <a:xfrm>
            <a:off x="1171702" y="1960782"/>
            <a:ext cx="3567729" cy="1049618"/>
            <a:chOff x="6894243" y="1962001"/>
            <a:chExt cx="2361693" cy="995326"/>
          </a:xfrm>
        </p:grpSpPr>
        <p:sp>
          <p:nvSpPr>
            <p:cNvPr id="19" name="文本框 22"/>
            <p:cNvSpPr txBox="1">
              <a:spLocks noChangeArrowheads="1"/>
            </p:cNvSpPr>
            <p:nvPr/>
          </p:nvSpPr>
          <p:spPr bwMode="auto">
            <a:xfrm>
              <a:off x="8004836" y="1962001"/>
              <a:ext cx="1251100" cy="43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r" defTabSz="96393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b="1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zh-CN" altLang="en-US" sz="1500" b="1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2361693" cy="70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r" defTabSz="96393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添加适当文字，一页文字不要超</a:t>
              </a:r>
              <a:r>
                <a:rPr lang="en-US" altLang="zh-CN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</a:t>
              </a:r>
              <a:r>
                <a:rPr lang="en-US" altLang="zh-CN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一页文字不要超</a:t>
              </a:r>
              <a:r>
                <a:rPr lang="en-US" altLang="zh-CN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400" kern="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32154" y="4576339"/>
            <a:ext cx="3567729" cy="1049618"/>
            <a:chOff x="6894243" y="1962001"/>
            <a:chExt cx="2361693" cy="995326"/>
          </a:xfrm>
        </p:grpSpPr>
        <p:sp>
          <p:nvSpPr>
            <p:cNvPr id="22" name="文本框 22"/>
            <p:cNvSpPr txBox="1">
              <a:spLocks noChangeArrowheads="1"/>
            </p:cNvSpPr>
            <p:nvPr/>
          </p:nvSpPr>
          <p:spPr bwMode="auto">
            <a:xfrm>
              <a:off x="8004836" y="1962001"/>
              <a:ext cx="1251100" cy="43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r" defTabSz="96393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b="1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zh-CN" altLang="en-US" sz="1500" b="1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6894243" y="2249514"/>
              <a:ext cx="2361693" cy="70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r" defTabSz="96393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添加适当文字，一页文字不要超</a:t>
              </a:r>
              <a:r>
                <a:rPr lang="en-US" altLang="zh-CN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</a:t>
              </a:r>
              <a:r>
                <a:rPr lang="en-US" altLang="zh-CN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一页文字不要超</a:t>
              </a:r>
              <a:r>
                <a:rPr lang="en-US" altLang="zh-CN" sz="140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400" kern="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75"/>
                            </p:stCondLst>
                            <p:childTnLst>
                              <p:par>
                                <p:cTn id="12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75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75"/>
                            </p:stCondLst>
                            <p:childTnLst>
                              <p:par>
                                <p:cTn id="38" presetID="2" presetClass="entr" presetSubtype="2" decel="53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decel="533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decel="533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1"/>
          <p:cNvSpPr txBox="1"/>
          <p:nvPr/>
        </p:nvSpPr>
        <p:spPr>
          <a:xfrm>
            <a:off x="5735892" y="350670"/>
            <a:ext cx="2785528" cy="535561"/>
          </a:xfrm>
          <a:prstGeom prst="rect">
            <a:avLst/>
          </a:prstGeom>
          <a:noFill/>
        </p:spPr>
        <p:txBody>
          <a:bodyPr wrap="square" lIns="96381" tIns="48191" rIns="96381" bIns="48191" rtlCol="0">
            <a:spAutoFit/>
          </a:bodyPr>
          <a:lstStyle/>
          <a:p>
            <a:pPr defTabSz="963930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其他技能</a:t>
            </a:r>
            <a:endParaRPr lang="en-US" altLang="zh-CN" sz="280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Connector 749"/>
          <p:cNvCxnSpPr>
            <a:cxnSpLocks noChangeShapeType="1"/>
            <a:stCxn id="28" idx="0"/>
            <a:endCxn id="19" idx="0"/>
          </p:cNvCxnSpPr>
          <p:nvPr/>
        </p:nvCxnSpPr>
        <p:spPr bwMode="auto">
          <a:xfrm>
            <a:off x="2960196" y="2882462"/>
            <a:ext cx="3459138" cy="1242275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Connector 750"/>
          <p:cNvCxnSpPr>
            <a:cxnSpLocks noChangeShapeType="1"/>
            <a:stCxn id="22" idx="0"/>
            <a:endCxn id="19" idx="0"/>
          </p:cNvCxnSpPr>
          <p:nvPr/>
        </p:nvCxnSpPr>
        <p:spPr bwMode="auto">
          <a:xfrm>
            <a:off x="5240610" y="3006354"/>
            <a:ext cx="1178719" cy="1118383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Connector 751"/>
          <p:cNvCxnSpPr>
            <a:cxnSpLocks noChangeShapeType="1"/>
            <a:stCxn id="31" idx="0"/>
            <a:endCxn id="19" idx="0"/>
          </p:cNvCxnSpPr>
          <p:nvPr/>
        </p:nvCxnSpPr>
        <p:spPr bwMode="auto">
          <a:xfrm flipH="1">
            <a:off x="6419329" y="2711690"/>
            <a:ext cx="0" cy="1413047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Connector 752"/>
          <p:cNvCxnSpPr>
            <a:cxnSpLocks noChangeShapeType="1"/>
            <a:stCxn id="23" idx="0"/>
            <a:endCxn id="19" idx="0"/>
          </p:cNvCxnSpPr>
          <p:nvPr/>
        </p:nvCxnSpPr>
        <p:spPr bwMode="auto">
          <a:xfrm flipH="1">
            <a:off x="6419336" y="3143637"/>
            <a:ext cx="1503536" cy="981096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Connector 753"/>
          <p:cNvCxnSpPr>
            <a:cxnSpLocks noChangeShapeType="1"/>
            <a:stCxn id="19" idx="0"/>
            <a:endCxn id="25" idx="0"/>
          </p:cNvCxnSpPr>
          <p:nvPr/>
        </p:nvCxnSpPr>
        <p:spPr bwMode="auto">
          <a:xfrm>
            <a:off x="6419335" y="4124734"/>
            <a:ext cx="2528218" cy="210952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Connector 754"/>
          <p:cNvCxnSpPr>
            <a:cxnSpLocks noChangeShapeType="1"/>
            <a:stCxn id="26" idx="0"/>
            <a:endCxn id="19" idx="0"/>
          </p:cNvCxnSpPr>
          <p:nvPr/>
        </p:nvCxnSpPr>
        <p:spPr bwMode="auto">
          <a:xfrm flipH="1">
            <a:off x="6419334" y="3301013"/>
            <a:ext cx="2993679" cy="82372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Connector 755"/>
          <p:cNvCxnSpPr>
            <a:cxnSpLocks noChangeShapeType="1"/>
            <a:stCxn id="19" idx="0"/>
            <a:endCxn id="27" idx="0"/>
          </p:cNvCxnSpPr>
          <p:nvPr/>
        </p:nvCxnSpPr>
        <p:spPr bwMode="auto">
          <a:xfrm>
            <a:off x="6419336" y="4124734"/>
            <a:ext cx="3753817" cy="673038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Connector 756"/>
          <p:cNvCxnSpPr>
            <a:cxnSpLocks noChangeShapeType="1"/>
            <a:stCxn id="19" idx="0"/>
            <a:endCxn id="24" idx="0"/>
          </p:cNvCxnSpPr>
          <p:nvPr/>
        </p:nvCxnSpPr>
        <p:spPr bwMode="auto">
          <a:xfrm>
            <a:off x="6419329" y="4124733"/>
            <a:ext cx="1205508" cy="1192048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Connector 757"/>
          <p:cNvCxnSpPr>
            <a:cxnSpLocks noChangeShapeType="1"/>
            <a:stCxn id="19" idx="0"/>
            <a:endCxn id="30" idx="0"/>
          </p:cNvCxnSpPr>
          <p:nvPr/>
        </p:nvCxnSpPr>
        <p:spPr bwMode="auto">
          <a:xfrm flipH="1">
            <a:off x="6419329" y="4124736"/>
            <a:ext cx="0" cy="160056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Connector 758"/>
          <p:cNvCxnSpPr>
            <a:cxnSpLocks noChangeShapeType="1"/>
            <a:stCxn id="19" idx="0"/>
            <a:endCxn id="21" idx="0"/>
          </p:cNvCxnSpPr>
          <p:nvPr/>
        </p:nvCxnSpPr>
        <p:spPr bwMode="auto">
          <a:xfrm flipH="1">
            <a:off x="4935891" y="4124737"/>
            <a:ext cx="1483444" cy="1054761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Connector 759"/>
          <p:cNvCxnSpPr>
            <a:cxnSpLocks noChangeShapeType="1"/>
            <a:stCxn id="19" idx="0"/>
            <a:endCxn id="29" idx="0"/>
          </p:cNvCxnSpPr>
          <p:nvPr/>
        </p:nvCxnSpPr>
        <p:spPr bwMode="auto">
          <a:xfrm flipH="1">
            <a:off x="3378770" y="4124734"/>
            <a:ext cx="3040559" cy="763446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Connector 760"/>
          <p:cNvCxnSpPr>
            <a:cxnSpLocks noChangeShapeType="1"/>
            <a:stCxn id="20" idx="0"/>
            <a:endCxn id="19" idx="0"/>
          </p:cNvCxnSpPr>
          <p:nvPr/>
        </p:nvCxnSpPr>
        <p:spPr bwMode="auto">
          <a:xfrm>
            <a:off x="3891117" y="3813327"/>
            <a:ext cx="2528218" cy="311406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Shape 761"/>
          <p:cNvSpPr/>
          <p:nvPr/>
        </p:nvSpPr>
        <p:spPr bwMode="auto">
          <a:xfrm>
            <a:off x="5669235" y="3374682"/>
            <a:ext cx="1500188" cy="1500105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/>
          <a:p>
            <a:pPr algn="ctr" defTabSz="963930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25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endParaRPr lang="en-US" altLang="zh-CN" sz="25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63930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25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</a:t>
            </a:r>
            <a:endParaRPr lang="zh-CN" altLang="en-US" sz="25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Shape 762"/>
          <p:cNvSpPr/>
          <p:nvPr/>
        </p:nvSpPr>
        <p:spPr bwMode="auto">
          <a:xfrm>
            <a:off x="3425656" y="3347896"/>
            <a:ext cx="930921" cy="93087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defTabSz="963930" fontAlgn="auto">
              <a:spcBef>
                <a:spcPct val="0"/>
              </a:spcBef>
              <a:spcAft>
                <a:spcPct val="0"/>
              </a:spcAft>
            </a:pPr>
            <a:endParaRPr lang="zh-CN" altLang="en-US" sz="250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Shape 763"/>
          <p:cNvSpPr/>
          <p:nvPr/>
        </p:nvSpPr>
        <p:spPr bwMode="auto">
          <a:xfrm>
            <a:off x="4209236" y="4452883"/>
            <a:ext cx="1453308" cy="145322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/>
          <a:p>
            <a:pPr algn="ctr" defTabSz="963930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endParaRPr lang="zh-CN" altLang="en-US" sz="2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Shape 764"/>
          <p:cNvSpPr/>
          <p:nvPr/>
        </p:nvSpPr>
        <p:spPr bwMode="auto">
          <a:xfrm>
            <a:off x="4651254" y="2417022"/>
            <a:ext cx="1178719" cy="1178654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/>
          <a:p>
            <a:pPr algn="ctr" defTabSz="963930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Shape 765"/>
          <p:cNvSpPr/>
          <p:nvPr/>
        </p:nvSpPr>
        <p:spPr bwMode="auto">
          <a:xfrm>
            <a:off x="7196212" y="2417027"/>
            <a:ext cx="1453308" cy="145322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/>
          <a:p>
            <a:pPr algn="ctr" defTabSz="963930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AE</a:t>
            </a:r>
            <a:endParaRPr lang="zh-CN" altLang="en-US" sz="2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Shape 766"/>
          <p:cNvSpPr/>
          <p:nvPr/>
        </p:nvSpPr>
        <p:spPr bwMode="auto">
          <a:xfrm>
            <a:off x="7035477" y="4727453"/>
            <a:ext cx="1178719" cy="1178654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/>
          <a:p>
            <a:pPr algn="ctr" defTabSz="963930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endParaRPr lang="zh-CN" altLang="en-US" sz="2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Shape 767"/>
          <p:cNvSpPr/>
          <p:nvPr/>
        </p:nvSpPr>
        <p:spPr bwMode="auto">
          <a:xfrm>
            <a:off x="8482092" y="3870254"/>
            <a:ext cx="930921" cy="93087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defTabSz="963930" fontAlgn="auto">
              <a:spcBef>
                <a:spcPct val="0"/>
              </a:spcBef>
              <a:spcAft>
                <a:spcPct val="0"/>
              </a:spcAft>
            </a:pPr>
            <a:endParaRPr lang="zh-CN" altLang="en-US" sz="250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Shape 768"/>
          <p:cNvSpPr/>
          <p:nvPr/>
        </p:nvSpPr>
        <p:spPr bwMode="auto">
          <a:xfrm>
            <a:off x="9118327" y="3006349"/>
            <a:ext cx="589359" cy="589327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defTabSz="963930" fontAlgn="auto">
              <a:spcBef>
                <a:spcPct val="0"/>
              </a:spcBef>
              <a:spcAft>
                <a:spcPct val="0"/>
              </a:spcAft>
            </a:pPr>
            <a:endParaRPr lang="zh-CN" altLang="en-US" sz="250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Shape 769"/>
          <p:cNvSpPr/>
          <p:nvPr/>
        </p:nvSpPr>
        <p:spPr bwMode="auto">
          <a:xfrm>
            <a:off x="9707691" y="4332340"/>
            <a:ext cx="930921" cy="93087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0" tIns="0" rIns="0" bIns="0" anchor="ctr"/>
          <a:lstStyle/>
          <a:p>
            <a:pPr algn="ctr" defTabSz="963930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CAD</a:t>
            </a:r>
            <a:endParaRPr lang="zh-CN" altLang="en-US" sz="2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Shape 770"/>
          <p:cNvSpPr/>
          <p:nvPr/>
        </p:nvSpPr>
        <p:spPr bwMode="auto">
          <a:xfrm>
            <a:off x="2494736" y="2417027"/>
            <a:ext cx="930921" cy="93087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0" tIns="0" rIns="0" bIns="0" anchor="ctr"/>
          <a:lstStyle/>
          <a:p>
            <a:pPr algn="ctr" defTabSz="963930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CDR</a:t>
            </a:r>
            <a:endParaRPr lang="zh-CN" altLang="en-US" sz="2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Shape 771"/>
          <p:cNvSpPr/>
          <p:nvPr/>
        </p:nvSpPr>
        <p:spPr bwMode="auto">
          <a:xfrm>
            <a:off x="3084091" y="4593515"/>
            <a:ext cx="589359" cy="589327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defTabSz="963930" fontAlgn="auto">
              <a:spcBef>
                <a:spcPct val="0"/>
              </a:spcBef>
              <a:spcAft>
                <a:spcPct val="0"/>
              </a:spcAft>
            </a:pPr>
            <a:endParaRPr lang="zh-CN" altLang="en-US" sz="250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Shape 772"/>
          <p:cNvSpPr/>
          <p:nvPr/>
        </p:nvSpPr>
        <p:spPr bwMode="auto">
          <a:xfrm>
            <a:off x="6124654" y="5430631"/>
            <a:ext cx="589359" cy="589327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defTabSz="963930" fontAlgn="auto">
              <a:spcBef>
                <a:spcPct val="0"/>
              </a:spcBef>
              <a:spcAft>
                <a:spcPct val="0"/>
              </a:spcAft>
            </a:pPr>
            <a:endParaRPr lang="zh-CN" altLang="en-US" sz="250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Shape 773"/>
          <p:cNvSpPr/>
          <p:nvPr/>
        </p:nvSpPr>
        <p:spPr bwMode="auto">
          <a:xfrm>
            <a:off x="6124654" y="2417022"/>
            <a:ext cx="589359" cy="589327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defTabSz="963930" fontAlgn="auto">
              <a:spcBef>
                <a:spcPct val="0"/>
              </a:spcBef>
              <a:spcAft>
                <a:spcPct val="0"/>
              </a:spcAft>
            </a:pPr>
            <a:endParaRPr lang="zh-CN" altLang="en-US" sz="250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75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75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75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75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1"/>
          <p:cNvSpPr txBox="1"/>
          <p:nvPr/>
        </p:nvSpPr>
        <p:spPr>
          <a:xfrm>
            <a:off x="5772053" y="326257"/>
            <a:ext cx="2785528" cy="535561"/>
          </a:xfrm>
          <a:prstGeom prst="rect">
            <a:avLst/>
          </a:prstGeom>
          <a:noFill/>
        </p:spPr>
        <p:txBody>
          <a:bodyPr wrap="square" lIns="96381" tIns="48191" rIns="96381" bIns="48191" rtlCol="0">
            <a:spAutoFit/>
          </a:bodyPr>
          <a:lstStyle/>
          <a:p>
            <a:pPr defTabSz="963930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综合能力</a:t>
            </a:r>
            <a:endParaRPr lang="en-US" altLang="zh-CN" sz="280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60817" y="1855748"/>
            <a:ext cx="2184233" cy="2171874"/>
            <a:chOff x="3262377" y="1635646"/>
            <a:chExt cx="1156542" cy="1150061"/>
          </a:xfrm>
        </p:grpSpPr>
        <p:sp>
          <p:nvSpPr>
            <p:cNvPr id="7" name="对角圆角矩形 6"/>
            <p:cNvSpPr/>
            <p:nvPr/>
          </p:nvSpPr>
          <p:spPr>
            <a:xfrm flipH="1">
              <a:off x="3262377" y="1635646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96393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对角圆角矩形 8"/>
            <p:cNvSpPr/>
            <p:nvPr/>
          </p:nvSpPr>
          <p:spPr>
            <a:xfrm flipH="1">
              <a:off x="3324293" y="1691147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963930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5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</a:t>
              </a:r>
              <a:endParaRPr lang="en-US" altLang="zh-CN" sz="25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63930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5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  <a:endParaRPr lang="zh-CN" altLang="en-US" sz="25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601408" y="1855748"/>
            <a:ext cx="2199049" cy="2171874"/>
            <a:chOff x="4499992" y="1635646"/>
            <a:chExt cx="1164387" cy="1150061"/>
          </a:xfrm>
        </p:grpSpPr>
        <p:sp>
          <p:nvSpPr>
            <p:cNvPr id="11" name="对角圆角矩形 10"/>
            <p:cNvSpPr/>
            <p:nvPr/>
          </p:nvSpPr>
          <p:spPr>
            <a:xfrm>
              <a:off x="4569753" y="1635646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96393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对角圆角矩形 11"/>
            <p:cNvSpPr/>
            <p:nvPr/>
          </p:nvSpPr>
          <p:spPr>
            <a:xfrm>
              <a:off x="4499992" y="1691147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963930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5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</a:t>
              </a:r>
              <a:endParaRPr lang="en-US" altLang="zh-CN" sz="25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63930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5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  <a:endParaRPr lang="zh-CN" altLang="en-US" sz="25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601408" y="4213957"/>
            <a:ext cx="2199049" cy="2171871"/>
            <a:chOff x="4499992" y="2861850"/>
            <a:chExt cx="1164387" cy="1150060"/>
          </a:xfrm>
        </p:grpSpPr>
        <p:sp>
          <p:nvSpPr>
            <p:cNvPr id="14" name="对角圆角矩形 13"/>
            <p:cNvSpPr/>
            <p:nvPr/>
          </p:nvSpPr>
          <p:spPr>
            <a:xfrm flipV="1">
              <a:off x="4569753" y="2917350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96393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4499992" y="2861850"/>
              <a:ext cx="1094626" cy="1094560"/>
            </a:xfrm>
            <a:custGeom>
              <a:avLst/>
              <a:gdLst>
                <a:gd name="connsiteX0" fmla="*/ 0 w 1047750"/>
                <a:gd name="connsiteY0" fmla="*/ 0 h 1047750"/>
                <a:gd name="connsiteX1" fmla="*/ 720108 w 1047750"/>
                <a:gd name="connsiteY1" fmla="*/ 0 h 1047750"/>
                <a:gd name="connsiteX2" fmla="*/ 1047750 w 1047750"/>
                <a:gd name="connsiteY2" fmla="*/ 327642 h 1047750"/>
                <a:gd name="connsiteX3" fmla="*/ 1047750 w 1047750"/>
                <a:gd name="connsiteY3" fmla="*/ 1047750 h 1047750"/>
                <a:gd name="connsiteX4" fmla="*/ 327642 w 1047750"/>
                <a:gd name="connsiteY4" fmla="*/ 1047750 h 1047750"/>
                <a:gd name="connsiteX5" fmla="*/ 0 w 1047750"/>
                <a:gd name="connsiteY5" fmla="*/ 720108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0" h="1047750">
                  <a:moveTo>
                    <a:pt x="0" y="0"/>
                  </a:moveTo>
                  <a:lnTo>
                    <a:pt x="720108" y="0"/>
                  </a:lnTo>
                  <a:cubicBezTo>
                    <a:pt x="901060" y="0"/>
                    <a:pt x="1047750" y="146690"/>
                    <a:pt x="1047750" y="327642"/>
                  </a:cubicBezTo>
                  <a:lnTo>
                    <a:pt x="1047750" y="1047750"/>
                  </a:lnTo>
                  <a:lnTo>
                    <a:pt x="327642" y="1047750"/>
                  </a:lnTo>
                  <a:cubicBezTo>
                    <a:pt x="146690" y="1047750"/>
                    <a:pt x="0" y="901060"/>
                    <a:pt x="0" y="7201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963930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5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</a:t>
              </a:r>
              <a:endParaRPr lang="en-US" altLang="zh-CN" sz="25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63930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5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  <a:endParaRPr lang="zh-CN" altLang="en-US" sz="25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260822" y="4213957"/>
            <a:ext cx="2184229" cy="2171871"/>
            <a:chOff x="3262378" y="2861850"/>
            <a:chExt cx="1156542" cy="1150060"/>
          </a:xfrm>
        </p:grpSpPr>
        <p:sp>
          <p:nvSpPr>
            <p:cNvPr id="17" name="对角圆角矩形 16"/>
            <p:cNvSpPr/>
            <p:nvPr/>
          </p:nvSpPr>
          <p:spPr>
            <a:xfrm flipH="1" flipV="1">
              <a:off x="3262378" y="2917350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96393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3324294" y="2861850"/>
              <a:ext cx="1094626" cy="1094560"/>
            </a:xfrm>
            <a:custGeom>
              <a:avLst/>
              <a:gdLst>
                <a:gd name="connsiteX0" fmla="*/ 327642 w 1047750"/>
                <a:gd name="connsiteY0" fmla="*/ 0 h 1047750"/>
                <a:gd name="connsiteX1" fmla="*/ 1047750 w 1047750"/>
                <a:gd name="connsiteY1" fmla="*/ 0 h 1047750"/>
                <a:gd name="connsiteX2" fmla="*/ 1047750 w 1047750"/>
                <a:gd name="connsiteY2" fmla="*/ 720108 h 1047750"/>
                <a:gd name="connsiteX3" fmla="*/ 720108 w 1047750"/>
                <a:gd name="connsiteY3" fmla="*/ 1047750 h 1047750"/>
                <a:gd name="connsiteX4" fmla="*/ 0 w 1047750"/>
                <a:gd name="connsiteY4" fmla="*/ 1047750 h 1047750"/>
                <a:gd name="connsiteX5" fmla="*/ 0 w 1047750"/>
                <a:gd name="connsiteY5" fmla="*/ 327642 h 1047750"/>
                <a:gd name="connsiteX6" fmla="*/ 327642 w 1047750"/>
                <a:gd name="connsiteY6" fmla="*/ 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0" h="1047750">
                  <a:moveTo>
                    <a:pt x="327642" y="0"/>
                  </a:moveTo>
                  <a:lnTo>
                    <a:pt x="1047750" y="0"/>
                  </a:lnTo>
                  <a:lnTo>
                    <a:pt x="1047750" y="720108"/>
                  </a:lnTo>
                  <a:cubicBezTo>
                    <a:pt x="1047750" y="901060"/>
                    <a:pt x="901060" y="1047750"/>
                    <a:pt x="720108" y="1047750"/>
                  </a:cubicBezTo>
                  <a:lnTo>
                    <a:pt x="0" y="1047750"/>
                  </a:lnTo>
                  <a:lnTo>
                    <a:pt x="0" y="327642"/>
                  </a:lnTo>
                  <a:cubicBezTo>
                    <a:pt x="0" y="146690"/>
                    <a:pt x="146690" y="0"/>
                    <a:pt x="327642" y="0"/>
                  </a:cubicBezTo>
                  <a:close/>
                </a:path>
              </a:pathLst>
            </a:custGeom>
            <a:solidFill>
              <a:srgbClr val="E145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963930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5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</a:t>
              </a:r>
              <a:endParaRPr lang="en-US" altLang="zh-CN" sz="25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63930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5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  <a:endParaRPr lang="zh-CN" altLang="en-US" sz="25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文本框 112"/>
          <p:cNvSpPr txBox="1"/>
          <p:nvPr/>
        </p:nvSpPr>
        <p:spPr>
          <a:xfrm>
            <a:off x="9011906" y="2133092"/>
            <a:ext cx="3290625" cy="1339864"/>
          </a:xfrm>
          <a:prstGeom prst="rect">
            <a:avLst/>
          </a:prstGeom>
          <a:noFill/>
        </p:spPr>
        <p:txBody>
          <a:bodyPr wrap="square" lIns="121428" tIns="60714" rIns="121428" bIns="60714">
            <a:spAutoFit/>
          </a:bodyPr>
          <a:lstStyle/>
          <a:p>
            <a:pPr defTabSz="96393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此处输入小标题</a:t>
            </a:r>
            <a:endParaRPr lang="en-US" altLang="zh-CN" b="1">
              <a:solidFill>
                <a:srgbClr val="393939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6393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7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7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7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20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13"/>
          <p:cNvSpPr txBox="1"/>
          <p:nvPr/>
        </p:nvSpPr>
        <p:spPr>
          <a:xfrm>
            <a:off x="9011906" y="4643175"/>
            <a:ext cx="3290625" cy="1339864"/>
          </a:xfrm>
          <a:prstGeom prst="rect">
            <a:avLst/>
          </a:prstGeom>
          <a:noFill/>
        </p:spPr>
        <p:txBody>
          <a:bodyPr wrap="square" lIns="121428" tIns="60714" rIns="121428" bIns="60714">
            <a:spAutoFit/>
          </a:bodyPr>
          <a:lstStyle/>
          <a:p>
            <a:pPr defTabSz="96393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此处输入小标题</a:t>
            </a:r>
            <a:endParaRPr lang="en-US" altLang="zh-CN" b="1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6393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7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7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7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20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114"/>
          <p:cNvSpPr txBox="1"/>
          <p:nvPr/>
        </p:nvSpPr>
        <p:spPr>
          <a:xfrm>
            <a:off x="758745" y="2176098"/>
            <a:ext cx="3290625" cy="1339864"/>
          </a:xfrm>
          <a:prstGeom prst="rect">
            <a:avLst/>
          </a:prstGeom>
          <a:noFill/>
        </p:spPr>
        <p:txBody>
          <a:bodyPr wrap="square" lIns="121428" tIns="60714" rIns="121428" bIns="60714">
            <a:spAutoFit/>
          </a:bodyPr>
          <a:lstStyle/>
          <a:p>
            <a:pPr algn="r" defTabSz="96393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此处输入小标题</a:t>
            </a:r>
            <a:endParaRPr lang="en-US" altLang="zh-CN" b="1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96393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7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7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7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20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115"/>
          <p:cNvSpPr txBox="1"/>
          <p:nvPr/>
        </p:nvSpPr>
        <p:spPr>
          <a:xfrm>
            <a:off x="758745" y="4686180"/>
            <a:ext cx="3290625" cy="1339864"/>
          </a:xfrm>
          <a:prstGeom prst="rect">
            <a:avLst/>
          </a:prstGeom>
          <a:noFill/>
        </p:spPr>
        <p:txBody>
          <a:bodyPr wrap="square" lIns="121428" tIns="60714" rIns="121428" bIns="60714">
            <a:spAutoFit/>
          </a:bodyPr>
          <a:lstStyle/>
          <a:p>
            <a:pPr algn="r" defTabSz="96393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此处输入小标题</a:t>
            </a:r>
            <a:endParaRPr lang="en-US" altLang="zh-CN" b="1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96393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7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7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7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20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75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75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75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75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75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1"/>
          <p:cNvSpPr txBox="1"/>
          <p:nvPr/>
        </p:nvSpPr>
        <p:spPr>
          <a:xfrm>
            <a:off x="5570514" y="359864"/>
            <a:ext cx="2785528" cy="535561"/>
          </a:xfrm>
          <a:prstGeom prst="rect">
            <a:avLst/>
          </a:prstGeom>
          <a:noFill/>
        </p:spPr>
        <p:txBody>
          <a:bodyPr wrap="square" lIns="96381" tIns="48191" rIns="96381" bIns="48191" rtlCol="0">
            <a:spAutoFit/>
          </a:bodyPr>
          <a:lstStyle/>
          <a:p>
            <a:pPr defTabSz="963930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核心竞争力</a:t>
            </a:r>
            <a:endParaRPr lang="en-US" altLang="zh-CN" sz="280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4"/>
          <p:cNvSpPr txBox="1"/>
          <p:nvPr/>
        </p:nvSpPr>
        <p:spPr>
          <a:xfrm>
            <a:off x="6128235" y="2226087"/>
            <a:ext cx="4759281" cy="9735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 defTabSz="96393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prstClr val="black">
                    <a:lumMod val="65000"/>
                    <a:lumOff val="35000"/>
                  </a:prstClr>
                </a:solidFill>
              </a:rPr>
              <a:t>添加适当的文字，一页的文字最好不要超过</a:t>
            </a:r>
            <a:r>
              <a:rPr lang="en-US" altLang="zh-CN" sz="1400">
                <a:solidFill>
                  <a:prstClr val="black">
                    <a:lumMod val="65000"/>
                    <a:lumOff val="35000"/>
                  </a:prstClr>
                </a:solidFill>
              </a:rPr>
              <a:t>200,</a:t>
            </a:r>
            <a:r>
              <a:rPr lang="zh-CN" altLang="en-US" sz="1400">
                <a:solidFill>
                  <a:prstClr val="black">
                    <a:lumMod val="65000"/>
                    <a:lumOff val="35000"/>
                  </a:prstClr>
                </a:solidFill>
              </a:rPr>
              <a:t>添加适当的文字，添加适当的文字添加适当的文字，一页的文字最好不要超过</a:t>
            </a:r>
            <a:r>
              <a:rPr lang="en-US" altLang="zh-CN" sz="1400">
                <a:solidFill>
                  <a:prstClr val="black">
                    <a:lumMod val="65000"/>
                    <a:lumOff val="35000"/>
                  </a:prstClr>
                </a:solidFill>
              </a:rPr>
              <a:t>200,</a:t>
            </a:r>
            <a:r>
              <a:rPr lang="zh-CN" altLang="en-US" sz="1400">
                <a:solidFill>
                  <a:prstClr val="black">
                    <a:lumMod val="65000"/>
                    <a:lumOff val="35000"/>
                  </a:prstClr>
                </a:solidFill>
              </a:rPr>
              <a:t>添加适当的文字</a:t>
            </a:r>
            <a:endParaRPr lang="en-US" altLang="zh-CN" sz="1400" kern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Freeform 5"/>
          <p:cNvSpPr/>
          <p:nvPr/>
        </p:nvSpPr>
        <p:spPr bwMode="auto">
          <a:xfrm rot="5400000">
            <a:off x="1574479" y="2689951"/>
            <a:ext cx="3235435" cy="2917266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</a:ln>
        </p:spPr>
        <p:txBody>
          <a:bodyPr vert="horz" wrap="square" lIns="128509" tIns="64253" rIns="128509" bIns="64253" numCol="1" anchor="t" anchorCtr="0" compatLnSpc="1"/>
          <a:lstStyle/>
          <a:p>
            <a:pPr defTabSz="1285240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500" kern="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TextBox 56"/>
          <p:cNvSpPr txBox="1"/>
          <p:nvPr/>
        </p:nvSpPr>
        <p:spPr>
          <a:xfrm>
            <a:off x="2454724" y="3526559"/>
            <a:ext cx="1474938" cy="12116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1285240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900" kern="0">
                <a:solidFill>
                  <a:sysClr val="window" lastClr="FFFFFF"/>
                </a:solidFill>
              </a:rPr>
              <a:t>个人优势</a:t>
            </a:r>
            <a:endParaRPr lang="zh-CN" altLang="en-US" sz="3900" kern="0">
              <a:solidFill>
                <a:sysClr val="window" lastClr="FFFFFF"/>
              </a:solidFill>
            </a:endParaRPr>
          </a:p>
        </p:txBody>
      </p:sp>
      <p:sp>
        <p:nvSpPr>
          <p:cNvPr id="10" name="Freeform 5"/>
          <p:cNvSpPr/>
          <p:nvPr/>
        </p:nvSpPr>
        <p:spPr bwMode="auto">
          <a:xfrm rot="5400000">
            <a:off x="1417364" y="2564852"/>
            <a:ext cx="3549656" cy="3167463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chemeClr val="bg1">
                <a:lumMod val="75000"/>
              </a:schemeClr>
            </a:solidFill>
            <a:prstDash val="solid"/>
            <a:miter lim="800000"/>
          </a:ln>
        </p:spPr>
        <p:txBody>
          <a:bodyPr vert="horz" wrap="square" lIns="128509" tIns="64253" rIns="128509" bIns="64253" numCol="1" anchor="t" anchorCtr="0" compatLnSpc="1"/>
          <a:lstStyle/>
          <a:p>
            <a:pPr defTabSz="1285240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500" kern="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799263" y="2417892"/>
            <a:ext cx="601614" cy="601581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96381" tIns="48191" rIns="96381" bIns="48191" rtlCol="0" anchor="ctr"/>
          <a:lstStyle/>
          <a:p>
            <a:pPr algn="ctr" defTabSz="1285240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500" b="1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500" b="1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565101" y="3847799"/>
            <a:ext cx="601614" cy="601581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96381" tIns="48191" rIns="96381" bIns="48191" rtlCol="0" anchor="ctr"/>
          <a:lstStyle/>
          <a:p>
            <a:pPr algn="ctr" defTabSz="1285240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500" b="1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500" b="1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799263" y="5269241"/>
            <a:ext cx="601614" cy="601581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96381" tIns="48191" rIns="96381" bIns="48191" rtlCol="0" anchor="ctr"/>
          <a:lstStyle/>
          <a:p>
            <a:pPr algn="ctr" defTabSz="1285240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500" b="1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500" b="1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400879" y="2469351"/>
            <a:ext cx="1478994" cy="498654"/>
            <a:chOff x="3513818" y="1963801"/>
            <a:chExt cx="1051729" cy="354618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直接连接符 15"/>
            <p:cNvCxnSpPr/>
            <p:nvPr/>
          </p:nvCxnSpPr>
          <p:spPr>
            <a:xfrm flipH="1">
              <a:off x="4565547" y="1963801"/>
              <a:ext cx="0" cy="354618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TextBox 64"/>
          <p:cNvSpPr txBox="1"/>
          <p:nvPr/>
        </p:nvSpPr>
        <p:spPr>
          <a:xfrm>
            <a:off x="6871563" y="3685892"/>
            <a:ext cx="4759281" cy="9735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 defTabSz="96393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prstClr val="black">
                    <a:lumMod val="65000"/>
                    <a:lumOff val="35000"/>
                  </a:prstClr>
                </a:solidFill>
              </a:rPr>
              <a:t>添加适当的文字，一页的文字最好不要超过</a:t>
            </a:r>
            <a:r>
              <a:rPr lang="en-US" altLang="zh-CN" sz="1400">
                <a:solidFill>
                  <a:prstClr val="black">
                    <a:lumMod val="65000"/>
                    <a:lumOff val="35000"/>
                  </a:prstClr>
                </a:solidFill>
              </a:rPr>
              <a:t>200,</a:t>
            </a:r>
            <a:r>
              <a:rPr lang="zh-CN" altLang="en-US" sz="1400">
                <a:solidFill>
                  <a:prstClr val="black">
                    <a:lumMod val="65000"/>
                    <a:lumOff val="35000"/>
                  </a:prstClr>
                </a:solidFill>
              </a:rPr>
              <a:t>添加适当的文字，添加适当的文字添加适当的文字，一页的文字最好不要超过</a:t>
            </a:r>
            <a:r>
              <a:rPr lang="en-US" altLang="zh-CN" sz="1400">
                <a:solidFill>
                  <a:prstClr val="black">
                    <a:lumMod val="65000"/>
                    <a:lumOff val="35000"/>
                  </a:prstClr>
                </a:solidFill>
              </a:rPr>
              <a:t>200,</a:t>
            </a:r>
            <a:r>
              <a:rPr lang="zh-CN" altLang="en-US" sz="1400">
                <a:solidFill>
                  <a:prstClr val="black">
                    <a:lumMod val="65000"/>
                    <a:lumOff val="35000"/>
                  </a:prstClr>
                </a:solidFill>
              </a:rPr>
              <a:t>添加适当的文字</a:t>
            </a:r>
            <a:endParaRPr lang="zh-CN" altLang="en-US" sz="1400" kern="0">
              <a:solidFill>
                <a:srgbClr val="AE8FB3">
                  <a:lumMod val="50000"/>
                </a:srgbClr>
              </a:solidFill>
            </a:endParaRPr>
          </a:p>
        </p:txBody>
      </p:sp>
      <p:sp>
        <p:nvSpPr>
          <p:cNvPr id="18" name="TextBox 65"/>
          <p:cNvSpPr txBox="1"/>
          <p:nvPr/>
        </p:nvSpPr>
        <p:spPr>
          <a:xfrm>
            <a:off x="6160326" y="5167144"/>
            <a:ext cx="4759281" cy="9735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 defTabSz="96393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prstClr val="black">
                    <a:lumMod val="65000"/>
                    <a:lumOff val="35000"/>
                  </a:prstClr>
                </a:solidFill>
              </a:rPr>
              <a:t>添加适当的文字，一页的文字最好不要超过</a:t>
            </a:r>
            <a:r>
              <a:rPr lang="en-US" altLang="zh-CN" sz="1400">
                <a:solidFill>
                  <a:prstClr val="black">
                    <a:lumMod val="65000"/>
                    <a:lumOff val="35000"/>
                  </a:prstClr>
                </a:solidFill>
              </a:rPr>
              <a:t>200,</a:t>
            </a:r>
            <a:r>
              <a:rPr lang="zh-CN" altLang="en-US" sz="1400">
                <a:solidFill>
                  <a:prstClr val="black">
                    <a:lumMod val="65000"/>
                    <a:lumOff val="35000"/>
                  </a:prstClr>
                </a:solidFill>
              </a:rPr>
              <a:t>添加适当的文字，添加适当的文字添加适当的文字，一页的文字最好不要超过</a:t>
            </a:r>
            <a:r>
              <a:rPr lang="en-US" altLang="zh-CN" sz="1400">
                <a:solidFill>
                  <a:prstClr val="black">
                    <a:lumMod val="65000"/>
                    <a:lumOff val="35000"/>
                  </a:prstClr>
                </a:solidFill>
              </a:rPr>
              <a:t>200,</a:t>
            </a:r>
            <a:r>
              <a:rPr lang="zh-CN" altLang="en-US" sz="1400">
                <a:solidFill>
                  <a:prstClr val="black">
                    <a:lumMod val="65000"/>
                    <a:lumOff val="35000"/>
                  </a:prstClr>
                </a:solidFill>
              </a:rPr>
              <a:t>添加适当的文字</a:t>
            </a:r>
            <a:endParaRPr lang="zh-CN" altLang="en-US" sz="1400" kern="0">
              <a:solidFill>
                <a:srgbClr val="AE8FB3">
                  <a:lumMod val="50000"/>
                </a:srgbClr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173152" y="3899256"/>
            <a:ext cx="1478994" cy="498654"/>
            <a:chOff x="3513818" y="1963801"/>
            <a:chExt cx="1051729" cy="354618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65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直接连接符 20"/>
            <p:cNvCxnSpPr/>
            <p:nvPr/>
          </p:nvCxnSpPr>
          <p:spPr>
            <a:xfrm flipH="1">
              <a:off x="4565547" y="1963801"/>
              <a:ext cx="0" cy="354618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65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组合 21"/>
          <p:cNvGrpSpPr/>
          <p:nvPr/>
        </p:nvGrpSpPr>
        <p:grpSpPr>
          <a:xfrm>
            <a:off x="4400879" y="5320698"/>
            <a:ext cx="1478994" cy="498654"/>
            <a:chOff x="3513818" y="1963801"/>
            <a:chExt cx="1051729" cy="354618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直接连接符 23"/>
            <p:cNvCxnSpPr/>
            <p:nvPr/>
          </p:nvCxnSpPr>
          <p:spPr>
            <a:xfrm flipH="1">
              <a:off x="4565547" y="1963801"/>
              <a:ext cx="0" cy="354618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49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49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49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49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49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49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9" grpId="0"/>
      <p:bldP spid="10" grpId="0" animBg="1"/>
      <p:bldP spid="11" grpId="0" animBg="1"/>
      <p:bldP spid="12" grpId="0" animBg="1"/>
      <p:bldP spid="13" grpId="0" animBg="1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663" y="0"/>
            <a:ext cx="12291191" cy="7232650"/>
          </a:xfrm>
          <a:prstGeom prst="rect">
            <a:avLst/>
          </a:prstGeom>
          <a:blipFill dpi="0" rotWithShape="1">
            <a:blip r:embed="rId1"/>
            <a:stretch>
              <a:fillRect l="-46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2" rIns="91366" bIns="45682" rtlCol="0" anchor="ctr"/>
          <a:lstStyle/>
          <a:p>
            <a:pPr algn="ctr"/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464482" y="-15925"/>
            <a:ext cx="2445619" cy="7248575"/>
          </a:xfrm>
          <a:prstGeom prst="rect">
            <a:avLst/>
          </a:prstGeom>
          <a:solidFill>
            <a:srgbClr val="FFF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2" rIns="91366" bIns="45682"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933431" y="2968255"/>
            <a:ext cx="3570164" cy="1107973"/>
          </a:xfrm>
          <a:prstGeom prst="rect">
            <a:avLst/>
          </a:prstGeom>
          <a:noFill/>
        </p:spPr>
        <p:txBody>
          <a:bodyPr wrap="none" lIns="91344" tIns="45673" rIns="91344" bIns="45673" rtlCol="0">
            <a:spAutoFit/>
          </a:bodyPr>
          <a:lstStyle/>
          <a:p>
            <a:r>
              <a:rPr lang="zh-CN" altLang="en-US" sz="6600">
                <a:solidFill>
                  <a:srgbClr val="00B050"/>
                </a:solidFill>
                <a:latin typeface="方正兰亭黑简体" pitchFamily="2" charset="-122"/>
                <a:ea typeface="方正兰亭黑简体" pitchFamily="2" charset="-122"/>
              </a:rPr>
              <a:t>目标规划</a:t>
            </a:r>
            <a:endParaRPr lang="zh-CN" altLang="en-US" sz="6600">
              <a:solidFill>
                <a:srgbClr val="00B050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941544" y="4442193"/>
            <a:ext cx="144015" cy="1440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3" rIns="91344" bIns="45673" rtlCol="0" anchor="ctr"/>
          <a:lstStyle/>
          <a:p>
            <a:pPr algn="ctr"/>
            <a:endParaRPr lang="zh-CN" altLang="en-US" sz="2800"/>
          </a:p>
        </p:txBody>
      </p:sp>
      <p:sp>
        <p:nvSpPr>
          <p:cNvPr id="9" name="椭圆 8"/>
          <p:cNvSpPr/>
          <p:nvPr/>
        </p:nvSpPr>
        <p:spPr>
          <a:xfrm>
            <a:off x="7941544" y="4908965"/>
            <a:ext cx="144015" cy="1440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3" rIns="91344" bIns="45673" rtlCol="0" anchor="ctr"/>
          <a:lstStyle/>
          <a:p>
            <a:pPr algn="ctr"/>
            <a:endParaRPr lang="zh-CN" altLang="en-US" sz="2800"/>
          </a:p>
        </p:txBody>
      </p:sp>
      <p:sp>
        <p:nvSpPr>
          <p:cNvPr id="10" name="矩形 9"/>
          <p:cNvSpPr/>
          <p:nvPr/>
        </p:nvSpPr>
        <p:spPr>
          <a:xfrm>
            <a:off x="8202710" y="4248411"/>
            <a:ext cx="1212542" cy="462335"/>
          </a:xfrm>
          <a:prstGeom prst="rect">
            <a:avLst/>
          </a:prstGeom>
        </p:spPr>
        <p:txBody>
          <a:bodyPr wrap="none" lIns="91346" tIns="45673" rIns="91346" bIns="45673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未来计划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941544" y="5343667"/>
            <a:ext cx="144015" cy="144016"/>
          </a:xfrm>
          <a:prstGeom prst="ellipse">
            <a:avLst/>
          </a:prstGeom>
          <a:solidFill>
            <a:srgbClr val="923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3" rIns="91344" bIns="45673" rtlCol="0" anchor="ctr"/>
          <a:lstStyle/>
          <a:p>
            <a:pPr algn="ctr"/>
            <a:endParaRPr lang="zh-CN" altLang="en-US" sz="2800"/>
          </a:p>
        </p:txBody>
      </p:sp>
      <p:sp>
        <p:nvSpPr>
          <p:cNvPr id="12" name="矩形 11"/>
          <p:cNvSpPr/>
          <p:nvPr/>
        </p:nvSpPr>
        <p:spPr>
          <a:xfrm>
            <a:off x="8202710" y="4751407"/>
            <a:ext cx="1212542" cy="462335"/>
          </a:xfrm>
          <a:prstGeom prst="rect">
            <a:avLst/>
          </a:prstGeom>
        </p:spPr>
        <p:txBody>
          <a:bodyPr wrap="none" lIns="91346" tIns="45673" rIns="91346" bIns="45673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02707" y="5184515"/>
            <a:ext cx="1469522" cy="462335"/>
          </a:xfrm>
          <a:prstGeom prst="rect">
            <a:avLst/>
          </a:prstGeom>
        </p:spPr>
        <p:txBody>
          <a:bodyPr wrap="none" lIns="91346" tIns="45673" rIns="91346" bIns="45673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责任与义务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802" y="2176171"/>
            <a:ext cx="1379903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lIns="91366" tIns="45682" rIns="91366" bIns="45682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 PART  04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  <p:bldP spid="9" grpId="0" animBg="1"/>
      <p:bldP spid="10" grpId="0"/>
      <p:bldP spid="11" grpId="0" animBg="1"/>
      <p:bldP spid="12" grpId="0"/>
      <p:bldP spid="13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1"/>
          <p:cNvSpPr txBox="1"/>
          <p:nvPr/>
        </p:nvSpPr>
        <p:spPr>
          <a:xfrm>
            <a:off x="5732079" y="362874"/>
            <a:ext cx="2785528" cy="535561"/>
          </a:xfrm>
          <a:prstGeom prst="rect">
            <a:avLst/>
          </a:prstGeom>
          <a:noFill/>
        </p:spPr>
        <p:txBody>
          <a:bodyPr wrap="square" lIns="96420" tIns="48210" rIns="96420" bIns="48210" rtlCol="0">
            <a:spAutoFit/>
          </a:bodyPr>
          <a:lstStyle/>
          <a:p>
            <a:pPr defTabSz="963930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lang="en-US" altLang="zh-CN" sz="280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16"/>
          <p:cNvSpPr/>
          <p:nvPr/>
        </p:nvSpPr>
        <p:spPr bwMode="auto">
          <a:xfrm>
            <a:off x="2166027" y="2055043"/>
            <a:ext cx="3879127" cy="746423"/>
          </a:xfrm>
          <a:prstGeom prst="rect">
            <a:avLst/>
          </a:prstGeom>
        </p:spPr>
        <p:txBody>
          <a:bodyPr wrap="square" lIns="96420" tIns="48210" rIns="96420" bIns="48210">
            <a:spAutoFit/>
          </a:bodyPr>
          <a:lstStyle/>
          <a:p>
            <a:pPr defTabSz="96393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40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40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，文字尽量精简具有总结性</a:t>
            </a:r>
            <a:endParaRPr lang="en-US" altLang="zh-CN" sz="1400">
              <a:solidFill>
                <a:srgbClr val="393939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7" name="Rectangle 17"/>
          <p:cNvSpPr/>
          <p:nvPr/>
        </p:nvSpPr>
        <p:spPr bwMode="auto">
          <a:xfrm>
            <a:off x="2166025" y="1744117"/>
            <a:ext cx="1493197" cy="357049"/>
          </a:xfrm>
          <a:prstGeom prst="rect">
            <a:avLst/>
          </a:prstGeom>
        </p:spPr>
        <p:txBody>
          <a:bodyPr wrap="none" lIns="96420" tIns="48210" rIns="96420" bIns="48210">
            <a:spAutoFit/>
          </a:bodyPr>
          <a:lstStyle/>
          <a:p>
            <a:pPr defTabSz="963930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700" b="1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添加文本标题</a:t>
            </a:r>
            <a:endParaRPr lang="en-US" sz="1700" b="1">
              <a:solidFill>
                <a:srgbClr val="393939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9" name="Rectangle 16"/>
          <p:cNvSpPr/>
          <p:nvPr/>
        </p:nvSpPr>
        <p:spPr bwMode="auto">
          <a:xfrm>
            <a:off x="2166027" y="3800103"/>
            <a:ext cx="3879127" cy="746423"/>
          </a:xfrm>
          <a:prstGeom prst="rect">
            <a:avLst/>
          </a:prstGeom>
        </p:spPr>
        <p:txBody>
          <a:bodyPr wrap="square" lIns="96420" tIns="48210" rIns="96420" bIns="48210">
            <a:spAutoFit/>
          </a:bodyPr>
          <a:lstStyle/>
          <a:p>
            <a:pPr defTabSz="96393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40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40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，文字尽量精简具有总结性</a:t>
            </a:r>
            <a:endParaRPr lang="en-US" altLang="zh-CN" sz="1400">
              <a:solidFill>
                <a:srgbClr val="393939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0" name="Rectangle 17"/>
          <p:cNvSpPr/>
          <p:nvPr/>
        </p:nvSpPr>
        <p:spPr bwMode="auto">
          <a:xfrm>
            <a:off x="2166025" y="3489177"/>
            <a:ext cx="1493197" cy="357049"/>
          </a:xfrm>
          <a:prstGeom prst="rect">
            <a:avLst/>
          </a:prstGeom>
        </p:spPr>
        <p:txBody>
          <a:bodyPr wrap="none" lIns="96420" tIns="48210" rIns="96420" bIns="48210">
            <a:spAutoFit/>
          </a:bodyPr>
          <a:lstStyle/>
          <a:p>
            <a:pPr defTabSz="963930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700" b="1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添加文本标题</a:t>
            </a:r>
            <a:endParaRPr lang="en-US" sz="1700" b="1">
              <a:solidFill>
                <a:srgbClr val="393939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1" name="Rectangle 16"/>
          <p:cNvSpPr/>
          <p:nvPr/>
        </p:nvSpPr>
        <p:spPr bwMode="auto">
          <a:xfrm>
            <a:off x="2166027" y="5492533"/>
            <a:ext cx="3879127" cy="746423"/>
          </a:xfrm>
          <a:prstGeom prst="rect">
            <a:avLst/>
          </a:prstGeom>
        </p:spPr>
        <p:txBody>
          <a:bodyPr wrap="square" lIns="96420" tIns="48210" rIns="96420" bIns="48210">
            <a:spAutoFit/>
          </a:bodyPr>
          <a:lstStyle/>
          <a:p>
            <a:pPr defTabSz="96393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40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40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，文字尽量精简具有总结性</a:t>
            </a:r>
            <a:endParaRPr lang="en-US" altLang="zh-CN" sz="1400">
              <a:solidFill>
                <a:srgbClr val="393939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2" name="Rectangle 17"/>
          <p:cNvSpPr/>
          <p:nvPr/>
        </p:nvSpPr>
        <p:spPr bwMode="auto">
          <a:xfrm>
            <a:off x="2166025" y="5181610"/>
            <a:ext cx="1493197" cy="357049"/>
          </a:xfrm>
          <a:prstGeom prst="rect">
            <a:avLst/>
          </a:prstGeom>
        </p:spPr>
        <p:txBody>
          <a:bodyPr wrap="none" lIns="96420" tIns="48210" rIns="96420" bIns="48210">
            <a:spAutoFit/>
          </a:bodyPr>
          <a:lstStyle/>
          <a:p>
            <a:pPr defTabSz="963930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700" b="1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添加文本标题</a:t>
            </a:r>
            <a:endParaRPr lang="en-US" sz="1700" b="1">
              <a:solidFill>
                <a:srgbClr val="393939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142999" y="1897858"/>
            <a:ext cx="898074" cy="8980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0" tIns="48210" rIns="96420" bIns="48210" rtlCol="0" anchor="ctr"/>
          <a:lstStyle/>
          <a:p>
            <a:pPr algn="ctr" defTabSz="963930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500">
                <a:solidFill>
                  <a:srgbClr val="FFFFFF"/>
                </a:solidFill>
              </a:rPr>
              <a:t>01</a:t>
            </a:r>
            <a:endParaRPr lang="zh-CN" altLang="en-US" sz="2500">
              <a:solidFill>
                <a:srgbClr val="FFFFFF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142999" y="3619351"/>
            <a:ext cx="898074" cy="8980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0" tIns="48210" rIns="96420" bIns="48210" rtlCol="0" anchor="ctr"/>
          <a:lstStyle/>
          <a:p>
            <a:pPr algn="ctr" defTabSz="963930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500">
                <a:solidFill>
                  <a:srgbClr val="FFFFFF"/>
                </a:solidFill>
              </a:rPr>
              <a:t>02</a:t>
            </a:r>
            <a:endParaRPr lang="zh-CN" altLang="en-US" sz="2500">
              <a:solidFill>
                <a:srgbClr val="FFFFFF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142999" y="5263687"/>
            <a:ext cx="898074" cy="8980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0" tIns="48210" rIns="96420" bIns="48210" rtlCol="0" anchor="ctr"/>
          <a:lstStyle/>
          <a:p>
            <a:pPr algn="ctr" defTabSz="963930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500">
                <a:solidFill>
                  <a:srgbClr val="FFFFFF"/>
                </a:solidFill>
              </a:rPr>
              <a:t>03</a:t>
            </a:r>
            <a:endParaRPr lang="zh-CN" altLang="en-US" sz="2500">
              <a:solidFill>
                <a:srgbClr val="FFFFFF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057494" y="4950022"/>
            <a:ext cx="1421652" cy="1418718"/>
            <a:chOff x="5186121" y="3507044"/>
            <a:chExt cx="1010953" cy="1008922"/>
          </a:xfrm>
        </p:grpSpPr>
        <p:sp>
          <p:nvSpPr>
            <p:cNvPr id="17" name="Freeform 12"/>
            <p:cNvSpPr/>
            <p:nvPr/>
          </p:nvSpPr>
          <p:spPr bwMode="auto">
            <a:xfrm flipH="1">
              <a:off x="5369846" y="4249282"/>
              <a:ext cx="141757" cy="266684"/>
            </a:xfrm>
            <a:custGeom>
              <a:avLst/>
              <a:gdLst>
                <a:gd name="T0" fmla="*/ 20 w 152"/>
                <a:gd name="T1" fmla="*/ 0 h 286"/>
                <a:gd name="T2" fmla="*/ 0 w 152"/>
                <a:gd name="T3" fmla="*/ 149 h 286"/>
                <a:gd name="T4" fmla="*/ 139 w 152"/>
                <a:gd name="T5" fmla="*/ 286 h 286"/>
                <a:gd name="T6" fmla="*/ 152 w 152"/>
                <a:gd name="T7" fmla="*/ 132 h 286"/>
                <a:gd name="T8" fmla="*/ 20 w 152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6">
                  <a:moveTo>
                    <a:pt x="20" y="0"/>
                  </a:moveTo>
                  <a:lnTo>
                    <a:pt x="0" y="149"/>
                  </a:lnTo>
                  <a:lnTo>
                    <a:pt x="139" y="286"/>
                  </a:lnTo>
                  <a:lnTo>
                    <a:pt x="152" y="13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" name="Freeform 13"/>
            <p:cNvSpPr/>
            <p:nvPr/>
          </p:nvSpPr>
          <p:spPr bwMode="auto">
            <a:xfrm flipH="1">
              <a:off x="5369846" y="4249282"/>
              <a:ext cx="141757" cy="266684"/>
            </a:xfrm>
            <a:custGeom>
              <a:avLst/>
              <a:gdLst>
                <a:gd name="T0" fmla="*/ 20 w 152"/>
                <a:gd name="T1" fmla="*/ 0 h 286"/>
                <a:gd name="T2" fmla="*/ 0 w 152"/>
                <a:gd name="T3" fmla="*/ 149 h 286"/>
                <a:gd name="T4" fmla="*/ 139 w 152"/>
                <a:gd name="T5" fmla="*/ 286 h 286"/>
                <a:gd name="T6" fmla="*/ 152 w 152"/>
                <a:gd name="T7" fmla="*/ 132 h 286"/>
                <a:gd name="T8" fmla="*/ 20 w 152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6">
                  <a:moveTo>
                    <a:pt x="20" y="0"/>
                  </a:moveTo>
                  <a:lnTo>
                    <a:pt x="0" y="149"/>
                  </a:lnTo>
                  <a:lnTo>
                    <a:pt x="139" y="286"/>
                  </a:lnTo>
                  <a:lnTo>
                    <a:pt x="152" y="132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" name="Freeform 14"/>
            <p:cNvSpPr/>
            <p:nvPr/>
          </p:nvSpPr>
          <p:spPr bwMode="auto">
            <a:xfrm flipH="1">
              <a:off x="5186121" y="4189605"/>
              <a:ext cx="265795" cy="141734"/>
            </a:xfrm>
            <a:custGeom>
              <a:avLst/>
              <a:gdLst>
                <a:gd name="T0" fmla="*/ 0 w 285"/>
                <a:gd name="T1" fmla="*/ 22 h 152"/>
                <a:gd name="T2" fmla="*/ 149 w 285"/>
                <a:gd name="T3" fmla="*/ 0 h 152"/>
                <a:gd name="T4" fmla="*/ 285 w 285"/>
                <a:gd name="T5" fmla="*/ 139 h 152"/>
                <a:gd name="T6" fmla="*/ 131 w 285"/>
                <a:gd name="T7" fmla="*/ 152 h 152"/>
                <a:gd name="T8" fmla="*/ 0 w 285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" h="152">
                  <a:moveTo>
                    <a:pt x="0" y="22"/>
                  </a:moveTo>
                  <a:lnTo>
                    <a:pt x="149" y="0"/>
                  </a:lnTo>
                  <a:lnTo>
                    <a:pt x="285" y="139"/>
                  </a:lnTo>
                  <a:lnTo>
                    <a:pt x="131" y="15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" name="Freeform 15"/>
            <p:cNvSpPr/>
            <p:nvPr/>
          </p:nvSpPr>
          <p:spPr bwMode="auto">
            <a:xfrm flipH="1">
              <a:off x="5186121" y="4189605"/>
              <a:ext cx="265795" cy="141734"/>
            </a:xfrm>
            <a:custGeom>
              <a:avLst/>
              <a:gdLst>
                <a:gd name="T0" fmla="*/ 0 w 285"/>
                <a:gd name="T1" fmla="*/ 22 h 152"/>
                <a:gd name="T2" fmla="*/ 149 w 285"/>
                <a:gd name="T3" fmla="*/ 0 h 152"/>
                <a:gd name="T4" fmla="*/ 285 w 285"/>
                <a:gd name="T5" fmla="*/ 139 h 152"/>
                <a:gd name="T6" fmla="*/ 131 w 285"/>
                <a:gd name="T7" fmla="*/ 152 h 152"/>
                <a:gd name="T8" fmla="*/ 0 w 285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" h="152">
                  <a:moveTo>
                    <a:pt x="0" y="22"/>
                  </a:moveTo>
                  <a:lnTo>
                    <a:pt x="149" y="0"/>
                  </a:lnTo>
                  <a:lnTo>
                    <a:pt x="285" y="139"/>
                  </a:lnTo>
                  <a:lnTo>
                    <a:pt x="131" y="152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" name="Freeform 16"/>
            <p:cNvSpPr/>
            <p:nvPr/>
          </p:nvSpPr>
          <p:spPr bwMode="auto">
            <a:xfrm flipH="1">
              <a:off x="5453781" y="4286581"/>
              <a:ext cx="933" cy="186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 flipH="1">
              <a:off x="5453781" y="4286581"/>
              <a:ext cx="933" cy="186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" name="Freeform 18"/>
            <p:cNvSpPr/>
            <p:nvPr/>
          </p:nvSpPr>
          <p:spPr bwMode="auto">
            <a:xfrm flipH="1">
              <a:off x="5450050" y="4286581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2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2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" name="Freeform 19"/>
            <p:cNvSpPr/>
            <p:nvPr/>
          </p:nvSpPr>
          <p:spPr bwMode="auto">
            <a:xfrm flipH="1">
              <a:off x="5450050" y="4286581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2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2" y="2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" name="Freeform 20"/>
            <p:cNvSpPr>
              <a:spLocks noEditPoints="1"/>
            </p:cNvSpPr>
            <p:nvPr/>
          </p:nvSpPr>
          <p:spPr bwMode="auto">
            <a:xfrm flipH="1">
              <a:off x="5410881" y="4327609"/>
              <a:ext cx="22383" cy="145464"/>
            </a:xfrm>
            <a:custGeom>
              <a:avLst/>
              <a:gdLst>
                <a:gd name="T0" fmla="*/ 0 w 24"/>
                <a:gd name="T1" fmla="*/ 149 h 156"/>
                <a:gd name="T2" fmla="*/ 0 w 24"/>
                <a:gd name="T3" fmla="*/ 149 h 156"/>
                <a:gd name="T4" fmla="*/ 8 w 24"/>
                <a:gd name="T5" fmla="*/ 156 h 156"/>
                <a:gd name="T6" fmla="*/ 8 w 24"/>
                <a:gd name="T7" fmla="*/ 156 h 156"/>
                <a:gd name="T8" fmla="*/ 0 w 24"/>
                <a:gd name="T9" fmla="*/ 149 h 156"/>
                <a:gd name="T10" fmla="*/ 21 w 24"/>
                <a:gd name="T11" fmla="*/ 0 h 156"/>
                <a:gd name="T12" fmla="*/ 21 w 24"/>
                <a:gd name="T13" fmla="*/ 0 h 156"/>
                <a:gd name="T14" fmla="*/ 24 w 24"/>
                <a:gd name="T15" fmla="*/ 4 h 156"/>
                <a:gd name="T16" fmla="*/ 21 w 24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56">
                  <a:moveTo>
                    <a:pt x="0" y="149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0" y="149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4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/>
          </p:nvSpPr>
          <p:spPr bwMode="auto">
            <a:xfrm flipH="1">
              <a:off x="5410881" y="4327609"/>
              <a:ext cx="22383" cy="145464"/>
            </a:xfrm>
            <a:custGeom>
              <a:avLst/>
              <a:gdLst>
                <a:gd name="T0" fmla="*/ 0 w 24"/>
                <a:gd name="T1" fmla="*/ 149 h 156"/>
                <a:gd name="T2" fmla="*/ 0 w 24"/>
                <a:gd name="T3" fmla="*/ 149 h 156"/>
                <a:gd name="T4" fmla="*/ 8 w 24"/>
                <a:gd name="T5" fmla="*/ 156 h 156"/>
                <a:gd name="T6" fmla="*/ 8 w 24"/>
                <a:gd name="T7" fmla="*/ 156 h 156"/>
                <a:gd name="T8" fmla="*/ 0 w 24"/>
                <a:gd name="T9" fmla="*/ 149 h 156"/>
                <a:gd name="T10" fmla="*/ 21 w 24"/>
                <a:gd name="T11" fmla="*/ 0 h 156"/>
                <a:gd name="T12" fmla="*/ 21 w 24"/>
                <a:gd name="T13" fmla="*/ 0 h 156"/>
                <a:gd name="T14" fmla="*/ 24 w 24"/>
                <a:gd name="T15" fmla="*/ 4 h 156"/>
                <a:gd name="T16" fmla="*/ 21 w 24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56">
                  <a:moveTo>
                    <a:pt x="0" y="149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0" y="149"/>
                  </a:lnTo>
                  <a:moveTo>
                    <a:pt x="21" y="0"/>
                  </a:moveTo>
                  <a:lnTo>
                    <a:pt x="21" y="0"/>
                  </a:lnTo>
                  <a:lnTo>
                    <a:pt x="24" y="4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" name="Freeform 22"/>
            <p:cNvSpPr/>
            <p:nvPr/>
          </p:nvSpPr>
          <p:spPr bwMode="auto">
            <a:xfrm flipH="1">
              <a:off x="5409015" y="4327609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4 w 26"/>
                <a:gd name="T9" fmla="*/ 4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" name="Freeform 23"/>
            <p:cNvSpPr/>
            <p:nvPr/>
          </p:nvSpPr>
          <p:spPr bwMode="auto">
            <a:xfrm flipH="1">
              <a:off x="5409015" y="4327609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4 w 26"/>
                <a:gd name="T9" fmla="*/ 4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 flipH="1">
              <a:off x="5226223" y="4274459"/>
              <a:ext cx="152016" cy="22379"/>
            </a:xfrm>
            <a:custGeom>
              <a:avLst/>
              <a:gdLst>
                <a:gd name="T0" fmla="*/ 7 w 163"/>
                <a:gd name="T1" fmla="*/ 15 h 24"/>
                <a:gd name="T2" fmla="*/ 0 w 163"/>
                <a:gd name="T3" fmla="*/ 17 h 24"/>
                <a:gd name="T4" fmla="*/ 7 w 163"/>
                <a:gd name="T5" fmla="*/ 24 h 24"/>
                <a:gd name="T6" fmla="*/ 15 w 163"/>
                <a:gd name="T7" fmla="*/ 24 h 24"/>
                <a:gd name="T8" fmla="*/ 7 w 163"/>
                <a:gd name="T9" fmla="*/ 15 h 24"/>
                <a:gd name="T10" fmla="*/ 160 w 163"/>
                <a:gd name="T11" fmla="*/ 0 h 24"/>
                <a:gd name="T12" fmla="*/ 160 w 163"/>
                <a:gd name="T13" fmla="*/ 0 h 24"/>
                <a:gd name="T14" fmla="*/ 163 w 163"/>
                <a:gd name="T15" fmla="*/ 4 h 24"/>
                <a:gd name="T16" fmla="*/ 160 w 163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" h="24">
                  <a:moveTo>
                    <a:pt x="7" y="15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5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63" y="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" name="Freeform 25"/>
            <p:cNvSpPr>
              <a:spLocks noEditPoints="1"/>
            </p:cNvSpPr>
            <p:nvPr/>
          </p:nvSpPr>
          <p:spPr bwMode="auto">
            <a:xfrm flipH="1">
              <a:off x="5226223" y="4274459"/>
              <a:ext cx="152016" cy="22379"/>
            </a:xfrm>
            <a:custGeom>
              <a:avLst/>
              <a:gdLst>
                <a:gd name="T0" fmla="*/ 7 w 163"/>
                <a:gd name="T1" fmla="*/ 15 h 24"/>
                <a:gd name="T2" fmla="*/ 0 w 163"/>
                <a:gd name="T3" fmla="*/ 17 h 24"/>
                <a:gd name="T4" fmla="*/ 7 w 163"/>
                <a:gd name="T5" fmla="*/ 24 h 24"/>
                <a:gd name="T6" fmla="*/ 15 w 163"/>
                <a:gd name="T7" fmla="*/ 24 h 24"/>
                <a:gd name="T8" fmla="*/ 7 w 163"/>
                <a:gd name="T9" fmla="*/ 15 h 24"/>
                <a:gd name="T10" fmla="*/ 160 w 163"/>
                <a:gd name="T11" fmla="*/ 0 h 24"/>
                <a:gd name="T12" fmla="*/ 160 w 163"/>
                <a:gd name="T13" fmla="*/ 0 h 24"/>
                <a:gd name="T14" fmla="*/ 163 w 163"/>
                <a:gd name="T15" fmla="*/ 4 h 24"/>
                <a:gd name="T16" fmla="*/ 160 w 163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" h="24">
                  <a:moveTo>
                    <a:pt x="7" y="15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5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63" y="4"/>
                  </a:lnTo>
                  <a:lnTo>
                    <a:pt x="1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1" name="Freeform 26"/>
            <p:cNvSpPr/>
            <p:nvPr/>
          </p:nvSpPr>
          <p:spPr bwMode="auto">
            <a:xfrm flipH="1">
              <a:off x="5224358" y="4274459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5 h 24"/>
                <a:gd name="T4" fmla="*/ 8 w 158"/>
                <a:gd name="T5" fmla="*/ 24 h 24"/>
                <a:gd name="T6" fmla="*/ 158 w 158"/>
                <a:gd name="T7" fmla="*/ 6 h 24"/>
                <a:gd name="T8" fmla="*/ 156 w 158"/>
                <a:gd name="T9" fmla="*/ 4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5"/>
                  </a:lnTo>
                  <a:lnTo>
                    <a:pt x="8" y="24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2" name="Freeform 27"/>
            <p:cNvSpPr/>
            <p:nvPr/>
          </p:nvSpPr>
          <p:spPr bwMode="auto">
            <a:xfrm flipH="1">
              <a:off x="5224358" y="4274459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5 h 24"/>
                <a:gd name="T4" fmla="*/ 8 w 158"/>
                <a:gd name="T5" fmla="*/ 24 h 24"/>
                <a:gd name="T6" fmla="*/ 158 w 158"/>
                <a:gd name="T7" fmla="*/ 6 h 24"/>
                <a:gd name="T8" fmla="*/ 156 w 158"/>
                <a:gd name="T9" fmla="*/ 4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5"/>
                  </a:lnTo>
                  <a:lnTo>
                    <a:pt x="8" y="24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3" name="Freeform 28"/>
            <p:cNvSpPr>
              <a:spLocks noEditPoints="1"/>
            </p:cNvSpPr>
            <p:nvPr/>
          </p:nvSpPr>
          <p:spPr bwMode="auto">
            <a:xfrm flipH="1">
              <a:off x="5273786" y="4226903"/>
              <a:ext cx="150151" cy="22379"/>
            </a:xfrm>
            <a:custGeom>
              <a:avLst/>
              <a:gdLst>
                <a:gd name="T0" fmla="*/ 5 w 161"/>
                <a:gd name="T1" fmla="*/ 17 h 24"/>
                <a:gd name="T2" fmla="*/ 0 w 161"/>
                <a:gd name="T3" fmla="*/ 17 h 24"/>
                <a:gd name="T4" fmla="*/ 7 w 161"/>
                <a:gd name="T5" fmla="*/ 24 h 24"/>
                <a:gd name="T6" fmla="*/ 12 w 161"/>
                <a:gd name="T7" fmla="*/ 24 h 24"/>
                <a:gd name="T8" fmla="*/ 5 w 161"/>
                <a:gd name="T9" fmla="*/ 17 h 24"/>
                <a:gd name="T10" fmla="*/ 159 w 161"/>
                <a:gd name="T11" fmla="*/ 0 h 24"/>
                <a:gd name="T12" fmla="*/ 159 w 161"/>
                <a:gd name="T13" fmla="*/ 0 h 24"/>
                <a:gd name="T14" fmla="*/ 161 w 161"/>
                <a:gd name="T15" fmla="*/ 2 h 24"/>
                <a:gd name="T16" fmla="*/ 159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5" y="17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2" y="24"/>
                  </a:lnTo>
                  <a:lnTo>
                    <a:pt x="5" y="17"/>
                  </a:lnTo>
                  <a:close/>
                  <a:moveTo>
                    <a:pt x="159" y="0"/>
                  </a:moveTo>
                  <a:lnTo>
                    <a:pt x="159" y="0"/>
                  </a:lnTo>
                  <a:lnTo>
                    <a:pt x="161" y="2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 flipH="1">
              <a:off x="5273786" y="4226903"/>
              <a:ext cx="150151" cy="22379"/>
            </a:xfrm>
            <a:custGeom>
              <a:avLst/>
              <a:gdLst>
                <a:gd name="T0" fmla="*/ 5 w 161"/>
                <a:gd name="T1" fmla="*/ 17 h 24"/>
                <a:gd name="T2" fmla="*/ 0 w 161"/>
                <a:gd name="T3" fmla="*/ 17 h 24"/>
                <a:gd name="T4" fmla="*/ 7 w 161"/>
                <a:gd name="T5" fmla="*/ 24 h 24"/>
                <a:gd name="T6" fmla="*/ 12 w 161"/>
                <a:gd name="T7" fmla="*/ 24 h 24"/>
                <a:gd name="T8" fmla="*/ 5 w 161"/>
                <a:gd name="T9" fmla="*/ 17 h 24"/>
                <a:gd name="T10" fmla="*/ 159 w 161"/>
                <a:gd name="T11" fmla="*/ 0 h 24"/>
                <a:gd name="T12" fmla="*/ 159 w 161"/>
                <a:gd name="T13" fmla="*/ 0 h 24"/>
                <a:gd name="T14" fmla="*/ 161 w 161"/>
                <a:gd name="T15" fmla="*/ 2 h 24"/>
                <a:gd name="T16" fmla="*/ 159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5" y="17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2" y="24"/>
                  </a:lnTo>
                  <a:lnTo>
                    <a:pt x="5" y="17"/>
                  </a:lnTo>
                  <a:moveTo>
                    <a:pt x="159" y="0"/>
                  </a:moveTo>
                  <a:lnTo>
                    <a:pt x="159" y="0"/>
                  </a:lnTo>
                  <a:lnTo>
                    <a:pt x="161" y="2"/>
                  </a:lnTo>
                  <a:lnTo>
                    <a:pt x="15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5" name="Freeform 30"/>
            <p:cNvSpPr/>
            <p:nvPr/>
          </p:nvSpPr>
          <p:spPr bwMode="auto">
            <a:xfrm flipH="1">
              <a:off x="5270056" y="4226903"/>
              <a:ext cx="149218" cy="22379"/>
            </a:xfrm>
            <a:custGeom>
              <a:avLst/>
              <a:gdLst>
                <a:gd name="T0" fmla="*/ 154 w 160"/>
                <a:gd name="T1" fmla="*/ 0 h 24"/>
                <a:gd name="T2" fmla="*/ 0 w 160"/>
                <a:gd name="T3" fmla="*/ 17 h 24"/>
                <a:gd name="T4" fmla="*/ 7 w 160"/>
                <a:gd name="T5" fmla="*/ 24 h 24"/>
                <a:gd name="T6" fmla="*/ 160 w 160"/>
                <a:gd name="T7" fmla="*/ 7 h 24"/>
                <a:gd name="T8" fmla="*/ 156 w 160"/>
                <a:gd name="T9" fmla="*/ 2 h 24"/>
                <a:gd name="T10" fmla="*/ 154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60" y="7"/>
                  </a:lnTo>
                  <a:lnTo>
                    <a:pt x="156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6" name="Freeform 31"/>
            <p:cNvSpPr/>
            <p:nvPr/>
          </p:nvSpPr>
          <p:spPr bwMode="auto">
            <a:xfrm flipH="1">
              <a:off x="5270056" y="4226903"/>
              <a:ext cx="149218" cy="22379"/>
            </a:xfrm>
            <a:custGeom>
              <a:avLst/>
              <a:gdLst>
                <a:gd name="T0" fmla="*/ 154 w 160"/>
                <a:gd name="T1" fmla="*/ 0 h 24"/>
                <a:gd name="T2" fmla="*/ 0 w 160"/>
                <a:gd name="T3" fmla="*/ 17 h 24"/>
                <a:gd name="T4" fmla="*/ 7 w 160"/>
                <a:gd name="T5" fmla="*/ 24 h 24"/>
                <a:gd name="T6" fmla="*/ 160 w 160"/>
                <a:gd name="T7" fmla="*/ 7 h 24"/>
                <a:gd name="T8" fmla="*/ 156 w 160"/>
                <a:gd name="T9" fmla="*/ 2 h 24"/>
                <a:gd name="T10" fmla="*/ 154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60" y="7"/>
                  </a:lnTo>
                  <a:lnTo>
                    <a:pt x="156" y="2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7" name="Freeform 32"/>
            <p:cNvSpPr/>
            <p:nvPr/>
          </p:nvSpPr>
          <p:spPr bwMode="auto">
            <a:xfrm flipH="1">
              <a:off x="5329743" y="3507044"/>
              <a:ext cx="867331" cy="865323"/>
            </a:xfrm>
            <a:custGeom>
              <a:avLst/>
              <a:gdLst>
                <a:gd name="T0" fmla="*/ 81 w 507"/>
                <a:gd name="T1" fmla="*/ 31 h 506"/>
                <a:gd name="T2" fmla="*/ 81 w 507"/>
                <a:gd name="T3" fmla="*/ 31 h 506"/>
                <a:gd name="T4" fmla="*/ 0 w 507"/>
                <a:gd name="T5" fmla="*/ 0 h 506"/>
                <a:gd name="T6" fmla="*/ 37 w 507"/>
                <a:gd name="T7" fmla="*/ 79 h 506"/>
                <a:gd name="T8" fmla="*/ 37 w 507"/>
                <a:gd name="T9" fmla="*/ 79 h 506"/>
                <a:gd name="T10" fmla="*/ 888 w 507"/>
                <a:gd name="T11" fmla="*/ 928 h 506"/>
                <a:gd name="T12" fmla="*/ 930 w 507"/>
                <a:gd name="T13" fmla="*/ 884 h 506"/>
                <a:gd name="T14" fmla="*/ 81 w 507"/>
                <a:gd name="T15" fmla="*/ 31 h 5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7" h="506">
                  <a:moveTo>
                    <a:pt x="44" y="17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1" y="14"/>
                    <a:pt x="0" y="0"/>
                    <a:pt x="0" y="0"/>
                  </a:cubicBezTo>
                  <a:cubicBezTo>
                    <a:pt x="0" y="0"/>
                    <a:pt x="16" y="40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484" y="506"/>
                    <a:pt x="484" y="506"/>
                    <a:pt x="484" y="506"/>
                  </a:cubicBezTo>
                  <a:cubicBezTo>
                    <a:pt x="507" y="482"/>
                    <a:pt x="507" y="482"/>
                    <a:pt x="507" y="482"/>
                  </a:cubicBezTo>
                  <a:lnTo>
                    <a:pt x="44" y="17"/>
                  </a:lnTo>
                  <a:close/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403954" y="3233640"/>
            <a:ext cx="1421654" cy="1417406"/>
            <a:chOff x="5107781" y="2781590"/>
            <a:chExt cx="1010954" cy="1007989"/>
          </a:xfrm>
        </p:grpSpPr>
        <p:sp>
          <p:nvSpPr>
            <p:cNvPr id="39" name="Freeform 5"/>
            <p:cNvSpPr/>
            <p:nvPr/>
          </p:nvSpPr>
          <p:spPr bwMode="auto">
            <a:xfrm flipH="1">
              <a:off x="5292439" y="3523828"/>
              <a:ext cx="141757" cy="265751"/>
            </a:xfrm>
            <a:custGeom>
              <a:avLst/>
              <a:gdLst>
                <a:gd name="T0" fmla="*/ 22 w 152"/>
                <a:gd name="T1" fmla="*/ 0 h 285"/>
                <a:gd name="T2" fmla="*/ 0 w 152"/>
                <a:gd name="T3" fmla="*/ 149 h 285"/>
                <a:gd name="T4" fmla="*/ 139 w 152"/>
                <a:gd name="T5" fmla="*/ 285 h 285"/>
                <a:gd name="T6" fmla="*/ 152 w 152"/>
                <a:gd name="T7" fmla="*/ 131 h 285"/>
                <a:gd name="T8" fmla="*/ 22 w 152"/>
                <a:gd name="T9" fmla="*/ 0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5">
                  <a:moveTo>
                    <a:pt x="22" y="0"/>
                  </a:moveTo>
                  <a:lnTo>
                    <a:pt x="0" y="149"/>
                  </a:lnTo>
                  <a:lnTo>
                    <a:pt x="139" y="285"/>
                  </a:lnTo>
                  <a:lnTo>
                    <a:pt x="152" y="13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0" name="Freeform 6"/>
            <p:cNvSpPr/>
            <p:nvPr/>
          </p:nvSpPr>
          <p:spPr bwMode="auto">
            <a:xfrm flipH="1">
              <a:off x="5292439" y="3523828"/>
              <a:ext cx="141757" cy="265751"/>
            </a:xfrm>
            <a:custGeom>
              <a:avLst/>
              <a:gdLst>
                <a:gd name="T0" fmla="*/ 22 w 152"/>
                <a:gd name="T1" fmla="*/ 0 h 285"/>
                <a:gd name="T2" fmla="*/ 0 w 152"/>
                <a:gd name="T3" fmla="*/ 149 h 285"/>
                <a:gd name="T4" fmla="*/ 139 w 152"/>
                <a:gd name="T5" fmla="*/ 285 h 285"/>
                <a:gd name="T6" fmla="*/ 152 w 152"/>
                <a:gd name="T7" fmla="*/ 131 h 285"/>
                <a:gd name="T8" fmla="*/ 22 w 152"/>
                <a:gd name="T9" fmla="*/ 0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5">
                  <a:moveTo>
                    <a:pt x="22" y="0"/>
                  </a:moveTo>
                  <a:lnTo>
                    <a:pt x="0" y="149"/>
                  </a:lnTo>
                  <a:lnTo>
                    <a:pt x="139" y="285"/>
                  </a:lnTo>
                  <a:lnTo>
                    <a:pt x="152" y="131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1" name="Freeform 7"/>
            <p:cNvSpPr/>
            <p:nvPr/>
          </p:nvSpPr>
          <p:spPr bwMode="auto">
            <a:xfrm flipH="1">
              <a:off x="5107781" y="3464151"/>
              <a:ext cx="266728" cy="141734"/>
            </a:xfrm>
            <a:custGeom>
              <a:avLst/>
              <a:gdLst>
                <a:gd name="T0" fmla="*/ 0 w 286"/>
                <a:gd name="T1" fmla="*/ 22 h 152"/>
                <a:gd name="T2" fmla="*/ 150 w 286"/>
                <a:gd name="T3" fmla="*/ 0 h 152"/>
                <a:gd name="T4" fmla="*/ 286 w 286"/>
                <a:gd name="T5" fmla="*/ 139 h 152"/>
                <a:gd name="T6" fmla="*/ 132 w 286"/>
                <a:gd name="T7" fmla="*/ 152 h 152"/>
                <a:gd name="T8" fmla="*/ 0 w 286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6" h="152">
                  <a:moveTo>
                    <a:pt x="0" y="22"/>
                  </a:moveTo>
                  <a:lnTo>
                    <a:pt x="150" y="0"/>
                  </a:lnTo>
                  <a:lnTo>
                    <a:pt x="286" y="139"/>
                  </a:lnTo>
                  <a:lnTo>
                    <a:pt x="132" y="15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2" name="Freeform 8"/>
            <p:cNvSpPr/>
            <p:nvPr/>
          </p:nvSpPr>
          <p:spPr bwMode="auto">
            <a:xfrm flipH="1">
              <a:off x="5107781" y="3464151"/>
              <a:ext cx="266728" cy="141734"/>
            </a:xfrm>
            <a:custGeom>
              <a:avLst/>
              <a:gdLst>
                <a:gd name="T0" fmla="*/ 0 w 286"/>
                <a:gd name="T1" fmla="*/ 22 h 152"/>
                <a:gd name="T2" fmla="*/ 150 w 286"/>
                <a:gd name="T3" fmla="*/ 0 h 152"/>
                <a:gd name="T4" fmla="*/ 286 w 286"/>
                <a:gd name="T5" fmla="*/ 139 h 152"/>
                <a:gd name="T6" fmla="*/ 132 w 286"/>
                <a:gd name="T7" fmla="*/ 152 h 152"/>
                <a:gd name="T8" fmla="*/ 0 w 286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6" h="152">
                  <a:moveTo>
                    <a:pt x="0" y="22"/>
                  </a:moveTo>
                  <a:lnTo>
                    <a:pt x="150" y="0"/>
                  </a:lnTo>
                  <a:lnTo>
                    <a:pt x="286" y="139"/>
                  </a:lnTo>
                  <a:lnTo>
                    <a:pt x="132" y="152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3" name="Freeform 9"/>
            <p:cNvSpPr/>
            <p:nvPr/>
          </p:nvSpPr>
          <p:spPr bwMode="auto">
            <a:xfrm flipH="1">
              <a:off x="5191716" y="3501449"/>
              <a:ext cx="148286" cy="22379"/>
            </a:xfrm>
            <a:custGeom>
              <a:avLst/>
              <a:gdLst>
                <a:gd name="T0" fmla="*/ 154 w 159"/>
                <a:gd name="T1" fmla="*/ 0 h 24"/>
                <a:gd name="T2" fmla="*/ 0 w 159"/>
                <a:gd name="T3" fmla="*/ 17 h 24"/>
                <a:gd name="T4" fmla="*/ 7 w 159"/>
                <a:gd name="T5" fmla="*/ 24 h 24"/>
                <a:gd name="T6" fmla="*/ 159 w 159"/>
                <a:gd name="T7" fmla="*/ 8 h 24"/>
                <a:gd name="T8" fmla="*/ 154 w 15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9" y="8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4" name="Freeform 10"/>
            <p:cNvSpPr/>
            <p:nvPr/>
          </p:nvSpPr>
          <p:spPr bwMode="auto">
            <a:xfrm flipH="1">
              <a:off x="5191716" y="3501449"/>
              <a:ext cx="148286" cy="22379"/>
            </a:xfrm>
            <a:custGeom>
              <a:avLst/>
              <a:gdLst>
                <a:gd name="T0" fmla="*/ 154 w 159"/>
                <a:gd name="T1" fmla="*/ 0 h 24"/>
                <a:gd name="T2" fmla="*/ 0 w 159"/>
                <a:gd name="T3" fmla="*/ 17 h 24"/>
                <a:gd name="T4" fmla="*/ 7 w 159"/>
                <a:gd name="T5" fmla="*/ 24 h 24"/>
                <a:gd name="T6" fmla="*/ 159 w 159"/>
                <a:gd name="T7" fmla="*/ 8 h 24"/>
                <a:gd name="T8" fmla="*/ 154 w 15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9" y="8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5" name="Freeform 11"/>
            <p:cNvSpPr/>
            <p:nvPr/>
          </p:nvSpPr>
          <p:spPr bwMode="auto">
            <a:xfrm flipH="1">
              <a:off x="5251404" y="2781590"/>
              <a:ext cx="867331" cy="864391"/>
            </a:xfrm>
            <a:custGeom>
              <a:avLst/>
              <a:gdLst>
                <a:gd name="T0" fmla="*/ 79 w 507"/>
                <a:gd name="T1" fmla="*/ 31 h 505"/>
                <a:gd name="T2" fmla="*/ 79 w 507"/>
                <a:gd name="T3" fmla="*/ 31 h 505"/>
                <a:gd name="T4" fmla="*/ 0 w 507"/>
                <a:gd name="T5" fmla="*/ 0 h 505"/>
                <a:gd name="T6" fmla="*/ 35 w 507"/>
                <a:gd name="T7" fmla="*/ 79 h 505"/>
                <a:gd name="T8" fmla="*/ 35 w 507"/>
                <a:gd name="T9" fmla="*/ 79 h 505"/>
                <a:gd name="T10" fmla="*/ 886 w 507"/>
                <a:gd name="T11" fmla="*/ 927 h 505"/>
                <a:gd name="T12" fmla="*/ 930 w 507"/>
                <a:gd name="T13" fmla="*/ 885 h 505"/>
                <a:gd name="T14" fmla="*/ 79 w 507"/>
                <a:gd name="T15" fmla="*/ 31 h 5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7" h="505">
                  <a:moveTo>
                    <a:pt x="43" y="17"/>
                  </a:moveTo>
                  <a:cubicBezTo>
                    <a:pt x="43" y="17"/>
                    <a:pt x="43" y="17"/>
                    <a:pt x="43" y="17"/>
                  </a:cubicBezTo>
                  <a:cubicBezTo>
                    <a:pt x="40" y="14"/>
                    <a:pt x="0" y="0"/>
                    <a:pt x="0" y="0"/>
                  </a:cubicBezTo>
                  <a:cubicBezTo>
                    <a:pt x="0" y="0"/>
                    <a:pt x="15" y="40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483" y="505"/>
                    <a:pt x="483" y="505"/>
                    <a:pt x="483" y="505"/>
                  </a:cubicBezTo>
                  <a:cubicBezTo>
                    <a:pt x="507" y="482"/>
                    <a:pt x="507" y="482"/>
                    <a:pt x="507" y="482"/>
                  </a:cubicBezTo>
                  <a:cubicBezTo>
                    <a:pt x="43" y="17"/>
                    <a:pt x="43" y="17"/>
                    <a:pt x="43" y="17"/>
                  </a:cubicBezTo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6" name="Freeform 33"/>
            <p:cNvSpPr/>
            <p:nvPr/>
          </p:nvSpPr>
          <p:spPr bwMode="auto">
            <a:xfrm flipH="1">
              <a:off x="5372643" y="3562059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4 w 26"/>
                <a:gd name="T9" fmla="*/ 1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4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7" name="Freeform 34"/>
            <p:cNvSpPr/>
            <p:nvPr/>
          </p:nvSpPr>
          <p:spPr bwMode="auto">
            <a:xfrm flipH="1">
              <a:off x="5372643" y="3562059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4 w 26"/>
                <a:gd name="T9" fmla="*/ 1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4" y="1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8" name="Freeform 35"/>
            <p:cNvSpPr/>
            <p:nvPr/>
          </p:nvSpPr>
          <p:spPr bwMode="auto">
            <a:xfrm flipH="1">
              <a:off x="5374509" y="3562059"/>
              <a:ext cx="3730" cy="932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4 w 4"/>
                <a:gd name="T5" fmla="*/ 1 h 1"/>
                <a:gd name="T6" fmla="*/ 0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1D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9" name="Freeform 36"/>
            <p:cNvSpPr/>
            <p:nvPr/>
          </p:nvSpPr>
          <p:spPr bwMode="auto">
            <a:xfrm flipH="1">
              <a:off x="5374509" y="3562059"/>
              <a:ext cx="3730" cy="932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4 w 4"/>
                <a:gd name="T5" fmla="*/ 1 h 1"/>
                <a:gd name="T6" fmla="*/ 0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Freeform 37"/>
            <p:cNvSpPr/>
            <p:nvPr/>
          </p:nvSpPr>
          <p:spPr bwMode="auto">
            <a:xfrm flipH="1">
              <a:off x="5347463" y="3741092"/>
              <a:ext cx="6528" cy="7460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7 w 7"/>
                <a:gd name="T5" fmla="*/ 8 h 8"/>
                <a:gd name="T6" fmla="*/ 7 w 7"/>
                <a:gd name="T7" fmla="*/ 8 h 8"/>
                <a:gd name="T8" fmla="*/ 0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Freeform 38"/>
            <p:cNvSpPr/>
            <p:nvPr/>
          </p:nvSpPr>
          <p:spPr bwMode="auto">
            <a:xfrm flipH="1">
              <a:off x="5347463" y="3741092"/>
              <a:ext cx="6528" cy="7460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7 w 7"/>
                <a:gd name="T5" fmla="*/ 8 h 8"/>
                <a:gd name="T6" fmla="*/ 7 w 7"/>
                <a:gd name="T7" fmla="*/ 8 h 8"/>
                <a:gd name="T8" fmla="*/ 0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Freeform 39"/>
            <p:cNvSpPr/>
            <p:nvPr/>
          </p:nvSpPr>
          <p:spPr bwMode="auto">
            <a:xfrm flipH="1">
              <a:off x="5329743" y="3603087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3" name="Freeform 40"/>
            <p:cNvSpPr/>
            <p:nvPr/>
          </p:nvSpPr>
          <p:spPr bwMode="auto">
            <a:xfrm flipH="1">
              <a:off x="5329743" y="3603087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4" name="Freeform 41"/>
            <p:cNvSpPr/>
            <p:nvPr/>
          </p:nvSpPr>
          <p:spPr bwMode="auto">
            <a:xfrm flipH="1">
              <a:off x="5333474" y="3603087"/>
              <a:ext cx="1865" cy="279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0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1D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5" name="Freeform 42"/>
            <p:cNvSpPr/>
            <p:nvPr/>
          </p:nvSpPr>
          <p:spPr bwMode="auto">
            <a:xfrm flipH="1">
              <a:off x="5333474" y="3603087"/>
              <a:ext cx="1865" cy="279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0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6" name="Freeform 43"/>
            <p:cNvSpPr>
              <a:spLocks noEditPoints="1"/>
            </p:cNvSpPr>
            <p:nvPr/>
          </p:nvSpPr>
          <p:spPr bwMode="auto">
            <a:xfrm flipH="1">
              <a:off x="5148816" y="3549937"/>
              <a:ext cx="145488" cy="22379"/>
            </a:xfrm>
            <a:custGeom>
              <a:avLst/>
              <a:gdLst>
                <a:gd name="T0" fmla="*/ 0 w 156"/>
                <a:gd name="T1" fmla="*/ 14 h 24"/>
                <a:gd name="T2" fmla="*/ 0 w 156"/>
                <a:gd name="T3" fmla="*/ 14 h 24"/>
                <a:gd name="T4" fmla="*/ 7 w 156"/>
                <a:gd name="T5" fmla="*/ 24 h 24"/>
                <a:gd name="T6" fmla="*/ 9 w 156"/>
                <a:gd name="T7" fmla="*/ 24 h 24"/>
                <a:gd name="T8" fmla="*/ 0 w 156"/>
                <a:gd name="T9" fmla="*/ 14 h 24"/>
                <a:gd name="T10" fmla="*/ 152 w 156"/>
                <a:gd name="T11" fmla="*/ 0 h 24"/>
                <a:gd name="T12" fmla="*/ 152 w 156"/>
                <a:gd name="T13" fmla="*/ 0 h 24"/>
                <a:gd name="T14" fmla="*/ 156 w 156"/>
                <a:gd name="T15" fmla="*/ 2 h 24"/>
                <a:gd name="T16" fmla="*/ 152 w 156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6" h="24">
                  <a:moveTo>
                    <a:pt x="0" y="14"/>
                  </a:moveTo>
                  <a:lnTo>
                    <a:pt x="0" y="14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0" y="14"/>
                  </a:lnTo>
                  <a:close/>
                  <a:moveTo>
                    <a:pt x="152" y="0"/>
                  </a:moveTo>
                  <a:lnTo>
                    <a:pt x="152" y="0"/>
                  </a:lnTo>
                  <a:lnTo>
                    <a:pt x="156" y="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7" name="Freeform 44"/>
            <p:cNvSpPr>
              <a:spLocks noEditPoints="1"/>
            </p:cNvSpPr>
            <p:nvPr/>
          </p:nvSpPr>
          <p:spPr bwMode="auto">
            <a:xfrm flipH="1">
              <a:off x="5148816" y="3549937"/>
              <a:ext cx="145488" cy="22379"/>
            </a:xfrm>
            <a:custGeom>
              <a:avLst/>
              <a:gdLst>
                <a:gd name="T0" fmla="*/ 0 w 156"/>
                <a:gd name="T1" fmla="*/ 14 h 24"/>
                <a:gd name="T2" fmla="*/ 0 w 156"/>
                <a:gd name="T3" fmla="*/ 14 h 24"/>
                <a:gd name="T4" fmla="*/ 7 w 156"/>
                <a:gd name="T5" fmla="*/ 24 h 24"/>
                <a:gd name="T6" fmla="*/ 9 w 156"/>
                <a:gd name="T7" fmla="*/ 24 h 24"/>
                <a:gd name="T8" fmla="*/ 0 w 156"/>
                <a:gd name="T9" fmla="*/ 14 h 24"/>
                <a:gd name="T10" fmla="*/ 152 w 156"/>
                <a:gd name="T11" fmla="*/ 0 h 24"/>
                <a:gd name="T12" fmla="*/ 152 w 156"/>
                <a:gd name="T13" fmla="*/ 0 h 24"/>
                <a:gd name="T14" fmla="*/ 156 w 156"/>
                <a:gd name="T15" fmla="*/ 2 h 24"/>
                <a:gd name="T16" fmla="*/ 152 w 156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6" h="24">
                  <a:moveTo>
                    <a:pt x="0" y="14"/>
                  </a:moveTo>
                  <a:lnTo>
                    <a:pt x="0" y="14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0" y="14"/>
                  </a:lnTo>
                  <a:moveTo>
                    <a:pt x="152" y="0"/>
                  </a:moveTo>
                  <a:lnTo>
                    <a:pt x="152" y="0"/>
                  </a:lnTo>
                  <a:lnTo>
                    <a:pt x="156" y="2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8" name="Freeform 45"/>
            <p:cNvSpPr/>
            <p:nvPr/>
          </p:nvSpPr>
          <p:spPr bwMode="auto">
            <a:xfrm flipH="1">
              <a:off x="5145086" y="3549937"/>
              <a:ext cx="149218" cy="22379"/>
            </a:xfrm>
            <a:custGeom>
              <a:avLst/>
              <a:gdLst>
                <a:gd name="T0" fmla="*/ 152 w 160"/>
                <a:gd name="T1" fmla="*/ 0 h 24"/>
                <a:gd name="T2" fmla="*/ 0 w 160"/>
                <a:gd name="T3" fmla="*/ 14 h 24"/>
                <a:gd name="T4" fmla="*/ 9 w 160"/>
                <a:gd name="T5" fmla="*/ 24 h 24"/>
                <a:gd name="T6" fmla="*/ 160 w 160"/>
                <a:gd name="T7" fmla="*/ 5 h 24"/>
                <a:gd name="T8" fmla="*/ 156 w 160"/>
                <a:gd name="T9" fmla="*/ 2 h 24"/>
                <a:gd name="T10" fmla="*/ 152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2" y="0"/>
                  </a:moveTo>
                  <a:lnTo>
                    <a:pt x="0" y="14"/>
                  </a:lnTo>
                  <a:lnTo>
                    <a:pt x="9" y="24"/>
                  </a:lnTo>
                  <a:lnTo>
                    <a:pt x="160" y="5"/>
                  </a:lnTo>
                  <a:lnTo>
                    <a:pt x="156" y="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9" name="Freeform 46"/>
            <p:cNvSpPr/>
            <p:nvPr/>
          </p:nvSpPr>
          <p:spPr bwMode="auto">
            <a:xfrm flipH="1">
              <a:off x="5145086" y="3549937"/>
              <a:ext cx="149218" cy="22379"/>
            </a:xfrm>
            <a:custGeom>
              <a:avLst/>
              <a:gdLst>
                <a:gd name="T0" fmla="*/ 152 w 160"/>
                <a:gd name="T1" fmla="*/ 0 h 24"/>
                <a:gd name="T2" fmla="*/ 0 w 160"/>
                <a:gd name="T3" fmla="*/ 14 h 24"/>
                <a:gd name="T4" fmla="*/ 9 w 160"/>
                <a:gd name="T5" fmla="*/ 24 h 24"/>
                <a:gd name="T6" fmla="*/ 160 w 160"/>
                <a:gd name="T7" fmla="*/ 5 h 24"/>
                <a:gd name="T8" fmla="*/ 156 w 160"/>
                <a:gd name="T9" fmla="*/ 2 h 24"/>
                <a:gd name="T10" fmla="*/ 152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2" y="0"/>
                  </a:moveTo>
                  <a:lnTo>
                    <a:pt x="0" y="14"/>
                  </a:lnTo>
                  <a:lnTo>
                    <a:pt x="9" y="24"/>
                  </a:lnTo>
                  <a:lnTo>
                    <a:pt x="160" y="5"/>
                  </a:lnTo>
                  <a:lnTo>
                    <a:pt x="156" y="2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0" name="Freeform 47"/>
            <p:cNvSpPr/>
            <p:nvPr/>
          </p:nvSpPr>
          <p:spPr bwMode="auto">
            <a:xfrm flipH="1">
              <a:off x="5287776" y="3562992"/>
              <a:ext cx="11191" cy="9325"/>
            </a:xfrm>
            <a:custGeom>
              <a:avLst/>
              <a:gdLst>
                <a:gd name="T0" fmla="*/ 5 w 12"/>
                <a:gd name="T1" fmla="*/ 0 h 10"/>
                <a:gd name="T2" fmla="*/ 0 w 12"/>
                <a:gd name="T3" fmla="*/ 2 h 10"/>
                <a:gd name="T4" fmla="*/ 7 w 12"/>
                <a:gd name="T5" fmla="*/ 10 h 10"/>
                <a:gd name="T6" fmla="*/ 12 w 12"/>
                <a:gd name="T7" fmla="*/ 10 h 10"/>
                <a:gd name="T8" fmla="*/ 5 w 1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5" y="0"/>
                  </a:moveTo>
                  <a:lnTo>
                    <a:pt x="0" y="2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01D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1" name="Freeform 48"/>
            <p:cNvSpPr/>
            <p:nvPr/>
          </p:nvSpPr>
          <p:spPr bwMode="auto">
            <a:xfrm flipH="1">
              <a:off x="5287776" y="3562992"/>
              <a:ext cx="11191" cy="9325"/>
            </a:xfrm>
            <a:custGeom>
              <a:avLst/>
              <a:gdLst>
                <a:gd name="T0" fmla="*/ 5 w 12"/>
                <a:gd name="T1" fmla="*/ 0 h 10"/>
                <a:gd name="T2" fmla="*/ 0 w 12"/>
                <a:gd name="T3" fmla="*/ 2 h 10"/>
                <a:gd name="T4" fmla="*/ 7 w 12"/>
                <a:gd name="T5" fmla="*/ 10 h 10"/>
                <a:gd name="T6" fmla="*/ 12 w 12"/>
                <a:gd name="T7" fmla="*/ 10 h 10"/>
                <a:gd name="T8" fmla="*/ 5 w 1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5" y="0"/>
                  </a:moveTo>
                  <a:lnTo>
                    <a:pt x="0" y="2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803707" y="4959508"/>
            <a:ext cx="1421652" cy="1420029"/>
            <a:chOff x="6073970" y="3409136"/>
            <a:chExt cx="1010953" cy="1009854"/>
          </a:xfrm>
        </p:grpSpPr>
        <p:sp>
          <p:nvSpPr>
            <p:cNvPr id="63" name="Freeform 49"/>
            <p:cNvSpPr/>
            <p:nvPr/>
          </p:nvSpPr>
          <p:spPr bwMode="auto">
            <a:xfrm flipH="1">
              <a:off x="6259560" y="4151374"/>
              <a:ext cx="141757" cy="267616"/>
            </a:xfrm>
            <a:custGeom>
              <a:avLst/>
              <a:gdLst>
                <a:gd name="T0" fmla="*/ 22 w 152"/>
                <a:gd name="T1" fmla="*/ 0 h 287"/>
                <a:gd name="T2" fmla="*/ 0 w 152"/>
                <a:gd name="T3" fmla="*/ 149 h 287"/>
                <a:gd name="T4" fmla="*/ 140 w 152"/>
                <a:gd name="T5" fmla="*/ 287 h 287"/>
                <a:gd name="T6" fmla="*/ 152 w 152"/>
                <a:gd name="T7" fmla="*/ 132 h 287"/>
                <a:gd name="T8" fmla="*/ 22 w 152"/>
                <a:gd name="T9" fmla="*/ 0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7">
                  <a:moveTo>
                    <a:pt x="22" y="0"/>
                  </a:moveTo>
                  <a:lnTo>
                    <a:pt x="0" y="149"/>
                  </a:lnTo>
                  <a:lnTo>
                    <a:pt x="140" y="287"/>
                  </a:lnTo>
                  <a:lnTo>
                    <a:pt x="152" y="13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4" name="Freeform 50"/>
            <p:cNvSpPr/>
            <p:nvPr/>
          </p:nvSpPr>
          <p:spPr bwMode="auto">
            <a:xfrm flipH="1">
              <a:off x="6259560" y="4151374"/>
              <a:ext cx="141757" cy="267616"/>
            </a:xfrm>
            <a:custGeom>
              <a:avLst/>
              <a:gdLst>
                <a:gd name="T0" fmla="*/ 22 w 152"/>
                <a:gd name="T1" fmla="*/ 0 h 287"/>
                <a:gd name="T2" fmla="*/ 0 w 152"/>
                <a:gd name="T3" fmla="*/ 149 h 287"/>
                <a:gd name="T4" fmla="*/ 140 w 152"/>
                <a:gd name="T5" fmla="*/ 287 h 287"/>
                <a:gd name="T6" fmla="*/ 152 w 152"/>
                <a:gd name="T7" fmla="*/ 132 h 287"/>
                <a:gd name="T8" fmla="*/ 22 w 152"/>
                <a:gd name="T9" fmla="*/ 0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7">
                  <a:moveTo>
                    <a:pt x="22" y="0"/>
                  </a:moveTo>
                  <a:lnTo>
                    <a:pt x="0" y="149"/>
                  </a:lnTo>
                  <a:lnTo>
                    <a:pt x="140" y="287"/>
                  </a:lnTo>
                  <a:lnTo>
                    <a:pt x="152" y="132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5" name="Freeform 51"/>
            <p:cNvSpPr/>
            <p:nvPr/>
          </p:nvSpPr>
          <p:spPr bwMode="auto">
            <a:xfrm flipH="1">
              <a:off x="6073970" y="4091697"/>
              <a:ext cx="267660" cy="141734"/>
            </a:xfrm>
            <a:custGeom>
              <a:avLst/>
              <a:gdLst>
                <a:gd name="T0" fmla="*/ 0 w 287"/>
                <a:gd name="T1" fmla="*/ 22 h 152"/>
                <a:gd name="T2" fmla="*/ 151 w 287"/>
                <a:gd name="T3" fmla="*/ 0 h 152"/>
                <a:gd name="T4" fmla="*/ 287 w 287"/>
                <a:gd name="T5" fmla="*/ 140 h 152"/>
                <a:gd name="T6" fmla="*/ 133 w 287"/>
                <a:gd name="T7" fmla="*/ 152 h 152"/>
                <a:gd name="T8" fmla="*/ 0 w 287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7" h="152">
                  <a:moveTo>
                    <a:pt x="0" y="22"/>
                  </a:moveTo>
                  <a:lnTo>
                    <a:pt x="151" y="0"/>
                  </a:lnTo>
                  <a:lnTo>
                    <a:pt x="287" y="140"/>
                  </a:lnTo>
                  <a:lnTo>
                    <a:pt x="133" y="15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6" name="Freeform 52"/>
            <p:cNvSpPr/>
            <p:nvPr/>
          </p:nvSpPr>
          <p:spPr bwMode="auto">
            <a:xfrm flipH="1">
              <a:off x="6073970" y="4091697"/>
              <a:ext cx="267660" cy="141734"/>
            </a:xfrm>
            <a:custGeom>
              <a:avLst/>
              <a:gdLst>
                <a:gd name="T0" fmla="*/ 0 w 287"/>
                <a:gd name="T1" fmla="*/ 22 h 152"/>
                <a:gd name="T2" fmla="*/ 151 w 287"/>
                <a:gd name="T3" fmla="*/ 0 h 152"/>
                <a:gd name="T4" fmla="*/ 287 w 287"/>
                <a:gd name="T5" fmla="*/ 140 h 152"/>
                <a:gd name="T6" fmla="*/ 133 w 287"/>
                <a:gd name="T7" fmla="*/ 152 h 152"/>
                <a:gd name="T8" fmla="*/ 0 w 287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7" h="152">
                  <a:moveTo>
                    <a:pt x="0" y="22"/>
                  </a:moveTo>
                  <a:lnTo>
                    <a:pt x="151" y="0"/>
                  </a:lnTo>
                  <a:lnTo>
                    <a:pt x="287" y="140"/>
                  </a:lnTo>
                  <a:lnTo>
                    <a:pt x="133" y="152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7" name="Freeform 53"/>
            <p:cNvSpPr/>
            <p:nvPr/>
          </p:nvSpPr>
          <p:spPr bwMode="auto">
            <a:xfrm flipH="1">
              <a:off x="6342563" y="4189605"/>
              <a:ext cx="0" cy="186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8" name="Freeform 54"/>
            <p:cNvSpPr/>
            <p:nvPr/>
          </p:nvSpPr>
          <p:spPr bwMode="auto">
            <a:xfrm flipH="1">
              <a:off x="6342563" y="4189605"/>
              <a:ext cx="0" cy="186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9" name="Freeform 55"/>
            <p:cNvSpPr/>
            <p:nvPr/>
          </p:nvSpPr>
          <p:spPr bwMode="auto">
            <a:xfrm flipH="1">
              <a:off x="6337899" y="4189605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1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0" name="Freeform 56"/>
            <p:cNvSpPr/>
            <p:nvPr/>
          </p:nvSpPr>
          <p:spPr bwMode="auto">
            <a:xfrm flipH="1">
              <a:off x="6337899" y="4189605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1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1" y="2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1" name="Freeform 57"/>
            <p:cNvSpPr>
              <a:spLocks noEditPoints="1"/>
            </p:cNvSpPr>
            <p:nvPr/>
          </p:nvSpPr>
          <p:spPr bwMode="auto">
            <a:xfrm flipH="1">
              <a:off x="6300595" y="4230633"/>
              <a:ext cx="20518" cy="145464"/>
            </a:xfrm>
            <a:custGeom>
              <a:avLst/>
              <a:gdLst>
                <a:gd name="T0" fmla="*/ 0 w 22"/>
                <a:gd name="T1" fmla="*/ 148 h 156"/>
                <a:gd name="T2" fmla="*/ 0 w 22"/>
                <a:gd name="T3" fmla="*/ 148 h 156"/>
                <a:gd name="T4" fmla="*/ 8 w 22"/>
                <a:gd name="T5" fmla="*/ 156 h 156"/>
                <a:gd name="T6" fmla="*/ 8 w 22"/>
                <a:gd name="T7" fmla="*/ 156 h 156"/>
                <a:gd name="T8" fmla="*/ 0 w 22"/>
                <a:gd name="T9" fmla="*/ 148 h 156"/>
                <a:gd name="T10" fmla="*/ 21 w 22"/>
                <a:gd name="T11" fmla="*/ 0 h 156"/>
                <a:gd name="T12" fmla="*/ 21 w 22"/>
                <a:gd name="T13" fmla="*/ 0 h 156"/>
                <a:gd name="T14" fmla="*/ 22 w 22"/>
                <a:gd name="T15" fmla="*/ 3 h 156"/>
                <a:gd name="T16" fmla="*/ 21 w 22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56">
                  <a:moveTo>
                    <a:pt x="0" y="148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0" y="148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2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2" name="Freeform 58"/>
            <p:cNvSpPr>
              <a:spLocks noEditPoints="1"/>
            </p:cNvSpPr>
            <p:nvPr/>
          </p:nvSpPr>
          <p:spPr bwMode="auto">
            <a:xfrm flipH="1">
              <a:off x="6300595" y="4230633"/>
              <a:ext cx="20518" cy="145464"/>
            </a:xfrm>
            <a:custGeom>
              <a:avLst/>
              <a:gdLst>
                <a:gd name="T0" fmla="*/ 0 w 22"/>
                <a:gd name="T1" fmla="*/ 148 h 156"/>
                <a:gd name="T2" fmla="*/ 0 w 22"/>
                <a:gd name="T3" fmla="*/ 148 h 156"/>
                <a:gd name="T4" fmla="*/ 8 w 22"/>
                <a:gd name="T5" fmla="*/ 156 h 156"/>
                <a:gd name="T6" fmla="*/ 8 w 22"/>
                <a:gd name="T7" fmla="*/ 156 h 156"/>
                <a:gd name="T8" fmla="*/ 0 w 22"/>
                <a:gd name="T9" fmla="*/ 148 h 156"/>
                <a:gd name="T10" fmla="*/ 21 w 22"/>
                <a:gd name="T11" fmla="*/ 0 h 156"/>
                <a:gd name="T12" fmla="*/ 21 w 22"/>
                <a:gd name="T13" fmla="*/ 0 h 156"/>
                <a:gd name="T14" fmla="*/ 22 w 22"/>
                <a:gd name="T15" fmla="*/ 3 h 156"/>
                <a:gd name="T16" fmla="*/ 21 w 22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56">
                  <a:moveTo>
                    <a:pt x="0" y="148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0" y="148"/>
                  </a:lnTo>
                  <a:moveTo>
                    <a:pt x="21" y="0"/>
                  </a:moveTo>
                  <a:lnTo>
                    <a:pt x="21" y="0"/>
                  </a:lnTo>
                  <a:lnTo>
                    <a:pt x="22" y="3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3" name="Freeform 59"/>
            <p:cNvSpPr/>
            <p:nvPr/>
          </p:nvSpPr>
          <p:spPr bwMode="auto">
            <a:xfrm flipH="1">
              <a:off x="6296864" y="4230633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4" name="Freeform 60"/>
            <p:cNvSpPr/>
            <p:nvPr/>
          </p:nvSpPr>
          <p:spPr bwMode="auto">
            <a:xfrm flipH="1">
              <a:off x="6296864" y="4230633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5" name="Freeform 61"/>
            <p:cNvSpPr>
              <a:spLocks noEditPoints="1"/>
            </p:cNvSpPr>
            <p:nvPr/>
          </p:nvSpPr>
          <p:spPr bwMode="auto">
            <a:xfrm flipH="1">
              <a:off x="6115005" y="4177483"/>
              <a:ext cx="151084" cy="22379"/>
            </a:xfrm>
            <a:custGeom>
              <a:avLst/>
              <a:gdLst>
                <a:gd name="T0" fmla="*/ 7 w 162"/>
                <a:gd name="T1" fmla="*/ 16 h 24"/>
                <a:gd name="T2" fmla="*/ 0 w 162"/>
                <a:gd name="T3" fmla="*/ 16 h 24"/>
                <a:gd name="T4" fmla="*/ 7 w 162"/>
                <a:gd name="T5" fmla="*/ 24 h 24"/>
                <a:gd name="T6" fmla="*/ 15 w 162"/>
                <a:gd name="T7" fmla="*/ 24 h 24"/>
                <a:gd name="T8" fmla="*/ 7 w 162"/>
                <a:gd name="T9" fmla="*/ 16 h 24"/>
                <a:gd name="T10" fmla="*/ 160 w 162"/>
                <a:gd name="T11" fmla="*/ 0 h 24"/>
                <a:gd name="T12" fmla="*/ 160 w 162"/>
                <a:gd name="T13" fmla="*/ 0 h 24"/>
                <a:gd name="T14" fmla="*/ 162 w 162"/>
                <a:gd name="T15" fmla="*/ 2 h 24"/>
                <a:gd name="T16" fmla="*/ 160 w 162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2" h="24">
                  <a:moveTo>
                    <a:pt x="7" y="16"/>
                  </a:moveTo>
                  <a:lnTo>
                    <a:pt x="0" y="16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6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62" y="2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6" name="Freeform 62"/>
            <p:cNvSpPr>
              <a:spLocks noEditPoints="1"/>
            </p:cNvSpPr>
            <p:nvPr/>
          </p:nvSpPr>
          <p:spPr bwMode="auto">
            <a:xfrm flipH="1">
              <a:off x="6115005" y="4177483"/>
              <a:ext cx="151084" cy="22379"/>
            </a:xfrm>
            <a:custGeom>
              <a:avLst/>
              <a:gdLst>
                <a:gd name="T0" fmla="*/ 7 w 162"/>
                <a:gd name="T1" fmla="*/ 16 h 24"/>
                <a:gd name="T2" fmla="*/ 0 w 162"/>
                <a:gd name="T3" fmla="*/ 16 h 24"/>
                <a:gd name="T4" fmla="*/ 7 w 162"/>
                <a:gd name="T5" fmla="*/ 24 h 24"/>
                <a:gd name="T6" fmla="*/ 15 w 162"/>
                <a:gd name="T7" fmla="*/ 24 h 24"/>
                <a:gd name="T8" fmla="*/ 7 w 162"/>
                <a:gd name="T9" fmla="*/ 16 h 24"/>
                <a:gd name="T10" fmla="*/ 160 w 162"/>
                <a:gd name="T11" fmla="*/ 0 h 24"/>
                <a:gd name="T12" fmla="*/ 160 w 162"/>
                <a:gd name="T13" fmla="*/ 0 h 24"/>
                <a:gd name="T14" fmla="*/ 162 w 162"/>
                <a:gd name="T15" fmla="*/ 2 h 24"/>
                <a:gd name="T16" fmla="*/ 160 w 162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2" h="24">
                  <a:moveTo>
                    <a:pt x="7" y="16"/>
                  </a:moveTo>
                  <a:lnTo>
                    <a:pt x="0" y="16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6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62" y="2"/>
                  </a:lnTo>
                  <a:lnTo>
                    <a:pt x="1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7" name="Freeform 63"/>
            <p:cNvSpPr/>
            <p:nvPr/>
          </p:nvSpPr>
          <p:spPr bwMode="auto">
            <a:xfrm flipH="1">
              <a:off x="6112207" y="4177483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6 h 24"/>
                <a:gd name="T4" fmla="*/ 8 w 158"/>
                <a:gd name="T5" fmla="*/ 24 h 24"/>
                <a:gd name="T6" fmla="*/ 158 w 158"/>
                <a:gd name="T7" fmla="*/ 7 h 24"/>
                <a:gd name="T8" fmla="*/ 155 w 158"/>
                <a:gd name="T9" fmla="*/ 2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58" y="7"/>
                  </a:lnTo>
                  <a:lnTo>
                    <a:pt x="155" y="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8" name="Freeform 64"/>
            <p:cNvSpPr/>
            <p:nvPr/>
          </p:nvSpPr>
          <p:spPr bwMode="auto">
            <a:xfrm flipH="1">
              <a:off x="6112207" y="4177483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6 h 24"/>
                <a:gd name="T4" fmla="*/ 8 w 158"/>
                <a:gd name="T5" fmla="*/ 24 h 24"/>
                <a:gd name="T6" fmla="*/ 158 w 158"/>
                <a:gd name="T7" fmla="*/ 7 h 24"/>
                <a:gd name="T8" fmla="*/ 155 w 158"/>
                <a:gd name="T9" fmla="*/ 2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58" y="7"/>
                  </a:lnTo>
                  <a:lnTo>
                    <a:pt x="155" y="2"/>
                  </a:lnTo>
                  <a:lnTo>
                    <a:pt x="1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9" name="Freeform 65"/>
            <p:cNvSpPr>
              <a:spLocks noEditPoints="1"/>
            </p:cNvSpPr>
            <p:nvPr/>
          </p:nvSpPr>
          <p:spPr bwMode="auto">
            <a:xfrm flipH="1">
              <a:off x="6163501" y="4130860"/>
              <a:ext cx="150151" cy="22379"/>
            </a:xfrm>
            <a:custGeom>
              <a:avLst/>
              <a:gdLst>
                <a:gd name="T0" fmla="*/ 7 w 161"/>
                <a:gd name="T1" fmla="*/ 15 h 24"/>
                <a:gd name="T2" fmla="*/ 0 w 161"/>
                <a:gd name="T3" fmla="*/ 15 h 24"/>
                <a:gd name="T4" fmla="*/ 9 w 161"/>
                <a:gd name="T5" fmla="*/ 24 h 24"/>
                <a:gd name="T6" fmla="*/ 14 w 161"/>
                <a:gd name="T7" fmla="*/ 22 h 24"/>
                <a:gd name="T8" fmla="*/ 7 w 161"/>
                <a:gd name="T9" fmla="*/ 15 h 24"/>
                <a:gd name="T10" fmla="*/ 161 w 161"/>
                <a:gd name="T11" fmla="*/ 0 h 24"/>
                <a:gd name="T12" fmla="*/ 161 w 161"/>
                <a:gd name="T13" fmla="*/ 0 h 24"/>
                <a:gd name="T14" fmla="*/ 161 w 161"/>
                <a:gd name="T15" fmla="*/ 0 h 24"/>
                <a:gd name="T16" fmla="*/ 161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7" y="15"/>
                  </a:moveTo>
                  <a:lnTo>
                    <a:pt x="0" y="15"/>
                  </a:lnTo>
                  <a:lnTo>
                    <a:pt x="9" y="24"/>
                  </a:lnTo>
                  <a:lnTo>
                    <a:pt x="14" y="22"/>
                  </a:lnTo>
                  <a:lnTo>
                    <a:pt x="7" y="15"/>
                  </a:lnTo>
                  <a:close/>
                  <a:moveTo>
                    <a:pt x="161" y="0"/>
                  </a:moveTo>
                  <a:lnTo>
                    <a:pt x="161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0" name="Freeform 66"/>
            <p:cNvSpPr>
              <a:spLocks noEditPoints="1"/>
            </p:cNvSpPr>
            <p:nvPr/>
          </p:nvSpPr>
          <p:spPr bwMode="auto">
            <a:xfrm flipH="1">
              <a:off x="6163501" y="4130860"/>
              <a:ext cx="150151" cy="22379"/>
            </a:xfrm>
            <a:custGeom>
              <a:avLst/>
              <a:gdLst>
                <a:gd name="T0" fmla="*/ 7 w 161"/>
                <a:gd name="T1" fmla="*/ 15 h 24"/>
                <a:gd name="T2" fmla="*/ 0 w 161"/>
                <a:gd name="T3" fmla="*/ 15 h 24"/>
                <a:gd name="T4" fmla="*/ 9 w 161"/>
                <a:gd name="T5" fmla="*/ 24 h 24"/>
                <a:gd name="T6" fmla="*/ 14 w 161"/>
                <a:gd name="T7" fmla="*/ 22 h 24"/>
                <a:gd name="T8" fmla="*/ 7 w 161"/>
                <a:gd name="T9" fmla="*/ 15 h 24"/>
                <a:gd name="T10" fmla="*/ 161 w 161"/>
                <a:gd name="T11" fmla="*/ 0 h 24"/>
                <a:gd name="T12" fmla="*/ 161 w 161"/>
                <a:gd name="T13" fmla="*/ 0 h 24"/>
                <a:gd name="T14" fmla="*/ 161 w 161"/>
                <a:gd name="T15" fmla="*/ 0 h 24"/>
                <a:gd name="T16" fmla="*/ 161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7" y="15"/>
                  </a:moveTo>
                  <a:lnTo>
                    <a:pt x="0" y="15"/>
                  </a:lnTo>
                  <a:lnTo>
                    <a:pt x="9" y="24"/>
                  </a:lnTo>
                  <a:lnTo>
                    <a:pt x="14" y="22"/>
                  </a:lnTo>
                  <a:lnTo>
                    <a:pt x="7" y="15"/>
                  </a:lnTo>
                  <a:moveTo>
                    <a:pt x="161" y="0"/>
                  </a:moveTo>
                  <a:lnTo>
                    <a:pt x="1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1" name="Freeform 67"/>
            <p:cNvSpPr/>
            <p:nvPr/>
          </p:nvSpPr>
          <p:spPr bwMode="auto">
            <a:xfrm flipH="1">
              <a:off x="6157905" y="4130860"/>
              <a:ext cx="149218" cy="20514"/>
            </a:xfrm>
            <a:custGeom>
              <a:avLst/>
              <a:gdLst>
                <a:gd name="T0" fmla="*/ 154 w 160"/>
                <a:gd name="T1" fmla="*/ 0 h 22"/>
                <a:gd name="T2" fmla="*/ 0 w 160"/>
                <a:gd name="T3" fmla="*/ 15 h 22"/>
                <a:gd name="T4" fmla="*/ 7 w 160"/>
                <a:gd name="T5" fmla="*/ 22 h 22"/>
                <a:gd name="T6" fmla="*/ 160 w 160"/>
                <a:gd name="T7" fmla="*/ 6 h 22"/>
                <a:gd name="T8" fmla="*/ 154 w 160"/>
                <a:gd name="T9" fmla="*/ 0 h 22"/>
                <a:gd name="T10" fmla="*/ 154 w 160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2">
                  <a:moveTo>
                    <a:pt x="154" y="0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160" y="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2" name="Freeform 68"/>
            <p:cNvSpPr/>
            <p:nvPr/>
          </p:nvSpPr>
          <p:spPr bwMode="auto">
            <a:xfrm flipH="1">
              <a:off x="6157905" y="4130860"/>
              <a:ext cx="149218" cy="20514"/>
            </a:xfrm>
            <a:custGeom>
              <a:avLst/>
              <a:gdLst>
                <a:gd name="T0" fmla="*/ 154 w 160"/>
                <a:gd name="T1" fmla="*/ 0 h 22"/>
                <a:gd name="T2" fmla="*/ 0 w 160"/>
                <a:gd name="T3" fmla="*/ 15 h 22"/>
                <a:gd name="T4" fmla="*/ 7 w 160"/>
                <a:gd name="T5" fmla="*/ 22 h 22"/>
                <a:gd name="T6" fmla="*/ 160 w 160"/>
                <a:gd name="T7" fmla="*/ 6 h 22"/>
                <a:gd name="T8" fmla="*/ 154 w 160"/>
                <a:gd name="T9" fmla="*/ 0 h 22"/>
                <a:gd name="T10" fmla="*/ 154 w 160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2">
                  <a:moveTo>
                    <a:pt x="154" y="0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160" y="6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3" name="Freeform 69"/>
            <p:cNvSpPr/>
            <p:nvPr/>
          </p:nvSpPr>
          <p:spPr bwMode="auto">
            <a:xfrm flipH="1">
              <a:off x="6217592" y="3409136"/>
              <a:ext cx="867331" cy="865323"/>
            </a:xfrm>
            <a:custGeom>
              <a:avLst/>
              <a:gdLst>
                <a:gd name="T0" fmla="*/ 81 w 507"/>
                <a:gd name="T1" fmla="*/ 33 h 506"/>
                <a:gd name="T2" fmla="*/ 81 w 507"/>
                <a:gd name="T3" fmla="*/ 33 h 506"/>
                <a:gd name="T4" fmla="*/ 0 w 507"/>
                <a:gd name="T5" fmla="*/ 0 h 506"/>
                <a:gd name="T6" fmla="*/ 35 w 507"/>
                <a:gd name="T7" fmla="*/ 81 h 506"/>
                <a:gd name="T8" fmla="*/ 35 w 507"/>
                <a:gd name="T9" fmla="*/ 81 h 506"/>
                <a:gd name="T10" fmla="*/ 886 w 507"/>
                <a:gd name="T11" fmla="*/ 928 h 506"/>
                <a:gd name="T12" fmla="*/ 930 w 507"/>
                <a:gd name="T13" fmla="*/ 884 h 506"/>
                <a:gd name="T14" fmla="*/ 81 w 507"/>
                <a:gd name="T15" fmla="*/ 33 h 5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7" h="506">
                  <a:moveTo>
                    <a:pt x="44" y="18"/>
                  </a:moveTo>
                  <a:cubicBezTo>
                    <a:pt x="44" y="18"/>
                    <a:pt x="44" y="18"/>
                    <a:pt x="44" y="18"/>
                  </a:cubicBezTo>
                  <a:cubicBezTo>
                    <a:pt x="40" y="14"/>
                    <a:pt x="0" y="0"/>
                    <a:pt x="0" y="0"/>
                  </a:cubicBezTo>
                  <a:cubicBezTo>
                    <a:pt x="0" y="0"/>
                    <a:pt x="16" y="40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483" y="506"/>
                    <a:pt x="483" y="506"/>
                    <a:pt x="483" y="506"/>
                  </a:cubicBezTo>
                  <a:cubicBezTo>
                    <a:pt x="507" y="482"/>
                    <a:pt x="507" y="482"/>
                    <a:pt x="507" y="482"/>
                  </a:cubicBezTo>
                  <a:lnTo>
                    <a:pt x="44" y="18"/>
                  </a:lnTo>
                  <a:close/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84" name="Oval 70"/>
          <p:cNvSpPr>
            <a:spLocks noChangeArrowheads="1"/>
          </p:cNvSpPr>
          <p:nvPr/>
        </p:nvSpPr>
        <p:spPr bwMode="auto">
          <a:xfrm flipH="1">
            <a:off x="8920035" y="1656265"/>
            <a:ext cx="3030851" cy="302756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6420" tIns="48210" rIns="96420" bIns="48210"/>
          <a:lstStyle/>
          <a:p>
            <a:pPr defTabSz="963930" fontAlgn="auto">
              <a:spcBef>
                <a:spcPct val="0"/>
              </a:spcBef>
              <a:spcAft>
                <a:spcPct val="0"/>
              </a:spcAft>
            </a:pPr>
            <a:endParaRPr lang="zh-CN" altLang="zh-CN" sz="2500">
              <a:solidFill>
                <a:srgbClr val="393939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5" name="Oval 71"/>
          <p:cNvSpPr>
            <a:spLocks noChangeArrowheads="1"/>
          </p:cNvSpPr>
          <p:nvPr/>
        </p:nvSpPr>
        <p:spPr bwMode="auto">
          <a:xfrm flipH="1">
            <a:off x="9230861" y="1967019"/>
            <a:ext cx="2410517" cy="240736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6420" tIns="48210" rIns="96420" bIns="48210"/>
          <a:lstStyle/>
          <a:p>
            <a:pPr defTabSz="963930" fontAlgn="auto">
              <a:spcBef>
                <a:spcPct val="0"/>
              </a:spcBef>
              <a:spcAft>
                <a:spcPct val="0"/>
              </a:spcAft>
            </a:pPr>
            <a:endParaRPr lang="zh-CN" altLang="zh-CN" sz="2500">
              <a:solidFill>
                <a:srgbClr val="393939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6" name="Freeform 72"/>
          <p:cNvSpPr>
            <a:spLocks noEditPoints="1"/>
          </p:cNvSpPr>
          <p:nvPr/>
        </p:nvSpPr>
        <p:spPr bwMode="auto">
          <a:xfrm flipH="1">
            <a:off x="9174464" y="1909324"/>
            <a:ext cx="2521994" cy="2522750"/>
          </a:xfrm>
          <a:custGeom>
            <a:avLst/>
            <a:gdLst>
              <a:gd name="T0" fmla="*/ 524 w 1048"/>
              <a:gd name="T1" fmla="*/ 0 h 1049"/>
              <a:gd name="T2" fmla="*/ 0 w 1048"/>
              <a:gd name="T3" fmla="*/ 525 h 1049"/>
              <a:gd name="T4" fmla="*/ 506 w 1048"/>
              <a:gd name="T5" fmla="*/ 1049 h 1049"/>
              <a:gd name="T6" fmla="*/ 524 w 1048"/>
              <a:gd name="T7" fmla="*/ 1049 h 1049"/>
              <a:gd name="T8" fmla="*/ 547 w 1048"/>
              <a:gd name="T9" fmla="*/ 1048 h 1049"/>
              <a:gd name="T10" fmla="*/ 1048 w 1048"/>
              <a:gd name="T11" fmla="*/ 525 h 1049"/>
              <a:gd name="T12" fmla="*/ 524 w 1048"/>
              <a:gd name="T13" fmla="*/ 0 h 1049"/>
              <a:gd name="T14" fmla="*/ 547 w 1048"/>
              <a:gd name="T15" fmla="*/ 1001 h 1049"/>
              <a:gd name="T16" fmla="*/ 524 w 1048"/>
              <a:gd name="T17" fmla="*/ 1002 h 1049"/>
              <a:gd name="T18" fmla="*/ 506 w 1048"/>
              <a:gd name="T19" fmla="*/ 1002 h 1049"/>
              <a:gd name="T20" fmla="*/ 47 w 1048"/>
              <a:gd name="T21" fmla="*/ 525 h 1049"/>
              <a:gd name="T22" fmla="*/ 524 w 1048"/>
              <a:gd name="T23" fmla="*/ 47 h 1049"/>
              <a:gd name="T24" fmla="*/ 1002 w 1048"/>
              <a:gd name="T25" fmla="*/ 525 h 1049"/>
              <a:gd name="T26" fmla="*/ 547 w 1048"/>
              <a:gd name="T27" fmla="*/ 1001 h 1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48" h="1049">
                <a:moveTo>
                  <a:pt x="524" y="0"/>
                </a:moveTo>
                <a:cubicBezTo>
                  <a:pt x="235" y="0"/>
                  <a:pt x="0" y="235"/>
                  <a:pt x="0" y="525"/>
                </a:cubicBezTo>
                <a:cubicBezTo>
                  <a:pt x="0" y="808"/>
                  <a:pt x="225" y="1039"/>
                  <a:pt x="506" y="1049"/>
                </a:cubicBezTo>
                <a:cubicBezTo>
                  <a:pt x="512" y="1049"/>
                  <a:pt x="518" y="1049"/>
                  <a:pt x="524" y="1049"/>
                </a:cubicBezTo>
                <a:cubicBezTo>
                  <a:pt x="532" y="1049"/>
                  <a:pt x="539" y="1049"/>
                  <a:pt x="547" y="1048"/>
                </a:cubicBezTo>
                <a:cubicBezTo>
                  <a:pt x="826" y="1036"/>
                  <a:pt x="1048" y="806"/>
                  <a:pt x="1048" y="525"/>
                </a:cubicBezTo>
                <a:cubicBezTo>
                  <a:pt x="1048" y="235"/>
                  <a:pt x="813" y="0"/>
                  <a:pt x="524" y="0"/>
                </a:cubicBezTo>
                <a:moveTo>
                  <a:pt x="547" y="1001"/>
                </a:moveTo>
                <a:cubicBezTo>
                  <a:pt x="539" y="1002"/>
                  <a:pt x="532" y="1002"/>
                  <a:pt x="524" y="1002"/>
                </a:cubicBezTo>
                <a:cubicBezTo>
                  <a:pt x="518" y="1002"/>
                  <a:pt x="512" y="1002"/>
                  <a:pt x="506" y="1002"/>
                </a:cubicBezTo>
                <a:cubicBezTo>
                  <a:pt x="251" y="992"/>
                  <a:pt x="47" y="782"/>
                  <a:pt x="47" y="525"/>
                </a:cubicBezTo>
                <a:cubicBezTo>
                  <a:pt x="47" y="261"/>
                  <a:pt x="261" y="47"/>
                  <a:pt x="524" y="47"/>
                </a:cubicBezTo>
                <a:cubicBezTo>
                  <a:pt x="788" y="47"/>
                  <a:pt x="1002" y="261"/>
                  <a:pt x="1002" y="525"/>
                </a:cubicBezTo>
                <a:cubicBezTo>
                  <a:pt x="1002" y="780"/>
                  <a:pt x="800" y="989"/>
                  <a:pt x="547" y="1001"/>
                </a:cubicBezTo>
              </a:path>
            </a:pathLst>
          </a:custGeom>
          <a:solidFill>
            <a:srgbClr val="375D81"/>
          </a:solidFill>
          <a:ln>
            <a:noFill/>
          </a:ln>
        </p:spPr>
        <p:txBody>
          <a:bodyPr lIns="96420" tIns="48210" rIns="96420" bIns="48210"/>
          <a:lstStyle/>
          <a:p>
            <a:pPr defTabSz="963930" fontAlgn="auto">
              <a:spcBef>
                <a:spcPct val="0"/>
              </a:spcBef>
              <a:spcAft>
                <a:spcPct val="0"/>
              </a:spcAft>
              <a:defRPr/>
            </a:pPr>
            <a:endParaRPr lang="en-US" sz="2500">
              <a:solidFill>
                <a:srgbClr val="393939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7" name="Freeform 73"/>
          <p:cNvSpPr>
            <a:spLocks noEditPoints="1"/>
          </p:cNvSpPr>
          <p:nvPr/>
        </p:nvSpPr>
        <p:spPr bwMode="auto">
          <a:xfrm flipH="1">
            <a:off x="9459059" y="2197788"/>
            <a:ext cx="1952808" cy="1945821"/>
          </a:xfrm>
          <a:custGeom>
            <a:avLst/>
            <a:gdLst>
              <a:gd name="T0" fmla="*/ 745 w 812"/>
              <a:gd name="T1" fmla="*/ 0 h 809"/>
              <a:gd name="T2" fmla="*/ 0 w 812"/>
              <a:gd name="T3" fmla="*/ 743 h 809"/>
              <a:gd name="T4" fmla="*/ 745 w 812"/>
              <a:gd name="T5" fmla="*/ 1484 h 809"/>
              <a:gd name="T6" fmla="*/ 1489 w 812"/>
              <a:gd name="T7" fmla="*/ 743 h 809"/>
              <a:gd name="T8" fmla="*/ 745 w 812"/>
              <a:gd name="T9" fmla="*/ 0 h 809"/>
              <a:gd name="T10" fmla="*/ 745 w 812"/>
              <a:gd name="T11" fmla="*/ 1398 h 809"/>
              <a:gd name="T12" fmla="*/ 86 w 812"/>
              <a:gd name="T13" fmla="*/ 743 h 809"/>
              <a:gd name="T14" fmla="*/ 745 w 812"/>
              <a:gd name="T15" fmla="*/ 86 h 809"/>
              <a:gd name="T16" fmla="*/ 1405 w 812"/>
              <a:gd name="T17" fmla="*/ 743 h 809"/>
              <a:gd name="T18" fmla="*/ 745 w 812"/>
              <a:gd name="T19" fmla="*/ 1398 h 80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12" h="809">
                <a:moveTo>
                  <a:pt x="406" y="0"/>
                </a:moveTo>
                <a:cubicBezTo>
                  <a:pt x="182" y="0"/>
                  <a:pt x="0" y="182"/>
                  <a:pt x="0" y="405"/>
                </a:cubicBezTo>
                <a:cubicBezTo>
                  <a:pt x="0" y="627"/>
                  <a:pt x="182" y="809"/>
                  <a:pt x="406" y="809"/>
                </a:cubicBezTo>
                <a:cubicBezTo>
                  <a:pt x="630" y="809"/>
                  <a:pt x="812" y="627"/>
                  <a:pt x="812" y="405"/>
                </a:cubicBezTo>
                <a:cubicBezTo>
                  <a:pt x="812" y="182"/>
                  <a:pt x="630" y="0"/>
                  <a:pt x="406" y="0"/>
                </a:cubicBezTo>
                <a:moveTo>
                  <a:pt x="406" y="762"/>
                </a:moveTo>
                <a:cubicBezTo>
                  <a:pt x="208" y="762"/>
                  <a:pt x="47" y="602"/>
                  <a:pt x="47" y="405"/>
                </a:cubicBezTo>
                <a:cubicBezTo>
                  <a:pt x="47" y="207"/>
                  <a:pt x="208" y="47"/>
                  <a:pt x="406" y="47"/>
                </a:cubicBezTo>
                <a:cubicBezTo>
                  <a:pt x="604" y="47"/>
                  <a:pt x="766" y="207"/>
                  <a:pt x="766" y="405"/>
                </a:cubicBezTo>
                <a:cubicBezTo>
                  <a:pt x="766" y="602"/>
                  <a:pt x="604" y="762"/>
                  <a:pt x="406" y="762"/>
                </a:cubicBezTo>
              </a:path>
            </a:pathLst>
          </a:custGeom>
          <a:solidFill>
            <a:srgbClr val="375D81"/>
          </a:solidFill>
          <a:ln>
            <a:noFill/>
          </a:ln>
        </p:spPr>
        <p:txBody>
          <a:bodyPr lIns="96420" tIns="48210" rIns="96420" bIns="48210"/>
          <a:lstStyle/>
          <a:p>
            <a:pPr defTabSz="963930" fontAlgn="auto">
              <a:spcBef>
                <a:spcPct val="0"/>
              </a:spcBef>
              <a:spcAft>
                <a:spcPct val="0"/>
              </a:spcAft>
            </a:pPr>
            <a:endParaRPr lang="zh-CN" altLang="en-US" sz="2500">
              <a:solidFill>
                <a:srgbClr val="393939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8" name="Freeform 74"/>
          <p:cNvSpPr>
            <a:spLocks noEditPoints="1"/>
          </p:cNvSpPr>
          <p:nvPr/>
        </p:nvSpPr>
        <p:spPr bwMode="auto">
          <a:xfrm flipH="1">
            <a:off x="9742339" y="2488874"/>
            <a:ext cx="1386243" cy="1363649"/>
          </a:xfrm>
          <a:custGeom>
            <a:avLst/>
            <a:gdLst>
              <a:gd name="T0" fmla="*/ 529 w 576"/>
              <a:gd name="T1" fmla="*/ 0 h 567"/>
              <a:gd name="T2" fmla="*/ 0 w 576"/>
              <a:gd name="T3" fmla="*/ 521 h 567"/>
              <a:gd name="T4" fmla="*/ 529 w 576"/>
              <a:gd name="T5" fmla="*/ 1040 h 567"/>
              <a:gd name="T6" fmla="*/ 1057 w 576"/>
              <a:gd name="T7" fmla="*/ 521 h 567"/>
              <a:gd name="T8" fmla="*/ 529 w 576"/>
              <a:gd name="T9" fmla="*/ 0 h 567"/>
              <a:gd name="T10" fmla="*/ 529 w 576"/>
              <a:gd name="T11" fmla="*/ 956 h 567"/>
              <a:gd name="T12" fmla="*/ 86 w 576"/>
              <a:gd name="T13" fmla="*/ 521 h 567"/>
              <a:gd name="T14" fmla="*/ 529 w 576"/>
              <a:gd name="T15" fmla="*/ 84 h 567"/>
              <a:gd name="T16" fmla="*/ 971 w 576"/>
              <a:gd name="T17" fmla="*/ 521 h 567"/>
              <a:gd name="T18" fmla="*/ 529 w 576"/>
              <a:gd name="T19" fmla="*/ 956 h 5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6" h="567">
                <a:moveTo>
                  <a:pt x="288" y="0"/>
                </a:moveTo>
                <a:cubicBezTo>
                  <a:pt x="129" y="0"/>
                  <a:pt x="0" y="127"/>
                  <a:pt x="0" y="284"/>
                </a:cubicBezTo>
                <a:cubicBezTo>
                  <a:pt x="0" y="440"/>
                  <a:pt x="129" y="567"/>
                  <a:pt x="288" y="567"/>
                </a:cubicBezTo>
                <a:cubicBezTo>
                  <a:pt x="447" y="567"/>
                  <a:pt x="576" y="440"/>
                  <a:pt x="576" y="284"/>
                </a:cubicBezTo>
                <a:cubicBezTo>
                  <a:pt x="576" y="127"/>
                  <a:pt x="447" y="0"/>
                  <a:pt x="288" y="0"/>
                </a:cubicBezTo>
                <a:moveTo>
                  <a:pt x="288" y="521"/>
                </a:moveTo>
                <a:cubicBezTo>
                  <a:pt x="155" y="521"/>
                  <a:pt x="47" y="414"/>
                  <a:pt x="47" y="284"/>
                </a:cubicBezTo>
                <a:cubicBezTo>
                  <a:pt x="47" y="153"/>
                  <a:pt x="155" y="46"/>
                  <a:pt x="288" y="46"/>
                </a:cubicBezTo>
                <a:cubicBezTo>
                  <a:pt x="421" y="46"/>
                  <a:pt x="529" y="153"/>
                  <a:pt x="529" y="284"/>
                </a:cubicBezTo>
                <a:cubicBezTo>
                  <a:pt x="529" y="414"/>
                  <a:pt x="421" y="521"/>
                  <a:pt x="288" y="521"/>
                </a:cubicBezTo>
              </a:path>
            </a:pathLst>
          </a:custGeom>
          <a:solidFill>
            <a:srgbClr val="375D81"/>
          </a:solidFill>
          <a:ln>
            <a:noFill/>
          </a:ln>
        </p:spPr>
        <p:txBody>
          <a:bodyPr lIns="96420" tIns="48210" rIns="96420" bIns="48210"/>
          <a:lstStyle/>
          <a:p>
            <a:pPr defTabSz="963930" fontAlgn="auto">
              <a:spcBef>
                <a:spcPct val="0"/>
              </a:spcBef>
              <a:spcAft>
                <a:spcPct val="0"/>
              </a:spcAft>
            </a:pPr>
            <a:endParaRPr lang="zh-CN" altLang="en-US" sz="2500">
              <a:solidFill>
                <a:srgbClr val="393939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9" name="Freeform 75"/>
          <p:cNvSpPr>
            <a:spLocks noEditPoints="1"/>
          </p:cNvSpPr>
          <p:nvPr/>
        </p:nvSpPr>
        <p:spPr bwMode="auto">
          <a:xfrm flipH="1">
            <a:off x="10026933" y="2777339"/>
            <a:ext cx="817058" cy="786720"/>
          </a:xfrm>
          <a:custGeom>
            <a:avLst/>
            <a:gdLst>
              <a:gd name="T0" fmla="*/ 312 w 340"/>
              <a:gd name="T1" fmla="*/ 0 h 327"/>
              <a:gd name="T2" fmla="*/ 0 w 340"/>
              <a:gd name="T3" fmla="*/ 301 h 327"/>
              <a:gd name="T4" fmla="*/ 312 w 340"/>
              <a:gd name="T5" fmla="*/ 600 h 327"/>
              <a:gd name="T6" fmla="*/ 623 w 340"/>
              <a:gd name="T7" fmla="*/ 301 h 327"/>
              <a:gd name="T8" fmla="*/ 312 w 340"/>
              <a:gd name="T9" fmla="*/ 0 h 327"/>
              <a:gd name="T10" fmla="*/ 312 w 340"/>
              <a:gd name="T11" fmla="*/ 516 h 327"/>
              <a:gd name="T12" fmla="*/ 86 w 340"/>
              <a:gd name="T13" fmla="*/ 301 h 327"/>
              <a:gd name="T14" fmla="*/ 312 w 340"/>
              <a:gd name="T15" fmla="*/ 86 h 327"/>
              <a:gd name="T16" fmla="*/ 537 w 340"/>
              <a:gd name="T17" fmla="*/ 301 h 327"/>
              <a:gd name="T18" fmla="*/ 312 w 340"/>
              <a:gd name="T19" fmla="*/ 516 h 3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40" h="327">
                <a:moveTo>
                  <a:pt x="170" y="0"/>
                </a:moveTo>
                <a:cubicBezTo>
                  <a:pt x="76" y="0"/>
                  <a:pt x="0" y="73"/>
                  <a:pt x="0" y="164"/>
                </a:cubicBezTo>
                <a:cubicBezTo>
                  <a:pt x="0" y="254"/>
                  <a:pt x="76" y="327"/>
                  <a:pt x="170" y="327"/>
                </a:cubicBezTo>
                <a:cubicBezTo>
                  <a:pt x="264" y="327"/>
                  <a:pt x="340" y="254"/>
                  <a:pt x="340" y="164"/>
                </a:cubicBezTo>
                <a:cubicBezTo>
                  <a:pt x="340" y="73"/>
                  <a:pt x="264" y="0"/>
                  <a:pt x="170" y="0"/>
                </a:cubicBezTo>
                <a:moveTo>
                  <a:pt x="170" y="281"/>
                </a:moveTo>
                <a:cubicBezTo>
                  <a:pt x="102" y="281"/>
                  <a:pt x="47" y="228"/>
                  <a:pt x="47" y="164"/>
                </a:cubicBezTo>
                <a:cubicBezTo>
                  <a:pt x="47" y="99"/>
                  <a:pt x="102" y="47"/>
                  <a:pt x="170" y="47"/>
                </a:cubicBezTo>
                <a:cubicBezTo>
                  <a:pt x="238" y="47"/>
                  <a:pt x="293" y="99"/>
                  <a:pt x="293" y="164"/>
                </a:cubicBezTo>
                <a:cubicBezTo>
                  <a:pt x="293" y="228"/>
                  <a:pt x="238" y="281"/>
                  <a:pt x="170" y="281"/>
                </a:cubicBezTo>
              </a:path>
            </a:pathLst>
          </a:custGeom>
          <a:solidFill>
            <a:srgbClr val="375D81"/>
          </a:solidFill>
          <a:ln>
            <a:noFill/>
          </a:ln>
        </p:spPr>
        <p:txBody>
          <a:bodyPr lIns="96420" tIns="48210" rIns="96420" bIns="48210"/>
          <a:lstStyle/>
          <a:p>
            <a:pPr defTabSz="963930" fontAlgn="auto">
              <a:spcBef>
                <a:spcPct val="0"/>
              </a:spcBef>
              <a:spcAft>
                <a:spcPct val="0"/>
              </a:spcAft>
            </a:pPr>
            <a:endParaRPr lang="zh-CN" altLang="en-US" sz="2500">
              <a:solidFill>
                <a:srgbClr val="393939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0" name="Oval 76"/>
          <p:cNvSpPr>
            <a:spLocks noChangeArrowheads="1"/>
          </p:cNvSpPr>
          <p:nvPr/>
        </p:nvSpPr>
        <p:spPr bwMode="auto">
          <a:xfrm flipH="1">
            <a:off x="10277427" y="3022535"/>
            <a:ext cx="300332" cy="295021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6420" tIns="48210" rIns="96420" bIns="48210"/>
          <a:lstStyle/>
          <a:p>
            <a:pPr defTabSz="963930" fontAlgn="auto">
              <a:spcBef>
                <a:spcPct val="0"/>
              </a:spcBef>
              <a:spcAft>
                <a:spcPct val="0"/>
              </a:spcAft>
            </a:pPr>
            <a:endParaRPr lang="zh-CN" altLang="zh-CN" sz="2500">
              <a:solidFill>
                <a:srgbClr val="393939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9083972" y="3128743"/>
            <a:ext cx="1387554" cy="1387250"/>
            <a:chOff x="6598099" y="2161504"/>
            <a:chExt cx="986705" cy="986543"/>
          </a:xfrm>
        </p:grpSpPr>
        <p:sp>
          <p:nvSpPr>
            <p:cNvPr id="92" name="Freeform 77"/>
            <p:cNvSpPr/>
            <p:nvPr/>
          </p:nvSpPr>
          <p:spPr bwMode="auto">
            <a:xfrm flipH="1">
              <a:off x="6780891" y="2883228"/>
              <a:ext cx="141757" cy="264819"/>
            </a:xfrm>
            <a:custGeom>
              <a:avLst/>
              <a:gdLst>
                <a:gd name="T0" fmla="*/ 20 w 152"/>
                <a:gd name="T1" fmla="*/ 0 h 284"/>
                <a:gd name="T2" fmla="*/ 0 w 152"/>
                <a:gd name="T3" fmla="*/ 148 h 284"/>
                <a:gd name="T4" fmla="*/ 139 w 152"/>
                <a:gd name="T5" fmla="*/ 284 h 284"/>
                <a:gd name="T6" fmla="*/ 152 w 152"/>
                <a:gd name="T7" fmla="*/ 130 h 284"/>
                <a:gd name="T8" fmla="*/ 20 w 152"/>
                <a:gd name="T9" fmla="*/ 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4">
                  <a:moveTo>
                    <a:pt x="20" y="0"/>
                  </a:moveTo>
                  <a:lnTo>
                    <a:pt x="0" y="148"/>
                  </a:lnTo>
                  <a:lnTo>
                    <a:pt x="139" y="284"/>
                  </a:lnTo>
                  <a:lnTo>
                    <a:pt x="152" y="13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3" name="Freeform 78"/>
            <p:cNvSpPr/>
            <p:nvPr/>
          </p:nvSpPr>
          <p:spPr bwMode="auto">
            <a:xfrm flipH="1">
              <a:off x="6780891" y="2883228"/>
              <a:ext cx="141757" cy="264819"/>
            </a:xfrm>
            <a:custGeom>
              <a:avLst/>
              <a:gdLst>
                <a:gd name="T0" fmla="*/ 20 w 152"/>
                <a:gd name="T1" fmla="*/ 0 h 284"/>
                <a:gd name="T2" fmla="*/ 0 w 152"/>
                <a:gd name="T3" fmla="*/ 148 h 284"/>
                <a:gd name="T4" fmla="*/ 139 w 152"/>
                <a:gd name="T5" fmla="*/ 284 h 284"/>
                <a:gd name="T6" fmla="*/ 152 w 152"/>
                <a:gd name="T7" fmla="*/ 130 h 284"/>
                <a:gd name="T8" fmla="*/ 20 w 152"/>
                <a:gd name="T9" fmla="*/ 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4">
                  <a:moveTo>
                    <a:pt x="20" y="0"/>
                  </a:moveTo>
                  <a:lnTo>
                    <a:pt x="0" y="148"/>
                  </a:lnTo>
                  <a:lnTo>
                    <a:pt x="139" y="284"/>
                  </a:lnTo>
                  <a:lnTo>
                    <a:pt x="152" y="13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4" name="Freeform 79"/>
            <p:cNvSpPr/>
            <p:nvPr/>
          </p:nvSpPr>
          <p:spPr bwMode="auto">
            <a:xfrm flipH="1">
              <a:off x="6598099" y="2820753"/>
              <a:ext cx="264862" cy="142666"/>
            </a:xfrm>
            <a:custGeom>
              <a:avLst/>
              <a:gdLst>
                <a:gd name="T0" fmla="*/ 0 w 284"/>
                <a:gd name="T1" fmla="*/ 23 h 153"/>
                <a:gd name="T2" fmla="*/ 149 w 284"/>
                <a:gd name="T3" fmla="*/ 0 h 153"/>
                <a:gd name="T4" fmla="*/ 284 w 284"/>
                <a:gd name="T5" fmla="*/ 142 h 153"/>
                <a:gd name="T6" fmla="*/ 130 w 284"/>
                <a:gd name="T7" fmla="*/ 153 h 153"/>
                <a:gd name="T8" fmla="*/ 0 w 284"/>
                <a:gd name="T9" fmla="*/ 23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" h="153">
                  <a:moveTo>
                    <a:pt x="0" y="23"/>
                  </a:moveTo>
                  <a:lnTo>
                    <a:pt x="149" y="0"/>
                  </a:lnTo>
                  <a:lnTo>
                    <a:pt x="284" y="142"/>
                  </a:lnTo>
                  <a:lnTo>
                    <a:pt x="130" y="15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5" name="Freeform 80"/>
            <p:cNvSpPr/>
            <p:nvPr/>
          </p:nvSpPr>
          <p:spPr bwMode="auto">
            <a:xfrm flipH="1">
              <a:off x="6598099" y="2820753"/>
              <a:ext cx="264862" cy="142666"/>
            </a:xfrm>
            <a:custGeom>
              <a:avLst/>
              <a:gdLst>
                <a:gd name="T0" fmla="*/ 0 w 284"/>
                <a:gd name="T1" fmla="*/ 23 h 153"/>
                <a:gd name="T2" fmla="*/ 149 w 284"/>
                <a:gd name="T3" fmla="*/ 0 h 153"/>
                <a:gd name="T4" fmla="*/ 284 w 284"/>
                <a:gd name="T5" fmla="*/ 142 h 153"/>
                <a:gd name="T6" fmla="*/ 130 w 284"/>
                <a:gd name="T7" fmla="*/ 153 h 153"/>
                <a:gd name="T8" fmla="*/ 0 w 284"/>
                <a:gd name="T9" fmla="*/ 23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" h="153">
                  <a:moveTo>
                    <a:pt x="0" y="23"/>
                  </a:moveTo>
                  <a:lnTo>
                    <a:pt x="149" y="0"/>
                  </a:lnTo>
                  <a:lnTo>
                    <a:pt x="284" y="142"/>
                  </a:lnTo>
                  <a:lnTo>
                    <a:pt x="130" y="153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6" name="Freeform 81"/>
            <p:cNvSpPr/>
            <p:nvPr/>
          </p:nvSpPr>
          <p:spPr bwMode="auto">
            <a:xfrm flipH="1">
              <a:off x="6861096" y="2918662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9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4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9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7" name="Freeform 82"/>
            <p:cNvSpPr/>
            <p:nvPr/>
          </p:nvSpPr>
          <p:spPr bwMode="auto">
            <a:xfrm flipH="1">
              <a:off x="6861096" y="2918662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9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4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9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4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8" name="Freeform 83"/>
            <p:cNvSpPr/>
            <p:nvPr/>
          </p:nvSpPr>
          <p:spPr bwMode="auto">
            <a:xfrm flipH="1">
              <a:off x="6837781" y="3098626"/>
              <a:ext cx="6528" cy="6527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7 w 7"/>
                <a:gd name="T5" fmla="*/ 7 h 7"/>
                <a:gd name="T6" fmla="*/ 7 w 7"/>
                <a:gd name="T7" fmla="*/ 7 h 7"/>
                <a:gd name="T8" fmla="*/ 0 w 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9" name="Freeform 84"/>
            <p:cNvSpPr/>
            <p:nvPr/>
          </p:nvSpPr>
          <p:spPr bwMode="auto">
            <a:xfrm flipH="1">
              <a:off x="6837781" y="3098626"/>
              <a:ext cx="6528" cy="6527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7 w 7"/>
                <a:gd name="T5" fmla="*/ 7 h 7"/>
                <a:gd name="T6" fmla="*/ 7 w 7"/>
                <a:gd name="T7" fmla="*/ 7 h 7"/>
                <a:gd name="T8" fmla="*/ 0 w 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0" name="Freeform 85"/>
            <p:cNvSpPr/>
            <p:nvPr/>
          </p:nvSpPr>
          <p:spPr bwMode="auto">
            <a:xfrm flipH="1">
              <a:off x="6820061" y="2961555"/>
              <a:ext cx="24248" cy="143599"/>
            </a:xfrm>
            <a:custGeom>
              <a:avLst/>
              <a:gdLst>
                <a:gd name="T0" fmla="*/ 20 w 26"/>
                <a:gd name="T1" fmla="*/ 0 h 154"/>
                <a:gd name="T2" fmla="*/ 0 w 26"/>
                <a:gd name="T3" fmla="*/ 147 h 154"/>
                <a:gd name="T4" fmla="*/ 7 w 26"/>
                <a:gd name="T5" fmla="*/ 154 h 154"/>
                <a:gd name="T6" fmla="*/ 26 w 26"/>
                <a:gd name="T7" fmla="*/ 5 h 154"/>
                <a:gd name="T8" fmla="*/ 24 w 26"/>
                <a:gd name="T9" fmla="*/ 2 h 154"/>
                <a:gd name="T10" fmla="*/ 20 w 26"/>
                <a:gd name="T11" fmla="*/ 0 h 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4">
                  <a:moveTo>
                    <a:pt x="20" y="0"/>
                  </a:moveTo>
                  <a:lnTo>
                    <a:pt x="0" y="147"/>
                  </a:lnTo>
                  <a:lnTo>
                    <a:pt x="7" y="154"/>
                  </a:lnTo>
                  <a:lnTo>
                    <a:pt x="26" y="5"/>
                  </a:lnTo>
                  <a:lnTo>
                    <a:pt x="24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1" name="Freeform 86"/>
            <p:cNvSpPr/>
            <p:nvPr/>
          </p:nvSpPr>
          <p:spPr bwMode="auto">
            <a:xfrm flipH="1">
              <a:off x="6820061" y="2961555"/>
              <a:ext cx="24248" cy="143599"/>
            </a:xfrm>
            <a:custGeom>
              <a:avLst/>
              <a:gdLst>
                <a:gd name="T0" fmla="*/ 20 w 26"/>
                <a:gd name="T1" fmla="*/ 0 h 154"/>
                <a:gd name="T2" fmla="*/ 0 w 26"/>
                <a:gd name="T3" fmla="*/ 147 h 154"/>
                <a:gd name="T4" fmla="*/ 7 w 26"/>
                <a:gd name="T5" fmla="*/ 154 h 154"/>
                <a:gd name="T6" fmla="*/ 26 w 26"/>
                <a:gd name="T7" fmla="*/ 5 h 154"/>
                <a:gd name="T8" fmla="*/ 24 w 26"/>
                <a:gd name="T9" fmla="*/ 2 h 154"/>
                <a:gd name="T10" fmla="*/ 20 w 26"/>
                <a:gd name="T11" fmla="*/ 0 h 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4">
                  <a:moveTo>
                    <a:pt x="20" y="0"/>
                  </a:moveTo>
                  <a:lnTo>
                    <a:pt x="0" y="147"/>
                  </a:lnTo>
                  <a:lnTo>
                    <a:pt x="7" y="154"/>
                  </a:lnTo>
                  <a:lnTo>
                    <a:pt x="26" y="5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2" name="Freeform 87"/>
            <p:cNvSpPr/>
            <p:nvPr/>
          </p:nvSpPr>
          <p:spPr bwMode="auto">
            <a:xfrm flipH="1">
              <a:off x="6628875" y="2906540"/>
              <a:ext cx="12124" cy="7460"/>
            </a:xfrm>
            <a:custGeom>
              <a:avLst/>
              <a:gdLst>
                <a:gd name="T0" fmla="*/ 4 w 13"/>
                <a:gd name="T1" fmla="*/ 0 h 8"/>
                <a:gd name="T2" fmla="*/ 0 w 13"/>
                <a:gd name="T3" fmla="*/ 0 h 8"/>
                <a:gd name="T4" fmla="*/ 6 w 13"/>
                <a:gd name="T5" fmla="*/ 8 h 8"/>
                <a:gd name="T6" fmla="*/ 13 w 13"/>
                <a:gd name="T7" fmla="*/ 6 h 8"/>
                <a:gd name="T8" fmla="*/ 4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4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3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3" name="Freeform 88"/>
            <p:cNvSpPr/>
            <p:nvPr/>
          </p:nvSpPr>
          <p:spPr bwMode="auto">
            <a:xfrm flipH="1">
              <a:off x="6628875" y="2906540"/>
              <a:ext cx="12124" cy="7460"/>
            </a:xfrm>
            <a:custGeom>
              <a:avLst/>
              <a:gdLst>
                <a:gd name="T0" fmla="*/ 4 w 13"/>
                <a:gd name="T1" fmla="*/ 0 h 8"/>
                <a:gd name="T2" fmla="*/ 0 w 13"/>
                <a:gd name="T3" fmla="*/ 0 h 8"/>
                <a:gd name="T4" fmla="*/ 6 w 13"/>
                <a:gd name="T5" fmla="*/ 8 h 8"/>
                <a:gd name="T6" fmla="*/ 13 w 13"/>
                <a:gd name="T7" fmla="*/ 6 h 8"/>
                <a:gd name="T8" fmla="*/ 4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4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3" y="6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4" name="Freeform 89"/>
            <p:cNvSpPr/>
            <p:nvPr/>
          </p:nvSpPr>
          <p:spPr bwMode="auto">
            <a:xfrm flipH="1">
              <a:off x="6775296" y="2922391"/>
              <a:ext cx="7461" cy="652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8 w 8"/>
                <a:gd name="T5" fmla="*/ 7 h 7"/>
                <a:gd name="T6" fmla="*/ 8 w 8"/>
                <a:gd name="T7" fmla="*/ 7 h 7"/>
                <a:gd name="T8" fmla="*/ 0 w 8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5" name="Freeform 90"/>
            <p:cNvSpPr/>
            <p:nvPr/>
          </p:nvSpPr>
          <p:spPr bwMode="auto">
            <a:xfrm flipH="1">
              <a:off x="6775296" y="2922391"/>
              <a:ext cx="7461" cy="652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8 w 8"/>
                <a:gd name="T5" fmla="*/ 7 h 7"/>
                <a:gd name="T6" fmla="*/ 8 w 8"/>
                <a:gd name="T7" fmla="*/ 7 h 7"/>
                <a:gd name="T8" fmla="*/ 0 w 8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6" name="Freeform 91"/>
            <p:cNvSpPr/>
            <p:nvPr/>
          </p:nvSpPr>
          <p:spPr bwMode="auto">
            <a:xfrm flipH="1">
              <a:off x="6635403" y="2906540"/>
              <a:ext cx="147353" cy="22379"/>
            </a:xfrm>
            <a:custGeom>
              <a:avLst/>
              <a:gdLst>
                <a:gd name="T0" fmla="*/ 152 w 158"/>
                <a:gd name="T1" fmla="*/ 0 h 24"/>
                <a:gd name="T2" fmla="*/ 0 w 158"/>
                <a:gd name="T3" fmla="*/ 17 h 24"/>
                <a:gd name="T4" fmla="*/ 8 w 158"/>
                <a:gd name="T5" fmla="*/ 24 h 24"/>
                <a:gd name="T6" fmla="*/ 158 w 158"/>
                <a:gd name="T7" fmla="*/ 8 h 24"/>
                <a:gd name="T8" fmla="*/ 152 w 15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24">
                  <a:moveTo>
                    <a:pt x="152" y="0"/>
                  </a:moveTo>
                  <a:lnTo>
                    <a:pt x="0" y="17"/>
                  </a:lnTo>
                  <a:lnTo>
                    <a:pt x="8" y="24"/>
                  </a:lnTo>
                  <a:lnTo>
                    <a:pt x="158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7" name="Freeform 92"/>
            <p:cNvSpPr/>
            <p:nvPr/>
          </p:nvSpPr>
          <p:spPr bwMode="auto">
            <a:xfrm flipH="1">
              <a:off x="6635403" y="2906540"/>
              <a:ext cx="147353" cy="22379"/>
            </a:xfrm>
            <a:custGeom>
              <a:avLst/>
              <a:gdLst>
                <a:gd name="T0" fmla="*/ 152 w 158"/>
                <a:gd name="T1" fmla="*/ 0 h 24"/>
                <a:gd name="T2" fmla="*/ 0 w 158"/>
                <a:gd name="T3" fmla="*/ 17 h 24"/>
                <a:gd name="T4" fmla="*/ 8 w 158"/>
                <a:gd name="T5" fmla="*/ 24 h 24"/>
                <a:gd name="T6" fmla="*/ 158 w 158"/>
                <a:gd name="T7" fmla="*/ 8 h 24"/>
                <a:gd name="T8" fmla="*/ 152 w 15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24">
                  <a:moveTo>
                    <a:pt x="152" y="0"/>
                  </a:moveTo>
                  <a:lnTo>
                    <a:pt x="0" y="17"/>
                  </a:lnTo>
                  <a:lnTo>
                    <a:pt x="8" y="24"/>
                  </a:lnTo>
                  <a:lnTo>
                    <a:pt x="158" y="8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8" name="Freeform 93"/>
            <p:cNvSpPr/>
            <p:nvPr/>
          </p:nvSpPr>
          <p:spPr bwMode="auto">
            <a:xfrm flipH="1">
              <a:off x="6676438" y="2860849"/>
              <a:ext cx="10259" cy="4662"/>
            </a:xfrm>
            <a:custGeom>
              <a:avLst/>
              <a:gdLst>
                <a:gd name="T0" fmla="*/ 4 w 11"/>
                <a:gd name="T1" fmla="*/ 0 h 5"/>
                <a:gd name="T2" fmla="*/ 0 w 11"/>
                <a:gd name="T3" fmla="*/ 0 h 5"/>
                <a:gd name="T4" fmla="*/ 5 w 11"/>
                <a:gd name="T5" fmla="*/ 5 h 5"/>
                <a:gd name="T6" fmla="*/ 11 w 11"/>
                <a:gd name="T7" fmla="*/ 5 h 5"/>
                <a:gd name="T8" fmla="*/ 4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5">
                  <a:moveTo>
                    <a:pt x="4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1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9" name="Freeform 94"/>
            <p:cNvSpPr/>
            <p:nvPr/>
          </p:nvSpPr>
          <p:spPr bwMode="auto">
            <a:xfrm flipH="1">
              <a:off x="6676438" y="2860849"/>
              <a:ext cx="10259" cy="4662"/>
            </a:xfrm>
            <a:custGeom>
              <a:avLst/>
              <a:gdLst>
                <a:gd name="T0" fmla="*/ 4 w 11"/>
                <a:gd name="T1" fmla="*/ 0 h 5"/>
                <a:gd name="T2" fmla="*/ 0 w 11"/>
                <a:gd name="T3" fmla="*/ 0 h 5"/>
                <a:gd name="T4" fmla="*/ 5 w 11"/>
                <a:gd name="T5" fmla="*/ 5 h 5"/>
                <a:gd name="T6" fmla="*/ 11 w 11"/>
                <a:gd name="T7" fmla="*/ 5 h 5"/>
                <a:gd name="T8" fmla="*/ 4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5">
                  <a:moveTo>
                    <a:pt x="4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1" y="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0" name="Freeform 95"/>
            <p:cNvSpPr/>
            <p:nvPr/>
          </p:nvSpPr>
          <p:spPr bwMode="auto">
            <a:xfrm flipH="1">
              <a:off x="6682034" y="2860849"/>
              <a:ext cx="148286" cy="20514"/>
            </a:xfrm>
            <a:custGeom>
              <a:avLst/>
              <a:gdLst>
                <a:gd name="T0" fmla="*/ 154 w 159"/>
                <a:gd name="T1" fmla="*/ 0 h 22"/>
                <a:gd name="T2" fmla="*/ 0 w 159"/>
                <a:gd name="T3" fmla="*/ 14 h 22"/>
                <a:gd name="T4" fmla="*/ 7 w 159"/>
                <a:gd name="T5" fmla="*/ 22 h 22"/>
                <a:gd name="T6" fmla="*/ 159 w 159"/>
                <a:gd name="T7" fmla="*/ 5 h 22"/>
                <a:gd name="T8" fmla="*/ 154 w 15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2">
                  <a:moveTo>
                    <a:pt x="154" y="0"/>
                  </a:moveTo>
                  <a:lnTo>
                    <a:pt x="0" y="14"/>
                  </a:lnTo>
                  <a:lnTo>
                    <a:pt x="7" y="22"/>
                  </a:lnTo>
                  <a:lnTo>
                    <a:pt x="159" y="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1" name="Freeform 96"/>
            <p:cNvSpPr/>
            <p:nvPr/>
          </p:nvSpPr>
          <p:spPr bwMode="auto">
            <a:xfrm flipH="1">
              <a:off x="6682034" y="2860849"/>
              <a:ext cx="148286" cy="20514"/>
            </a:xfrm>
            <a:custGeom>
              <a:avLst/>
              <a:gdLst>
                <a:gd name="T0" fmla="*/ 154 w 159"/>
                <a:gd name="T1" fmla="*/ 0 h 22"/>
                <a:gd name="T2" fmla="*/ 0 w 159"/>
                <a:gd name="T3" fmla="*/ 14 h 22"/>
                <a:gd name="T4" fmla="*/ 7 w 159"/>
                <a:gd name="T5" fmla="*/ 22 h 22"/>
                <a:gd name="T6" fmla="*/ 159 w 159"/>
                <a:gd name="T7" fmla="*/ 5 h 22"/>
                <a:gd name="T8" fmla="*/ 154 w 15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2">
                  <a:moveTo>
                    <a:pt x="154" y="0"/>
                  </a:moveTo>
                  <a:lnTo>
                    <a:pt x="0" y="14"/>
                  </a:lnTo>
                  <a:lnTo>
                    <a:pt x="7" y="22"/>
                  </a:lnTo>
                  <a:lnTo>
                    <a:pt x="159" y="5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2" name="Freeform 97"/>
            <p:cNvSpPr/>
            <p:nvPr/>
          </p:nvSpPr>
          <p:spPr bwMode="auto">
            <a:xfrm flipH="1">
              <a:off x="6741721" y="2161504"/>
              <a:ext cx="843083" cy="842944"/>
            </a:xfrm>
            <a:custGeom>
              <a:avLst/>
              <a:gdLst>
                <a:gd name="T0" fmla="*/ 55 w 493"/>
                <a:gd name="T1" fmla="*/ 9 h 493"/>
                <a:gd name="T2" fmla="*/ 55 w 493"/>
                <a:gd name="T3" fmla="*/ 9 h 493"/>
                <a:gd name="T4" fmla="*/ 31 w 493"/>
                <a:gd name="T5" fmla="*/ 0 h 493"/>
                <a:gd name="T6" fmla="*/ 0 w 493"/>
                <a:gd name="T7" fmla="*/ 31 h 493"/>
                <a:gd name="T8" fmla="*/ 11 w 493"/>
                <a:gd name="T9" fmla="*/ 57 h 493"/>
                <a:gd name="T10" fmla="*/ 11 w 493"/>
                <a:gd name="T11" fmla="*/ 57 h 493"/>
                <a:gd name="T12" fmla="*/ 862 w 493"/>
                <a:gd name="T13" fmla="*/ 904 h 493"/>
                <a:gd name="T14" fmla="*/ 904 w 493"/>
                <a:gd name="T15" fmla="*/ 860 h 493"/>
                <a:gd name="T16" fmla="*/ 55 w 493"/>
                <a:gd name="T17" fmla="*/ 9 h 4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2" h="492">
                  <a:moveTo>
                    <a:pt x="30" y="5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7" y="2"/>
                    <a:pt x="22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3"/>
                    <a:pt x="2" y="28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70" y="493"/>
                    <a:pt x="470" y="493"/>
                    <a:pt x="470" y="493"/>
                  </a:cubicBezTo>
                  <a:cubicBezTo>
                    <a:pt x="493" y="469"/>
                    <a:pt x="493" y="469"/>
                    <a:pt x="493" y="469"/>
                  </a:cubicBezTo>
                  <a:cubicBezTo>
                    <a:pt x="30" y="5"/>
                    <a:pt x="30" y="5"/>
                    <a:pt x="30" y="5"/>
                  </a:cubicBezTo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srgbClr val="39393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13" name="Freeform 98"/>
          <p:cNvSpPr/>
          <p:nvPr/>
        </p:nvSpPr>
        <p:spPr bwMode="auto">
          <a:xfrm flipH="1">
            <a:off x="11465637" y="4210484"/>
            <a:ext cx="76067" cy="77360"/>
          </a:xfrm>
          <a:custGeom>
            <a:avLst/>
            <a:gdLst>
              <a:gd name="T0" fmla="*/ 5 w 32"/>
              <a:gd name="T1" fmla="*/ 0 h 32"/>
              <a:gd name="T2" fmla="*/ 0 w 32"/>
              <a:gd name="T3" fmla="*/ 6 h 32"/>
              <a:gd name="T4" fmla="*/ 24 w 32"/>
              <a:gd name="T5" fmla="*/ 31 h 32"/>
              <a:gd name="T6" fmla="*/ 53 w 32"/>
              <a:gd name="T7" fmla="*/ 59 h 32"/>
              <a:gd name="T8" fmla="*/ 58 w 32"/>
              <a:gd name="T9" fmla="*/ 53 h 32"/>
              <a:gd name="T10" fmla="*/ 5 w 32"/>
              <a:gd name="T11" fmla="*/ 0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" h="32">
                <a:moveTo>
                  <a:pt x="3" y="0"/>
                </a:moveTo>
                <a:cubicBezTo>
                  <a:pt x="0" y="3"/>
                  <a:pt x="0" y="3"/>
                  <a:pt x="0" y="3"/>
                </a:cubicBezTo>
                <a:cubicBezTo>
                  <a:pt x="4" y="8"/>
                  <a:pt x="8" y="12"/>
                  <a:pt x="13" y="17"/>
                </a:cubicBezTo>
                <a:cubicBezTo>
                  <a:pt x="18" y="22"/>
                  <a:pt x="24" y="27"/>
                  <a:pt x="29" y="32"/>
                </a:cubicBezTo>
                <a:cubicBezTo>
                  <a:pt x="32" y="29"/>
                  <a:pt x="32" y="29"/>
                  <a:pt x="32" y="29"/>
                </a:cubicBezTo>
                <a:cubicBezTo>
                  <a:pt x="22" y="20"/>
                  <a:pt x="12" y="10"/>
                  <a:pt x="3" y="0"/>
                </a:cubicBezTo>
              </a:path>
            </a:pathLst>
          </a:custGeom>
          <a:solidFill>
            <a:srgbClr val="C9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6420" tIns="48210" rIns="96420" bIns="48210"/>
          <a:lstStyle/>
          <a:p>
            <a:pPr defTabSz="963930" fontAlgn="auto">
              <a:spcBef>
                <a:spcPct val="0"/>
              </a:spcBef>
              <a:spcAft>
                <a:spcPct val="0"/>
              </a:spcAft>
            </a:pPr>
            <a:endParaRPr lang="zh-CN" altLang="en-US" sz="2500">
              <a:solidFill>
                <a:srgbClr val="393939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4" name="Freeform 106"/>
          <p:cNvSpPr/>
          <p:nvPr/>
        </p:nvSpPr>
        <p:spPr bwMode="auto">
          <a:xfrm flipH="1">
            <a:off x="10407266" y="3152343"/>
            <a:ext cx="64263" cy="81295"/>
          </a:xfrm>
          <a:custGeom>
            <a:avLst/>
            <a:gdLst>
              <a:gd name="T0" fmla="*/ 4 w 27"/>
              <a:gd name="T1" fmla="*/ 0 h 34"/>
              <a:gd name="T2" fmla="*/ 0 w 27"/>
              <a:gd name="T3" fmla="*/ 4 h 34"/>
              <a:gd name="T4" fmla="*/ 0 w 27"/>
              <a:gd name="T5" fmla="*/ 13 h 34"/>
              <a:gd name="T6" fmla="*/ 11 w 27"/>
              <a:gd name="T7" fmla="*/ 38 h 34"/>
              <a:gd name="T8" fmla="*/ 11 w 27"/>
              <a:gd name="T9" fmla="*/ 38 h 34"/>
              <a:gd name="T10" fmla="*/ 34 w 27"/>
              <a:gd name="T11" fmla="*/ 62 h 34"/>
              <a:gd name="T12" fmla="*/ 49 w 27"/>
              <a:gd name="T13" fmla="*/ 46 h 34"/>
              <a:gd name="T14" fmla="*/ 27 w 27"/>
              <a:gd name="T15" fmla="*/ 27 h 34"/>
              <a:gd name="T16" fmla="*/ 4 w 27"/>
              <a:gd name="T17" fmla="*/ 0 h 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" h="34">
                <a:moveTo>
                  <a:pt x="2" y="0"/>
                </a:move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5"/>
                  <a:pt x="0" y="7"/>
                </a:cubicBezTo>
                <a:cubicBezTo>
                  <a:pt x="0" y="13"/>
                  <a:pt x="2" y="18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9" y="34"/>
                  <a:pt x="19" y="34"/>
                  <a:pt x="19" y="34"/>
                </a:cubicBezTo>
                <a:cubicBezTo>
                  <a:pt x="27" y="25"/>
                  <a:pt x="27" y="25"/>
                  <a:pt x="27" y="25"/>
                </a:cubicBezTo>
                <a:cubicBezTo>
                  <a:pt x="15" y="15"/>
                  <a:pt x="15" y="15"/>
                  <a:pt x="15" y="15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5D4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6420" tIns="48210" rIns="96420" bIns="48210"/>
          <a:lstStyle/>
          <a:p>
            <a:pPr defTabSz="963930" fontAlgn="auto">
              <a:spcBef>
                <a:spcPct val="0"/>
              </a:spcBef>
              <a:spcAft>
                <a:spcPct val="0"/>
              </a:spcAft>
            </a:pPr>
            <a:endParaRPr lang="zh-CN" altLang="en-US" sz="2500">
              <a:solidFill>
                <a:srgbClr val="393939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75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decel="533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06 4.93827E-06 L -0.33507 0.59197" pathEditMode="relative" rAng="0" ptsTypes="AA">
                                      <p:cBhvr>
                                        <p:cTn id="60" dur="750" spd="-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2959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decel="533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06 4.93827E-06 L -0.33507 0.59197" pathEditMode="relative" rAng="0" ptsTypes="AA">
                                      <p:cBhvr>
                                        <p:cTn id="64" dur="75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29599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path" presetSubtype="0" decel="533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33333E-06 4.93827E-06 L -0.33507 0.59197" pathEditMode="relative" rAng="0" ptsTypes="AA">
                                      <p:cBhvr>
                                        <p:cTn id="68" dur="75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2959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decel="533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3.33333E-06 4.93827E-06 L -0.33507 0.59197" pathEditMode="relative" rAng="0" ptsTypes="AA">
                                      <p:cBhvr>
                                        <p:cTn id="72" dur="750" spd="-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295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75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75"/>
                            </p:stCondLst>
                            <p:childTnLst>
                              <p:par>
                                <p:cTn id="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475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975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75"/>
                            </p:stCondLst>
                            <p:childTnLst>
                              <p:par>
                                <p:cTn id="9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975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475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975"/>
                            </p:stCondLst>
                            <p:childTnLst>
                              <p:par>
                                <p:cTn id="1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475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113" grpId="0" animBg="1"/>
      <p:bldP spid="1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1"/>
          <p:cNvSpPr txBox="1"/>
          <p:nvPr/>
        </p:nvSpPr>
        <p:spPr>
          <a:xfrm>
            <a:off x="5699829" y="338460"/>
            <a:ext cx="2785528" cy="535561"/>
          </a:xfrm>
          <a:prstGeom prst="rect">
            <a:avLst/>
          </a:prstGeom>
          <a:noFill/>
        </p:spPr>
        <p:txBody>
          <a:bodyPr wrap="square" lIns="96420" tIns="48210" rIns="96420" bIns="48210" rtlCol="0">
            <a:spAutoFit/>
          </a:bodyPr>
          <a:lstStyle/>
          <a:p>
            <a:pPr defTabSz="963930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短期目标</a:t>
            </a:r>
            <a:endParaRPr lang="en-US" altLang="zh-CN" sz="280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val 65"/>
          <p:cNvSpPr>
            <a:spLocks noChangeArrowheads="1"/>
          </p:cNvSpPr>
          <p:nvPr/>
        </p:nvSpPr>
        <p:spPr bwMode="auto">
          <a:xfrm rot="10800000" flipV="1">
            <a:off x="1330249" y="2985708"/>
            <a:ext cx="2045167" cy="194437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41706" tIns="70854" rIns="141706" bIns="70854" anchor="ctr"/>
          <a:lstStyle/>
          <a:p>
            <a:pPr defTabSz="963930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500" kern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Oval 65"/>
          <p:cNvSpPr>
            <a:spLocks noChangeArrowheads="1"/>
          </p:cNvSpPr>
          <p:nvPr/>
        </p:nvSpPr>
        <p:spPr bwMode="auto">
          <a:xfrm rot="10800000" flipV="1">
            <a:off x="1374006" y="6367972"/>
            <a:ext cx="2045166" cy="194437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41706" tIns="70854" rIns="141706" bIns="70854" anchor="ctr"/>
          <a:lstStyle/>
          <a:p>
            <a:pPr defTabSz="963930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500" kern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Oval 65"/>
          <p:cNvSpPr>
            <a:spLocks noChangeArrowheads="1"/>
          </p:cNvSpPr>
          <p:nvPr/>
        </p:nvSpPr>
        <p:spPr bwMode="auto">
          <a:xfrm rot="10800000" flipV="1">
            <a:off x="9402685" y="4649560"/>
            <a:ext cx="2045167" cy="194437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41706" tIns="70854" rIns="141706" bIns="70854" anchor="ctr"/>
          <a:lstStyle/>
          <a:p>
            <a:pPr defTabSz="963930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500" kern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704135" y="1570880"/>
            <a:ext cx="1321999" cy="1407416"/>
            <a:chOff x="611306" y="1203674"/>
            <a:chExt cx="1328332" cy="1414234"/>
          </a:xfrm>
        </p:grpSpPr>
        <p:sp>
          <p:nvSpPr>
            <p:cNvPr id="25" name="菱形 24"/>
            <p:cNvSpPr/>
            <p:nvPr/>
          </p:nvSpPr>
          <p:spPr>
            <a:xfrm>
              <a:off x="723313" y="1289437"/>
              <a:ext cx="1104318" cy="1328471"/>
            </a:xfrm>
            <a:prstGeom prst="diamond">
              <a:avLst/>
            </a:prstGeom>
            <a:solidFill>
              <a:schemeClr val="accent5">
                <a:lumMod val="50000"/>
              </a:schemeClr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6393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611306" y="1203674"/>
              <a:ext cx="1328332" cy="1326722"/>
            </a:xfrm>
            <a:prstGeom prst="diamond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63930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4500">
                  <a:solidFill>
                    <a:srgbClr val="FFFFFF"/>
                  </a:solidFill>
                  <a:latin typeface="Elephant" panose="02020904090505020303" pitchFamily="18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A</a:t>
              </a:r>
              <a:endParaRPr lang="zh-CN" altLang="en-US" sz="4500">
                <a:solidFill>
                  <a:srgbClr val="FFFFFF"/>
                </a:solidFill>
                <a:latin typeface="Elephant" panose="02020904090505020303" pitchFamily="18" charset="0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735591" y="4937145"/>
            <a:ext cx="1321999" cy="1428320"/>
            <a:chOff x="1951890" y="2794690"/>
            <a:chExt cx="1328332" cy="1435240"/>
          </a:xfrm>
        </p:grpSpPr>
        <p:sp>
          <p:nvSpPr>
            <p:cNvPr id="28" name="菱形 27"/>
            <p:cNvSpPr/>
            <p:nvPr/>
          </p:nvSpPr>
          <p:spPr>
            <a:xfrm>
              <a:off x="2063897" y="2901458"/>
              <a:ext cx="1104318" cy="1328472"/>
            </a:xfrm>
            <a:prstGeom prst="diamond">
              <a:avLst/>
            </a:prstGeom>
            <a:solidFill>
              <a:schemeClr val="accent5">
                <a:lumMod val="50000"/>
              </a:schemeClr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6393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1951890" y="2794690"/>
              <a:ext cx="1328332" cy="1328471"/>
            </a:xfrm>
            <a:prstGeom prst="diamond">
              <a:avLst/>
            </a:prstGeom>
            <a:solidFill>
              <a:schemeClr val="accent3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63930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4500">
                  <a:solidFill>
                    <a:srgbClr val="FFFFFF"/>
                  </a:solidFill>
                  <a:latin typeface="Elephant" panose="02020904090505020303" pitchFamily="18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C</a:t>
              </a:r>
              <a:endParaRPr lang="zh-CN" altLang="en-US" sz="4500">
                <a:solidFill>
                  <a:srgbClr val="FFFFFF"/>
                </a:solidFill>
                <a:latin typeface="Elephant" panose="02020904090505020303" pitchFamily="18" charset="0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764268" y="3254012"/>
            <a:ext cx="1322001" cy="1407416"/>
            <a:chOff x="4056282" y="1203598"/>
            <a:chExt cx="1328333" cy="1414234"/>
          </a:xfrm>
        </p:grpSpPr>
        <p:sp>
          <p:nvSpPr>
            <p:cNvPr id="31" name="菱形 30"/>
            <p:cNvSpPr/>
            <p:nvPr/>
          </p:nvSpPr>
          <p:spPr>
            <a:xfrm>
              <a:off x="4168289" y="1289361"/>
              <a:ext cx="1104319" cy="1328471"/>
            </a:xfrm>
            <a:prstGeom prst="diamond">
              <a:avLst/>
            </a:prstGeom>
            <a:solidFill>
              <a:schemeClr val="accent5">
                <a:lumMod val="50000"/>
              </a:schemeClr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6393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4056282" y="1203598"/>
              <a:ext cx="1328333" cy="1326722"/>
            </a:xfrm>
            <a:prstGeom prst="diamond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63930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4500">
                  <a:solidFill>
                    <a:srgbClr val="FFFFFF"/>
                  </a:solidFill>
                  <a:latin typeface="Elephant" panose="02020904090505020303" pitchFamily="18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B</a:t>
              </a:r>
              <a:endParaRPr lang="zh-CN" altLang="en-US" sz="4500">
                <a:solidFill>
                  <a:srgbClr val="FFFFFF"/>
                </a:solidFill>
                <a:latin typeface="Elephant" panose="02020904090505020303" pitchFamily="18" charset="0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33" name="文本框 17"/>
          <p:cNvSpPr txBox="1"/>
          <p:nvPr/>
        </p:nvSpPr>
        <p:spPr>
          <a:xfrm>
            <a:off x="3097598" y="1761754"/>
            <a:ext cx="6265077" cy="1181838"/>
          </a:xfrm>
          <a:prstGeom prst="rect">
            <a:avLst/>
          </a:prstGeom>
          <a:noFill/>
        </p:spPr>
        <p:txBody>
          <a:bodyPr wrap="square" lIns="141706" tIns="70854" rIns="141706" bIns="70854">
            <a:spAutoFit/>
          </a:bodyPr>
          <a:lstStyle/>
          <a:p>
            <a:pPr algn="just" defTabSz="96393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添加适当的文字，添加适当的文字添加适当的文字，一页的文字最好不要超过</a:t>
            </a:r>
            <a:r>
              <a:rPr lang="en-US" altLang="zh-CN" sz="1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800" kern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22"/>
          <p:cNvSpPr txBox="1"/>
          <p:nvPr/>
        </p:nvSpPr>
        <p:spPr>
          <a:xfrm>
            <a:off x="3245926" y="5238737"/>
            <a:ext cx="5968425" cy="1181838"/>
          </a:xfrm>
          <a:prstGeom prst="rect">
            <a:avLst/>
          </a:prstGeom>
          <a:noFill/>
        </p:spPr>
        <p:txBody>
          <a:bodyPr wrap="square" lIns="141706" tIns="70854" rIns="141706" bIns="70854">
            <a:spAutoFit/>
          </a:bodyPr>
          <a:lstStyle/>
          <a:p>
            <a:pPr algn="just" defTabSz="96393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添加适当的文字，添加适当的文字添加适当的文字，一页的文字最好不要超过</a:t>
            </a:r>
            <a:r>
              <a:rPr lang="en-US" altLang="zh-CN" sz="1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800" kern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23"/>
          <p:cNvSpPr txBox="1"/>
          <p:nvPr/>
        </p:nvSpPr>
        <p:spPr>
          <a:xfrm>
            <a:off x="3106702" y="3500247"/>
            <a:ext cx="6246868" cy="1181838"/>
          </a:xfrm>
          <a:prstGeom prst="rect">
            <a:avLst/>
          </a:prstGeom>
          <a:noFill/>
        </p:spPr>
        <p:txBody>
          <a:bodyPr wrap="square" lIns="141706" tIns="70854" rIns="141706" bIns="70854">
            <a:spAutoFit/>
          </a:bodyPr>
          <a:lstStyle/>
          <a:p>
            <a:pPr algn="just" defTabSz="96393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添加适当的文字，添加适当的文字添加适当的文字，一页的文字最好不要超过</a:t>
            </a:r>
            <a:r>
              <a:rPr lang="en-US" altLang="zh-CN" sz="1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800" kern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75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75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75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75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475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475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975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475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475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 animBg="1"/>
      <p:bldP spid="22" grpId="0" animBg="1"/>
      <p:bldP spid="23" grpId="0" animBg="1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93001"/>
            <a:ext cx="12858750" cy="6995732"/>
          </a:xfrm>
          <a:prstGeom prst="rect">
            <a:avLst/>
          </a:prstGeom>
          <a:blipFill dpi="0" rotWithShape="1">
            <a:blip r:embed="rId1"/>
            <a:stretch>
              <a:fillRect t="-115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2" rIns="91366" bIns="45682"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5648097" y="1292851"/>
            <a:ext cx="3375026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4900" cap="all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contents</a:t>
            </a:r>
            <a:endParaRPr lang="zh-CN" altLang="en-US" sz="4900" cap="all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 flipH="1">
            <a:off x="7338450" y="2806038"/>
            <a:ext cx="872543" cy="7414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2" rIns="91366" bIns="45682" rtlCol="0" anchor="ctr"/>
          <a:lstStyle/>
          <a:p>
            <a:pPr algn="ctr"/>
            <a:endParaRPr lang="zh-CN" altLang="en-US" sz="40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250747" y="5200504"/>
            <a:ext cx="681753" cy="681751"/>
            <a:chOff x="6023132" y="1574390"/>
            <a:chExt cx="681753" cy="681751"/>
          </a:xfrm>
        </p:grpSpPr>
        <p:sp>
          <p:nvSpPr>
            <p:cNvPr id="25" name="椭圆 24"/>
            <p:cNvSpPr/>
            <p:nvPr/>
          </p:nvSpPr>
          <p:spPr>
            <a:xfrm flipH="1">
              <a:off x="6023132" y="1574390"/>
              <a:ext cx="681753" cy="68175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0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 flipH="1">
              <a:off x="6079773" y="1631031"/>
              <a:ext cx="568472" cy="568471"/>
            </a:xfrm>
            <a:prstGeom prst="ellipse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250747" y="4408417"/>
            <a:ext cx="681753" cy="681751"/>
            <a:chOff x="6023132" y="1574390"/>
            <a:chExt cx="681753" cy="681751"/>
          </a:xfrm>
        </p:grpSpPr>
        <p:sp>
          <p:nvSpPr>
            <p:cNvPr id="40" name="椭圆 39"/>
            <p:cNvSpPr/>
            <p:nvPr/>
          </p:nvSpPr>
          <p:spPr>
            <a:xfrm flipH="1">
              <a:off x="6023132" y="1574390"/>
              <a:ext cx="681753" cy="68175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0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 flipH="1">
              <a:off x="6079773" y="1631031"/>
              <a:ext cx="568472" cy="568471"/>
            </a:xfrm>
            <a:prstGeom prst="ellipse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250747" y="3616329"/>
            <a:ext cx="681753" cy="681751"/>
            <a:chOff x="6023132" y="1574390"/>
            <a:chExt cx="681753" cy="681751"/>
          </a:xfrm>
        </p:grpSpPr>
        <p:sp>
          <p:nvSpPr>
            <p:cNvPr id="43" name="椭圆 42"/>
            <p:cNvSpPr/>
            <p:nvPr/>
          </p:nvSpPr>
          <p:spPr>
            <a:xfrm flipH="1">
              <a:off x="6023132" y="1574390"/>
              <a:ext cx="681753" cy="68175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0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 flipH="1">
              <a:off x="6079773" y="1631031"/>
              <a:ext cx="568472" cy="568471"/>
            </a:xfrm>
            <a:prstGeom prst="ellipse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264427" y="2824237"/>
            <a:ext cx="1723549" cy="867303"/>
            <a:chOff x="7271416" y="1463940"/>
            <a:chExt cx="1723549" cy="867303"/>
          </a:xfrm>
        </p:grpSpPr>
        <p:sp>
          <p:nvSpPr>
            <p:cNvPr id="46" name="文本框 47"/>
            <p:cNvSpPr txBox="1"/>
            <p:nvPr/>
          </p:nvSpPr>
          <p:spPr>
            <a:xfrm>
              <a:off x="7271416" y="1463940"/>
              <a:ext cx="1723549" cy="55399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30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自我介绍</a:t>
              </a:r>
              <a:endParaRPr lang="en-US" altLang="zh-CN" sz="30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7292414" y="1961911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264424" y="3688339"/>
            <a:ext cx="1837362" cy="792400"/>
            <a:chOff x="7271416" y="1538843"/>
            <a:chExt cx="1837362" cy="792400"/>
          </a:xfrm>
        </p:grpSpPr>
        <p:sp>
          <p:nvSpPr>
            <p:cNvPr id="49" name="文本框 66"/>
            <p:cNvSpPr txBox="1"/>
            <p:nvPr/>
          </p:nvSpPr>
          <p:spPr>
            <a:xfrm>
              <a:off x="7271416" y="1538843"/>
              <a:ext cx="1837362" cy="55399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30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岗位认知 </a:t>
              </a:r>
              <a:endParaRPr lang="en-US" altLang="zh-CN" sz="30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7292414" y="1961911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285419" y="4480421"/>
            <a:ext cx="1723549" cy="792110"/>
            <a:chOff x="7292414" y="1539133"/>
            <a:chExt cx="1723549" cy="792110"/>
          </a:xfrm>
        </p:grpSpPr>
        <p:sp>
          <p:nvSpPr>
            <p:cNvPr id="52" name="文本框 69"/>
            <p:cNvSpPr txBox="1"/>
            <p:nvPr/>
          </p:nvSpPr>
          <p:spPr>
            <a:xfrm>
              <a:off x="7292414" y="1539133"/>
              <a:ext cx="1723549" cy="55399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30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胜任能力</a:t>
              </a:r>
              <a:endParaRPr lang="en-US" altLang="zh-CN" sz="30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7292414" y="1961911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285419" y="5272511"/>
            <a:ext cx="1724026" cy="866233"/>
            <a:chOff x="7292414" y="1465010"/>
            <a:chExt cx="1724026" cy="866233"/>
          </a:xfrm>
        </p:grpSpPr>
        <p:sp>
          <p:nvSpPr>
            <p:cNvPr id="55" name="文本框 72"/>
            <p:cNvSpPr txBox="1"/>
            <p:nvPr/>
          </p:nvSpPr>
          <p:spPr>
            <a:xfrm>
              <a:off x="7292891" y="1465010"/>
              <a:ext cx="1723549" cy="55399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30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未来规划</a:t>
              </a:r>
              <a:endParaRPr lang="en-US" altLang="zh-CN" sz="30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7292414" y="1961911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7241214" y="2803816"/>
            <a:ext cx="681753" cy="681751"/>
            <a:chOff x="6023132" y="1574390"/>
            <a:chExt cx="681753" cy="681751"/>
          </a:xfrm>
        </p:grpSpPr>
        <p:sp>
          <p:nvSpPr>
            <p:cNvPr id="76" name="椭圆 75"/>
            <p:cNvSpPr/>
            <p:nvPr/>
          </p:nvSpPr>
          <p:spPr>
            <a:xfrm flipH="1">
              <a:off x="6023132" y="1574390"/>
              <a:ext cx="681753" cy="68175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0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 flipH="1">
              <a:off x="6079773" y="1631031"/>
              <a:ext cx="568472" cy="568471"/>
            </a:xfrm>
            <a:prstGeom prst="ellipse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1"/>
          <p:cNvSpPr txBox="1"/>
          <p:nvPr/>
        </p:nvSpPr>
        <p:spPr>
          <a:xfrm>
            <a:off x="5614844" y="338462"/>
            <a:ext cx="2785528" cy="535561"/>
          </a:xfrm>
          <a:prstGeom prst="rect">
            <a:avLst/>
          </a:prstGeom>
          <a:noFill/>
        </p:spPr>
        <p:txBody>
          <a:bodyPr wrap="square" lIns="96420" tIns="48210" rIns="96420" bIns="48210" rtlCol="0">
            <a:spAutoFit/>
          </a:bodyPr>
          <a:lstStyle/>
          <a:p>
            <a:pPr defTabSz="963930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长远目标</a:t>
            </a:r>
            <a:endParaRPr lang="en-US" altLang="zh-CN" sz="280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16"/>
          <p:cNvSpPr/>
          <p:nvPr/>
        </p:nvSpPr>
        <p:spPr>
          <a:xfrm>
            <a:off x="4167794" y="3476492"/>
            <a:ext cx="7822245" cy="13752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78" tIns="60740" rIns="121478" bIns="60740" anchor="ctr"/>
          <a:lstStyle/>
          <a:p>
            <a:pPr algn="r" defTabSz="96393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200">
              <a:solidFill>
                <a:srgbClr val="393939">
                  <a:lumMod val="50000"/>
                  <a:lumOff val="50000"/>
                </a:srgb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4954660" y="5069026"/>
            <a:ext cx="7035381" cy="138054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78" tIns="60740" rIns="121478" bIns="60740" anchor="ctr"/>
          <a:lstStyle/>
          <a:p>
            <a:pPr algn="r" defTabSz="96393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200">
              <a:solidFill>
                <a:srgbClr val="393939">
                  <a:lumMod val="50000"/>
                  <a:lumOff val="50000"/>
                </a:srgb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Rectangle 15"/>
          <p:cNvSpPr/>
          <p:nvPr/>
        </p:nvSpPr>
        <p:spPr>
          <a:xfrm>
            <a:off x="3277560" y="1856537"/>
            <a:ext cx="8712478" cy="138160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78" tIns="60740" rIns="121478" bIns="60740" anchor="ctr"/>
          <a:lstStyle/>
          <a:p>
            <a:pPr algn="r" defTabSz="96393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393939">
                  <a:lumMod val="50000"/>
                  <a:lumOff val="50000"/>
                </a:srgb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" name="Freeform 6"/>
          <p:cNvSpPr/>
          <p:nvPr/>
        </p:nvSpPr>
        <p:spPr bwMode="auto">
          <a:xfrm>
            <a:off x="2478036" y="1856537"/>
            <a:ext cx="1599047" cy="1381603"/>
          </a:xfrm>
          <a:custGeom>
            <a:avLst/>
            <a:gdLst>
              <a:gd name="T0" fmla="*/ 0 w 714"/>
              <a:gd name="T1" fmla="*/ 1752368031 h 617"/>
              <a:gd name="T2" fmla="*/ 1008318937 w 714"/>
              <a:gd name="T3" fmla="*/ 0 h 617"/>
              <a:gd name="T4" fmla="*/ 2027998677 w 714"/>
              <a:gd name="T5" fmla="*/ 1752368031 h 617"/>
              <a:gd name="T6" fmla="*/ 0 w 714"/>
              <a:gd name="T7" fmla="*/ 1752368031 h 617"/>
              <a:gd name="T8" fmla="*/ 0 w 714"/>
              <a:gd name="T9" fmla="*/ 1752368031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4"/>
              <a:gd name="T16" fmla="*/ 0 h 617"/>
              <a:gd name="T17" fmla="*/ 714 w 714"/>
              <a:gd name="T18" fmla="*/ 617 h 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4" h="617">
                <a:moveTo>
                  <a:pt x="0" y="617"/>
                </a:moveTo>
                <a:lnTo>
                  <a:pt x="355" y="0"/>
                </a:lnTo>
                <a:lnTo>
                  <a:pt x="714" y="617"/>
                </a:lnTo>
                <a:lnTo>
                  <a:pt x="0" y="617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lIns="121478" tIns="506141" rIns="121478" bIns="60740" anchor="ctr" anchorCtr="1"/>
          <a:lstStyle/>
          <a:p>
            <a:pPr algn="ctr" defTabSz="963930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0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63930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0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7"/>
          <p:cNvSpPr/>
          <p:nvPr/>
        </p:nvSpPr>
        <p:spPr bwMode="auto">
          <a:xfrm>
            <a:off x="1564599" y="3474381"/>
            <a:ext cx="3390062" cy="1377384"/>
          </a:xfrm>
          <a:custGeom>
            <a:avLst/>
            <a:gdLst/>
            <a:ahLst/>
            <a:cxnLst/>
            <a:rect l="l" t="t" r="r" b="b"/>
            <a:pathLst>
              <a:path w="2410711" h="979527">
                <a:moveTo>
                  <a:pt x="560426" y="0"/>
                </a:moveTo>
                <a:lnTo>
                  <a:pt x="723941" y="0"/>
                </a:lnTo>
                <a:lnTo>
                  <a:pt x="1687648" y="0"/>
                </a:lnTo>
                <a:lnTo>
                  <a:pt x="1851163" y="0"/>
                </a:lnTo>
                <a:lnTo>
                  <a:pt x="1848884" y="3978"/>
                </a:lnTo>
                <a:lnTo>
                  <a:pt x="2410711" y="979527"/>
                </a:lnTo>
                <a:lnTo>
                  <a:pt x="1282611" y="979527"/>
                </a:lnTo>
                <a:lnTo>
                  <a:pt x="1283477" y="978027"/>
                </a:lnTo>
                <a:lnTo>
                  <a:pt x="1127221" y="978027"/>
                </a:lnTo>
                <a:lnTo>
                  <a:pt x="163515" y="978027"/>
                </a:lnTo>
                <a:lnTo>
                  <a:pt x="0" y="978027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lIns="121478" tIns="0" rIns="121478" bIns="60740" anchor="ctr" anchorCtr="1"/>
          <a:lstStyle/>
          <a:p>
            <a:pPr algn="ctr" defTabSz="963930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5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657486" y="5074300"/>
            <a:ext cx="5155767" cy="1375275"/>
          </a:xfrm>
          <a:custGeom>
            <a:avLst/>
            <a:gdLst/>
            <a:ahLst/>
            <a:cxnLst/>
            <a:rect l="l" t="t" r="r" b="b"/>
            <a:pathLst>
              <a:path w="3666323" h="978027">
                <a:moveTo>
                  <a:pt x="563519" y="0"/>
                </a:moveTo>
                <a:lnTo>
                  <a:pt x="923559" y="0"/>
                </a:lnTo>
                <a:lnTo>
                  <a:pt x="1692149" y="0"/>
                </a:lnTo>
                <a:lnTo>
                  <a:pt x="1860065" y="0"/>
                </a:lnTo>
                <a:lnTo>
                  <a:pt x="1868029" y="0"/>
                </a:lnTo>
                <a:lnTo>
                  <a:pt x="2052189" y="0"/>
                </a:lnTo>
                <a:lnTo>
                  <a:pt x="3105651" y="0"/>
                </a:lnTo>
                <a:lnTo>
                  <a:pt x="3666323" y="978027"/>
                </a:lnTo>
                <a:lnTo>
                  <a:pt x="2431888" y="978027"/>
                </a:lnTo>
                <a:lnTo>
                  <a:pt x="2423924" y="978027"/>
                </a:lnTo>
                <a:lnTo>
                  <a:pt x="1487078" y="978027"/>
                </a:lnTo>
                <a:lnTo>
                  <a:pt x="1294614" y="978027"/>
                </a:lnTo>
                <a:lnTo>
                  <a:pt x="1127038" y="978027"/>
                </a:lnTo>
                <a:lnTo>
                  <a:pt x="360040" y="978027"/>
                </a:lnTo>
                <a:lnTo>
                  <a:pt x="0" y="97802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121478" tIns="0" rIns="121478" bIns="60740" anchor="ctr" anchorCtr="1"/>
          <a:lstStyle/>
          <a:p>
            <a:pPr algn="ctr" defTabSz="963930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3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3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4"/>
          <p:cNvSpPr txBox="1"/>
          <p:nvPr/>
        </p:nvSpPr>
        <p:spPr>
          <a:xfrm>
            <a:off x="5813252" y="5353700"/>
            <a:ext cx="5780448" cy="958088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just" defTabSz="963930" fontAlgn="auto">
              <a:lnSpc>
                <a:spcPct val="130000"/>
              </a:lnSpc>
              <a:spcBef>
                <a:spcPts val="795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模板中的所有颜色板式均可编辑替换，可以根据自己的需要更换自己喜欢的颜色与修改图表的布局。</a:t>
            </a:r>
            <a:endParaRPr lang="zh-CN" altLang="en-US" sz="2200">
              <a:solidFill>
                <a:srgbClr val="FFFFFF">
                  <a:lumMod val="6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14242" y="3684028"/>
            <a:ext cx="6176937" cy="958088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just" defTabSz="963930" fontAlgn="auto">
              <a:lnSpc>
                <a:spcPct val="130000"/>
              </a:lnSpc>
              <a:spcBef>
                <a:spcPts val="795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模板中的所有颜色板式均可编辑替换，可以根据自己的需要更换自己喜欢的颜色与修改图表的布局。</a:t>
            </a:r>
            <a:endParaRPr lang="zh-CN" altLang="en-US" sz="2200">
              <a:solidFill>
                <a:srgbClr val="FFFFFF">
                  <a:lumMod val="6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09196" y="2113517"/>
            <a:ext cx="6379459" cy="958088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just" defTabSz="963930" fontAlgn="auto">
              <a:lnSpc>
                <a:spcPct val="130000"/>
              </a:lnSpc>
              <a:spcBef>
                <a:spcPts val="795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模板中的所有颜色板式均可编辑替换，可以根据自己的需要更换自己喜欢的颜色与修改图表的布局。</a:t>
            </a:r>
            <a:endParaRPr lang="zh-CN" altLang="en-US" sz="2200">
              <a:solidFill>
                <a:srgbClr val="FFFFFF">
                  <a:lumMod val="6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75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75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75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75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75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75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75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475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975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1"/>
          <p:cNvSpPr txBox="1"/>
          <p:nvPr/>
        </p:nvSpPr>
        <p:spPr>
          <a:xfrm>
            <a:off x="5509368" y="377679"/>
            <a:ext cx="2785528" cy="486886"/>
          </a:xfrm>
          <a:prstGeom prst="rect">
            <a:avLst/>
          </a:prstGeom>
          <a:noFill/>
        </p:spPr>
        <p:txBody>
          <a:bodyPr wrap="square" lIns="96420" tIns="48210" rIns="96420" bIns="48210" rtlCol="0">
            <a:spAutoFit/>
          </a:bodyPr>
          <a:lstStyle/>
          <a:p>
            <a:pPr defTabSz="963930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250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个人工作总结</a:t>
            </a:r>
            <a:endParaRPr lang="en-US" altLang="zh-CN" sz="250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637397" y="1456085"/>
            <a:ext cx="5299045" cy="5302679"/>
          </a:xfrm>
          <a:prstGeom prst="ellipse">
            <a:avLst/>
          </a:prstGeom>
          <a:noFill/>
          <a:ln w="9">
            <a:solidFill>
              <a:srgbClr val="0067B4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394" tIns="48197" rIns="96394" bIns="48197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63930" eaLnBrk="1" fontAlgn="auto" hangingPunct="1"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1800" b="1">
              <a:solidFill>
                <a:srgbClr val="393939"/>
              </a:solidFill>
              <a:ea typeface="宋体" panose="02010600030101010101" pitchFamily="2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5609173" y="1697189"/>
            <a:ext cx="617609" cy="6178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63930" eaLnBrk="1" fontAlgn="auto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500">
                <a:solidFill>
                  <a:srgbClr val="FFFFFF"/>
                </a:solidFill>
                <a:latin typeface="Calibri" panose="020F0502020204030204"/>
              </a:rPr>
              <a:t>01</a:t>
            </a:r>
            <a:endParaRPr lang="zh-CN" altLang="en-US" sz="25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5609173" y="5899818"/>
            <a:ext cx="617609" cy="6178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63930" eaLnBrk="1" fontAlgn="auto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500">
                <a:solidFill>
                  <a:srgbClr val="FFFFFF"/>
                </a:solidFill>
                <a:latin typeface="Calibri" panose="020F0502020204030204"/>
              </a:rPr>
              <a:t>05</a:t>
            </a:r>
            <a:endParaRPr lang="zh-CN" altLang="en-US" sz="25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6352312" y="4923669"/>
            <a:ext cx="619282" cy="6178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63930" eaLnBrk="1" fontAlgn="auto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500">
                <a:solidFill>
                  <a:srgbClr val="FFFFFF"/>
                </a:solidFill>
                <a:latin typeface="Calibri" panose="020F0502020204030204"/>
              </a:rPr>
              <a:t>04</a:t>
            </a:r>
            <a:endParaRPr lang="zh-CN" altLang="en-US" sz="25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6352312" y="2673338"/>
            <a:ext cx="619282" cy="6178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63930" eaLnBrk="1" fontAlgn="auto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500">
                <a:solidFill>
                  <a:srgbClr val="FFFFFF"/>
                </a:solidFill>
                <a:latin typeface="Calibri" panose="020F0502020204030204"/>
              </a:rPr>
              <a:t>02</a:t>
            </a:r>
            <a:endParaRPr lang="zh-CN" altLang="en-US" sz="25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6593330" y="3798505"/>
            <a:ext cx="617609" cy="6178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63930" eaLnBrk="1" fontAlgn="auto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500">
                <a:solidFill>
                  <a:srgbClr val="FFFFFF"/>
                </a:solidFill>
                <a:latin typeface="Calibri" panose="020F0502020204030204"/>
              </a:rPr>
              <a:t>03</a:t>
            </a:r>
            <a:endParaRPr lang="zh-CN" altLang="en-US" sz="250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3" name="Picture 3" descr="C:\Users\Administrator\Desktop\图片2mm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397" y="1844908"/>
            <a:ext cx="4525276" cy="452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1090538" y="4403396"/>
            <a:ext cx="1678303" cy="16789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6394" tIns="48197" rIns="96394" bIns="48197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63930" eaLnBrk="1" fontAlgn="auto" hangingPunct="1"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1800" b="1">
              <a:solidFill>
                <a:srgbClr val="393939"/>
              </a:solidFill>
              <a:ea typeface="宋体" panose="02010600030101010101" pitchFamily="2" charset="-122"/>
            </a:endParaRP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1439288" y="4761396"/>
            <a:ext cx="980808" cy="97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394" tIns="48197" rIns="96394" bIns="4819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63930" eaLnBrk="1" fontAlgn="auto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</a:rPr>
              <a:t>经验总结</a:t>
            </a:r>
            <a:endParaRPr lang="en-US" altLang="zh-CN" sz="28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6540868" y="1496066"/>
            <a:ext cx="4367350" cy="74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20" tIns="48210" rIns="96420" bIns="482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6393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4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4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40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7310919" y="2577078"/>
            <a:ext cx="4034063" cy="74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20" tIns="48210" rIns="96420" bIns="482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6393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4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4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40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7472362" y="3773590"/>
            <a:ext cx="4034063" cy="74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20" tIns="48210" rIns="96420" bIns="482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6393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4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4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40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9" name="矩形 1"/>
          <p:cNvSpPr>
            <a:spLocks noChangeArrowheads="1"/>
          </p:cNvSpPr>
          <p:nvPr/>
        </p:nvSpPr>
        <p:spPr bwMode="auto">
          <a:xfrm>
            <a:off x="7310919" y="4890718"/>
            <a:ext cx="4034063" cy="74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20" tIns="48210" rIns="96420" bIns="482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6393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4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4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40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6540868" y="5871373"/>
            <a:ext cx="4367350" cy="74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20" tIns="48210" rIns="96420" bIns="482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6393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4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4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40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25"/>
                            </p:stCondLst>
                            <p:childTnLst>
                              <p:par>
                                <p:cTn id="1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25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rAng="0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rAng="0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125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-1.97531E-06 L -0.17361 0.29043" pathEditMode="relative" rAng="0" ptsTypes="AA">
                                      <p:cBhvr>
                                        <p:cTn id="41" dur="500" spd="-99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1" y="1450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06 1.48148E-06 L -0.23143 0.15555" pathEditMode="relative" rAng="0" ptsTypes="AA">
                                      <p:cBhvr>
                                        <p:cTn id="43" dur="500" spd="-99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777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06 -4.07407E-06 L -0.25 -4.07407E-06" pathEditMode="relative" rAng="0" ptsTypes="AA">
                                      <p:cBhvr>
                                        <p:cTn id="45" dur="500" spd="-99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06 3.7037E-07 L -0.23143 -0.15556" pathEditMode="relative" rAng="0" ptsTypes="AA">
                                      <p:cBhvr>
                                        <p:cTn id="47" dur="500" spd="-99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-7778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-4.81481E-06 L -0.17361 -0.29043" pathEditMode="relative" rAng="0" ptsTypes="AA">
                                      <p:cBhvr>
                                        <p:cTn id="49" dur="500" spd="-99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1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125"/>
                            </p:stCondLst>
                            <p:childTnLst>
                              <p:par>
                                <p:cTn id="51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decel="533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decel="533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533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 autoUpdateAnimBg="0"/>
      <p:bldP spid="7" grpId="1" animBg="1" autoUpdateAnimBg="0"/>
      <p:bldP spid="9" grpId="0" animBg="1" autoUpdateAnimBg="0"/>
      <p:bldP spid="9" grpId="1" animBg="1" autoUpdateAnimBg="0"/>
      <p:bldP spid="10" grpId="0" animBg="1" autoUpdateAnimBg="0"/>
      <p:bldP spid="10" grpId="1" animBg="1" autoUpdateAnimBg="0"/>
      <p:bldP spid="11" grpId="0" animBg="1" autoUpdateAnimBg="0"/>
      <p:bldP spid="11" grpId="1" animBg="1" autoUpdateAnimBg="0"/>
      <p:bldP spid="12" grpId="0" animBg="1" autoUpdateAnimBg="0"/>
      <p:bldP spid="12" grpId="1" animBg="1" autoUpdateAnimBg="0"/>
      <p:bldP spid="14" grpId="0" animBg="1" autoUpdateAnimBg="0"/>
      <p:bldP spid="15" grpId="0" autoUpdateAnimBg="0"/>
      <p:bldP spid="16" grpId="0"/>
      <p:bldP spid="17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2"/>
            <a:ext cx="12045999" cy="7232652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15710" b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2" rIns="91366" bIns="45682" rtlCol="0" anchor="ctr"/>
          <a:lstStyle/>
          <a:p>
            <a:pPr algn="ctr"/>
            <a:endParaRPr lang="zh-CN" altLang="en-US"/>
          </a:p>
        </p:txBody>
      </p:sp>
      <p:pic>
        <p:nvPicPr>
          <p:cNvPr id="4" name="Position Music - Nox Trigger - 纯音乐版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24576" y="-1001848"/>
            <a:ext cx="6096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81723" y="4840467"/>
            <a:ext cx="1649095" cy="351155"/>
          </a:xfrm>
          <a:prstGeom prst="rect">
            <a:avLst/>
          </a:prstGeom>
          <a:noFill/>
        </p:spPr>
        <p:txBody>
          <a:bodyPr wrap="none" lIns="91344" tIns="45673" rIns="91344" bIns="45673" rtlCol="0">
            <a:spAutoFit/>
          </a:bodyPr>
          <a:lstStyle/>
          <a:p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应聘人：</a:t>
            </a:r>
            <a:r>
              <a:rPr lang="en-US" altLang="zh-CN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71424" y="4840467"/>
            <a:ext cx="1598510" cy="357788"/>
          </a:xfrm>
          <a:prstGeom prst="rect">
            <a:avLst/>
          </a:prstGeom>
          <a:noFill/>
        </p:spPr>
        <p:txBody>
          <a:bodyPr wrap="none" lIns="91344" tIns="45673" rIns="91344" bIns="45673" rtlCol="0">
            <a:spAutoFit/>
          </a:bodyPr>
          <a:lstStyle/>
          <a:p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365710" y="4930037"/>
            <a:ext cx="144015" cy="144016"/>
          </a:xfrm>
          <a:prstGeom prst="ellipse">
            <a:avLst/>
          </a:prstGeom>
          <a:solidFill>
            <a:srgbClr val="FE6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3" rIns="91344" bIns="45673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655408" y="4932879"/>
            <a:ext cx="144015" cy="14401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3" rIns="91344" bIns="45673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29381" y="1456091"/>
            <a:ext cx="3503894" cy="307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682" rIns="91366" bIns="45682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25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zh-CN" altLang="en-US" sz="225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701021" y="3629643"/>
            <a:ext cx="4702206" cy="98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682" rIns="91366" bIns="45682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49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HANK  YOU!</a:t>
            </a:r>
            <a:endParaRPr lang="zh-CN" altLang="en-US" sz="49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580409" y="2680221"/>
            <a:ext cx="3745510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366" tIns="45682" rIns="91366" bIns="4568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6000">
                <a:solidFill>
                  <a:srgbClr val="FE67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zh-CN" altLang="en-US" sz="6000">
              <a:solidFill>
                <a:srgbClr val="FE67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0" presetClass="exit" presetSubtype="0" accel="10000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11" grpId="0"/>
      <p:bldP spid="12" grpId="0"/>
      <p:bldP spid="13" grpId="0" animBg="1"/>
      <p:bldP spid="14" grpId="0" animBg="1"/>
      <p:bldP spid="10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3430787" y="2345426"/>
            <a:ext cx="471920" cy="519615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84" tIns="48190" rIns="96384" bIns="48190" anchor="ctr"/>
          <a:lstStyle/>
          <a:p>
            <a:pPr algn="ctr" fontAlgn="base">
              <a:defRPr/>
            </a:pPr>
            <a:endParaRPr lang="zh-CN" altLang="en-US" sz="14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96429" y="2347938"/>
            <a:ext cx="7400095" cy="5196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2303" tIns="0" rIns="142303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92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92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92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925" b="1" i="0" u="none" strike="noStrike" kern="1200" cap="none" spc="0" normalizeH="0" baseline="0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57325" y="1741721"/>
            <a:ext cx="7362441" cy="61249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40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92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019765" y="1737957"/>
            <a:ext cx="675246" cy="61625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84" tIns="48190" rIns="96384" bIns="48190" anchor="ctr"/>
          <a:lstStyle/>
          <a:p>
            <a:pPr algn="ctr" fontAlgn="base">
              <a:defRPr/>
            </a:pPr>
            <a:endParaRPr lang="zh-CN" altLang="en-US" sz="14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3123286" y="3116060"/>
            <a:ext cx="6610634" cy="1337944"/>
          </a:xfrm>
          <a:prstGeom prst="rect">
            <a:avLst/>
          </a:prstGeom>
          <a:noFill/>
          <a:ln w="25400">
            <a:noFill/>
          </a:ln>
        </p:spPr>
        <p:txBody>
          <a:bodyPr lIns="96384" tIns="48190" rIns="96384" bIns="48190" anchor="ctr"/>
          <a:p>
            <a:pPr eaLnBrk="0" hangingPunct="0">
              <a:lnSpc>
                <a:spcPts val="2400"/>
              </a:lnSpc>
            </a:pPr>
            <a:r>
              <a:rPr lang="en-US" altLang="zh-CN" sz="111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1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11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www.ppthui.com/muban/</a:t>
            </a:r>
            <a:r>
              <a:rPr lang="en-US" altLang="zh-CN" sz="111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11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11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1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1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www.ppthui.com/hangye/</a:t>
            </a:r>
            <a:endParaRPr lang="en-US" altLang="zh-CN" sz="111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11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11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1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1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www.ppthui.com/gongzuo/</a:t>
            </a:r>
            <a:r>
              <a:rPr lang="en-US" altLang="zh-CN" sz="111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11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11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1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1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www.ppthui.com/jieri/</a:t>
            </a:r>
            <a:endParaRPr lang="en-US" altLang="zh-CN" sz="111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endParaRPr lang="en-US" altLang="zh-CN" sz="111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923107" y="138953"/>
            <a:ext cx="3012251" cy="15061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wxewm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073253" y="4090465"/>
            <a:ext cx="2712913" cy="271291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33873" y="6803379"/>
            <a:ext cx="5392342" cy="262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11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扫描关注公众号“PPT汇”收藏网站防止遗忘</a:t>
            </a:r>
            <a:r>
              <a:rPr lang="en-US" altLang="zh-CN" sz="111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1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免费获取更多精选PPT模板下载资源</a:t>
            </a:r>
            <a:endParaRPr lang="zh-CN" altLang="en-US" sz="111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663" y="0"/>
            <a:ext cx="12291191" cy="7232650"/>
          </a:xfrm>
          <a:prstGeom prst="rect">
            <a:avLst/>
          </a:prstGeom>
          <a:blipFill dpi="0" rotWithShape="1">
            <a:blip r:embed="rId1"/>
            <a:stretch>
              <a:fillRect l="-46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2" rIns="91366" bIns="45682" rtlCol="0" anchor="ctr"/>
          <a:lstStyle/>
          <a:p>
            <a:pPr algn="ctr"/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536484" y="15925"/>
            <a:ext cx="2445619" cy="7248575"/>
          </a:xfrm>
          <a:prstGeom prst="rect">
            <a:avLst/>
          </a:prstGeom>
          <a:solidFill>
            <a:srgbClr val="FFF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2" rIns="91366" bIns="45682"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933431" y="2968255"/>
            <a:ext cx="3570164" cy="1107973"/>
          </a:xfrm>
          <a:prstGeom prst="rect">
            <a:avLst/>
          </a:prstGeom>
          <a:noFill/>
        </p:spPr>
        <p:txBody>
          <a:bodyPr wrap="none" lIns="91344" tIns="45673" rIns="91344" bIns="45673" rtlCol="0">
            <a:spAutoFit/>
          </a:bodyPr>
          <a:lstStyle/>
          <a:p>
            <a:r>
              <a:rPr lang="zh-CN" altLang="en-US" sz="660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  <a:endParaRPr lang="zh-CN" altLang="en-US" sz="660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941544" y="4442193"/>
            <a:ext cx="144015" cy="1440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3" rIns="91344" bIns="45673" rtlCol="0" anchor="ctr"/>
          <a:lstStyle/>
          <a:p>
            <a:pPr algn="ctr"/>
            <a:endParaRPr lang="zh-CN" altLang="en-US" sz="2800"/>
          </a:p>
        </p:txBody>
      </p:sp>
      <p:sp>
        <p:nvSpPr>
          <p:cNvPr id="9" name="椭圆 8"/>
          <p:cNvSpPr/>
          <p:nvPr/>
        </p:nvSpPr>
        <p:spPr>
          <a:xfrm>
            <a:off x="7941544" y="4908965"/>
            <a:ext cx="144015" cy="1440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3" rIns="91344" bIns="45673" rtlCol="0" anchor="ctr"/>
          <a:lstStyle/>
          <a:p>
            <a:pPr algn="ctr"/>
            <a:endParaRPr lang="zh-CN" altLang="en-US" sz="2800"/>
          </a:p>
        </p:txBody>
      </p:sp>
      <p:sp>
        <p:nvSpPr>
          <p:cNvPr id="10" name="矩形 9"/>
          <p:cNvSpPr/>
          <p:nvPr/>
        </p:nvSpPr>
        <p:spPr>
          <a:xfrm>
            <a:off x="8202710" y="4248411"/>
            <a:ext cx="1212542" cy="462335"/>
          </a:xfrm>
          <a:prstGeom prst="rect">
            <a:avLst/>
          </a:prstGeom>
        </p:spPr>
        <p:txBody>
          <a:bodyPr wrap="none" lIns="91346" tIns="45673" rIns="91346" bIns="45673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941544" y="5343667"/>
            <a:ext cx="144015" cy="144016"/>
          </a:xfrm>
          <a:prstGeom prst="ellipse">
            <a:avLst/>
          </a:prstGeom>
          <a:solidFill>
            <a:srgbClr val="923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3" rIns="91344" bIns="45673" rtlCol="0" anchor="ctr"/>
          <a:lstStyle/>
          <a:p>
            <a:pPr algn="ctr"/>
            <a:endParaRPr lang="zh-CN" altLang="en-US" sz="2800"/>
          </a:p>
        </p:txBody>
      </p:sp>
      <p:sp>
        <p:nvSpPr>
          <p:cNvPr id="12" name="矩形 11"/>
          <p:cNvSpPr/>
          <p:nvPr/>
        </p:nvSpPr>
        <p:spPr>
          <a:xfrm>
            <a:off x="8202710" y="4751407"/>
            <a:ext cx="1212542" cy="462335"/>
          </a:xfrm>
          <a:prstGeom prst="rect">
            <a:avLst/>
          </a:prstGeom>
        </p:spPr>
        <p:txBody>
          <a:bodyPr wrap="none" lIns="91346" tIns="45673" rIns="91346" bIns="45673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个人履历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02707" y="5184515"/>
            <a:ext cx="1469522" cy="462335"/>
          </a:xfrm>
          <a:prstGeom prst="rect">
            <a:avLst/>
          </a:prstGeom>
        </p:spPr>
        <p:txBody>
          <a:bodyPr wrap="none" lIns="91346" tIns="45673" rIns="91346" bIns="45673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荣誉与奖项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802" y="2248179"/>
            <a:ext cx="1379903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lIns="91366" tIns="45682" rIns="91366" bIns="45682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 PART  01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  <p:bldP spid="9" grpId="0" animBg="1"/>
      <p:bldP spid="10" grpId="0"/>
      <p:bldP spid="11" grpId="0" animBg="1"/>
      <p:bldP spid="12" grpId="0"/>
      <p:bldP spid="1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1"/>
          <p:cNvSpPr txBox="1"/>
          <p:nvPr/>
        </p:nvSpPr>
        <p:spPr>
          <a:xfrm>
            <a:off x="5711427" y="346558"/>
            <a:ext cx="2785528" cy="535561"/>
          </a:xfrm>
          <a:prstGeom prst="rect">
            <a:avLst/>
          </a:prstGeom>
          <a:noFill/>
        </p:spPr>
        <p:txBody>
          <a:bodyPr wrap="square" lIns="96343" tIns="48172" rIns="96343" bIns="48172" rtlCol="0">
            <a:spAutoFit/>
          </a:bodyPr>
          <a:lstStyle/>
          <a:p>
            <a:pPr defTabSz="963295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  <a:endParaRPr lang="en-US" altLang="zh-CN" sz="280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4294967295"/>
          </p:nvPr>
        </p:nvSpPr>
        <p:spPr>
          <a:xfrm>
            <a:off x="9964738" y="6704013"/>
            <a:ext cx="2894012" cy="385762"/>
          </a:xfrm>
        </p:spPr>
        <p:txBody>
          <a:bodyPr/>
          <a:lstStyle/>
          <a:p>
            <a:fld id="{AB42095A-155F-4828-88E3-4DF16DB3926E}" type="slidenum">
              <a:rPr lang="zh-CN" altLang="en-US" smtClean="0">
                <a:solidFill>
                  <a:srgbClr val="393939">
                    <a:tint val="75000"/>
                  </a:srgbClr>
                </a:solidFill>
              </a:rPr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349255" y="2870099"/>
            <a:ext cx="48577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349255" y="2176172"/>
            <a:ext cx="48577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349255" y="3564025"/>
            <a:ext cx="48577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349255" y="4257952"/>
            <a:ext cx="48577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349255" y="4951877"/>
            <a:ext cx="48577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5981984" y="1614908"/>
            <a:ext cx="0" cy="38982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7"/>
          <p:cNvSpPr txBox="1">
            <a:spLocks noChangeArrowheads="1"/>
          </p:cNvSpPr>
          <p:nvPr/>
        </p:nvSpPr>
        <p:spPr bwMode="auto">
          <a:xfrm>
            <a:off x="2059413" y="5604125"/>
            <a:ext cx="2433962" cy="51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43" tIns="48172" rIns="96343" bIns="48172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963295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 spc="422" dirty="0">
                <a:solidFill>
                  <a:srgbClr val="393939">
                    <a:lumMod val="85000"/>
                    <a:lumOff val="15000"/>
                  </a:srgbClr>
                </a:solidFill>
                <a:latin typeface="Arial" panose="020B0604020202020204"/>
              </a:rPr>
              <a:t>欧阳风云办公</a:t>
            </a:r>
            <a:endParaRPr lang="zh-CN" altLang="en-US" sz="2500" b="1" spc="422" dirty="0">
              <a:solidFill>
                <a:srgbClr val="393939">
                  <a:lumMod val="85000"/>
                  <a:lumOff val="15000"/>
                </a:srgbClr>
              </a:solidFill>
              <a:latin typeface="Arial" panose="020B0604020202020204"/>
            </a:endParaRPr>
          </a:p>
        </p:txBody>
      </p:sp>
      <p:sp>
        <p:nvSpPr>
          <p:cNvPr id="18" name="文本框 8"/>
          <p:cNvSpPr txBox="1">
            <a:spLocks noChangeArrowheads="1"/>
          </p:cNvSpPr>
          <p:nvPr/>
        </p:nvSpPr>
        <p:spPr bwMode="auto">
          <a:xfrm>
            <a:off x="1635576" y="6223057"/>
            <a:ext cx="3281631" cy="53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43" tIns="48172" rIns="96343" bIns="48172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963295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solidFill>
                  <a:srgbClr val="393939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梦想总是留给有准备的人</a:t>
            </a:r>
            <a:endParaRPr lang="zh-CN" altLang="en-US" sz="1700">
              <a:solidFill>
                <a:srgbClr val="393939">
                  <a:lumMod val="75000"/>
                  <a:lumOff val="25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6067197" y="1687823"/>
            <a:ext cx="3417567" cy="462542"/>
          </a:xfrm>
          <a:prstGeom prst="rect">
            <a:avLst/>
          </a:prstGeom>
          <a:noFill/>
        </p:spPr>
        <p:txBody>
          <a:bodyPr wrap="square" lIns="96343" tIns="48172" rIns="96343" bIns="48172" rtlCol="0">
            <a:spAutoFit/>
          </a:bodyPr>
          <a:lstStyle/>
          <a:p>
            <a:pPr defTabSz="963295" fontAlgn="auto">
              <a:lnSpc>
                <a:spcPts val="284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      历：</a:t>
            </a:r>
            <a:r>
              <a:rPr lang="zh-CN" altLang="en-US" sz="2100">
                <a:solidFill>
                  <a:srgbClr val="393939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大学本科</a:t>
            </a:r>
            <a:endParaRPr lang="en-US" altLang="zh-CN" sz="2100">
              <a:solidFill>
                <a:srgbClr val="393939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6067197" y="3039220"/>
            <a:ext cx="4404864" cy="462542"/>
          </a:xfrm>
          <a:prstGeom prst="rect">
            <a:avLst/>
          </a:prstGeom>
          <a:noFill/>
        </p:spPr>
        <p:txBody>
          <a:bodyPr wrap="square" lIns="96343" tIns="48172" rIns="96343" bIns="48172" rtlCol="0">
            <a:spAutoFit/>
          </a:bodyPr>
          <a:lstStyle/>
          <a:p>
            <a:pPr defTabSz="963295" fontAlgn="auto">
              <a:lnSpc>
                <a:spcPts val="284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      业：</a:t>
            </a:r>
            <a:r>
              <a:rPr lang="zh-CN" altLang="en-US" sz="2100">
                <a:solidFill>
                  <a:srgbClr val="393939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某某学院某某专业</a:t>
            </a:r>
            <a:endParaRPr lang="en-US" altLang="zh-CN" sz="2100">
              <a:solidFill>
                <a:srgbClr val="393939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6067197" y="2363521"/>
            <a:ext cx="3417567" cy="462542"/>
          </a:xfrm>
          <a:prstGeom prst="rect">
            <a:avLst/>
          </a:prstGeom>
          <a:noFill/>
        </p:spPr>
        <p:txBody>
          <a:bodyPr wrap="square" lIns="96343" tIns="48172" rIns="96343" bIns="48172" rtlCol="0">
            <a:spAutoFit/>
          </a:bodyPr>
          <a:lstStyle/>
          <a:p>
            <a:pPr defTabSz="963295" fontAlgn="auto">
              <a:lnSpc>
                <a:spcPts val="284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毕业院校：</a:t>
            </a:r>
            <a:r>
              <a:rPr lang="zh-CN" altLang="en-US" sz="2100">
                <a:solidFill>
                  <a:srgbClr val="393939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华中师范大学</a:t>
            </a:r>
            <a:endParaRPr lang="en-US" altLang="zh-CN" sz="2100">
              <a:solidFill>
                <a:srgbClr val="393939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8"/>
          <p:cNvSpPr txBox="1"/>
          <p:nvPr/>
        </p:nvSpPr>
        <p:spPr>
          <a:xfrm>
            <a:off x="6067205" y="3714918"/>
            <a:ext cx="4919496" cy="462542"/>
          </a:xfrm>
          <a:prstGeom prst="rect">
            <a:avLst/>
          </a:prstGeom>
          <a:noFill/>
        </p:spPr>
        <p:txBody>
          <a:bodyPr wrap="square" lIns="96343" tIns="48172" rIns="96343" bIns="48172" rtlCol="0">
            <a:spAutoFit/>
          </a:bodyPr>
          <a:lstStyle/>
          <a:p>
            <a:pPr defTabSz="963295" fontAlgn="auto">
              <a:lnSpc>
                <a:spcPts val="284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通讯地址：</a:t>
            </a:r>
            <a:r>
              <a:rPr lang="zh-CN" altLang="en-US" sz="2100">
                <a:solidFill>
                  <a:srgbClr val="393939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武汉市华中师范大学</a:t>
            </a:r>
            <a:endParaRPr lang="en-US" altLang="zh-CN" sz="2100">
              <a:solidFill>
                <a:srgbClr val="393939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6067197" y="4390616"/>
            <a:ext cx="4054590" cy="462542"/>
          </a:xfrm>
          <a:prstGeom prst="rect">
            <a:avLst/>
          </a:prstGeom>
          <a:noFill/>
        </p:spPr>
        <p:txBody>
          <a:bodyPr wrap="square" lIns="96343" tIns="48172" rIns="96343" bIns="48172" rtlCol="0">
            <a:spAutoFit/>
          </a:bodyPr>
          <a:lstStyle/>
          <a:p>
            <a:pPr defTabSz="963295" fontAlgn="auto">
              <a:lnSpc>
                <a:spcPts val="284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      话：</a:t>
            </a:r>
            <a:r>
              <a:rPr lang="en-US" altLang="zh-CN" sz="2100">
                <a:solidFill>
                  <a:srgbClr val="393939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139-1234-5678</a:t>
            </a:r>
            <a:endParaRPr lang="en-US" altLang="zh-CN" sz="2100">
              <a:solidFill>
                <a:srgbClr val="393939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1"/>
          <p:cNvSpPr txBox="1"/>
          <p:nvPr/>
        </p:nvSpPr>
        <p:spPr>
          <a:xfrm>
            <a:off x="6067197" y="5112603"/>
            <a:ext cx="1721250" cy="430646"/>
          </a:xfrm>
          <a:prstGeom prst="rect">
            <a:avLst/>
          </a:prstGeom>
          <a:noFill/>
        </p:spPr>
        <p:txBody>
          <a:bodyPr wrap="square" lIns="96343" tIns="48172" rIns="96343" bIns="48172" rtlCol="0">
            <a:spAutoFit/>
          </a:bodyPr>
          <a:lstStyle/>
          <a:p>
            <a:pPr defTabSz="963295" fontAlgn="auto">
              <a:lnSpc>
                <a:spcPts val="284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自我评价：</a:t>
            </a:r>
            <a:endParaRPr lang="en-US" altLang="zh-CN" sz="210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8"/>
          <p:cNvSpPr txBox="1">
            <a:spLocks noChangeArrowheads="1"/>
          </p:cNvSpPr>
          <p:nvPr/>
        </p:nvSpPr>
        <p:spPr bwMode="auto">
          <a:xfrm>
            <a:off x="6067205" y="5576063"/>
            <a:ext cx="5401699" cy="99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43" tIns="48172" rIns="96343" bIns="48172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defTabSz="963295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solidFill>
                  <a:srgbClr val="393939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我是一个爱学习、有计划、乐观向上、兴趣广泛的人，拥有较强的组织能力和适应能力、并具有较强的管理策划与组织管理协调能力。</a:t>
            </a:r>
            <a:endParaRPr lang="zh-CN" altLang="en-US" sz="1700">
              <a:solidFill>
                <a:srgbClr val="393939">
                  <a:lumMod val="75000"/>
                  <a:lumOff val="25000"/>
                </a:srgbClr>
              </a:solidFill>
              <a:latin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78" y="1687827"/>
            <a:ext cx="3356843" cy="3635701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75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75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74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474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974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974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1"/>
          <p:cNvSpPr txBox="1"/>
          <p:nvPr/>
        </p:nvSpPr>
        <p:spPr>
          <a:xfrm>
            <a:off x="5645076" y="349946"/>
            <a:ext cx="2785528" cy="559039"/>
          </a:xfrm>
          <a:prstGeom prst="rect">
            <a:avLst/>
          </a:prstGeom>
          <a:noFill/>
        </p:spPr>
        <p:txBody>
          <a:bodyPr wrap="square" lIns="96343" tIns="48172" rIns="96343" bIns="48172" rtlCol="0">
            <a:spAutoFit/>
          </a:bodyPr>
          <a:lstStyle/>
          <a:p>
            <a:pPr defTabSz="963295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300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个人履历</a:t>
            </a:r>
            <a:endParaRPr lang="en-US" altLang="zh-CN" sz="300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-51345" y="6272194"/>
            <a:ext cx="7997451" cy="553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43" tIns="48172" rIns="96343" bIns="48172" rtlCol="0" anchor="ctr"/>
          <a:lstStyle/>
          <a:p>
            <a:pPr algn="ctr" defTabSz="963295" fontAlgn="auto">
              <a:spcBef>
                <a:spcPct val="0"/>
              </a:spcBef>
              <a:spcAft>
                <a:spcPct val="0"/>
              </a:spcAft>
            </a:pPr>
            <a:endParaRPr lang="en-US" sz="3400">
              <a:solidFill>
                <a:srgbClr val="FFFFFF"/>
              </a:solidFill>
            </a:endParaRPr>
          </a:p>
        </p:txBody>
      </p:sp>
      <p:sp>
        <p:nvSpPr>
          <p:cNvPr id="27" name="椭圆 4"/>
          <p:cNvSpPr/>
          <p:nvPr/>
        </p:nvSpPr>
        <p:spPr>
          <a:xfrm>
            <a:off x="7953637" y="5109622"/>
            <a:ext cx="608999" cy="1217933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43" tIns="48172" rIns="96343" bIns="48172" rtlCol="0" anchor="ctr"/>
          <a:lstStyle/>
          <a:p>
            <a:pPr algn="ctr" defTabSz="963295" fontAlgn="auto">
              <a:spcBef>
                <a:spcPct val="0"/>
              </a:spcBef>
              <a:spcAft>
                <a:spcPct val="0"/>
              </a:spcAft>
            </a:pPr>
            <a:endParaRPr lang="en-US" sz="3400">
              <a:solidFill>
                <a:srgbClr val="FFFFFF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775650" y="5109617"/>
            <a:ext cx="5174821" cy="553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43" tIns="48172" rIns="96343" bIns="48172" rtlCol="0" anchor="ctr"/>
          <a:lstStyle/>
          <a:p>
            <a:pPr algn="ctr" defTabSz="963295" fontAlgn="auto">
              <a:spcBef>
                <a:spcPct val="0"/>
              </a:spcBef>
              <a:spcAft>
                <a:spcPct val="0"/>
              </a:spcAft>
            </a:pPr>
            <a:endParaRPr lang="en-US" sz="3400">
              <a:solidFill>
                <a:srgbClr val="FFFFFF"/>
              </a:solidFill>
            </a:endParaRPr>
          </a:p>
        </p:txBody>
      </p:sp>
      <p:sp>
        <p:nvSpPr>
          <p:cNvPr id="29" name="椭圆 4"/>
          <p:cNvSpPr/>
          <p:nvPr/>
        </p:nvSpPr>
        <p:spPr>
          <a:xfrm flipH="1">
            <a:off x="2161270" y="3947037"/>
            <a:ext cx="608999" cy="1217933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43" tIns="48172" rIns="96343" bIns="48172" rtlCol="0" anchor="ctr"/>
          <a:lstStyle/>
          <a:p>
            <a:pPr algn="ctr" defTabSz="963295" fontAlgn="auto">
              <a:spcBef>
                <a:spcPct val="0"/>
              </a:spcBef>
              <a:spcAft>
                <a:spcPct val="0"/>
              </a:spcAft>
            </a:pPr>
            <a:endParaRPr lang="en-US" sz="3400">
              <a:solidFill>
                <a:srgbClr val="FFFFFF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770260" y="3951194"/>
            <a:ext cx="2822630" cy="553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43" tIns="48172" rIns="96343" bIns="48172" rtlCol="0" anchor="ctr"/>
          <a:lstStyle/>
          <a:p>
            <a:pPr algn="ctr" defTabSz="963295" fontAlgn="auto">
              <a:spcBef>
                <a:spcPct val="0"/>
              </a:spcBef>
              <a:spcAft>
                <a:spcPct val="0"/>
              </a:spcAft>
            </a:pPr>
            <a:endParaRPr lang="en-US" sz="3400">
              <a:solidFill>
                <a:srgbClr val="FFFFFF"/>
              </a:solidFill>
            </a:endParaRPr>
          </a:p>
        </p:txBody>
      </p:sp>
      <p:sp>
        <p:nvSpPr>
          <p:cNvPr id="31" name="椭圆 4"/>
          <p:cNvSpPr/>
          <p:nvPr/>
        </p:nvSpPr>
        <p:spPr>
          <a:xfrm>
            <a:off x="5592898" y="2786004"/>
            <a:ext cx="608999" cy="1217933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43" tIns="48172" rIns="96343" bIns="48172" rtlCol="0" anchor="ctr"/>
          <a:lstStyle/>
          <a:p>
            <a:pPr algn="ctr" defTabSz="963295" fontAlgn="auto">
              <a:spcBef>
                <a:spcPct val="0"/>
              </a:spcBef>
              <a:spcAft>
                <a:spcPct val="0"/>
              </a:spcAft>
            </a:pPr>
            <a:endParaRPr lang="en-US" sz="3400">
              <a:solidFill>
                <a:srgbClr val="FFFFFF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378590" y="2786002"/>
            <a:ext cx="2214300" cy="553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43" tIns="48172" rIns="96343" bIns="48172" rtlCol="0" anchor="ctr"/>
          <a:lstStyle/>
          <a:p>
            <a:pPr algn="ctr" defTabSz="963295" fontAlgn="auto">
              <a:spcBef>
                <a:spcPct val="0"/>
              </a:spcBef>
              <a:spcAft>
                <a:spcPct val="0"/>
              </a:spcAft>
            </a:pPr>
            <a:endParaRPr lang="en-US" sz="3400">
              <a:solidFill>
                <a:srgbClr val="FFFFFF"/>
              </a:solidFill>
            </a:endParaRPr>
          </a:p>
        </p:txBody>
      </p:sp>
      <p:sp>
        <p:nvSpPr>
          <p:cNvPr id="33" name="椭圆 4"/>
          <p:cNvSpPr/>
          <p:nvPr/>
        </p:nvSpPr>
        <p:spPr>
          <a:xfrm flipH="1">
            <a:off x="2770269" y="1623433"/>
            <a:ext cx="608999" cy="1217933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43" tIns="48172" rIns="96343" bIns="48172" rtlCol="0" anchor="ctr"/>
          <a:lstStyle/>
          <a:p>
            <a:pPr algn="ctr" defTabSz="963295" fontAlgn="auto">
              <a:spcBef>
                <a:spcPct val="0"/>
              </a:spcBef>
              <a:spcAft>
                <a:spcPct val="0"/>
              </a:spcAft>
            </a:pPr>
            <a:endParaRPr lang="en-US" sz="3400">
              <a:solidFill>
                <a:srgbClr val="FFFFFF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379268" y="1456085"/>
            <a:ext cx="7942435" cy="384477"/>
            <a:chOff x="2440137" y="1223211"/>
            <a:chExt cx="5647954" cy="273421"/>
          </a:xfrm>
          <a:solidFill>
            <a:schemeClr val="accent5"/>
          </a:solidFill>
        </p:grpSpPr>
        <p:sp>
          <p:nvSpPr>
            <p:cNvPr id="34" name="矩形 33"/>
            <p:cNvSpPr/>
            <p:nvPr/>
          </p:nvSpPr>
          <p:spPr>
            <a:xfrm>
              <a:off x="2440137" y="1342222"/>
              <a:ext cx="5352543" cy="393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3295" fontAlgn="auto">
                <a:spcBef>
                  <a:spcPct val="0"/>
                </a:spcBef>
                <a:spcAft>
                  <a:spcPct val="0"/>
                </a:spcAft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35" name="等腰三角形 34"/>
            <p:cNvSpPr/>
            <p:nvPr/>
          </p:nvSpPr>
          <p:spPr>
            <a:xfrm rot="5400000">
              <a:off x="7784095" y="1192637"/>
              <a:ext cx="273421" cy="33457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3295" fontAlgn="auto">
                <a:spcBef>
                  <a:spcPct val="0"/>
                </a:spcBef>
                <a:spcAft>
                  <a:spcPct val="0"/>
                </a:spcAft>
              </a:pPr>
              <a:endParaRPr lang="en-US" sz="3400">
                <a:solidFill>
                  <a:srgbClr val="FFFFFF"/>
                </a:solidFill>
              </a:endParaRPr>
            </a:p>
          </p:txBody>
        </p:sp>
      </p:grpSp>
      <p:sp>
        <p:nvSpPr>
          <p:cNvPr id="36" name="文本框 34"/>
          <p:cNvSpPr>
            <a:spLocks noChangeArrowheads="1"/>
          </p:cNvSpPr>
          <p:nvPr/>
        </p:nvSpPr>
        <p:spPr bwMode="auto">
          <a:xfrm>
            <a:off x="8825464" y="5164978"/>
            <a:ext cx="3028379" cy="108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343" tIns="48172" rIns="96343" bIns="48172">
            <a:spAutoFit/>
          </a:bodyPr>
          <a:lstStyle/>
          <a:p>
            <a:pPr defTabSz="963295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500" b="1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r>
              <a:rPr lang="zh-CN" altLang="en-US" sz="1500" b="1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500" b="1">
              <a:solidFill>
                <a:srgbClr val="393939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63295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40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40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7" name="文本框 34"/>
          <p:cNvSpPr>
            <a:spLocks noChangeArrowheads="1"/>
          </p:cNvSpPr>
          <p:nvPr/>
        </p:nvSpPr>
        <p:spPr bwMode="auto">
          <a:xfrm>
            <a:off x="2855712" y="3992048"/>
            <a:ext cx="3346176" cy="108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343" tIns="48172" rIns="96343" bIns="48172">
            <a:spAutoFit/>
          </a:bodyPr>
          <a:lstStyle/>
          <a:p>
            <a:pPr defTabSz="963295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500" b="1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r>
              <a:rPr lang="zh-CN" altLang="en-US" sz="1500" b="1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500" b="1">
              <a:solidFill>
                <a:srgbClr val="393939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63295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40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40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8" name="文本框 34"/>
          <p:cNvSpPr>
            <a:spLocks noChangeArrowheads="1"/>
          </p:cNvSpPr>
          <p:nvPr/>
        </p:nvSpPr>
        <p:spPr bwMode="auto">
          <a:xfrm>
            <a:off x="6531465" y="2816171"/>
            <a:ext cx="3346176" cy="108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343" tIns="48172" rIns="96343" bIns="48172">
            <a:spAutoFit/>
          </a:bodyPr>
          <a:lstStyle/>
          <a:p>
            <a:pPr defTabSz="963295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500" b="1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03.</a:t>
            </a:r>
            <a:r>
              <a:rPr lang="zh-CN" altLang="en-US" sz="1500" b="1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500" b="1">
              <a:solidFill>
                <a:srgbClr val="393939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63295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40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40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9" name="文本框 34"/>
          <p:cNvSpPr>
            <a:spLocks noChangeArrowheads="1"/>
          </p:cNvSpPr>
          <p:nvPr/>
        </p:nvSpPr>
        <p:spPr bwMode="auto">
          <a:xfrm>
            <a:off x="3378596" y="1657398"/>
            <a:ext cx="3346176" cy="108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343" tIns="48172" rIns="96343" bIns="48172">
            <a:spAutoFit/>
          </a:bodyPr>
          <a:lstStyle/>
          <a:p>
            <a:pPr defTabSz="963295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500" b="1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04.</a:t>
            </a:r>
            <a:r>
              <a:rPr lang="zh-CN" altLang="en-US" sz="1500" b="1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500" b="1">
              <a:solidFill>
                <a:srgbClr val="393939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63295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40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40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75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75"/>
                            </p:stCondLst>
                            <p:childTnLst>
                              <p:par>
                                <p:cTn id="40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533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533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1"/>
          <p:cNvSpPr txBox="1"/>
          <p:nvPr/>
        </p:nvSpPr>
        <p:spPr>
          <a:xfrm>
            <a:off x="5603284" y="326258"/>
            <a:ext cx="2785528" cy="559039"/>
          </a:xfrm>
          <a:prstGeom prst="rect">
            <a:avLst/>
          </a:prstGeom>
          <a:noFill/>
        </p:spPr>
        <p:txBody>
          <a:bodyPr wrap="square" lIns="96343" tIns="48172" rIns="96343" bIns="48172" rtlCol="0">
            <a:spAutoFit/>
          </a:bodyPr>
          <a:lstStyle/>
          <a:p>
            <a:pPr defTabSz="963295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300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所获荣誉</a:t>
            </a:r>
            <a:endParaRPr lang="en-US" altLang="zh-CN" sz="300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5693237" y="1960141"/>
            <a:ext cx="1302813" cy="2343809"/>
            <a:chOff x="3851919" y="1591543"/>
            <a:chExt cx="1385318" cy="2492375"/>
          </a:xfrm>
          <a:solidFill>
            <a:schemeClr val="accent3"/>
          </a:solidFill>
        </p:grpSpPr>
        <p:sp>
          <p:nvSpPr>
            <p:cNvPr id="7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3295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200">
                <a:solidFill>
                  <a:prstClr val="white"/>
                </a:solidFill>
              </a:endParaRPr>
            </a:p>
          </p:txBody>
        </p:sp>
        <p:sp>
          <p:nvSpPr>
            <p:cNvPr id="9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2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3295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200">
                <a:solidFill>
                  <a:prstClr val="white"/>
                </a:solidFill>
              </a:endParaRPr>
            </a:p>
          </p:txBody>
        </p:sp>
        <p:sp>
          <p:nvSpPr>
            <p:cNvPr id="10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3295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200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96"/>
          <p:cNvSpPr txBox="1"/>
          <p:nvPr/>
        </p:nvSpPr>
        <p:spPr>
          <a:xfrm>
            <a:off x="6101864" y="3481649"/>
            <a:ext cx="485559" cy="443539"/>
          </a:xfrm>
          <a:prstGeom prst="rect">
            <a:avLst/>
          </a:prstGeom>
          <a:noFill/>
        </p:spPr>
        <p:txBody>
          <a:bodyPr wrap="none" lIns="96343" tIns="48172" rIns="96343" bIns="48172" rtlCol="0">
            <a:spAutoFit/>
          </a:bodyPr>
          <a:lstStyle/>
          <a:p>
            <a:pPr algn="ctr" defTabSz="963295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03</a:t>
            </a:r>
            <a:endParaRPr lang="zh-CN" altLang="en-US" sz="22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476997" y="1961338"/>
            <a:ext cx="1302148" cy="2342611"/>
            <a:chOff x="3851919" y="1591543"/>
            <a:chExt cx="1385318" cy="2492375"/>
          </a:xfrm>
          <a:solidFill>
            <a:schemeClr val="accent2"/>
          </a:solidFill>
        </p:grpSpPr>
        <p:sp>
          <p:nvSpPr>
            <p:cNvPr id="13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3295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200">
                <a:solidFill>
                  <a:prstClr val="white"/>
                </a:solidFill>
              </a:endParaRPr>
            </a:p>
          </p:txBody>
        </p:sp>
        <p:sp>
          <p:nvSpPr>
            <p:cNvPr id="14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2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3295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200">
                <a:solidFill>
                  <a:prstClr val="white"/>
                </a:solidFill>
              </a:endParaRPr>
            </a:p>
          </p:txBody>
        </p:sp>
        <p:sp>
          <p:nvSpPr>
            <p:cNvPr id="15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3295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200">
                <a:solidFill>
                  <a:prstClr val="white"/>
                </a:solidFill>
              </a:endParaRPr>
            </a:p>
          </p:txBody>
        </p:sp>
      </p:grpSp>
      <p:sp>
        <p:nvSpPr>
          <p:cNvPr id="16" name="TextBox 102"/>
          <p:cNvSpPr txBox="1"/>
          <p:nvPr/>
        </p:nvSpPr>
        <p:spPr>
          <a:xfrm>
            <a:off x="3885298" y="3418082"/>
            <a:ext cx="485559" cy="443539"/>
          </a:xfrm>
          <a:prstGeom prst="rect">
            <a:avLst/>
          </a:prstGeom>
          <a:noFill/>
        </p:spPr>
        <p:txBody>
          <a:bodyPr wrap="none" lIns="96343" tIns="48172" rIns="96343" bIns="48172" rtlCol="0">
            <a:spAutoFit/>
          </a:bodyPr>
          <a:lstStyle/>
          <a:p>
            <a:pPr algn="ctr" defTabSz="963295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02</a:t>
            </a:r>
            <a:endParaRPr lang="zh-CN" altLang="en-US" sz="22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079609" y="1961338"/>
            <a:ext cx="1302148" cy="2342611"/>
            <a:chOff x="3851919" y="1591543"/>
            <a:chExt cx="1385318" cy="2492375"/>
          </a:xfrm>
          <a:solidFill>
            <a:schemeClr val="accent4"/>
          </a:solidFill>
        </p:grpSpPr>
        <p:sp>
          <p:nvSpPr>
            <p:cNvPr id="18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3295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200">
                <a:solidFill>
                  <a:prstClr val="white"/>
                </a:solidFill>
              </a:endParaRPr>
            </a:p>
          </p:txBody>
        </p:sp>
        <p:sp>
          <p:nvSpPr>
            <p:cNvPr id="19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2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3295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200">
                <a:solidFill>
                  <a:prstClr val="white"/>
                </a:solidFill>
              </a:endParaRPr>
            </a:p>
          </p:txBody>
        </p:sp>
        <p:sp>
          <p:nvSpPr>
            <p:cNvPr id="20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3295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200">
                <a:solidFill>
                  <a:prstClr val="white"/>
                </a:solidFill>
              </a:endParaRPr>
            </a:p>
          </p:txBody>
        </p:sp>
      </p:grpSp>
      <p:sp>
        <p:nvSpPr>
          <p:cNvPr id="21" name="TextBox 108"/>
          <p:cNvSpPr txBox="1"/>
          <p:nvPr/>
        </p:nvSpPr>
        <p:spPr>
          <a:xfrm>
            <a:off x="8487910" y="3418082"/>
            <a:ext cx="485559" cy="443539"/>
          </a:xfrm>
          <a:prstGeom prst="rect">
            <a:avLst/>
          </a:prstGeom>
          <a:noFill/>
        </p:spPr>
        <p:txBody>
          <a:bodyPr wrap="none" lIns="96343" tIns="48172" rIns="96343" bIns="48172" rtlCol="0">
            <a:spAutoFit/>
          </a:bodyPr>
          <a:lstStyle/>
          <a:p>
            <a:pPr algn="ctr" defTabSz="963295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04</a:t>
            </a:r>
            <a:endParaRPr lang="zh-CN" altLang="en-US" sz="22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0295845" y="1961338"/>
            <a:ext cx="1302148" cy="2342611"/>
            <a:chOff x="3851919" y="1591543"/>
            <a:chExt cx="1385318" cy="2492375"/>
          </a:xfrm>
          <a:solidFill>
            <a:schemeClr val="accent5"/>
          </a:solidFill>
        </p:grpSpPr>
        <p:sp>
          <p:nvSpPr>
            <p:cNvPr id="23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3295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200">
                <a:solidFill>
                  <a:prstClr val="white"/>
                </a:solidFill>
              </a:endParaRPr>
            </a:p>
          </p:txBody>
        </p:sp>
        <p:sp>
          <p:nvSpPr>
            <p:cNvPr id="24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2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3295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200">
                <a:solidFill>
                  <a:prstClr val="white"/>
                </a:solidFill>
              </a:endParaRPr>
            </a:p>
          </p:txBody>
        </p:sp>
        <p:sp>
          <p:nvSpPr>
            <p:cNvPr id="25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3295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200">
                <a:solidFill>
                  <a:prstClr val="white"/>
                </a:solidFill>
              </a:endParaRPr>
            </a:p>
          </p:txBody>
        </p:sp>
      </p:grpSp>
      <p:sp>
        <p:nvSpPr>
          <p:cNvPr id="26" name="TextBox 108"/>
          <p:cNvSpPr txBox="1"/>
          <p:nvPr/>
        </p:nvSpPr>
        <p:spPr>
          <a:xfrm>
            <a:off x="10704134" y="3418082"/>
            <a:ext cx="485559" cy="443539"/>
          </a:xfrm>
          <a:prstGeom prst="rect">
            <a:avLst/>
          </a:prstGeom>
          <a:noFill/>
        </p:spPr>
        <p:txBody>
          <a:bodyPr wrap="none" lIns="96343" tIns="48172" rIns="96343" bIns="48172" rtlCol="0">
            <a:spAutoFit/>
          </a:bodyPr>
          <a:lstStyle/>
          <a:p>
            <a:pPr algn="ctr" defTabSz="963295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05</a:t>
            </a:r>
            <a:endParaRPr lang="zh-CN" altLang="en-US" sz="22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260764" y="1961338"/>
            <a:ext cx="1302148" cy="2342611"/>
            <a:chOff x="3851919" y="1591543"/>
            <a:chExt cx="1385318" cy="2492375"/>
          </a:xfrm>
          <a:solidFill>
            <a:schemeClr val="accent1"/>
          </a:solidFill>
        </p:grpSpPr>
        <p:sp>
          <p:nvSpPr>
            <p:cNvPr id="28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3295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200">
                <a:solidFill>
                  <a:prstClr val="white"/>
                </a:solidFill>
              </a:endParaRPr>
            </a:p>
          </p:txBody>
        </p:sp>
        <p:sp>
          <p:nvSpPr>
            <p:cNvPr id="29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2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3295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200">
                <a:solidFill>
                  <a:prstClr val="white"/>
                </a:solidFill>
              </a:endParaRPr>
            </a:p>
          </p:txBody>
        </p:sp>
        <p:sp>
          <p:nvSpPr>
            <p:cNvPr id="30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3295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200">
                <a:solidFill>
                  <a:prstClr val="white"/>
                </a:solidFill>
              </a:endParaRPr>
            </a:p>
          </p:txBody>
        </p:sp>
      </p:grpSp>
      <p:sp>
        <p:nvSpPr>
          <p:cNvPr id="31" name="TextBox 102"/>
          <p:cNvSpPr txBox="1"/>
          <p:nvPr/>
        </p:nvSpPr>
        <p:spPr>
          <a:xfrm>
            <a:off x="1669062" y="3418082"/>
            <a:ext cx="485559" cy="443539"/>
          </a:xfrm>
          <a:prstGeom prst="rect">
            <a:avLst/>
          </a:prstGeom>
          <a:noFill/>
        </p:spPr>
        <p:txBody>
          <a:bodyPr wrap="none" lIns="96343" tIns="48172" rIns="96343" bIns="48172" rtlCol="0">
            <a:spAutoFit/>
          </a:bodyPr>
          <a:lstStyle/>
          <a:p>
            <a:pPr algn="ctr" defTabSz="963295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01</a:t>
            </a:r>
            <a:endParaRPr lang="zh-CN" altLang="en-US" sz="22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2" name="文本框 34"/>
          <p:cNvSpPr>
            <a:spLocks noChangeArrowheads="1"/>
          </p:cNvSpPr>
          <p:nvPr/>
        </p:nvSpPr>
        <p:spPr bwMode="auto">
          <a:xfrm>
            <a:off x="910837" y="4465241"/>
            <a:ext cx="1753822" cy="139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343" tIns="48172" rIns="96343" bIns="48172">
            <a:spAutoFit/>
          </a:bodyPr>
          <a:lstStyle/>
          <a:p>
            <a:pPr algn="ctr" defTabSz="963295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400" b="1">
              <a:solidFill>
                <a:srgbClr val="393939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63295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添加适当的文字一页的文字最好不要超过</a:t>
            </a:r>
            <a:r>
              <a:rPr lang="en-US" altLang="zh-CN" sz="140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en-US" altLang="zh-CN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3" name="文本框 34"/>
          <p:cNvSpPr>
            <a:spLocks noChangeArrowheads="1"/>
          </p:cNvSpPr>
          <p:nvPr/>
        </p:nvSpPr>
        <p:spPr bwMode="auto">
          <a:xfrm>
            <a:off x="3251160" y="4465241"/>
            <a:ext cx="1753822" cy="139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343" tIns="48172" rIns="96343" bIns="48172">
            <a:spAutoFit/>
          </a:bodyPr>
          <a:lstStyle/>
          <a:p>
            <a:pPr algn="ctr" defTabSz="963295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400" b="1">
              <a:solidFill>
                <a:srgbClr val="393939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63295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添加适当的文字一页的文字最好不要超过</a:t>
            </a:r>
            <a:r>
              <a:rPr lang="en-US" altLang="zh-CN" sz="140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en-US" altLang="zh-CN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4" name="文本框 34"/>
          <p:cNvSpPr>
            <a:spLocks noChangeArrowheads="1"/>
          </p:cNvSpPr>
          <p:nvPr/>
        </p:nvSpPr>
        <p:spPr bwMode="auto">
          <a:xfrm>
            <a:off x="5467727" y="4465241"/>
            <a:ext cx="1753822" cy="139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343" tIns="48172" rIns="96343" bIns="48172">
            <a:spAutoFit/>
          </a:bodyPr>
          <a:lstStyle/>
          <a:p>
            <a:pPr algn="ctr" defTabSz="963295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400" b="1">
              <a:solidFill>
                <a:srgbClr val="393939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63295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添加适当的文字一页的文字最好不要超过</a:t>
            </a:r>
            <a:r>
              <a:rPr lang="en-US" altLang="zh-CN" sz="140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en-US" altLang="zh-CN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5" name="文本框 34"/>
          <p:cNvSpPr>
            <a:spLocks noChangeArrowheads="1"/>
          </p:cNvSpPr>
          <p:nvPr/>
        </p:nvSpPr>
        <p:spPr bwMode="auto">
          <a:xfrm>
            <a:off x="7853772" y="4465241"/>
            <a:ext cx="1753822" cy="139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343" tIns="48172" rIns="96343" bIns="48172">
            <a:spAutoFit/>
          </a:bodyPr>
          <a:lstStyle/>
          <a:p>
            <a:pPr algn="ctr" defTabSz="963295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400" b="1">
              <a:solidFill>
                <a:srgbClr val="393939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63295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添加适当的文字一页的文字最好不要超过</a:t>
            </a:r>
            <a:r>
              <a:rPr lang="en-US" altLang="zh-CN" sz="140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en-US" altLang="zh-CN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6" name="文本框 34"/>
          <p:cNvSpPr>
            <a:spLocks noChangeArrowheads="1"/>
          </p:cNvSpPr>
          <p:nvPr/>
        </p:nvSpPr>
        <p:spPr bwMode="auto">
          <a:xfrm>
            <a:off x="10124507" y="4465241"/>
            <a:ext cx="1753822" cy="139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343" tIns="48172" rIns="96343" bIns="48172">
            <a:spAutoFit/>
          </a:bodyPr>
          <a:lstStyle/>
          <a:p>
            <a:pPr algn="ctr" defTabSz="963295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400" b="1">
              <a:solidFill>
                <a:srgbClr val="393939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63295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添加适当的文字一页的文字最好不要超过</a:t>
            </a:r>
            <a:r>
              <a:rPr lang="en-US" altLang="zh-CN" sz="140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en-US" altLang="zh-CN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75"/>
                            </p:stCondLst>
                            <p:childTnLst>
                              <p:par>
                                <p:cTn id="12" presetID="2" presetClass="entr" presetSubtype="4" decel="53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533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533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533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533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75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75"/>
                            </p:stCondLst>
                            <p:childTnLst>
                              <p:par>
                                <p:cTn id="59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533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533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decel="533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6" grpId="0"/>
      <p:bldP spid="21" grpId="0"/>
      <p:bldP spid="26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1"/>
          <p:cNvSpPr txBox="1"/>
          <p:nvPr/>
        </p:nvSpPr>
        <p:spPr>
          <a:xfrm>
            <a:off x="5558487" y="338466"/>
            <a:ext cx="2785528" cy="559039"/>
          </a:xfrm>
          <a:prstGeom prst="rect">
            <a:avLst/>
          </a:prstGeom>
          <a:noFill/>
        </p:spPr>
        <p:txBody>
          <a:bodyPr wrap="square" lIns="96343" tIns="48172" rIns="96343" bIns="48172" rtlCol="0">
            <a:spAutoFit/>
          </a:bodyPr>
          <a:lstStyle/>
          <a:p>
            <a:pPr defTabSz="963295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300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自我分析</a:t>
            </a:r>
            <a:endParaRPr lang="en-US" altLang="zh-CN" sz="300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543" y="1566657"/>
            <a:ext cx="4164262" cy="5552046"/>
          </a:xfrm>
          <a:prstGeom prst="rect">
            <a:avLst/>
          </a:prstGeom>
          <a:effectLst/>
        </p:spPr>
      </p:pic>
      <p:sp>
        <p:nvSpPr>
          <p:cNvPr id="7" name="TextBox 4"/>
          <p:cNvSpPr txBox="1"/>
          <p:nvPr/>
        </p:nvSpPr>
        <p:spPr>
          <a:xfrm>
            <a:off x="2330068" y="1672109"/>
            <a:ext cx="5772896" cy="908844"/>
          </a:xfrm>
          <a:prstGeom prst="rect">
            <a:avLst/>
          </a:prstGeom>
          <a:noFill/>
        </p:spPr>
        <p:txBody>
          <a:bodyPr wrap="square" lIns="128448" tIns="64224" rIns="128448" bIns="64224" rtlCol="0">
            <a:spAutoFit/>
          </a:bodyPr>
          <a:lstStyle/>
          <a:p>
            <a:pPr defTabSz="963295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solidFill>
                  <a:srgbClr val="393939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根据自己的需要添加适当的文字，模板中的所有颜色板式均可自由编辑替换，添加适当的文字。</a:t>
            </a:r>
            <a:endParaRPr lang="zh-CN" altLang="en-US" sz="1700">
              <a:solidFill>
                <a:srgbClr val="393939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泪滴形 8"/>
          <p:cNvSpPr/>
          <p:nvPr/>
        </p:nvSpPr>
        <p:spPr>
          <a:xfrm>
            <a:off x="1364302" y="1772174"/>
            <a:ext cx="708750" cy="708711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224" rIns="0" bIns="64224" rtlCol="0" anchor="ctr"/>
          <a:lstStyle/>
          <a:p>
            <a:pPr algn="ctr" defTabSz="963295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15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5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2330068" y="2872857"/>
            <a:ext cx="5772896" cy="908844"/>
          </a:xfrm>
          <a:prstGeom prst="rect">
            <a:avLst/>
          </a:prstGeom>
          <a:noFill/>
        </p:spPr>
        <p:txBody>
          <a:bodyPr wrap="square" lIns="128448" tIns="64224" rIns="128448" bIns="64224" rtlCol="0">
            <a:spAutoFit/>
          </a:bodyPr>
          <a:lstStyle/>
          <a:p>
            <a:pPr defTabSz="963295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solidFill>
                  <a:srgbClr val="393939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根据自己的需要添加适当的文字，模板中的所有颜色板式均可自由编辑替换，添加适当的文字。</a:t>
            </a:r>
            <a:endParaRPr lang="zh-CN" altLang="en-US" sz="1700">
              <a:solidFill>
                <a:srgbClr val="393939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泪滴形 10"/>
          <p:cNvSpPr/>
          <p:nvPr/>
        </p:nvSpPr>
        <p:spPr>
          <a:xfrm>
            <a:off x="1364302" y="2972925"/>
            <a:ext cx="708750" cy="708711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224" rIns="0" bIns="64224" rtlCol="0" anchor="ctr"/>
          <a:lstStyle/>
          <a:p>
            <a:pPr algn="ctr" defTabSz="963295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15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5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2330068" y="4073607"/>
            <a:ext cx="5772896" cy="908844"/>
          </a:xfrm>
          <a:prstGeom prst="rect">
            <a:avLst/>
          </a:prstGeom>
          <a:noFill/>
        </p:spPr>
        <p:txBody>
          <a:bodyPr wrap="square" lIns="128448" tIns="64224" rIns="128448" bIns="64224" rtlCol="0">
            <a:spAutoFit/>
          </a:bodyPr>
          <a:lstStyle/>
          <a:p>
            <a:pPr defTabSz="963295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solidFill>
                  <a:srgbClr val="393939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根据自己的需要添加适当的文字，模板中的所有颜色板式均可自由编辑替换，添加适当的文字。</a:t>
            </a:r>
            <a:endParaRPr lang="zh-CN" altLang="en-US" sz="1700">
              <a:solidFill>
                <a:srgbClr val="393939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泪滴形 12"/>
          <p:cNvSpPr/>
          <p:nvPr/>
        </p:nvSpPr>
        <p:spPr>
          <a:xfrm>
            <a:off x="1364302" y="4173672"/>
            <a:ext cx="708750" cy="708711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224" rIns="0" bIns="64224" rtlCol="0" anchor="ctr"/>
          <a:lstStyle/>
          <a:p>
            <a:pPr algn="ctr" defTabSz="963295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15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5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2330068" y="5274358"/>
            <a:ext cx="5772896" cy="908844"/>
          </a:xfrm>
          <a:prstGeom prst="rect">
            <a:avLst/>
          </a:prstGeom>
          <a:noFill/>
        </p:spPr>
        <p:txBody>
          <a:bodyPr wrap="square" lIns="128448" tIns="64224" rIns="128448" bIns="64224" rtlCol="0">
            <a:spAutoFit/>
          </a:bodyPr>
          <a:lstStyle/>
          <a:p>
            <a:pPr defTabSz="963295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solidFill>
                  <a:srgbClr val="393939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根据自己的需要添加适当的文字，模板中的所有颜色板式均可自由编辑替换，添加适当的文字。</a:t>
            </a:r>
            <a:endParaRPr lang="zh-CN" altLang="en-US" sz="1700">
              <a:solidFill>
                <a:srgbClr val="393939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泪滴形 14"/>
          <p:cNvSpPr/>
          <p:nvPr/>
        </p:nvSpPr>
        <p:spPr>
          <a:xfrm>
            <a:off x="1364302" y="5374423"/>
            <a:ext cx="708750" cy="708711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224" rIns="0" bIns="64224" rtlCol="0" anchor="ctr"/>
          <a:lstStyle/>
          <a:p>
            <a:pPr algn="ctr" defTabSz="963295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15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5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75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75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75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75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75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75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75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475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975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663" y="0"/>
            <a:ext cx="12291191" cy="7232650"/>
          </a:xfrm>
          <a:prstGeom prst="rect">
            <a:avLst/>
          </a:prstGeom>
          <a:blipFill dpi="0" rotWithShape="1">
            <a:blip r:embed="rId1"/>
            <a:stretch>
              <a:fillRect l="-46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2" rIns="91366" bIns="45682" rtlCol="0" anchor="ctr"/>
          <a:lstStyle/>
          <a:p>
            <a:pPr algn="ctr"/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464482" y="-15925"/>
            <a:ext cx="2445619" cy="7248575"/>
          </a:xfrm>
          <a:prstGeom prst="rect">
            <a:avLst/>
          </a:prstGeom>
          <a:solidFill>
            <a:srgbClr val="FFF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2" rIns="91366" bIns="45682"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933431" y="2968255"/>
            <a:ext cx="3570164" cy="1107973"/>
          </a:xfrm>
          <a:prstGeom prst="rect">
            <a:avLst/>
          </a:prstGeom>
          <a:noFill/>
        </p:spPr>
        <p:txBody>
          <a:bodyPr wrap="none" lIns="91344" tIns="45673" rIns="91344" bIns="45673" rtlCol="0">
            <a:spAutoFit/>
          </a:bodyPr>
          <a:lstStyle/>
          <a:p>
            <a:r>
              <a:rPr lang="zh-CN" altLang="en-US" sz="660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  <a:endParaRPr lang="zh-CN" altLang="en-US" sz="660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941544" y="4442193"/>
            <a:ext cx="144015" cy="1440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3" rIns="91344" bIns="45673" rtlCol="0" anchor="ctr"/>
          <a:lstStyle/>
          <a:p>
            <a:pPr algn="ctr"/>
            <a:endParaRPr lang="zh-CN" altLang="en-US" sz="2800"/>
          </a:p>
        </p:txBody>
      </p:sp>
      <p:sp>
        <p:nvSpPr>
          <p:cNvPr id="9" name="椭圆 8"/>
          <p:cNvSpPr/>
          <p:nvPr/>
        </p:nvSpPr>
        <p:spPr>
          <a:xfrm>
            <a:off x="7941544" y="4908965"/>
            <a:ext cx="144015" cy="1440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3" rIns="91344" bIns="45673" rtlCol="0" anchor="ctr"/>
          <a:lstStyle/>
          <a:p>
            <a:pPr algn="ctr"/>
            <a:endParaRPr lang="zh-CN" altLang="en-US" sz="2800"/>
          </a:p>
        </p:txBody>
      </p:sp>
      <p:sp>
        <p:nvSpPr>
          <p:cNvPr id="10" name="矩形 9"/>
          <p:cNvSpPr/>
          <p:nvPr/>
        </p:nvSpPr>
        <p:spPr>
          <a:xfrm>
            <a:off x="8202710" y="4248411"/>
            <a:ext cx="1212542" cy="462335"/>
          </a:xfrm>
          <a:prstGeom prst="rect">
            <a:avLst/>
          </a:prstGeom>
        </p:spPr>
        <p:txBody>
          <a:bodyPr wrap="none" lIns="91346" tIns="45673" rIns="91346" bIns="45673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知识技能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941544" y="5343667"/>
            <a:ext cx="144015" cy="144016"/>
          </a:xfrm>
          <a:prstGeom prst="ellipse">
            <a:avLst/>
          </a:prstGeom>
          <a:solidFill>
            <a:srgbClr val="923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3" rIns="91344" bIns="45673" rtlCol="0" anchor="ctr"/>
          <a:lstStyle/>
          <a:p>
            <a:pPr algn="ctr"/>
            <a:endParaRPr lang="zh-CN" altLang="en-US" sz="2800"/>
          </a:p>
        </p:txBody>
      </p:sp>
      <p:sp>
        <p:nvSpPr>
          <p:cNvPr id="12" name="矩形 11"/>
          <p:cNvSpPr/>
          <p:nvPr/>
        </p:nvSpPr>
        <p:spPr>
          <a:xfrm>
            <a:off x="8202710" y="4751407"/>
            <a:ext cx="1212542" cy="462335"/>
          </a:xfrm>
          <a:prstGeom prst="rect">
            <a:avLst/>
          </a:prstGeom>
        </p:spPr>
        <p:txBody>
          <a:bodyPr wrap="none" lIns="91346" tIns="45673" rIns="91346" bIns="45673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02707" y="5184515"/>
            <a:ext cx="1469522" cy="462335"/>
          </a:xfrm>
          <a:prstGeom prst="rect">
            <a:avLst/>
          </a:prstGeom>
        </p:spPr>
        <p:txBody>
          <a:bodyPr wrap="none" lIns="91346" tIns="45673" rIns="91346" bIns="45673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责任与义务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802" y="2248179"/>
            <a:ext cx="1379903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lIns="91366" tIns="45682" rIns="91366" bIns="45682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 PART  02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  <p:bldP spid="9" grpId="0" animBg="1"/>
      <p:bldP spid="10" grpId="0"/>
      <p:bldP spid="11" grpId="0" animBg="1"/>
      <p:bldP spid="12" grpId="0"/>
      <p:bldP spid="13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1"/>
          <p:cNvSpPr txBox="1"/>
          <p:nvPr/>
        </p:nvSpPr>
        <p:spPr>
          <a:xfrm>
            <a:off x="5584869" y="330329"/>
            <a:ext cx="2785528" cy="559039"/>
          </a:xfrm>
          <a:prstGeom prst="rect">
            <a:avLst/>
          </a:prstGeom>
          <a:noFill/>
        </p:spPr>
        <p:txBody>
          <a:bodyPr wrap="square" lIns="96356" tIns="48178" rIns="96356" bIns="48178" rtlCol="0">
            <a:spAutoFit/>
          </a:bodyPr>
          <a:lstStyle/>
          <a:p>
            <a:pPr defTabSz="963295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300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岗位性质</a:t>
            </a:r>
            <a:endParaRPr lang="en-US" altLang="zh-CN" sz="300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788956" y="1888133"/>
            <a:ext cx="3931982" cy="3987212"/>
            <a:chOff x="1331640" y="1707654"/>
            <a:chExt cx="2796076" cy="2835506"/>
          </a:xfrm>
          <a:solidFill>
            <a:schemeClr val="accent1"/>
          </a:solidFill>
        </p:grpSpPr>
        <p:sp>
          <p:nvSpPr>
            <p:cNvPr id="7" name="等腰三角形 5"/>
            <p:cNvSpPr/>
            <p:nvPr/>
          </p:nvSpPr>
          <p:spPr>
            <a:xfrm>
              <a:off x="1608861" y="1707654"/>
              <a:ext cx="1247249" cy="1186339"/>
            </a:xfrm>
            <a:custGeom>
              <a:avLst/>
              <a:gdLst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3295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prstClr val="white"/>
                </a:solidFill>
              </a:endParaRPr>
            </a:p>
          </p:txBody>
        </p:sp>
        <p:sp>
          <p:nvSpPr>
            <p:cNvPr id="9" name="等腰三角形 5"/>
            <p:cNvSpPr/>
            <p:nvPr/>
          </p:nvSpPr>
          <p:spPr>
            <a:xfrm>
              <a:off x="1619672" y="2445005"/>
              <a:ext cx="1234974" cy="634853"/>
            </a:xfrm>
            <a:custGeom>
              <a:avLst/>
              <a:gdLst>
                <a:gd name="connsiteX0" fmla="*/ 0 w 1234974"/>
                <a:gd name="connsiteY0" fmla="*/ 634853 h 634853"/>
                <a:gd name="connsiteX1" fmla="*/ 1233017 w 1234974"/>
                <a:gd name="connsiteY1" fmla="*/ 0 h 634853"/>
                <a:gd name="connsiteX2" fmla="*/ 1234974 w 1234974"/>
                <a:gd name="connsiteY2" fmla="*/ 634853 h 634853"/>
                <a:gd name="connsiteX3" fmla="*/ 0 w 1234974"/>
                <a:gd name="connsiteY3" fmla="*/ 634853 h 63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3295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prstClr val="white"/>
                </a:solidFill>
              </a:endParaRPr>
            </a:p>
          </p:txBody>
        </p:sp>
        <p:sp>
          <p:nvSpPr>
            <p:cNvPr id="10" name="等腰三角形 5"/>
            <p:cNvSpPr/>
            <p:nvPr/>
          </p:nvSpPr>
          <p:spPr>
            <a:xfrm flipV="1">
              <a:off x="1608861" y="3167482"/>
              <a:ext cx="1234974" cy="634853"/>
            </a:xfrm>
            <a:custGeom>
              <a:avLst/>
              <a:gdLst>
                <a:gd name="connsiteX0" fmla="*/ 0 w 1234974"/>
                <a:gd name="connsiteY0" fmla="*/ 634853 h 634853"/>
                <a:gd name="connsiteX1" fmla="*/ 1233017 w 1234974"/>
                <a:gd name="connsiteY1" fmla="*/ 0 h 634853"/>
                <a:gd name="connsiteX2" fmla="*/ 1234974 w 1234974"/>
                <a:gd name="connsiteY2" fmla="*/ 634853 h 634853"/>
                <a:gd name="connsiteX3" fmla="*/ 0 w 1234974"/>
                <a:gd name="connsiteY3" fmla="*/ 634853 h 63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3295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prstClr val="white"/>
                </a:solidFill>
              </a:endParaRPr>
            </a:p>
          </p:txBody>
        </p:sp>
        <p:sp>
          <p:nvSpPr>
            <p:cNvPr id="11" name="等腰三角形 5"/>
            <p:cNvSpPr/>
            <p:nvPr/>
          </p:nvSpPr>
          <p:spPr>
            <a:xfrm flipV="1">
              <a:off x="1619672" y="3356821"/>
              <a:ext cx="1247249" cy="1186339"/>
            </a:xfrm>
            <a:custGeom>
              <a:avLst/>
              <a:gdLst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3295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prstClr val="white"/>
                </a:solidFill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1331640" y="3079858"/>
              <a:ext cx="198918" cy="87624"/>
            </a:xfrm>
            <a:custGeom>
              <a:avLst/>
              <a:gdLst/>
              <a:ahLst/>
              <a:cxnLst/>
              <a:rect l="l" t="t" r="r" b="b"/>
              <a:pathLst>
                <a:path w="198918" h="87624">
                  <a:moveTo>
                    <a:pt x="43812" y="0"/>
                  </a:moveTo>
                  <a:lnTo>
                    <a:pt x="198918" y="0"/>
                  </a:lnTo>
                  <a:lnTo>
                    <a:pt x="198918" y="87624"/>
                  </a:lnTo>
                  <a:lnTo>
                    <a:pt x="43812" y="87624"/>
                  </a:lnTo>
                  <a:cubicBezTo>
                    <a:pt x="19615" y="87624"/>
                    <a:pt x="0" y="68009"/>
                    <a:pt x="0" y="43812"/>
                  </a:cubicBezTo>
                  <a:cubicBezTo>
                    <a:pt x="0" y="19615"/>
                    <a:pt x="19615" y="0"/>
                    <a:pt x="438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3295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prstClr val="white"/>
                </a:solidFill>
              </a:endParaRPr>
            </a:p>
          </p:txBody>
        </p:sp>
        <p:sp>
          <p:nvSpPr>
            <p:cNvPr id="13" name="空心弧 15"/>
            <p:cNvSpPr/>
            <p:nvPr/>
          </p:nvSpPr>
          <p:spPr>
            <a:xfrm rot="5400000">
              <a:off x="3312321" y="2346812"/>
              <a:ext cx="509372" cy="1121419"/>
            </a:xfrm>
            <a:custGeom>
              <a:avLst/>
              <a:gdLst/>
              <a:ahLst/>
              <a:cxnLst/>
              <a:rect l="l" t="t" r="r" b="b"/>
              <a:pathLst>
                <a:path w="509372" h="1121419">
                  <a:moveTo>
                    <a:pt x="507512" y="1121419"/>
                  </a:moveTo>
                  <a:lnTo>
                    <a:pt x="509372" y="1119300"/>
                  </a:lnTo>
                  <a:lnTo>
                    <a:pt x="509372" y="1121419"/>
                  </a:lnTo>
                  <a:close/>
                  <a:moveTo>
                    <a:pt x="430106" y="1116802"/>
                  </a:moveTo>
                  <a:lnTo>
                    <a:pt x="434159" y="1121419"/>
                  </a:lnTo>
                  <a:lnTo>
                    <a:pt x="430599" y="1121419"/>
                  </a:lnTo>
                  <a:cubicBezTo>
                    <a:pt x="430325" y="1119896"/>
                    <a:pt x="430214" y="1118353"/>
                    <a:pt x="430106" y="1116802"/>
                  </a:cubicBezTo>
                  <a:close/>
                  <a:moveTo>
                    <a:pt x="0" y="259419"/>
                  </a:moveTo>
                  <a:lnTo>
                    <a:pt x="832" y="257324"/>
                  </a:lnTo>
                  <a:lnTo>
                    <a:pt x="0" y="257324"/>
                  </a:lnTo>
                  <a:cubicBezTo>
                    <a:pt x="0" y="161091"/>
                    <a:pt x="53696" y="72900"/>
                    <a:pt x="139188" y="28721"/>
                  </a:cubicBezTo>
                  <a:cubicBezTo>
                    <a:pt x="224680" y="-15459"/>
                    <a:pt x="327679" y="-8244"/>
                    <a:pt x="406177" y="47423"/>
                  </a:cubicBezTo>
                  <a:cubicBezTo>
                    <a:pt x="466571" y="90252"/>
                    <a:pt x="504696" y="156253"/>
                    <a:pt x="509372" y="227993"/>
                  </a:cubicBezTo>
                  <a:lnTo>
                    <a:pt x="509372" y="1073841"/>
                  </a:lnTo>
                  <a:cubicBezTo>
                    <a:pt x="502538" y="1059565"/>
                    <a:pt x="487753" y="1050433"/>
                    <a:pt x="470835" y="1050433"/>
                  </a:cubicBezTo>
                  <a:cubicBezTo>
                    <a:pt x="451854" y="1050433"/>
                    <a:pt x="435559" y="1061928"/>
                    <a:pt x="428567" y="1078352"/>
                  </a:cubicBezTo>
                  <a:cubicBezTo>
                    <a:pt x="427251" y="1065847"/>
                    <a:pt x="427023" y="1052948"/>
                    <a:pt x="427023" y="1039779"/>
                  </a:cubicBezTo>
                  <a:lnTo>
                    <a:pt x="427023" y="281216"/>
                  </a:lnTo>
                  <a:lnTo>
                    <a:pt x="427023" y="281216"/>
                  </a:lnTo>
                  <a:lnTo>
                    <a:pt x="427023" y="236015"/>
                  </a:lnTo>
                  <a:lnTo>
                    <a:pt x="426558" y="236015"/>
                  </a:lnTo>
                  <a:cubicBezTo>
                    <a:pt x="420904" y="189157"/>
                    <a:pt x="395728" y="146071"/>
                    <a:pt x="356132" y="117992"/>
                  </a:cubicBezTo>
                  <a:cubicBezTo>
                    <a:pt x="304025" y="81040"/>
                    <a:pt x="235655" y="76251"/>
                    <a:pt x="178905" y="105577"/>
                  </a:cubicBezTo>
                  <a:cubicBezTo>
                    <a:pt x="122253" y="134854"/>
                    <a:pt x="86634" y="193244"/>
                    <a:pt x="86558" y="256996"/>
                  </a:cubicBezTo>
                  <a:cubicBezTo>
                    <a:pt x="87499" y="257768"/>
                    <a:pt x="87520" y="258591"/>
                    <a:pt x="87520" y="259419"/>
                  </a:cubicBezTo>
                  <a:cubicBezTo>
                    <a:pt x="87520" y="284619"/>
                    <a:pt x="67928" y="305047"/>
                    <a:pt x="43760" y="305047"/>
                  </a:cubicBezTo>
                  <a:cubicBezTo>
                    <a:pt x="19592" y="305047"/>
                    <a:pt x="0" y="284619"/>
                    <a:pt x="0" y="2594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3295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2500">
                <a:solidFill>
                  <a:prstClr val="white"/>
                </a:solidFill>
              </a:endParaRPr>
            </a:p>
          </p:txBody>
        </p:sp>
      </p:grpSp>
      <p:sp>
        <p:nvSpPr>
          <p:cNvPr id="14" name="矩形 1"/>
          <p:cNvSpPr>
            <a:spLocks noChangeArrowheads="1"/>
          </p:cNvSpPr>
          <p:nvPr/>
        </p:nvSpPr>
        <p:spPr bwMode="auto">
          <a:xfrm>
            <a:off x="1467580" y="2094542"/>
            <a:ext cx="4961802" cy="77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356" tIns="48178" rIns="96356" bIns="48178">
            <a:spAutoFit/>
          </a:bodyPr>
          <a:lstStyle/>
          <a:p>
            <a:pPr defTabSz="963295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7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7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70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1467580" y="3122707"/>
            <a:ext cx="4961802" cy="77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356" tIns="48178" rIns="96356" bIns="48178">
            <a:spAutoFit/>
          </a:bodyPr>
          <a:lstStyle/>
          <a:p>
            <a:pPr defTabSz="963295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7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7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70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1467580" y="4152159"/>
            <a:ext cx="4961802" cy="77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356" tIns="48178" rIns="96356" bIns="48178">
            <a:spAutoFit/>
          </a:bodyPr>
          <a:lstStyle/>
          <a:p>
            <a:pPr defTabSz="963295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7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7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70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1467580" y="5181613"/>
            <a:ext cx="4961802" cy="77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356" tIns="48178" rIns="96356" bIns="48178">
            <a:spAutoFit/>
          </a:bodyPr>
          <a:lstStyle/>
          <a:p>
            <a:pPr defTabSz="963295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7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7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70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6556619" y="2396009"/>
            <a:ext cx="111387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6556619" y="3418314"/>
            <a:ext cx="111387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6556619" y="4440619"/>
            <a:ext cx="111387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6556619" y="5462924"/>
            <a:ext cx="111387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75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75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75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75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7" grpId="0"/>
    </p:bldLst>
  </p:timing>
</p:sld>
</file>

<file path=ppt/tags/tag1.xml><?xml version="1.0" encoding="utf-8"?>
<p:tagLst xmlns:p="http://schemas.openxmlformats.org/presentationml/2006/main">
  <p:tag name="MH" val="20160630124613"/>
  <p:tag name="MH_LIBRARY" val="GRAPHIC"/>
</p:tagLst>
</file>

<file path=ppt/tags/tag10.xml><?xml version="1.0" encoding="utf-8"?>
<p:tagLst xmlns:p="http://schemas.openxmlformats.org/presentationml/2006/main">
  <p:tag name="MH" val="20160630124613"/>
  <p:tag name="MH_LIBRARY" val="GRAPHIC"/>
</p:tagLst>
</file>

<file path=ppt/tags/tag11.xml><?xml version="1.0" encoding="utf-8"?>
<p:tagLst xmlns:p="http://schemas.openxmlformats.org/presentationml/2006/main">
  <p:tag name="MH" val="20160630124613"/>
  <p:tag name="MH_LIBRARY" val="GRAPHIC"/>
</p:tagLst>
</file>

<file path=ppt/tags/tag12.xml><?xml version="1.0" encoding="utf-8"?>
<p:tagLst xmlns:p="http://schemas.openxmlformats.org/presentationml/2006/main">
  <p:tag name="MH" val="20160630124613"/>
  <p:tag name="MH_LIBRARY" val="GRAPHIC"/>
</p:tagLst>
</file>

<file path=ppt/tags/tag13.xml><?xml version="1.0" encoding="utf-8"?>
<p:tagLst xmlns:p="http://schemas.openxmlformats.org/presentationml/2006/main">
  <p:tag name="MH" val="20160630124613"/>
  <p:tag name="MH_LIBRARY" val="GRAPHIC"/>
</p:tagLst>
</file>

<file path=ppt/tags/tag14.xml><?xml version="1.0" encoding="utf-8"?>
<p:tagLst xmlns:p="http://schemas.openxmlformats.org/presentationml/2006/main">
  <p:tag name="MH" val="20160630124613"/>
  <p:tag name="MH_LIBRARY" val="GRAPHIC"/>
</p:tagLst>
</file>

<file path=ppt/tags/tag15.xml><?xml version="1.0" encoding="utf-8"?>
<p:tagLst xmlns:p="http://schemas.openxmlformats.org/presentationml/2006/main">
  <p:tag name="MH" val="20160630124613"/>
  <p:tag name="MH_LIBRARY" val="GRAPHIC"/>
</p:tagLst>
</file>

<file path=ppt/tags/tag16.xml><?xml version="1.0" encoding="utf-8"?>
<p:tagLst xmlns:p="http://schemas.openxmlformats.org/presentationml/2006/main">
  <p:tag name="MH" val="20151201212936"/>
  <p:tag name="MH_LIBRARY" val="GRAPHIC"/>
  <p:tag name="MH_ORDER" val="TextBox 2"/>
</p:tagLst>
</file>

<file path=ppt/tags/tag17.xml><?xml version="1.0" encoding="utf-8"?>
<p:tagLst xmlns:p="http://schemas.openxmlformats.org/presentationml/2006/main">
  <p:tag name="MH" val="20151201212936"/>
  <p:tag name="MH_LIBRARY" val="GRAPHIC"/>
  <p:tag name="MH_ORDER" val="TextBox 4"/>
</p:tagLst>
</file>

<file path=ppt/tags/tag18.xml><?xml version="1.0" encoding="utf-8"?>
<p:tagLst xmlns:p="http://schemas.openxmlformats.org/presentationml/2006/main">
  <p:tag name="KSO_WM_UNIT_PLACING_PICTURE_USER_VIEWPORT" val="{&quot;height&quot;:2248.9905511811025,&quot;width&quot;:4497.979527559055}"/>
</p:tagLst>
</file>

<file path=ppt/tags/tag19.xml><?xml version="1.0" encoding="utf-8"?>
<p:tagLst xmlns:p="http://schemas.openxmlformats.org/presentationml/2006/main">
  <p:tag name="KSO_WM_UNIT_PLACING_PICTURE_USER_VIEWPORT" val="{&quot;height&quot;:3870,&quot;width&quot;:3870}"/>
</p:tagLst>
</file>

<file path=ppt/tags/tag2.xml><?xml version="1.0" encoding="utf-8"?>
<p:tagLst xmlns:p="http://schemas.openxmlformats.org/presentationml/2006/main">
  <p:tag name="MH" val="20160630124613"/>
  <p:tag name="MH_LIBRARY" val="GRAPHIC"/>
</p:tagLst>
</file>

<file path=ppt/tags/tag20.xml><?xml version="1.0" encoding="utf-8"?>
<p:tagLst xmlns:p="http://schemas.openxmlformats.org/presentationml/2006/main">
  <p:tag name="AS_NET" val="2.0.50727.5485"/>
  <p:tag name="AS_OS" val="Microsoft Windows NT 6.1.7601 Service Pack 1"/>
  <p:tag name="AS_RELEASE_DATE" val="2018.04.09"/>
  <p:tag name="AS_TITLE" val="Aspose.Slides for .NET 2.0"/>
  <p:tag name="AS_VERSION" val="18.4"/>
  <p:tag name="ISPRING_OUTPUT_FOLDER" val="C:\Users\Administrator\Desktop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52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95653626-7CE1-46C4-B816-4D6FECA3E4B9"/>
  <p:tag name="ISPRINGCLOUDFOLDERID" val="0"/>
  <p:tag name="ISPRINGCLOUDFOLDERPATH" val="Repository"/>
  <p:tag name="ISPRINGONLINEFOLDERID" val="0"/>
  <p:tag name="ISPRINGONLINEFOLDERPATH" val="Content List"/>
</p:tagLst>
</file>

<file path=ppt/tags/tag3.xml><?xml version="1.0" encoding="utf-8"?>
<p:tagLst xmlns:p="http://schemas.openxmlformats.org/presentationml/2006/main">
  <p:tag name="MH" val="20160630124613"/>
  <p:tag name="MH_LIBRARY" val="GRAPHIC"/>
</p:tagLst>
</file>

<file path=ppt/tags/tag4.xml><?xml version="1.0" encoding="utf-8"?>
<p:tagLst xmlns:p="http://schemas.openxmlformats.org/presentationml/2006/main">
  <p:tag name="MH" val="20160630124613"/>
  <p:tag name="MH_LIBRARY" val="GRAPHIC"/>
</p:tagLst>
</file>

<file path=ppt/tags/tag5.xml><?xml version="1.0" encoding="utf-8"?>
<p:tagLst xmlns:p="http://schemas.openxmlformats.org/presentationml/2006/main">
  <p:tag name="MH" val="20160630124613"/>
  <p:tag name="MH_LIBRARY" val="GRAPHIC"/>
</p:tagLst>
</file>

<file path=ppt/tags/tag6.xml><?xml version="1.0" encoding="utf-8"?>
<p:tagLst xmlns:p="http://schemas.openxmlformats.org/presentationml/2006/main">
  <p:tag name="MH" val="20160630124613"/>
  <p:tag name="MH_LIBRARY" val="GRAPHIC"/>
</p:tagLst>
</file>

<file path=ppt/tags/tag7.xml><?xml version="1.0" encoding="utf-8"?>
<p:tagLst xmlns:p="http://schemas.openxmlformats.org/presentationml/2006/main">
  <p:tag name="MH" val="20160630124613"/>
  <p:tag name="MH_LIBRARY" val="GRAPHIC"/>
</p:tagLst>
</file>

<file path=ppt/tags/tag8.xml><?xml version="1.0" encoding="utf-8"?>
<p:tagLst xmlns:p="http://schemas.openxmlformats.org/presentationml/2006/main">
  <p:tag name="MH" val="20160630124613"/>
  <p:tag name="MH_LIBRARY" val="GRAPHIC"/>
</p:tagLst>
</file>

<file path=ppt/tags/tag9.xml><?xml version="1.0" encoding="utf-8"?>
<p:tagLst xmlns:p="http://schemas.openxmlformats.org/presentationml/2006/main">
  <p:tag name="MH" val="20160630124613"/>
  <p:tag name="MH_LIBRARY" val="GRAPHIC"/>
</p:tagLst>
</file>

<file path=ppt/theme/theme1.xml><?xml version="1.0" encoding="utf-8"?>
<a:theme xmlns:a="http://schemas.openxmlformats.org/drawingml/2006/main" name="1_自定义设计方案">
  <a:themeElements>
    <a:clrScheme name="我的主题色">
      <a:dk1>
        <a:srgbClr val="393939"/>
      </a:dk1>
      <a:lt1>
        <a:srgbClr val="FFFFFF"/>
      </a:lt1>
      <a:dk2>
        <a:srgbClr val="2A2A2A"/>
      </a:dk2>
      <a:lt2>
        <a:srgbClr val="242424"/>
      </a:lt2>
      <a:accent1>
        <a:srgbClr val="00B050"/>
      </a:accent1>
      <a:accent2>
        <a:srgbClr val="00B050"/>
      </a:accent2>
      <a:accent3>
        <a:srgbClr val="00B050"/>
      </a:accent3>
      <a:accent4>
        <a:srgbClr val="00B050"/>
      </a:accent4>
      <a:accent5>
        <a:srgbClr val="00B050"/>
      </a:accent5>
      <a:accent6>
        <a:srgbClr val="00B050"/>
      </a:accent6>
      <a:hlink>
        <a:srgbClr val="47BCA1"/>
      </a:hlink>
      <a:folHlink>
        <a:srgbClr val="FA8D78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2887</Words>
  <Application>WPS 演示</Application>
  <PresentationFormat>自定义</PresentationFormat>
  <Paragraphs>375</Paragraphs>
  <Slides>23</Slides>
  <Notes>23</Notes>
  <HiddenSlides>0</HiddenSlides>
  <MMClips>2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9" baseType="lpstr">
      <vt:lpstr>Arial</vt:lpstr>
      <vt:lpstr>宋体</vt:lpstr>
      <vt:lpstr>Wingdings</vt:lpstr>
      <vt:lpstr>Calibri</vt:lpstr>
      <vt:lpstr>微软雅黑</vt:lpstr>
      <vt:lpstr>Arial Narrow</vt:lpstr>
      <vt:lpstr>Arial</vt:lpstr>
      <vt:lpstr>华文宋体</vt:lpstr>
      <vt:lpstr>Calibri</vt:lpstr>
      <vt:lpstr>方正中等线简体</vt:lpstr>
      <vt:lpstr>Open Sans</vt:lpstr>
      <vt:lpstr>冬青黑体简体中文 W3</vt:lpstr>
      <vt:lpstr>Calibri Light</vt:lpstr>
      <vt:lpstr>Segoe Print</vt:lpstr>
      <vt:lpstr>黑体</vt:lpstr>
      <vt:lpstr>Arial Unicode MS</vt:lpstr>
      <vt:lpstr>方正兰亭黑简体</vt:lpstr>
      <vt:lpstr>Arial Unicode MS</vt:lpstr>
      <vt:lpstr>Elephant</vt:lpstr>
      <vt:lpstr>幼圆</vt:lpstr>
      <vt:lpstr>仿宋_GB2312</vt:lpstr>
      <vt:lpstr>仿宋</vt:lpstr>
      <vt:lpstr>Georgia</vt:lpstr>
      <vt:lpstr>Meiryo</vt:lpstr>
      <vt:lpstr>Yu Gothic UI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/>
  <cp:keywords>风云办公</cp:keywords>
  <dc:description>风云办公 http://www.ppt118.com</dc:description>
  <cp:lastModifiedBy>xiaoke</cp:lastModifiedBy>
  <cp:revision>2</cp:revision>
  <dcterms:created xsi:type="dcterms:W3CDTF">2016-10-17T14:00:00Z</dcterms:created>
  <dcterms:modified xsi:type="dcterms:W3CDTF">2021-07-14T11:29:17Z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9F425919C2BE4C72BBA1B615CEAE660C</vt:lpwstr>
  </property>
  <property fmtid="{D5CDD505-2E9C-101B-9397-08002B2CF9AE}" pid="3" name="KSOProductBuildVer">
    <vt:lpwstr>2052-11.1.0.10495</vt:lpwstr>
  </property>
</Properties>
</file>