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4" r:id="rId2"/>
  </p:sldMasterIdLst>
  <p:notesMasterIdLst>
    <p:notesMasterId r:id="rId3"/>
  </p:notesMasterIdLst>
  <p:sldIdLst>
    <p:sldId id="256" r:id="rId4"/>
    <p:sldId id="257" r:id="rId5"/>
    <p:sldId id="258" r:id="rId6"/>
    <p:sldId id="282" r:id="rId7"/>
    <p:sldId id="262" r:id="rId8"/>
    <p:sldId id="267" r:id="rId9"/>
    <p:sldId id="266" r:id="rId10"/>
    <p:sldId id="264" r:id="rId11"/>
    <p:sldId id="259" r:id="rId12"/>
    <p:sldId id="271" r:id="rId13"/>
    <p:sldId id="278" r:id="rId14"/>
    <p:sldId id="268" r:id="rId15"/>
    <p:sldId id="272" r:id="rId16"/>
    <p:sldId id="273" r:id="rId17"/>
    <p:sldId id="260" r:id="rId18"/>
    <p:sldId id="274" r:id="rId19"/>
    <p:sldId id="277" r:id="rId20"/>
    <p:sldId id="275" r:id="rId21"/>
    <p:sldId id="281" r:id="rId22"/>
    <p:sldId id="276" r:id="rId23"/>
    <p:sldId id="261" r:id="rId24"/>
    <p:sldId id="263" r:id="rId25"/>
    <p:sldId id="265" r:id="rId26"/>
    <p:sldId id="269" r:id="rId27"/>
    <p:sldId id="270" r:id="rId28"/>
    <p:sldId id="279" r:id="rId29"/>
    <p:sldId id="283" r:id="rId30"/>
    <p:sldId id="306" r:id="rId31"/>
    <p:sldId id="333" r:id="rId32"/>
  </p:sldIdLst>
  <p:sldSz cx="9144000" cy="5143500" type="screen16x9"/>
  <p:notesSz cx="6858000" cy="9144000"/>
  <p:custDataLst>
    <p:tags r:id="rId3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50" d="100"/>
          <a:sy n="150" d="100"/>
        </p:scale>
        <p:origin x="474" y="10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tags" Target="tags/tag62.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A5101-2311-4405-9FA9-232C28482E49}"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2CAF0-AF2A-41B2-A28F-D22F02DE7E74}"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a:t>亮亮图文旗舰店</a:t>
            </a:r>
            <a:r>
              <a:rPr lang="en-US" altLang="zh-CN"/>
              <a:t>https://liangliangtuwen.tmall.com</a:t>
            </a:r>
            <a:endParaRPr lang="zh-CN" altLang="en-US"/>
          </a:p>
        </p:txBody>
      </p:sp>
      <p:sp>
        <p:nvSpPr>
          <p:cNvPr id="4" name="灯片编号占位符 3"/>
          <p:cNvSpPr>
            <a:spLocks noGrp="1"/>
          </p:cNvSpPr>
          <p:nvPr>
            <p:ph type="sldNum" sz="quarter" idx="10"/>
          </p:nvPr>
        </p:nvSpPr>
        <p:spPr/>
        <p:txBody>
          <a:bodyPr/>
          <a:lstStyle/>
          <a:p>
            <a:fld id="{78D2CAF0-AF2A-41B2-A28F-D22F02DE7E7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D2CAF0-AF2A-41B2-A28F-D22F02DE7E74}"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24</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25</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26</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panose="020f0502020204030204"/>
                <a:ea typeface="宋体" panose="02010600030101010101" pitchFamily="2" charset="-122"/>
              </a:rPr>
              <a:t>29</a:t>
            </a:fld>
            <a:endParaRPr lang="zh-CN" altLang="en-US" sz="9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11</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png" /><Relationship Id="rId2" Type="http://schemas.microsoft.com/office/2007/relationships/hdphoto" Target="../media/image2.wdp" /><Relationship Id="rId3"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pic>
        <p:nvPicPr>
          <p:cNvPr id="5" name="图片 4"/>
          <p:cNvPicPr>
            <a:picLocks noChangeAspect="1"/>
          </p:cNvPicPr>
          <p:nvPr userDrawn="1"/>
        </p:nvPicPr>
        <p:blipFill>
          <a:blip r:embed="rId1">
            <a:extLst>
              <a:ext uri="{BEBA8EAE-BF5A-486C-A8C5-ECC9F3942E4B}">
                <a14:imgProps xmlns:a14="http://schemas.microsoft.com/office/drawing/2010/main">
                  <a14:imgLayer r:embed="rId2">
                    <a14:imgEffect>
                      <a14:artisticBlur radius="22"/>
                    </a14:imgEffect>
                  </a14:imgLayer>
                </a14:imgProps>
              </a:ext>
              <a:ext uri="{28A0092B-C50C-407E-A947-70E740481C1C}">
                <a14:useLocalDpi xmlns:a14="http://schemas.microsoft.com/office/drawing/2010/main" val="0"/>
              </a:ext>
            </a:extLst>
          </a:blip>
          <a:stretch>
            <a:fillRect/>
          </a:stretch>
        </p:blipFill>
        <p:spPr>
          <a:xfrm>
            <a:off x="0" y="0"/>
            <a:ext cx="9169400" cy="5181600"/>
          </a:xfrm>
          <a:prstGeom prst="rect">
            <a:avLst/>
          </a:prstGeom>
        </p:spPr>
      </p:pic>
      <p:sp>
        <p:nvSpPr>
          <p:cNvPr id="4" name="矩形 3"/>
          <p:cNvSpPr/>
          <p:nvPr userDrawn="1"/>
        </p:nvSpPr>
        <p:spPr>
          <a:xfrm>
            <a:off x="0" y="0"/>
            <a:ext cx="9144000" cy="591056"/>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 name="文本框 1"/>
          <p:cNvSpPr txBox="1"/>
          <p:nvPr userDrawn="1"/>
        </p:nvSpPr>
        <p:spPr>
          <a:xfrm>
            <a:off x="283647" y="129391"/>
            <a:ext cx="3262432" cy="461665"/>
          </a:xfrm>
          <a:prstGeom prst="rect">
            <a:avLst/>
          </a:prstGeom>
          <a:noFill/>
        </p:spPr>
        <p:txBody>
          <a:bodyPr wrap="none" rtlCol="0">
            <a:spAutoFit/>
          </a:bodyPr>
          <a:lstStyle/>
          <a:p>
            <a:r>
              <a:rPr lang="zh-CN" altLang="en-US" sz="2400" b="1">
                <a:solidFill>
                  <a:srgbClr val="0DE3FC"/>
                </a:solidFill>
              </a:rPr>
              <a:t>单击此处添加文字标题</a:t>
            </a:r>
            <a:endParaRPr lang="zh-CN" altLang="en-US" sz="2400" b="1">
              <a:solidFill>
                <a:srgbClr val="0DE3FC"/>
              </a:solidFill>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bg>
      <p:bgPr>
        <a:solidFill>
          <a:schemeClr val="bg1"/>
        </a:solidFill>
        <a:effectLst/>
      </p:bgPr>
    </p:bg>
    <p:spTree>
      <p:nvGrpSpPr>
        <p:cNvPr id="1" name=""/>
        <p:cNvGrpSpPr/>
        <p:nvPr/>
      </p:nvGrpSpPr>
      <p:grpSpPr>
        <a:xfrm>
          <a:off x="0" y="0"/>
          <a:ext cx="0" cy="0"/>
        </a:xfrm>
      </p:grpSpPr>
      <p:sp>
        <p:nvSpPr>
          <p:cNvPr id="4" name="TextBox 3"/>
          <p:cNvSpPr txBox="1"/>
          <p:nvPr userDrawn="1"/>
        </p:nvSpPr>
        <p:spPr>
          <a:xfrm>
            <a:off x="57576" y="88049"/>
            <a:ext cx="1275751" cy="507687"/>
          </a:xfrm>
          <a:prstGeom prst="rect">
            <a:avLst/>
          </a:prstGeom>
          <a:noFill/>
        </p:spPr>
        <p:txBody>
          <a:bodyPr wrap="square" lIns="91425" tIns="45712" rIns="91425" bIns="45712" rtlCol="0">
            <a:spAutoFit/>
          </a:bodyPr>
          <a:lstStyle/>
          <a:p>
            <a:r>
              <a:rPr lang="en-US" altLang="zh-CN" sz="2700" b="1" spc="-112">
                <a:solidFill>
                  <a:schemeClr val="accent1"/>
                </a:solidFill>
                <a:effectLst/>
                <a:latin typeface="Arial Black" panose="020b0a04020102020204" pitchFamily="34" charset="0"/>
                <a:ea typeface="微软雅黑" panose="020b0503020204020204" pitchFamily="34" charset="-122"/>
              </a:rPr>
              <a:t>LOGO</a:t>
            </a:r>
            <a:endParaRPr lang="zh-CN" altLang="en-US" sz="2700" b="1" spc="-112">
              <a:solidFill>
                <a:schemeClr val="accent1"/>
              </a:solidFill>
              <a:effectLst/>
              <a:latin typeface="Arial Black" panose="020b0a04020102020204" pitchFamily="34" charset="0"/>
              <a:ea typeface="微软雅黑" panose="020b0503020204020204" pitchFamily="34" charset="-122"/>
            </a:endParaRPr>
          </a:p>
        </p:txBody>
      </p:sp>
      <p:cxnSp>
        <p:nvCxnSpPr>
          <p:cNvPr id="5" name="直接连接符 4"/>
          <p:cNvCxnSpPr/>
          <p:nvPr userDrawn="1"/>
        </p:nvCxnSpPr>
        <p:spPr>
          <a:xfrm>
            <a:off x="1171393" y="519997"/>
            <a:ext cx="7972607"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bg>
      <p:bgPr>
        <a:solidFill>
          <a:schemeClr val="bg1"/>
        </a:solidFill>
        <a:effectLst/>
      </p:bgPr>
    </p:bg>
    <p:spTree>
      <p:nvGrpSpPr>
        <p:cNvPr id="1" name=""/>
        <p:cNvGrpSpPr/>
        <p:nvPr/>
      </p:nvGrpSpPr>
      <p:grpSpPr>
        <a:xfrm>
          <a:off x="0" y="0"/>
          <a:ext cx="0" cy="0"/>
        </a:xfrm>
      </p:grpSpPr>
      <p:sp>
        <p:nvSpPr>
          <p:cNvPr id="4" name="TextBox 3"/>
          <p:cNvSpPr txBox="1"/>
          <p:nvPr userDrawn="1"/>
        </p:nvSpPr>
        <p:spPr>
          <a:xfrm>
            <a:off x="57576" y="88049"/>
            <a:ext cx="1275751" cy="507687"/>
          </a:xfrm>
          <a:prstGeom prst="rect">
            <a:avLst/>
          </a:prstGeom>
          <a:noFill/>
        </p:spPr>
        <p:txBody>
          <a:bodyPr wrap="square" lIns="91425" tIns="45712" rIns="91425" bIns="45712" rtlCol="0">
            <a:spAutoFit/>
          </a:bodyPr>
          <a:lstStyle/>
          <a:p>
            <a:r>
              <a:rPr lang="en-US" altLang="zh-CN" sz="2700" b="1" spc="-112">
                <a:solidFill>
                  <a:schemeClr val="accent1"/>
                </a:solidFill>
                <a:effectLst/>
                <a:latin typeface="Arial Black" panose="020b0a04020102020204" pitchFamily="34" charset="0"/>
                <a:ea typeface="微软雅黑" panose="020b0503020204020204" pitchFamily="34" charset="-122"/>
              </a:rPr>
              <a:t>LOGO</a:t>
            </a:r>
            <a:endParaRPr lang="zh-CN" altLang="en-US" sz="2700" b="1" spc="-112">
              <a:solidFill>
                <a:schemeClr val="accent1"/>
              </a:solidFill>
              <a:effectLst/>
              <a:latin typeface="Arial Black" panose="020b0a04020102020204" pitchFamily="34" charset="0"/>
              <a:ea typeface="微软雅黑" panose="020b0503020204020204" pitchFamily="34" charset="-122"/>
            </a:endParaRPr>
          </a:p>
        </p:txBody>
      </p:sp>
      <p:cxnSp>
        <p:nvCxnSpPr>
          <p:cNvPr id="5" name="直接连接符 4"/>
          <p:cNvCxnSpPr/>
          <p:nvPr userDrawn="1"/>
        </p:nvCxnSpPr>
        <p:spPr>
          <a:xfrm>
            <a:off x="1171393" y="519997"/>
            <a:ext cx="7972607"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
            </a:fld>
            <a:endParaRPr lang="zh-CN" altLang="en-US"/>
          </a:p>
        </p:txBody>
      </p:sp>
    </p:spTree>
  </p:cSld>
  <p:clrMapOvr>
    <a:masterClrMapping/>
  </p:clrMapOvr>
  <p:transition spd="med" advClick="0" advTm="0">
    <p:pull/>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slideLayout" Target="../slideLayouts/slideLayout24.xml" /><Relationship Id="rId11" Type="http://schemas.openxmlformats.org/officeDocument/2006/relationships/slideLayout" Target="../slideLayouts/slideLayout25.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slideLayout" Target="../slideLayouts/slideLayout18.xml" /><Relationship Id="rId5" Type="http://schemas.openxmlformats.org/officeDocument/2006/relationships/slideLayout" Target="../slideLayouts/slideLayout19.xml" /><Relationship Id="rId6" Type="http://schemas.openxmlformats.org/officeDocument/2006/relationships/slideLayout" Target="../slideLayouts/slideLayout20.xml" /><Relationship Id="rId7" Type="http://schemas.openxmlformats.org/officeDocument/2006/relationships/slideLayout" Target="../slideLayouts/slideLayout21.xml" /><Relationship Id="rId8" Type="http://schemas.openxmlformats.org/officeDocument/2006/relationships/slideLayout" Target="../slideLayouts/slideLayout22.xml" /><Relationship Id="rId9" Type="http://schemas.openxmlformats.org/officeDocument/2006/relationships/slideLayout" Target="../slideLayouts/slideLayout2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advClick="0" advTm="0">
    <p:pull/>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3.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0.xml" /><Relationship Id="rId3" Type="http://schemas.openxmlformats.org/officeDocument/2006/relationships/image" Target="../media/image6.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1.xml" /><Relationship Id="rId3" Type="http://schemas.openxmlformats.org/officeDocument/2006/relationships/tags" Target="../tags/tag61.xml" /><Relationship Id="rId4" Type="http://schemas.openxmlformats.org/officeDocument/2006/relationships/image" Target="../media/image7.png" /><Relationship Id="rId5" Type="http://schemas.openxmlformats.org/officeDocument/2006/relationships/image" Target="../media/image8.png" /><Relationship Id="rId6" Type="http://schemas.openxmlformats.org/officeDocument/2006/relationships/image" Target="../media/image9.png" /><Relationship Id="rId7" Type="http://schemas.microsoft.com/office/2007/relationships/hdphoto" Target="../media/image10.wdp"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2.xml" /><Relationship Id="rId3" Type="http://schemas.openxmlformats.org/officeDocument/2006/relationships/image" Target="../media/image11.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3.xml" /><Relationship Id="rId3" Type="http://schemas.openxmlformats.org/officeDocument/2006/relationships/image" Target="../media/image12.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4.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5.xml" /><Relationship Id="rId3" Type="http://schemas.openxmlformats.org/officeDocument/2006/relationships/image" Target="../media/image6.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6.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7.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8.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9.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0.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1.xml" /><Relationship Id="rId3" Type="http://schemas.openxmlformats.org/officeDocument/2006/relationships/image" Target="../media/image13.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2.xml" /><Relationship Id="rId3" Type="http://schemas.openxmlformats.org/officeDocument/2006/relationships/image" Target="../media/image14.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5.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image" Target="../media/image1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3.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6.xml" /><Relationship Id="rId3" Type="http://schemas.openxmlformats.org/officeDocument/2006/relationships/image" Target="../media/image4.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7.xml" /><Relationship Id="rId3" Type="http://schemas.openxmlformats.org/officeDocument/2006/relationships/image" Target="../media/image5.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9400" cy="5181600"/>
          </a:xfrm>
          <a:prstGeom prst="rect">
            <a:avLst/>
          </a:prstGeom>
        </p:spPr>
      </p:pic>
      <p:sp>
        <p:nvSpPr>
          <p:cNvPr id="3" name="矩形 2"/>
          <p:cNvSpPr/>
          <p:nvPr/>
        </p:nvSpPr>
        <p:spPr>
          <a:xfrm>
            <a:off x="0" y="2101450"/>
            <a:ext cx="5435600" cy="990600"/>
          </a:xfrm>
          <a:custGeom>
            <a:gdLst>
              <a:gd name="connsiteX0" fmla="*/ 0 w 5435600"/>
              <a:gd name="connsiteY0" fmla="*/ 0 h 990600"/>
              <a:gd name="connsiteX1" fmla="*/ 5435600 w 5435600"/>
              <a:gd name="connsiteY1" fmla="*/ 0 h 990600"/>
              <a:gd name="connsiteX2" fmla="*/ 5435600 w 5435600"/>
              <a:gd name="connsiteY2" fmla="*/ 990600 h 990600"/>
              <a:gd name="connsiteX3" fmla="*/ 0 w 5435600"/>
              <a:gd name="connsiteY3" fmla="*/ 990600 h 990600"/>
              <a:gd name="connsiteX4" fmla="*/ 0 w 5435600"/>
              <a:gd name="connsiteY4" fmla="*/ 0 h 990600"/>
              <a:gd name="connsiteX0-1" fmla="*/ 0 w 5435600"/>
              <a:gd name="connsiteY0-2" fmla="*/ 0 h 990600"/>
              <a:gd name="connsiteX1-3" fmla="*/ 5118100 w 5435600"/>
              <a:gd name="connsiteY1-4" fmla="*/ 0 h 990600"/>
              <a:gd name="connsiteX2-5" fmla="*/ 5435600 w 5435600"/>
              <a:gd name="connsiteY2-6" fmla="*/ 990600 h 990600"/>
              <a:gd name="connsiteX3-7" fmla="*/ 0 w 5435600"/>
              <a:gd name="connsiteY3-8" fmla="*/ 990600 h 990600"/>
              <a:gd name="connsiteX4-9" fmla="*/ 0 w 5435600"/>
              <a:gd name="connsiteY4-10" fmla="*/ 0 h 990600"/>
              <a:gd name="connsiteX0-11" fmla="*/ 0 w 5435600"/>
              <a:gd name="connsiteY0-12" fmla="*/ 0 h 990600"/>
              <a:gd name="connsiteX1-13" fmla="*/ 4775200 w 5435600"/>
              <a:gd name="connsiteY1-14" fmla="*/ 0 h 990600"/>
              <a:gd name="connsiteX2-15" fmla="*/ 5435600 w 5435600"/>
              <a:gd name="connsiteY2-16" fmla="*/ 990600 h 990600"/>
              <a:gd name="connsiteX3-17" fmla="*/ 0 w 5435600"/>
              <a:gd name="connsiteY3-18" fmla="*/ 990600 h 990600"/>
              <a:gd name="connsiteX4-19" fmla="*/ 0 w 5435600"/>
              <a:gd name="connsiteY4-20" fmla="*/ 0 h 9906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35600" h="990600">
                <a:moveTo>
                  <a:pt x="0" y="0"/>
                </a:moveTo>
                <a:lnTo>
                  <a:pt x="4775200" y="0"/>
                </a:lnTo>
                <a:lnTo>
                  <a:pt x="5435600" y="990600"/>
                </a:lnTo>
                <a:lnTo>
                  <a:pt x="0" y="990600"/>
                </a:lnTo>
                <a:lnTo>
                  <a:pt x="0" y="0"/>
                </a:lnTo>
                <a:close/>
              </a:path>
            </a:pathLst>
          </a:custGeom>
          <a:solidFill>
            <a:srgbClr val="04C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98500" y="2101618"/>
            <a:ext cx="1407758" cy="1015663"/>
          </a:xfrm>
          <a:prstGeom prst="rect">
            <a:avLst/>
          </a:prstGeom>
          <a:noFill/>
        </p:spPr>
        <p:txBody>
          <a:bodyPr wrap="none" rtlCol="0">
            <a:spAutoFit/>
          </a:bodyPr>
          <a:lstStyle/>
          <a:p>
            <a:r>
              <a:rPr lang="en-US" altLang="zh-CN" sz="6000">
                <a:solidFill>
                  <a:schemeClr val="bg1"/>
                </a:solidFill>
                <a:latin typeface="Agency FB" panose="020b0503020202020204" pitchFamily="34" charset="0"/>
                <a:cs typeface="Aharoni" panose="02010803020104030203" pitchFamily="2" charset="-79"/>
              </a:rPr>
              <a:t>20XX</a:t>
            </a:r>
            <a:endParaRPr lang="zh-CN" altLang="en-US" sz="6000">
              <a:solidFill>
                <a:schemeClr val="bg1"/>
              </a:solidFill>
              <a:latin typeface="Agency FB" panose="020b0503020202020204" pitchFamily="34" charset="0"/>
              <a:cs typeface="Aharoni" panose="02010803020104030203" pitchFamily="2" charset="-79"/>
            </a:endParaRPr>
          </a:p>
        </p:txBody>
      </p:sp>
      <p:sp>
        <p:nvSpPr>
          <p:cNvPr id="12" name="文本框 11"/>
          <p:cNvSpPr txBox="1"/>
          <p:nvPr/>
        </p:nvSpPr>
        <p:spPr>
          <a:xfrm>
            <a:off x="2406316" y="2158809"/>
            <a:ext cx="2688197" cy="830997"/>
          </a:xfrm>
          <a:prstGeom prst="rect">
            <a:avLst/>
          </a:prstGeom>
          <a:noFill/>
        </p:spPr>
        <p:txBody>
          <a:bodyPr wrap="square" rtlCol="0">
            <a:spAutoFit/>
          </a:bodyPr>
          <a:lstStyle/>
          <a:p>
            <a:r>
              <a:rPr lang="zh-CN" altLang="en-US" sz="4800">
                <a:solidFill>
                  <a:schemeClr val="bg1"/>
                </a:solidFill>
              </a:rPr>
              <a:t>新年计划</a:t>
            </a:r>
            <a:endParaRPr lang="zh-CN" altLang="en-US" sz="4800">
              <a:solidFill>
                <a:schemeClr val="bg1"/>
              </a:solidFill>
            </a:endParaRPr>
          </a:p>
        </p:txBody>
      </p:sp>
      <p:sp>
        <p:nvSpPr>
          <p:cNvPr id="13" name="流程图: 过程 12"/>
          <p:cNvSpPr/>
          <p:nvPr/>
        </p:nvSpPr>
        <p:spPr>
          <a:xfrm>
            <a:off x="0" y="3092050"/>
            <a:ext cx="4826000" cy="355600"/>
          </a:xfrm>
          <a:custGeom>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9342 w 10000"/>
              <a:gd name="connsiteY2-6" fmla="*/ 10000 h 10000"/>
              <a:gd name="connsiteX3-7" fmla="*/ 0 w 10000"/>
              <a:gd name="connsiteY3-8" fmla="*/ 10000 h 10000"/>
              <a:gd name="connsiteX4-9" fmla="*/ 0 w 10000"/>
              <a:gd name="connsiteY4-10" fmla="*/ 0 h 100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0"/>
                </a:moveTo>
                <a:lnTo>
                  <a:pt x="10000" y="0"/>
                </a:lnTo>
                <a:cubicBezTo>
                  <a:pt x="9781" y="3333"/>
                  <a:pt x="9561" y="6667"/>
                  <a:pt x="9342" y="10000"/>
                </a:cubicBezTo>
                <a:lnTo>
                  <a:pt x="0" y="10000"/>
                </a:lnTo>
                <a:lnTo>
                  <a:pt x="0" y="0"/>
                </a:lnTo>
                <a:close/>
              </a:path>
            </a:pathLst>
          </a:custGeom>
          <a:solidFill>
            <a:srgbClr val="0DE3F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549269" y="3139873"/>
            <a:ext cx="648335" cy="306705"/>
          </a:xfrm>
          <a:prstGeom prst="rect">
            <a:avLst/>
          </a:prstGeom>
          <a:noFill/>
        </p:spPr>
        <p:txBody>
          <a:bodyPr wrap="none" rtlCol="0">
            <a:spAutoFit/>
          </a:bodyPr>
          <a:lstStyle/>
          <a:p>
            <a:r>
              <a:rPr lang="en-US" altLang="zh-CN" sz="1400">
                <a:solidFill>
                  <a:schemeClr val="bg1"/>
                </a:solidFill>
              </a:rPr>
              <a:t>PPT</a:t>
            </a:r>
            <a:r>
              <a:rPr lang="zh-CN" altLang="en-US" sz="1400">
                <a:solidFill>
                  <a:schemeClr val="bg1"/>
                </a:solidFill>
              </a:rPr>
              <a:t>汇</a:t>
            </a:r>
            <a:endParaRPr lang="zh-CN" altLang="en-US" sz="1400">
              <a:solidFill>
                <a:schemeClr val="bg1"/>
              </a:solidFill>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nodeType="afterGroup">
                            <p:stCondLst>
                              <p:cond delay="1500"/>
                            </p:stCondLst>
                            <p:childTnLst>
                              <p:par>
                                <p:cTn id="15" presetID="2" presetClass="entr" presetSubtype="8" decel="2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0-#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500"/>
                            </p:stCondLst>
                            <p:childTnLst>
                              <p:par>
                                <p:cTn id="20" presetID="53" presetClass="entr" presetSubtype="16" fill="hold" grpId="0" nodeType="afterEffect">
                                  <p:stCondLst>
                                    <p:cond delay="0"/>
                                  </p:stCondLst>
                                  <p:iterate type="lt">
                                    <p:tmPct val="14000"/>
                                  </p:iterate>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nodeType="afterGroup">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childTnLst>
                          </p:cTn>
                        </p:par>
                        <p:par>
                          <p:cTn id="29" fill="hold" nodeType="afterGroup">
                            <p:stCondLst>
                              <p:cond delay="4000"/>
                            </p:stCondLst>
                            <p:childTnLst>
                              <p:par>
                                <p:cTn id="30" presetID="10" presetClass="entr" presetSubtype="0" fill="hold" grpId="0" nodeType="afterEffect">
                                  <p:stCondLst>
                                    <p:cond delay="0"/>
                                  </p:stCondLst>
                                  <p:iterate type="lt">
                                    <p:tmPct val="13000"/>
                                  </p:iterate>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3" grpId="0" animBg="1"/>
      <p:bldP spid="15"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endParaRPr lang="zh-CN" altLang="en-US" sz="2100">
              <a:latin typeface="华文黑体" pitchFamily="2" charset="-122"/>
              <a:ea typeface="华文黑体" pitchFamily="2" charset="-122"/>
              <a:cs typeface="华文黑体" pitchFamily="2" charset="-122"/>
            </a:endParaRPr>
          </a:p>
        </p:txBody>
      </p:sp>
      <p:grpSp>
        <p:nvGrpSpPr>
          <p:cNvPr id="13" name="组合 12"/>
          <p:cNvGrpSpPr/>
          <p:nvPr/>
        </p:nvGrpSpPr>
        <p:grpSpPr>
          <a:xfrm>
            <a:off x="7697517" y="3567425"/>
            <a:ext cx="486054" cy="486054"/>
            <a:chOff x="10262562" y="4756567"/>
            <a:chExt cx="648072" cy="648072"/>
          </a:xfrm>
        </p:grpSpPr>
        <p:sp>
          <p:nvSpPr>
            <p:cNvPr id="19" name="圆角矩形 18"/>
            <p:cNvSpPr/>
            <p:nvPr/>
          </p:nvSpPr>
          <p:spPr>
            <a:xfrm>
              <a:off x="10262562" y="4756567"/>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8" name="Freeform 9"/>
            <p:cNvSpPr/>
            <p:nvPr/>
          </p:nvSpPr>
          <p:spPr bwMode="auto">
            <a:xfrm flipH="1">
              <a:off x="10324993" y="4916724"/>
              <a:ext cx="523211" cy="327759"/>
            </a:xfrm>
            <a:custGeom>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ysClr val="windowText" lastClr="000000"/>
                </a:solidFill>
                <a:latin typeface="Calibri" panose="020f0502020204030204"/>
                <a:ea typeface="宋体" panose="02010600030101010101" pitchFamily="2" charset="-122"/>
              </a:endParaRPr>
            </a:p>
          </p:txBody>
        </p:sp>
      </p:grpSp>
      <p:grpSp>
        <p:nvGrpSpPr>
          <p:cNvPr id="7" name="组合 6"/>
          <p:cNvGrpSpPr/>
          <p:nvPr/>
        </p:nvGrpSpPr>
        <p:grpSpPr>
          <a:xfrm>
            <a:off x="7697517" y="2965503"/>
            <a:ext cx="486054" cy="486054"/>
            <a:chOff x="10262562" y="3923133"/>
            <a:chExt cx="648072" cy="648072"/>
          </a:xfrm>
        </p:grpSpPr>
        <p:sp>
          <p:nvSpPr>
            <p:cNvPr id="18" name="圆角矩形 17"/>
            <p:cNvSpPr/>
            <p:nvPr/>
          </p:nvSpPr>
          <p:spPr>
            <a:xfrm>
              <a:off x="10262562" y="3923133"/>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9" name="Freeform 41"/>
            <p:cNvSpPr>
              <a:spLocks noEditPoints="1"/>
            </p:cNvSpPr>
            <p:nvPr/>
          </p:nvSpPr>
          <p:spPr bwMode="auto">
            <a:xfrm>
              <a:off x="10377113" y="4037684"/>
              <a:ext cx="418970" cy="418970"/>
            </a:xfrm>
            <a:custGeom>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35 w 256"/>
                <a:gd name="T11" fmla="*/ 200 h 256"/>
                <a:gd name="T12" fmla="*/ 119 w 256"/>
                <a:gd name="T13" fmla="*/ 200 h 256"/>
                <a:gd name="T14" fmla="*/ 112 w 256"/>
                <a:gd name="T15" fmla="*/ 192 h 256"/>
                <a:gd name="T16" fmla="*/ 111 w 256"/>
                <a:gd name="T17" fmla="*/ 176 h 256"/>
                <a:gd name="T18" fmla="*/ 119 w 256"/>
                <a:gd name="T19" fmla="*/ 168 h 256"/>
                <a:gd name="T20" fmla="*/ 135 w 256"/>
                <a:gd name="T21" fmla="*/ 168 h 256"/>
                <a:gd name="T22" fmla="*/ 143 w 256"/>
                <a:gd name="T23" fmla="*/ 176 h 256"/>
                <a:gd name="T24" fmla="*/ 144 w 256"/>
                <a:gd name="T25" fmla="*/ 192 h 256"/>
                <a:gd name="T26" fmla="*/ 135 w 256"/>
                <a:gd name="T27" fmla="*/ 200 h 256"/>
                <a:gd name="T28" fmla="*/ 170 w 256"/>
                <a:gd name="T29" fmla="*/ 109 h 256"/>
                <a:gd name="T30" fmla="*/ 154 w 256"/>
                <a:gd name="T31" fmla="*/ 125 h 256"/>
                <a:gd name="T32" fmla="*/ 145 w 256"/>
                <a:gd name="T33" fmla="*/ 132 h 256"/>
                <a:gd name="T34" fmla="*/ 144 w 256"/>
                <a:gd name="T35" fmla="*/ 135 h 256"/>
                <a:gd name="T36" fmla="*/ 143 w 256"/>
                <a:gd name="T37" fmla="*/ 144 h 256"/>
                <a:gd name="T38" fmla="*/ 135 w 256"/>
                <a:gd name="T39" fmla="*/ 152 h 256"/>
                <a:gd name="T40" fmla="*/ 120 w 256"/>
                <a:gd name="T41" fmla="*/ 152 h 256"/>
                <a:gd name="T42" fmla="*/ 112 w 256"/>
                <a:gd name="T43" fmla="*/ 144 h 256"/>
                <a:gd name="T44" fmla="*/ 112 w 256"/>
                <a:gd name="T45" fmla="*/ 140 h 256"/>
                <a:gd name="T46" fmla="*/ 115 w 256"/>
                <a:gd name="T47" fmla="*/ 124 h 256"/>
                <a:gd name="T48" fmla="*/ 123 w 256"/>
                <a:gd name="T49" fmla="*/ 113 h 256"/>
                <a:gd name="T50" fmla="*/ 134 w 256"/>
                <a:gd name="T51" fmla="*/ 104 h 256"/>
                <a:gd name="T52" fmla="*/ 143 w 256"/>
                <a:gd name="T53" fmla="*/ 96 h 256"/>
                <a:gd name="T54" fmla="*/ 144 w 256"/>
                <a:gd name="T55" fmla="*/ 93 h 256"/>
                <a:gd name="T56" fmla="*/ 140 w 256"/>
                <a:gd name="T57" fmla="*/ 86 h 256"/>
                <a:gd name="T58" fmla="*/ 128 w 256"/>
                <a:gd name="T59" fmla="*/ 83 h 256"/>
                <a:gd name="T60" fmla="*/ 117 w 256"/>
                <a:gd name="T61" fmla="*/ 86 h 256"/>
                <a:gd name="T62" fmla="*/ 111 w 256"/>
                <a:gd name="T63" fmla="*/ 97 h 256"/>
                <a:gd name="T64" fmla="*/ 103 w 256"/>
                <a:gd name="T65" fmla="*/ 104 h 256"/>
                <a:gd name="T66" fmla="*/ 103 w 256"/>
                <a:gd name="T67" fmla="*/ 104 h 256"/>
                <a:gd name="T68" fmla="*/ 87 w 256"/>
                <a:gd name="T69" fmla="*/ 102 h 256"/>
                <a:gd name="T70" fmla="*/ 81 w 256"/>
                <a:gd name="T71" fmla="*/ 99 h 256"/>
                <a:gd name="T72" fmla="*/ 80 w 256"/>
                <a:gd name="T73" fmla="*/ 93 h 256"/>
                <a:gd name="T74" fmla="*/ 95 w 256"/>
                <a:gd name="T75" fmla="*/ 66 h 256"/>
                <a:gd name="T76" fmla="*/ 128 w 256"/>
                <a:gd name="T77" fmla="*/ 56 h 256"/>
                <a:gd name="T78" fmla="*/ 162 w 256"/>
                <a:gd name="T79" fmla="*/ 66 h 256"/>
                <a:gd name="T80" fmla="*/ 176 w 256"/>
                <a:gd name="T81" fmla="*/ 92 h 256"/>
                <a:gd name="T82" fmla="*/ 170 w 256"/>
                <a:gd name="T83" fmla="*/ 109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35" y="200"/>
                  </a:moveTo>
                  <a:cubicBezTo>
                    <a:pt x="119" y="200"/>
                    <a:pt x="119" y="200"/>
                    <a:pt x="119" y="200"/>
                  </a:cubicBezTo>
                  <a:cubicBezTo>
                    <a:pt x="115" y="200"/>
                    <a:pt x="112" y="196"/>
                    <a:pt x="112" y="192"/>
                  </a:cubicBezTo>
                  <a:cubicBezTo>
                    <a:pt x="111" y="176"/>
                    <a:pt x="111" y="176"/>
                    <a:pt x="111" y="176"/>
                  </a:cubicBezTo>
                  <a:cubicBezTo>
                    <a:pt x="111" y="171"/>
                    <a:pt x="115" y="168"/>
                    <a:pt x="119" y="168"/>
                  </a:cubicBezTo>
                  <a:cubicBezTo>
                    <a:pt x="135" y="168"/>
                    <a:pt x="135" y="168"/>
                    <a:pt x="135" y="168"/>
                  </a:cubicBezTo>
                  <a:cubicBezTo>
                    <a:pt x="140" y="168"/>
                    <a:pt x="143" y="172"/>
                    <a:pt x="143" y="176"/>
                  </a:cubicBezTo>
                  <a:cubicBezTo>
                    <a:pt x="144" y="192"/>
                    <a:pt x="144" y="192"/>
                    <a:pt x="144" y="192"/>
                  </a:cubicBezTo>
                  <a:cubicBezTo>
                    <a:pt x="144" y="196"/>
                    <a:pt x="140" y="200"/>
                    <a:pt x="135" y="200"/>
                  </a:cubicBezTo>
                  <a:close/>
                  <a:moveTo>
                    <a:pt x="170" y="109"/>
                  </a:moveTo>
                  <a:cubicBezTo>
                    <a:pt x="167" y="114"/>
                    <a:pt x="162" y="119"/>
                    <a:pt x="154" y="125"/>
                  </a:cubicBezTo>
                  <a:cubicBezTo>
                    <a:pt x="148" y="130"/>
                    <a:pt x="146" y="132"/>
                    <a:pt x="145" y="132"/>
                  </a:cubicBezTo>
                  <a:cubicBezTo>
                    <a:pt x="145" y="133"/>
                    <a:pt x="144" y="134"/>
                    <a:pt x="144" y="135"/>
                  </a:cubicBezTo>
                  <a:cubicBezTo>
                    <a:pt x="143" y="136"/>
                    <a:pt x="143" y="138"/>
                    <a:pt x="143" y="144"/>
                  </a:cubicBezTo>
                  <a:cubicBezTo>
                    <a:pt x="143" y="149"/>
                    <a:pt x="139" y="152"/>
                    <a:pt x="135" y="152"/>
                  </a:cubicBezTo>
                  <a:cubicBezTo>
                    <a:pt x="120" y="152"/>
                    <a:pt x="120" y="152"/>
                    <a:pt x="120" y="152"/>
                  </a:cubicBezTo>
                  <a:cubicBezTo>
                    <a:pt x="116" y="152"/>
                    <a:pt x="112" y="149"/>
                    <a:pt x="112" y="144"/>
                  </a:cubicBezTo>
                  <a:cubicBezTo>
                    <a:pt x="112" y="140"/>
                    <a:pt x="112" y="140"/>
                    <a:pt x="112" y="140"/>
                  </a:cubicBezTo>
                  <a:cubicBezTo>
                    <a:pt x="112" y="134"/>
                    <a:pt x="113" y="129"/>
                    <a:pt x="115" y="124"/>
                  </a:cubicBezTo>
                  <a:cubicBezTo>
                    <a:pt x="117" y="120"/>
                    <a:pt x="119" y="117"/>
                    <a:pt x="123" y="113"/>
                  </a:cubicBezTo>
                  <a:cubicBezTo>
                    <a:pt x="125" y="111"/>
                    <a:pt x="129" y="108"/>
                    <a:pt x="134" y="104"/>
                  </a:cubicBezTo>
                  <a:cubicBezTo>
                    <a:pt x="141" y="99"/>
                    <a:pt x="142" y="97"/>
                    <a:pt x="143" y="96"/>
                  </a:cubicBezTo>
                  <a:cubicBezTo>
                    <a:pt x="144" y="95"/>
                    <a:pt x="144" y="94"/>
                    <a:pt x="144" y="93"/>
                  </a:cubicBezTo>
                  <a:cubicBezTo>
                    <a:pt x="144" y="92"/>
                    <a:pt x="143" y="89"/>
                    <a:pt x="140" y="86"/>
                  </a:cubicBezTo>
                  <a:cubicBezTo>
                    <a:pt x="137" y="84"/>
                    <a:pt x="132" y="83"/>
                    <a:pt x="128" y="83"/>
                  </a:cubicBezTo>
                  <a:cubicBezTo>
                    <a:pt x="124" y="83"/>
                    <a:pt x="120" y="84"/>
                    <a:pt x="117" y="86"/>
                  </a:cubicBezTo>
                  <a:cubicBezTo>
                    <a:pt x="114" y="88"/>
                    <a:pt x="112" y="92"/>
                    <a:pt x="111" y="97"/>
                  </a:cubicBezTo>
                  <a:cubicBezTo>
                    <a:pt x="111" y="101"/>
                    <a:pt x="107" y="104"/>
                    <a:pt x="103" y="104"/>
                  </a:cubicBezTo>
                  <a:cubicBezTo>
                    <a:pt x="103" y="104"/>
                    <a:pt x="103" y="104"/>
                    <a:pt x="103" y="104"/>
                  </a:cubicBezTo>
                  <a:cubicBezTo>
                    <a:pt x="87" y="102"/>
                    <a:pt x="87" y="102"/>
                    <a:pt x="87" y="102"/>
                  </a:cubicBezTo>
                  <a:cubicBezTo>
                    <a:pt x="85" y="102"/>
                    <a:pt x="83" y="101"/>
                    <a:pt x="81" y="99"/>
                  </a:cubicBezTo>
                  <a:cubicBezTo>
                    <a:pt x="80" y="97"/>
                    <a:pt x="79" y="95"/>
                    <a:pt x="80" y="93"/>
                  </a:cubicBezTo>
                  <a:cubicBezTo>
                    <a:pt x="82" y="81"/>
                    <a:pt x="87" y="72"/>
                    <a:pt x="95" y="66"/>
                  </a:cubicBezTo>
                  <a:cubicBezTo>
                    <a:pt x="104" y="59"/>
                    <a:pt x="115" y="56"/>
                    <a:pt x="128" y="56"/>
                  </a:cubicBezTo>
                  <a:cubicBezTo>
                    <a:pt x="142" y="56"/>
                    <a:pt x="153" y="60"/>
                    <a:pt x="162" y="66"/>
                  </a:cubicBezTo>
                  <a:cubicBezTo>
                    <a:pt x="171" y="73"/>
                    <a:pt x="176" y="82"/>
                    <a:pt x="176" y="92"/>
                  </a:cubicBezTo>
                  <a:cubicBezTo>
                    <a:pt x="176" y="99"/>
                    <a:pt x="174" y="104"/>
                    <a:pt x="170" y="109"/>
                  </a:cubicBez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ysClr val="windowText" lastClr="000000"/>
                </a:solidFill>
                <a:latin typeface="Calibri" panose="020f0502020204030204"/>
                <a:ea typeface="宋体" panose="02010600030101010101" pitchFamily="2" charset="-122"/>
              </a:endParaRPr>
            </a:p>
          </p:txBody>
        </p:sp>
      </p:grpSp>
      <p:grpSp>
        <p:nvGrpSpPr>
          <p:cNvPr id="4" name="组合 3"/>
          <p:cNvGrpSpPr/>
          <p:nvPr/>
        </p:nvGrpSpPr>
        <p:grpSpPr>
          <a:xfrm>
            <a:off x="7697517" y="1761660"/>
            <a:ext cx="486054" cy="486054"/>
            <a:chOff x="8903518" y="2489855"/>
            <a:chExt cx="648072" cy="648072"/>
          </a:xfrm>
        </p:grpSpPr>
        <p:sp>
          <p:nvSpPr>
            <p:cNvPr id="3" name="圆角矩形 2"/>
            <p:cNvSpPr/>
            <p:nvPr/>
          </p:nvSpPr>
          <p:spPr>
            <a:xfrm>
              <a:off x="8903518" y="2489855"/>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0" name="Freeform 45"/>
            <p:cNvSpPr/>
            <p:nvPr/>
          </p:nvSpPr>
          <p:spPr bwMode="auto">
            <a:xfrm flipH="1">
              <a:off x="9018069" y="2604406"/>
              <a:ext cx="418970" cy="418970"/>
            </a:xfrm>
            <a:custGeom>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gra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grpSp>
        <p:nvGrpSpPr>
          <p:cNvPr id="6" name="组合 5"/>
          <p:cNvGrpSpPr/>
          <p:nvPr/>
        </p:nvGrpSpPr>
        <p:grpSpPr>
          <a:xfrm>
            <a:off x="7697517" y="2363582"/>
            <a:ext cx="486054" cy="486054"/>
            <a:chOff x="10262562" y="3132604"/>
            <a:chExt cx="648072" cy="648072"/>
          </a:xfrm>
        </p:grpSpPr>
        <p:sp>
          <p:nvSpPr>
            <p:cNvPr id="16" name="圆角矩形 15"/>
            <p:cNvSpPr/>
            <p:nvPr/>
          </p:nvSpPr>
          <p:spPr>
            <a:xfrm>
              <a:off x="10262562" y="3132604"/>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1" name="Freeform 50"/>
            <p:cNvSpPr>
              <a:spLocks noEditPoints="1"/>
            </p:cNvSpPr>
            <p:nvPr/>
          </p:nvSpPr>
          <p:spPr bwMode="auto">
            <a:xfrm flipH="1">
              <a:off x="10384153" y="3291960"/>
              <a:ext cx="411930" cy="329360"/>
            </a:xfrm>
            <a:custGeom>
              <a:gdLst>
                <a:gd name="T0" fmla="*/ 0 w 208"/>
                <a:gd name="T1" fmla="*/ 168 h 184"/>
                <a:gd name="T2" fmla="*/ 16 w 208"/>
                <a:gd name="T3" fmla="*/ 184 h 184"/>
                <a:gd name="T4" fmla="*/ 192 w 208"/>
                <a:gd name="T5" fmla="*/ 184 h 184"/>
                <a:gd name="T6" fmla="*/ 208 w 208"/>
                <a:gd name="T7" fmla="*/ 168 h 184"/>
                <a:gd name="T8" fmla="*/ 208 w 208"/>
                <a:gd name="T9" fmla="*/ 0 h 184"/>
                <a:gd name="T10" fmla="*/ 0 w 208"/>
                <a:gd name="T11" fmla="*/ 0 h 184"/>
                <a:gd name="T12" fmla="*/ 0 w 208"/>
                <a:gd name="T13" fmla="*/ 168 h 184"/>
                <a:gd name="T14" fmla="*/ 160 w 208"/>
                <a:gd name="T15" fmla="*/ 16 h 184"/>
                <a:gd name="T16" fmla="*/ 176 w 208"/>
                <a:gd name="T17" fmla="*/ 16 h 184"/>
                <a:gd name="T18" fmla="*/ 176 w 208"/>
                <a:gd name="T19" fmla="*/ 152 h 184"/>
                <a:gd name="T20" fmla="*/ 160 w 208"/>
                <a:gd name="T21" fmla="*/ 152 h 184"/>
                <a:gd name="T22" fmla="*/ 160 w 208"/>
                <a:gd name="T23" fmla="*/ 16 h 184"/>
                <a:gd name="T24" fmla="*/ 128 w 208"/>
                <a:gd name="T25" fmla="*/ 16 h 184"/>
                <a:gd name="T26" fmla="*/ 144 w 208"/>
                <a:gd name="T27" fmla="*/ 16 h 184"/>
                <a:gd name="T28" fmla="*/ 144 w 208"/>
                <a:gd name="T29" fmla="*/ 152 h 184"/>
                <a:gd name="T30" fmla="*/ 128 w 208"/>
                <a:gd name="T31" fmla="*/ 152 h 184"/>
                <a:gd name="T32" fmla="*/ 128 w 208"/>
                <a:gd name="T33" fmla="*/ 16 h 184"/>
                <a:gd name="T34" fmla="*/ 96 w 208"/>
                <a:gd name="T35" fmla="*/ 16 h 184"/>
                <a:gd name="T36" fmla="*/ 112 w 208"/>
                <a:gd name="T37" fmla="*/ 16 h 184"/>
                <a:gd name="T38" fmla="*/ 112 w 208"/>
                <a:gd name="T39" fmla="*/ 152 h 184"/>
                <a:gd name="T40" fmla="*/ 96 w 208"/>
                <a:gd name="T41" fmla="*/ 152 h 184"/>
                <a:gd name="T42" fmla="*/ 96 w 208"/>
                <a:gd name="T43" fmla="*/ 16 h 184"/>
                <a:gd name="T44" fmla="*/ 64 w 208"/>
                <a:gd name="T45" fmla="*/ 16 h 184"/>
                <a:gd name="T46" fmla="*/ 80 w 208"/>
                <a:gd name="T47" fmla="*/ 16 h 184"/>
                <a:gd name="T48" fmla="*/ 80 w 208"/>
                <a:gd name="T49" fmla="*/ 152 h 184"/>
                <a:gd name="T50" fmla="*/ 64 w 208"/>
                <a:gd name="T51" fmla="*/ 152 h 184"/>
                <a:gd name="T52" fmla="*/ 64 w 208"/>
                <a:gd name="T53" fmla="*/ 16 h 184"/>
                <a:gd name="T54" fmla="*/ 32 w 208"/>
                <a:gd name="T55" fmla="*/ 16 h 184"/>
                <a:gd name="T56" fmla="*/ 48 w 208"/>
                <a:gd name="T57" fmla="*/ 16 h 184"/>
                <a:gd name="T58" fmla="*/ 48 w 208"/>
                <a:gd name="T59" fmla="*/ 152 h 184"/>
                <a:gd name="T60" fmla="*/ 32 w 208"/>
                <a:gd name="T61" fmla="*/ 152 h 184"/>
                <a:gd name="T62" fmla="*/ 32 w 208"/>
                <a:gd name="T63" fmla="*/ 16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84">
                  <a:moveTo>
                    <a:pt x="0" y="168"/>
                  </a:moveTo>
                  <a:cubicBezTo>
                    <a:pt x="0" y="177"/>
                    <a:pt x="7" y="184"/>
                    <a:pt x="16" y="184"/>
                  </a:cubicBezTo>
                  <a:cubicBezTo>
                    <a:pt x="192" y="184"/>
                    <a:pt x="192" y="184"/>
                    <a:pt x="192" y="184"/>
                  </a:cubicBezTo>
                  <a:cubicBezTo>
                    <a:pt x="201" y="184"/>
                    <a:pt x="208" y="177"/>
                    <a:pt x="208" y="168"/>
                  </a:cubicBezTo>
                  <a:cubicBezTo>
                    <a:pt x="208" y="0"/>
                    <a:pt x="208" y="0"/>
                    <a:pt x="208" y="0"/>
                  </a:cubicBezTo>
                  <a:cubicBezTo>
                    <a:pt x="0" y="0"/>
                    <a:pt x="0" y="0"/>
                    <a:pt x="0" y="0"/>
                  </a:cubicBezTo>
                  <a:lnTo>
                    <a:pt x="0" y="168"/>
                  </a:lnTo>
                  <a:close/>
                  <a:moveTo>
                    <a:pt x="160" y="16"/>
                  </a:moveTo>
                  <a:cubicBezTo>
                    <a:pt x="176" y="16"/>
                    <a:pt x="176" y="16"/>
                    <a:pt x="176" y="16"/>
                  </a:cubicBezTo>
                  <a:cubicBezTo>
                    <a:pt x="176" y="152"/>
                    <a:pt x="176" y="152"/>
                    <a:pt x="176" y="152"/>
                  </a:cubicBezTo>
                  <a:cubicBezTo>
                    <a:pt x="160" y="152"/>
                    <a:pt x="160" y="152"/>
                    <a:pt x="160" y="152"/>
                  </a:cubicBezTo>
                  <a:lnTo>
                    <a:pt x="160" y="16"/>
                  </a:lnTo>
                  <a:close/>
                  <a:moveTo>
                    <a:pt x="128" y="16"/>
                  </a:moveTo>
                  <a:cubicBezTo>
                    <a:pt x="144" y="16"/>
                    <a:pt x="144" y="16"/>
                    <a:pt x="144" y="16"/>
                  </a:cubicBezTo>
                  <a:cubicBezTo>
                    <a:pt x="144" y="152"/>
                    <a:pt x="144" y="152"/>
                    <a:pt x="144" y="152"/>
                  </a:cubicBezTo>
                  <a:cubicBezTo>
                    <a:pt x="128" y="152"/>
                    <a:pt x="128" y="152"/>
                    <a:pt x="128" y="152"/>
                  </a:cubicBezTo>
                  <a:lnTo>
                    <a:pt x="128" y="16"/>
                  </a:lnTo>
                  <a:close/>
                  <a:moveTo>
                    <a:pt x="96" y="16"/>
                  </a:moveTo>
                  <a:cubicBezTo>
                    <a:pt x="112" y="16"/>
                    <a:pt x="112" y="16"/>
                    <a:pt x="112" y="16"/>
                  </a:cubicBezTo>
                  <a:cubicBezTo>
                    <a:pt x="112" y="152"/>
                    <a:pt x="112" y="152"/>
                    <a:pt x="112" y="152"/>
                  </a:cubicBezTo>
                  <a:cubicBezTo>
                    <a:pt x="96" y="152"/>
                    <a:pt x="96" y="152"/>
                    <a:pt x="96" y="152"/>
                  </a:cubicBezTo>
                  <a:lnTo>
                    <a:pt x="96" y="16"/>
                  </a:lnTo>
                  <a:close/>
                  <a:moveTo>
                    <a:pt x="64" y="16"/>
                  </a:moveTo>
                  <a:cubicBezTo>
                    <a:pt x="80" y="16"/>
                    <a:pt x="80" y="16"/>
                    <a:pt x="80" y="16"/>
                  </a:cubicBezTo>
                  <a:cubicBezTo>
                    <a:pt x="80" y="152"/>
                    <a:pt x="80" y="152"/>
                    <a:pt x="80" y="152"/>
                  </a:cubicBezTo>
                  <a:cubicBezTo>
                    <a:pt x="64" y="152"/>
                    <a:pt x="64" y="152"/>
                    <a:pt x="64" y="152"/>
                  </a:cubicBezTo>
                  <a:lnTo>
                    <a:pt x="64" y="16"/>
                  </a:lnTo>
                  <a:close/>
                  <a:moveTo>
                    <a:pt x="32" y="16"/>
                  </a:moveTo>
                  <a:cubicBezTo>
                    <a:pt x="48" y="16"/>
                    <a:pt x="48" y="16"/>
                    <a:pt x="48" y="16"/>
                  </a:cubicBezTo>
                  <a:cubicBezTo>
                    <a:pt x="48" y="152"/>
                    <a:pt x="48" y="152"/>
                    <a:pt x="48" y="152"/>
                  </a:cubicBezTo>
                  <a:cubicBezTo>
                    <a:pt x="32" y="152"/>
                    <a:pt x="32" y="152"/>
                    <a:pt x="32" y="152"/>
                  </a:cubicBezTo>
                  <a:lnTo>
                    <a:pt x="32" y="16"/>
                  </a:ln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ysClr val="windowText" lastClr="000000"/>
                </a:solidFill>
                <a:latin typeface="Calibri" panose="020f0502020204030204"/>
                <a:ea typeface="宋体" panose="02010600030101010101" pitchFamily="2" charset="-122"/>
              </a:endParaRPr>
            </a:p>
          </p:txBody>
        </p:sp>
      </p:grpSp>
      <p:cxnSp>
        <p:nvCxnSpPr>
          <p:cNvPr id="21" name="直接连接符 20"/>
          <p:cNvCxnSpPr/>
          <p:nvPr/>
        </p:nvCxnSpPr>
        <p:spPr>
          <a:xfrm flipH="1">
            <a:off x="3389368" y="2232372"/>
            <a:ext cx="442299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811411" y="2839550"/>
            <a:ext cx="400094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925706" y="3435846"/>
            <a:ext cx="588665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2961373" y="4029912"/>
            <a:ext cx="48509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流程图: 决策 30"/>
          <p:cNvSpPr/>
          <p:nvPr/>
        </p:nvSpPr>
        <p:spPr>
          <a:xfrm>
            <a:off x="2195736" y="1519805"/>
            <a:ext cx="1237634" cy="1157448"/>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latin typeface="HelveticaNeueLT Pro 35 Th" pitchFamily="34" charset="0"/>
              </a:rPr>
              <a:t>20%</a:t>
            </a:r>
            <a:endParaRPr lang="zh-CN" altLang="en-US" sz="1800">
              <a:latin typeface="HelveticaNeueLT Pro 35 Th" pitchFamily="34" charset="0"/>
            </a:endParaRPr>
          </a:p>
        </p:txBody>
      </p:sp>
      <p:sp>
        <p:nvSpPr>
          <p:cNvPr id="37" name="流程图: 决策 36"/>
          <p:cNvSpPr/>
          <p:nvPr/>
        </p:nvSpPr>
        <p:spPr>
          <a:xfrm>
            <a:off x="2038192" y="2809742"/>
            <a:ext cx="1503190" cy="1464369"/>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latin typeface="HelveticaNeueLT Pro 35 Th" pitchFamily="34" charset="0"/>
              </a:rPr>
              <a:t>35%</a:t>
            </a:r>
            <a:endParaRPr lang="zh-CN" altLang="en-US" sz="1800">
              <a:latin typeface="HelveticaNeueLT Pro 35 Th" pitchFamily="34" charset="0"/>
            </a:endParaRPr>
          </a:p>
        </p:txBody>
      </p:sp>
      <p:sp>
        <p:nvSpPr>
          <p:cNvPr id="38" name="流程图: 决策 37"/>
          <p:cNvSpPr/>
          <p:nvPr/>
        </p:nvSpPr>
        <p:spPr>
          <a:xfrm>
            <a:off x="798552" y="1810631"/>
            <a:ext cx="1887727" cy="1838975"/>
          </a:xfrm>
          <a:prstGeom prst="flowChartDecisi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HelveticaNeueLT Pro 35 Th" pitchFamily="34" charset="0"/>
              </a:rPr>
              <a:t>55%</a:t>
            </a:r>
            <a:endParaRPr lang="zh-CN" altLang="en-US" sz="2400">
              <a:latin typeface="HelveticaNeueLT Pro 35 Th" pitchFamily="34" charset="0"/>
            </a:endParaRPr>
          </a:p>
        </p:txBody>
      </p:sp>
      <p:sp>
        <p:nvSpPr>
          <p:cNvPr id="46" name="流程图: 决策 45"/>
          <p:cNvSpPr/>
          <p:nvPr/>
        </p:nvSpPr>
        <p:spPr>
          <a:xfrm>
            <a:off x="2883995" y="2284280"/>
            <a:ext cx="1010746" cy="945260"/>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a:latin typeface="HelveticaNeueLT Pro 35 Th" pitchFamily="34" charset="0"/>
              </a:rPr>
              <a:t>10%</a:t>
            </a:r>
            <a:endParaRPr lang="zh-CN" altLang="en-US" sz="1500">
              <a:latin typeface="HelveticaNeueLT Pro 35 Th" pitchFamily="34" charset="0"/>
            </a:endParaRPr>
          </a:p>
        </p:txBody>
      </p:sp>
      <p:sp>
        <p:nvSpPr>
          <p:cNvPr id="48" name="矩形 47"/>
          <p:cNvSpPr/>
          <p:nvPr/>
        </p:nvSpPr>
        <p:spPr>
          <a:xfrm>
            <a:off x="6314128" y="1884802"/>
            <a:ext cx="963725" cy="248209"/>
          </a:xfrm>
          <a:prstGeom prst="rect">
            <a:avLst/>
          </a:prstGeom>
        </p:spPr>
        <p:txBody>
          <a:bodyPr wrap="none">
            <a:spAutoFit/>
          </a:bodyPr>
          <a:lstStyle/>
          <a:p>
            <a:r>
              <a:rPr lang="zh-CN" altLang="en-US" sz="1015">
                <a:solidFill>
                  <a:schemeClr val="bg1"/>
                </a:solidFill>
                <a:latin typeface="华文黑体" pitchFamily="2" charset="-122"/>
                <a:ea typeface="华文黑体" pitchFamily="2" charset="-122"/>
                <a:cs typeface="华文黑体" pitchFamily="2" charset="-122"/>
              </a:rPr>
              <a:t>单击添加标题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9" name="矩形 48"/>
          <p:cNvSpPr/>
          <p:nvPr/>
        </p:nvSpPr>
        <p:spPr>
          <a:xfrm>
            <a:off x="6314128" y="2483099"/>
            <a:ext cx="963725" cy="248209"/>
          </a:xfrm>
          <a:prstGeom prst="rect">
            <a:avLst/>
          </a:prstGeom>
        </p:spPr>
        <p:txBody>
          <a:bodyPr wrap="none">
            <a:spAutoFit/>
          </a:bodyPr>
          <a:lstStyle/>
          <a:p>
            <a:r>
              <a:rPr lang="zh-CN" altLang="en-US" sz="1015">
                <a:solidFill>
                  <a:schemeClr val="bg1"/>
                </a:solidFill>
                <a:latin typeface="华文黑体" pitchFamily="2" charset="-122"/>
                <a:ea typeface="华文黑体" pitchFamily="2" charset="-122"/>
                <a:cs typeface="华文黑体" pitchFamily="2" charset="-122"/>
              </a:rPr>
              <a:t>单击添加标题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50" name="矩形 49"/>
          <p:cNvSpPr/>
          <p:nvPr/>
        </p:nvSpPr>
        <p:spPr>
          <a:xfrm>
            <a:off x="6314128" y="3092313"/>
            <a:ext cx="963725" cy="248209"/>
          </a:xfrm>
          <a:prstGeom prst="rect">
            <a:avLst/>
          </a:prstGeom>
        </p:spPr>
        <p:txBody>
          <a:bodyPr wrap="none">
            <a:spAutoFit/>
          </a:bodyPr>
          <a:lstStyle/>
          <a:p>
            <a:r>
              <a:rPr lang="zh-CN" altLang="en-US" sz="1015">
                <a:solidFill>
                  <a:schemeClr val="bg1"/>
                </a:solidFill>
                <a:latin typeface="华文黑体" pitchFamily="2" charset="-122"/>
                <a:ea typeface="华文黑体" pitchFamily="2" charset="-122"/>
                <a:cs typeface="华文黑体" pitchFamily="2" charset="-122"/>
              </a:rPr>
              <a:t>单击添加标题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51" name="矩形 50"/>
          <p:cNvSpPr/>
          <p:nvPr/>
        </p:nvSpPr>
        <p:spPr>
          <a:xfrm>
            <a:off x="6314128" y="3699031"/>
            <a:ext cx="963725" cy="248209"/>
          </a:xfrm>
          <a:prstGeom prst="rect">
            <a:avLst/>
          </a:prstGeom>
        </p:spPr>
        <p:txBody>
          <a:bodyPr wrap="none">
            <a:spAutoFit/>
          </a:bodyPr>
          <a:lstStyle/>
          <a:p>
            <a:r>
              <a:rPr lang="zh-CN" altLang="en-US" sz="1015">
                <a:solidFill>
                  <a:schemeClr val="bg1"/>
                </a:solidFill>
                <a:latin typeface="华文黑体" pitchFamily="2" charset="-122"/>
                <a:ea typeface="华文黑体" pitchFamily="2" charset="-122"/>
                <a:cs typeface="华文黑体" pitchFamily="2" charset="-122"/>
              </a:rPr>
              <a:t>单击添加标题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right)">
                                      <p:cBhvr>
                                        <p:cTn id="10" dur="500"/>
                                        <p:tgtEl>
                                          <p:spTgt spid="21"/>
                                        </p:tgtEl>
                                      </p:cBhvr>
                                    </p:animEffect>
                                  </p:childTnLst>
                                </p:cTn>
                              </p:par>
                              <p:par>
                                <p:cTn id="11" presetID="12" presetClass="entr" presetSubtype="2" fill="hold" grpId="0" nodeType="withEffect">
                                  <p:stCondLst>
                                    <p:cond delay="20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p:tgtEl>
                                          <p:spTgt spid="48"/>
                                        </p:tgtEl>
                                        <p:attrNameLst>
                                          <p:attrName>ppt_x</p:attrName>
                                        </p:attrNameLst>
                                      </p:cBhvr>
                                      <p:tavLst>
                                        <p:tav tm="0">
                                          <p:val>
                                            <p:strVal val="#ppt_x+#ppt_w*1.125000"/>
                                          </p:val>
                                        </p:tav>
                                        <p:tav tm="100000">
                                          <p:val>
                                            <p:strVal val="#ppt_x"/>
                                          </p:val>
                                        </p:tav>
                                      </p:tavLst>
                                    </p:anim>
                                    <p:animEffect transition="in" filter="wipe(left)">
                                      <p:cBhvr>
                                        <p:cTn id="14" dur="500"/>
                                        <p:tgtEl>
                                          <p:spTgt spid="48"/>
                                        </p:tgtEl>
                                      </p:cBhvr>
                                    </p:animEffect>
                                  </p:childTnLst>
                                </p:cTn>
                              </p:par>
                              <p:par>
                                <p:cTn id="15" presetID="31" presetClass="entr" presetSubtype="0" fill="hold" grpId="0" nodeType="withEffect">
                                  <p:stCondLst>
                                    <p:cond delay="50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 calcmode="lin" valueType="num">
                                      <p:cBhvr>
                                        <p:cTn id="19" dur="500" fill="hold"/>
                                        <p:tgtEl>
                                          <p:spTgt spid="31"/>
                                        </p:tgtEl>
                                        <p:attrNameLst>
                                          <p:attrName>style.rotation</p:attrName>
                                        </p:attrNameLst>
                                      </p:cBhvr>
                                      <p:tavLst>
                                        <p:tav tm="0">
                                          <p:val>
                                            <p:fltVal val="90"/>
                                          </p:val>
                                        </p:tav>
                                        <p:tav tm="100000">
                                          <p:val>
                                            <p:fltVal val="0"/>
                                          </p:val>
                                        </p:tav>
                                      </p:tavLst>
                                    </p:anim>
                                    <p:animEffect transition="in" filter="fade">
                                      <p:cBhvr>
                                        <p:cTn id="20" dur="500"/>
                                        <p:tgtEl>
                                          <p:spTgt spid="31"/>
                                        </p:tgtEl>
                                      </p:cBhvr>
                                    </p:animEffect>
                                  </p:childTnLst>
                                </p:cTn>
                              </p:par>
                              <p:par>
                                <p:cTn id="21" presetID="10" presetClass="entr" presetSubtype="0" fill="hold" nodeType="with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22" presetClass="entr" presetSubtype="2" fill="hold" nodeType="withEffect">
                                  <p:stCondLst>
                                    <p:cond delay="1000"/>
                                  </p:stCondLst>
                                  <p:childTnLst>
                                    <p:set>
                                      <p:cBhvr>
                                        <p:cTn id="25" dur="1" fill="hold">
                                          <p:stCondLst>
                                            <p:cond delay="0"/>
                                          </p:stCondLst>
                                        </p:cTn>
                                        <p:tgtEl>
                                          <p:spTgt spid="28"/>
                                        </p:tgtEl>
                                        <p:attrNameLst>
                                          <p:attrName>style.visibility</p:attrName>
                                        </p:attrNameLst>
                                      </p:cBhvr>
                                      <p:to>
                                        <p:strVal val="visible"/>
                                      </p:to>
                                    </p:set>
                                    <p:animEffect transition="in" filter="wipe(right)">
                                      <p:cBhvr>
                                        <p:cTn id="26" dur="500"/>
                                        <p:tgtEl>
                                          <p:spTgt spid="28"/>
                                        </p:tgtEl>
                                      </p:cBhvr>
                                    </p:animEffect>
                                  </p:childTnLst>
                                </p:cTn>
                              </p:par>
                              <p:par>
                                <p:cTn id="27" presetID="12" presetClass="entr" presetSubtype="2" fill="hold" grpId="0" nodeType="withEffect">
                                  <p:stCondLst>
                                    <p:cond delay="120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p:tgtEl>
                                          <p:spTgt spid="49"/>
                                        </p:tgtEl>
                                        <p:attrNameLst>
                                          <p:attrName>ppt_x</p:attrName>
                                        </p:attrNameLst>
                                      </p:cBhvr>
                                      <p:tavLst>
                                        <p:tav tm="0">
                                          <p:val>
                                            <p:strVal val="#ppt_x+#ppt_w*1.125000"/>
                                          </p:val>
                                        </p:tav>
                                        <p:tav tm="100000">
                                          <p:val>
                                            <p:strVal val="#ppt_x"/>
                                          </p:val>
                                        </p:tav>
                                      </p:tavLst>
                                    </p:anim>
                                    <p:animEffect transition="in" filter="wipe(left)">
                                      <p:cBhvr>
                                        <p:cTn id="30" dur="500"/>
                                        <p:tgtEl>
                                          <p:spTgt spid="49"/>
                                        </p:tgtEl>
                                      </p:cBhvr>
                                    </p:animEffect>
                                  </p:childTnLst>
                                </p:cTn>
                              </p:par>
                              <p:par>
                                <p:cTn id="31" presetID="31" presetClass="entr" presetSubtype="0" fill="hold" grpId="0" nodeType="withEffect">
                                  <p:stCondLst>
                                    <p:cond delay="150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 calcmode="lin" valueType="num">
                                      <p:cBhvr>
                                        <p:cTn id="35" dur="500" fill="hold"/>
                                        <p:tgtEl>
                                          <p:spTgt spid="46"/>
                                        </p:tgtEl>
                                        <p:attrNameLst>
                                          <p:attrName>style.rotation</p:attrName>
                                        </p:attrNameLst>
                                      </p:cBhvr>
                                      <p:tavLst>
                                        <p:tav tm="0">
                                          <p:val>
                                            <p:fltVal val="90"/>
                                          </p:val>
                                        </p:tav>
                                        <p:tav tm="100000">
                                          <p:val>
                                            <p:fltVal val="0"/>
                                          </p:val>
                                        </p:tav>
                                      </p:tavLst>
                                    </p:anim>
                                    <p:animEffect transition="in" filter="fade">
                                      <p:cBhvr>
                                        <p:cTn id="36" dur="500"/>
                                        <p:tgtEl>
                                          <p:spTgt spid="46"/>
                                        </p:tgtEl>
                                      </p:cBhvr>
                                    </p:animEffect>
                                  </p:childTnLst>
                                </p:cTn>
                              </p:par>
                              <p:par>
                                <p:cTn id="37" presetID="10" presetClass="entr" presetSubtype="0" fill="hold" nodeType="withEffect">
                                  <p:stCondLst>
                                    <p:cond delay="200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22" presetClass="entr" presetSubtype="2" fill="hold" nodeType="withEffect">
                                  <p:stCondLst>
                                    <p:cond delay="2000"/>
                                  </p:stCondLst>
                                  <p:childTnLst>
                                    <p:set>
                                      <p:cBhvr>
                                        <p:cTn id="41" dur="1" fill="hold">
                                          <p:stCondLst>
                                            <p:cond delay="0"/>
                                          </p:stCondLst>
                                        </p:cTn>
                                        <p:tgtEl>
                                          <p:spTgt spid="29"/>
                                        </p:tgtEl>
                                        <p:attrNameLst>
                                          <p:attrName>style.visibility</p:attrName>
                                        </p:attrNameLst>
                                      </p:cBhvr>
                                      <p:to>
                                        <p:strVal val="visible"/>
                                      </p:to>
                                    </p:set>
                                    <p:animEffect transition="in" filter="wipe(right)">
                                      <p:cBhvr>
                                        <p:cTn id="42" dur="500"/>
                                        <p:tgtEl>
                                          <p:spTgt spid="29"/>
                                        </p:tgtEl>
                                      </p:cBhvr>
                                    </p:animEffect>
                                  </p:childTnLst>
                                </p:cTn>
                              </p:par>
                              <p:par>
                                <p:cTn id="43" presetID="12" presetClass="entr" presetSubtype="2" fill="hold" grpId="0" nodeType="withEffect">
                                  <p:stCondLst>
                                    <p:cond delay="220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p:tgtEl>
                                          <p:spTgt spid="50"/>
                                        </p:tgtEl>
                                        <p:attrNameLst>
                                          <p:attrName>ppt_x</p:attrName>
                                        </p:attrNameLst>
                                      </p:cBhvr>
                                      <p:tavLst>
                                        <p:tav tm="0">
                                          <p:val>
                                            <p:strVal val="#ppt_x+#ppt_w*1.125000"/>
                                          </p:val>
                                        </p:tav>
                                        <p:tav tm="100000">
                                          <p:val>
                                            <p:strVal val="#ppt_x"/>
                                          </p:val>
                                        </p:tav>
                                      </p:tavLst>
                                    </p:anim>
                                    <p:animEffect transition="in" filter="wipe(left)">
                                      <p:cBhvr>
                                        <p:cTn id="46" dur="500"/>
                                        <p:tgtEl>
                                          <p:spTgt spid="50"/>
                                        </p:tgtEl>
                                      </p:cBhvr>
                                    </p:animEffect>
                                  </p:childTnLst>
                                </p:cTn>
                              </p:par>
                              <p:par>
                                <p:cTn id="47" presetID="31" presetClass="entr" presetSubtype="0" fill="hold" grpId="0" nodeType="withEffect">
                                  <p:stCondLst>
                                    <p:cond delay="25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 calcmode="lin" valueType="num">
                                      <p:cBhvr>
                                        <p:cTn id="51" dur="500" fill="hold"/>
                                        <p:tgtEl>
                                          <p:spTgt spid="38"/>
                                        </p:tgtEl>
                                        <p:attrNameLst>
                                          <p:attrName>style.rotation</p:attrName>
                                        </p:attrNameLst>
                                      </p:cBhvr>
                                      <p:tavLst>
                                        <p:tav tm="0">
                                          <p:val>
                                            <p:fltVal val="90"/>
                                          </p:val>
                                        </p:tav>
                                        <p:tav tm="100000">
                                          <p:val>
                                            <p:fltVal val="0"/>
                                          </p:val>
                                        </p:tav>
                                      </p:tavLst>
                                    </p:anim>
                                    <p:animEffect transition="in" filter="fade">
                                      <p:cBhvr>
                                        <p:cTn id="52" dur="500"/>
                                        <p:tgtEl>
                                          <p:spTgt spid="38"/>
                                        </p:tgtEl>
                                      </p:cBhvr>
                                    </p:animEffect>
                                  </p:childTnLst>
                                </p:cTn>
                              </p:par>
                              <p:par>
                                <p:cTn id="53" presetID="10" presetClass="entr" presetSubtype="0" fill="hold" nodeType="withEffect">
                                  <p:stCondLst>
                                    <p:cond delay="300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22" presetClass="entr" presetSubtype="2" fill="hold" nodeType="withEffect">
                                  <p:stCondLst>
                                    <p:cond delay="3000"/>
                                  </p:stCondLst>
                                  <p:childTnLst>
                                    <p:set>
                                      <p:cBhvr>
                                        <p:cTn id="57" dur="1" fill="hold">
                                          <p:stCondLst>
                                            <p:cond delay="0"/>
                                          </p:stCondLst>
                                        </p:cTn>
                                        <p:tgtEl>
                                          <p:spTgt spid="30"/>
                                        </p:tgtEl>
                                        <p:attrNameLst>
                                          <p:attrName>style.visibility</p:attrName>
                                        </p:attrNameLst>
                                      </p:cBhvr>
                                      <p:to>
                                        <p:strVal val="visible"/>
                                      </p:to>
                                    </p:set>
                                    <p:animEffect transition="in" filter="wipe(right)">
                                      <p:cBhvr>
                                        <p:cTn id="58" dur="500"/>
                                        <p:tgtEl>
                                          <p:spTgt spid="30"/>
                                        </p:tgtEl>
                                      </p:cBhvr>
                                    </p:animEffect>
                                  </p:childTnLst>
                                </p:cTn>
                              </p:par>
                              <p:par>
                                <p:cTn id="59" presetID="12" presetClass="entr" presetSubtype="2" fill="hold" grpId="0" nodeType="withEffect">
                                  <p:stCondLst>
                                    <p:cond delay="320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p:tgtEl>
                                          <p:spTgt spid="51"/>
                                        </p:tgtEl>
                                        <p:attrNameLst>
                                          <p:attrName>ppt_x</p:attrName>
                                        </p:attrNameLst>
                                      </p:cBhvr>
                                      <p:tavLst>
                                        <p:tav tm="0">
                                          <p:val>
                                            <p:strVal val="#ppt_x+#ppt_w*1.125000"/>
                                          </p:val>
                                        </p:tav>
                                        <p:tav tm="100000">
                                          <p:val>
                                            <p:strVal val="#ppt_x"/>
                                          </p:val>
                                        </p:tav>
                                      </p:tavLst>
                                    </p:anim>
                                    <p:animEffect transition="in" filter="wipe(left)">
                                      <p:cBhvr>
                                        <p:cTn id="62" dur="500"/>
                                        <p:tgtEl>
                                          <p:spTgt spid="51"/>
                                        </p:tgtEl>
                                      </p:cBhvr>
                                    </p:animEffect>
                                  </p:childTnLst>
                                </p:cTn>
                              </p:par>
                              <p:par>
                                <p:cTn id="63" presetID="31" presetClass="entr" presetSubtype="0" fill="hold" grpId="0" nodeType="withEffect">
                                  <p:stCondLst>
                                    <p:cond delay="350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 calcmode="lin" valueType="num">
                                      <p:cBhvr>
                                        <p:cTn id="67" dur="500" fill="hold"/>
                                        <p:tgtEl>
                                          <p:spTgt spid="37"/>
                                        </p:tgtEl>
                                        <p:attrNameLst>
                                          <p:attrName>style.rotation</p:attrName>
                                        </p:attrNameLst>
                                      </p:cBhvr>
                                      <p:tavLst>
                                        <p:tav tm="0">
                                          <p:val>
                                            <p:fltVal val="90"/>
                                          </p:val>
                                        </p:tav>
                                        <p:tav tm="100000">
                                          <p:val>
                                            <p:fltVal val="0"/>
                                          </p:val>
                                        </p:tav>
                                      </p:tavLst>
                                    </p:anim>
                                    <p:animEffect transition="in" filter="fade">
                                      <p:cBhvr>
                                        <p:cTn id="6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animBg="1"/>
      <p:bldP spid="38" grpId="0" animBg="1"/>
      <p:bldP spid="46" grpId="0" animBg="1"/>
      <p:bldP spid="48" grpId="0"/>
      <p:bldP spid="49" grpId="0"/>
      <p:bldP spid="50" grpId="0"/>
      <p:bldP spid="51"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endParaRPr lang="zh-CN" altLang="en-US" sz="2100">
              <a:latin typeface="华文黑体" pitchFamily="2" charset="-122"/>
              <a:ea typeface="华文黑体" pitchFamily="2" charset="-122"/>
              <a:cs typeface="华文黑体" pitchFamily="2" charset="-122"/>
            </a:endParaRPr>
          </a:p>
        </p:txBody>
      </p:sp>
      <p:sp>
        <p:nvSpPr>
          <p:cNvPr id="4" name="圆角矩形 3"/>
          <p:cNvSpPr/>
          <p:nvPr/>
        </p:nvSpPr>
        <p:spPr>
          <a:xfrm>
            <a:off x="1731736" y="1167594"/>
            <a:ext cx="5049561" cy="378042"/>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等腰三角形 5"/>
          <p:cNvSpPr/>
          <p:nvPr/>
        </p:nvSpPr>
        <p:spPr>
          <a:xfrm rot="5400000">
            <a:off x="6879994" y="1298399"/>
            <a:ext cx="135061" cy="11643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圆角矩形 19"/>
          <p:cNvSpPr/>
          <p:nvPr/>
        </p:nvSpPr>
        <p:spPr>
          <a:xfrm>
            <a:off x="1731736" y="1167594"/>
            <a:ext cx="1262390" cy="378042"/>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矩形 6"/>
          <p:cNvSpPr/>
          <p:nvPr/>
        </p:nvSpPr>
        <p:spPr>
          <a:xfrm>
            <a:off x="6970034" y="1183491"/>
            <a:ext cx="646332" cy="369332"/>
          </a:xfrm>
          <a:prstGeom prst="rect">
            <a:avLst/>
          </a:prstGeom>
        </p:spPr>
        <p:txBody>
          <a:bodyPr wrap="none">
            <a:spAutoFit/>
          </a:bodyPr>
          <a:lstStyle/>
          <a:p>
            <a:pPr algn="ctr"/>
            <a:r>
              <a:rPr lang="en-US" altLang="zh-CN" sz="1800">
                <a:solidFill>
                  <a:schemeClr val="bg1"/>
                </a:solidFill>
                <a:latin typeface="HelveticaNeueLT Pro 35 Th" pitchFamily="34" charset="0"/>
              </a:rPr>
              <a:t>25%</a:t>
            </a:r>
            <a:endParaRPr lang="zh-CN" altLang="en-US" sz="1800">
              <a:solidFill>
                <a:schemeClr val="bg1"/>
              </a:solidFill>
              <a:latin typeface="HelveticaNeueLT Pro 35 Th" pitchFamily="34" charset="0"/>
            </a:endParaRPr>
          </a:p>
        </p:txBody>
      </p:sp>
      <p:sp>
        <p:nvSpPr>
          <p:cNvPr id="2" name="椭圆 1"/>
          <p:cNvSpPr/>
          <p:nvPr/>
        </p:nvSpPr>
        <p:spPr>
          <a:xfrm>
            <a:off x="1434703" y="1059582"/>
            <a:ext cx="594066" cy="594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5100" rIns="35100" rtlCol="0" anchor="ctr" anchorCtr="1"/>
          <a:lstStyle/>
          <a:p>
            <a:pPr algn="ctr"/>
            <a:r>
              <a:rPr lang="zh-CN" altLang="en-US" sz="1015">
                <a:solidFill>
                  <a:schemeClr val="tx1"/>
                </a:solidFill>
                <a:latin typeface="华文细黑" panose="02010600040101010101" pitchFamily="2" charset="-122"/>
                <a:ea typeface="华文细黑" panose="02010600040101010101" pitchFamily="2" charset="-122"/>
              </a:rPr>
              <a:t>标题</a:t>
            </a:r>
            <a:endParaRPr lang="zh-CN" altLang="en-US" sz="1015">
              <a:solidFill>
                <a:schemeClr val="tx1"/>
              </a:solidFill>
              <a:latin typeface="华文细黑" panose="02010600040101010101" pitchFamily="2" charset="-122"/>
              <a:ea typeface="华文细黑" panose="02010600040101010101" pitchFamily="2" charset="-122"/>
            </a:endParaRPr>
          </a:p>
        </p:txBody>
      </p:sp>
      <p:sp>
        <p:nvSpPr>
          <p:cNvPr id="21" name="圆角矩形 20"/>
          <p:cNvSpPr/>
          <p:nvPr/>
        </p:nvSpPr>
        <p:spPr>
          <a:xfrm>
            <a:off x="1731736" y="1869672"/>
            <a:ext cx="5049561" cy="378042"/>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等腰三角形 22"/>
          <p:cNvSpPr/>
          <p:nvPr/>
        </p:nvSpPr>
        <p:spPr>
          <a:xfrm rot="5400000">
            <a:off x="6879994" y="2000477"/>
            <a:ext cx="135061" cy="11643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圆角矩形 23"/>
          <p:cNvSpPr/>
          <p:nvPr/>
        </p:nvSpPr>
        <p:spPr>
          <a:xfrm>
            <a:off x="1731736" y="1869672"/>
            <a:ext cx="2524781" cy="378042"/>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矩形 24"/>
          <p:cNvSpPr/>
          <p:nvPr/>
        </p:nvSpPr>
        <p:spPr>
          <a:xfrm>
            <a:off x="6970034" y="1885569"/>
            <a:ext cx="646332" cy="369332"/>
          </a:xfrm>
          <a:prstGeom prst="rect">
            <a:avLst/>
          </a:prstGeom>
        </p:spPr>
        <p:txBody>
          <a:bodyPr wrap="none">
            <a:spAutoFit/>
          </a:bodyPr>
          <a:lstStyle/>
          <a:p>
            <a:pPr algn="ctr"/>
            <a:r>
              <a:rPr lang="en-US" altLang="zh-CN" sz="1800">
                <a:solidFill>
                  <a:schemeClr val="bg1"/>
                </a:solidFill>
                <a:latin typeface="HelveticaNeueLT Pro 35 Th" pitchFamily="34" charset="0"/>
              </a:rPr>
              <a:t>50%</a:t>
            </a:r>
            <a:endParaRPr lang="zh-CN" altLang="en-US" sz="1800">
              <a:solidFill>
                <a:schemeClr val="bg1"/>
              </a:solidFill>
              <a:latin typeface="HelveticaNeueLT Pro 35 Th" pitchFamily="34" charset="0"/>
            </a:endParaRPr>
          </a:p>
        </p:txBody>
      </p:sp>
      <p:sp>
        <p:nvSpPr>
          <p:cNvPr id="26" name="椭圆 25"/>
          <p:cNvSpPr/>
          <p:nvPr/>
        </p:nvSpPr>
        <p:spPr>
          <a:xfrm>
            <a:off x="1434703" y="1761660"/>
            <a:ext cx="594066" cy="594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5100" rIns="35100" rtlCol="0" anchor="ctr" anchorCtr="1"/>
          <a:lstStyle/>
          <a:p>
            <a:pPr algn="ctr"/>
            <a:r>
              <a:rPr lang="zh-CN" altLang="en-US" sz="1015">
                <a:solidFill>
                  <a:schemeClr val="tx1"/>
                </a:solidFill>
                <a:latin typeface="华文细黑" panose="02010600040101010101" pitchFamily="2" charset="-122"/>
                <a:ea typeface="华文细黑" panose="02010600040101010101" pitchFamily="2" charset="-122"/>
              </a:rPr>
              <a:t>标题</a:t>
            </a:r>
            <a:endParaRPr lang="zh-CN" altLang="en-US" sz="1015">
              <a:solidFill>
                <a:schemeClr val="tx1"/>
              </a:solidFill>
              <a:latin typeface="华文细黑" panose="02010600040101010101" pitchFamily="2" charset="-122"/>
              <a:ea typeface="华文细黑" panose="02010600040101010101" pitchFamily="2" charset="-122"/>
            </a:endParaRPr>
          </a:p>
        </p:txBody>
      </p:sp>
      <p:sp>
        <p:nvSpPr>
          <p:cNvPr id="27" name="圆角矩形 26"/>
          <p:cNvSpPr/>
          <p:nvPr/>
        </p:nvSpPr>
        <p:spPr>
          <a:xfrm>
            <a:off x="1731736" y="2571750"/>
            <a:ext cx="5049561" cy="378042"/>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等腰三角形 27"/>
          <p:cNvSpPr/>
          <p:nvPr/>
        </p:nvSpPr>
        <p:spPr>
          <a:xfrm rot="5400000">
            <a:off x="6879994" y="2702555"/>
            <a:ext cx="135061" cy="11643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圆角矩形 28"/>
          <p:cNvSpPr/>
          <p:nvPr/>
        </p:nvSpPr>
        <p:spPr>
          <a:xfrm>
            <a:off x="1731736" y="2571750"/>
            <a:ext cx="3807423" cy="378042"/>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矩形 29"/>
          <p:cNvSpPr/>
          <p:nvPr/>
        </p:nvSpPr>
        <p:spPr>
          <a:xfrm>
            <a:off x="6970034" y="2587647"/>
            <a:ext cx="646332" cy="369332"/>
          </a:xfrm>
          <a:prstGeom prst="rect">
            <a:avLst/>
          </a:prstGeom>
        </p:spPr>
        <p:txBody>
          <a:bodyPr wrap="none">
            <a:spAutoFit/>
          </a:bodyPr>
          <a:lstStyle/>
          <a:p>
            <a:pPr algn="ctr"/>
            <a:r>
              <a:rPr lang="en-US" altLang="zh-CN" sz="1800">
                <a:solidFill>
                  <a:schemeClr val="bg1"/>
                </a:solidFill>
                <a:latin typeface="HelveticaNeueLT Pro 35 Th" pitchFamily="34" charset="0"/>
              </a:rPr>
              <a:t>75%</a:t>
            </a:r>
            <a:endParaRPr lang="zh-CN" altLang="en-US" sz="1800">
              <a:solidFill>
                <a:schemeClr val="bg1"/>
              </a:solidFill>
              <a:latin typeface="HelveticaNeueLT Pro 35 Th" pitchFamily="34" charset="0"/>
            </a:endParaRPr>
          </a:p>
        </p:txBody>
      </p:sp>
      <p:sp>
        <p:nvSpPr>
          <p:cNvPr id="31" name="椭圆 30"/>
          <p:cNvSpPr/>
          <p:nvPr/>
        </p:nvSpPr>
        <p:spPr>
          <a:xfrm>
            <a:off x="1434703" y="2463738"/>
            <a:ext cx="594066" cy="594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5100" rIns="35100" rtlCol="0" anchor="ctr" anchorCtr="1"/>
          <a:lstStyle/>
          <a:p>
            <a:pPr algn="ctr"/>
            <a:r>
              <a:rPr lang="zh-CN" altLang="en-US" sz="1015">
                <a:solidFill>
                  <a:schemeClr val="tx1"/>
                </a:solidFill>
                <a:latin typeface="华文细黑" panose="02010600040101010101" pitchFamily="2" charset="-122"/>
                <a:ea typeface="华文细黑" panose="02010600040101010101" pitchFamily="2" charset="-122"/>
              </a:rPr>
              <a:t>标题</a:t>
            </a:r>
            <a:endParaRPr lang="zh-CN" altLang="en-US" sz="1015">
              <a:solidFill>
                <a:schemeClr val="tx1"/>
              </a:solidFill>
              <a:latin typeface="华文细黑" panose="02010600040101010101" pitchFamily="2" charset="-122"/>
              <a:ea typeface="华文细黑" panose="02010600040101010101" pitchFamily="2" charset="-122"/>
            </a:endParaRPr>
          </a:p>
        </p:txBody>
      </p:sp>
      <p:sp>
        <p:nvSpPr>
          <p:cNvPr id="32" name="圆角矩形 31"/>
          <p:cNvSpPr/>
          <p:nvPr/>
        </p:nvSpPr>
        <p:spPr>
          <a:xfrm>
            <a:off x="1731736" y="3273828"/>
            <a:ext cx="5049561" cy="378042"/>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等腰三角形 32"/>
          <p:cNvSpPr/>
          <p:nvPr/>
        </p:nvSpPr>
        <p:spPr>
          <a:xfrm rot="5400000">
            <a:off x="6879994" y="3404633"/>
            <a:ext cx="135061" cy="11643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 name="圆角矩形 35"/>
          <p:cNvSpPr/>
          <p:nvPr/>
        </p:nvSpPr>
        <p:spPr>
          <a:xfrm>
            <a:off x="1731736" y="3273828"/>
            <a:ext cx="5049561" cy="378042"/>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 name="矩形 36"/>
          <p:cNvSpPr/>
          <p:nvPr/>
        </p:nvSpPr>
        <p:spPr>
          <a:xfrm>
            <a:off x="6970234" y="3289725"/>
            <a:ext cx="774572" cy="369332"/>
          </a:xfrm>
          <a:prstGeom prst="rect">
            <a:avLst/>
          </a:prstGeom>
        </p:spPr>
        <p:txBody>
          <a:bodyPr wrap="none">
            <a:spAutoFit/>
          </a:bodyPr>
          <a:lstStyle/>
          <a:p>
            <a:pPr algn="ctr"/>
            <a:r>
              <a:rPr lang="en-US" altLang="zh-CN" sz="1800">
                <a:solidFill>
                  <a:schemeClr val="bg1"/>
                </a:solidFill>
                <a:latin typeface="HelveticaNeueLT Pro 35 Th" pitchFamily="34" charset="0"/>
              </a:rPr>
              <a:t>100%</a:t>
            </a:r>
            <a:endParaRPr lang="zh-CN" altLang="en-US" sz="1800">
              <a:solidFill>
                <a:schemeClr val="bg1"/>
              </a:solidFill>
              <a:latin typeface="HelveticaNeueLT Pro 35 Th" pitchFamily="34" charset="0"/>
            </a:endParaRPr>
          </a:p>
        </p:txBody>
      </p:sp>
      <p:sp>
        <p:nvSpPr>
          <p:cNvPr id="38" name="椭圆 37"/>
          <p:cNvSpPr/>
          <p:nvPr/>
        </p:nvSpPr>
        <p:spPr>
          <a:xfrm>
            <a:off x="1434703" y="3165816"/>
            <a:ext cx="594066" cy="594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5100" rIns="35100" rtlCol="0" anchor="ctr" anchorCtr="1"/>
          <a:lstStyle/>
          <a:p>
            <a:pPr algn="ctr"/>
            <a:r>
              <a:rPr lang="zh-CN" altLang="en-US" sz="1015">
                <a:solidFill>
                  <a:schemeClr val="tx1"/>
                </a:solidFill>
                <a:latin typeface="华文细黑" panose="02010600040101010101" pitchFamily="2" charset="-122"/>
                <a:ea typeface="华文细黑" panose="02010600040101010101" pitchFamily="2" charset="-122"/>
              </a:rPr>
              <a:t>标题</a:t>
            </a:r>
            <a:endParaRPr lang="zh-CN" altLang="en-US" sz="1015">
              <a:solidFill>
                <a:schemeClr val="tx1"/>
              </a:solidFill>
              <a:latin typeface="华文细黑" panose="02010600040101010101" pitchFamily="2" charset="-122"/>
              <a:ea typeface="华文细黑" panose="02010600040101010101" pitchFamily="2" charset="-122"/>
            </a:endParaRPr>
          </a:p>
        </p:txBody>
      </p:sp>
      <p:sp>
        <p:nvSpPr>
          <p:cNvPr id="39" name="TextBox 38"/>
          <p:cNvSpPr txBox="1"/>
          <p:nvPr/>
        </p:nvSpPr>
        <p:spPr>
          <a:xfrm>
            <a:off x="1866003" y="3945854"/>
            <a:ext cx="1463859" cy="323165"/>
          </a:xfrm>
          <a:prstGeom prst="rect">
            <a:avLst/>
          </a:prstGeom>
          <a:noFill/>
        </p:spPr>
        <p:txBody>
          <a:bodyPr wrap="square" rtlCol="0">
            <a:spAutoFit/>
          </a:bodyPr>
          <a:lstStyle/>
          <a:p>
            <a:r>
              <a:rPr lang="zh-CN" altLang="en-US" sz="1500">
                <a:solidFill>
                  <a:schemeClr val="bg1"/>
                </a:solidFill>
                <a:latin typeface="华文黑体" pitchFamily="2" charset="-122"/>
                <a:ea typeface="华文黑体" pitchFamily="2" charset="-122"/>
                <a:cs typeface="华文黑体" pitchFamily="2" charset="-122"/>
              </a:rPr>
              <a:t>单击添加标题</a:t>
            </a:r>
            <a:endParaRPr lang="zh-CN" altLang="en-US" sz="15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0" name="TextBox 39"/>
          <p:cNvSpPr txBox="1"/>
          <p:nvPr/>
        </p:nvSpPr>
        <p:spPr>
          <a:xfrm>
            <a:off x="1434703" y="4353729"/>
            <a:ext cx="6336719" cy="415498"/>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单击添加文本单击添加文本单击添加文本单击添加文本单击添加文本单击添加文本单击添加文本单击添加文本单击添加文本单击添加文本单击添加文本单击添加文本单击添加文本单击添加文本</a:t>
            </a:r>
            <a:endParaRPr lang="zh-CN" altLang="en-US" sz="105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1" name="Freeform 88"/>
          <p:cNvSpPr>
            <a:spLocks noEditPoints="1"/>
          </p:cNvSpPr>
          <p:nvPr/>
        </p:nvSpPr>
        <p:spPr bwMode="auto">
          <a:xfrm>
            <a:off x="1510904" y="3912715"/>
            <a:ext cx="333308" cy="333221"/>
          </a:xfrm>
          <a:custGeom>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3" h="413">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51428" tIns="25715" rIns="51428" bIns="25715" numCol="1" anchor="t" anchorCtr="0" compatLnSpc="1"/>
          <a:lstStyle/>
          <a:p>
            <a:endParaRPr lang="en-US" sz="1015"/>
          </a:p>
        </p:txBody>
      </p:sp>
      <p:cxnSp>
        <p:nvCxnSpPr>
          <p:cNvPr id="42" name="直接连接符 41"/>
          <p:cNvCxnSpPr/>
          <p:nvPr/>
        </p:nvCxnSpPr>
        <p:spPr>
          <a:xfrm>
            <a:off x="1524721" y="4314096"/>
            <a:ext cx="6184577"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childTnLst>
                          </p:cTn>
                        </p:par>
                        <p:par>
                          <p:cTn id="25" fill="hold" nodeType="afterGroup">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par>
                          <p:cTn id="38" fill="hold" nodeType="after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par>
                          <p:cTn id="42" fill="hold" nodeType="afterGroup">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par>
                          <p:cTn id="46" fill="hold" nodeType="afterGroup">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nodeType="afterGroup">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childTnLst>
                          </p:cTn>
                        </p:par>
                        <p:par>
                          <p:cTn id="54" fill="hold" nodeType="afterGroup">
                            <p:stCondLst>
                              <p:cond delay="3000"/>
                            </p:stCondLst>
                            <p:childTnLst>
                              <p:par>
                                <p:cTn id="55" presetID="2" presetClass="entr" presetSubtype="4"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ppt_x"/>
                                          </p:val>
                                        </p:tav>
                                        <p:tav tm="100000">
                                          <p:val>
                                            <p:strVal val="#ppt_x"/>
                                          </p:val>
                                        </p:tav>
                                      </p:tavLst>
                                    </p:anim>
                                    <p:anim calcmode="lin" valueType="num">
                                      <p:cBhvr additive="base">
                                        <p:cTn id="78" dur="500" fill="hold"/>
                                        <p:tgtEl>
                                          <p:spTgt spid="3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ppt_x"/>
                                          </p:val>
                                        </p:tav>
                                        <p:tav tm="100000">
                                          <p:val>
                                            <p:strVal val="#ppt_x"/>
                                          </p:val>
                                        </p:tav>
                                      </p:tavLst>
                                    </p:anim>
                                    <p:anim calcmode="lin" valueType="num">
                                      <p:cBhvr additive="base">
                                        <p:cTn id="82" dur="500" fill="hold"/>
                                        <p:tgtEl>
                                          <p:spTgt spid="3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ppt_x"/>
                                          </p:val>
                                        </p:tav>
                                        <p:tav tm="100000">
                                          <p:val>
                                            <p:strVal val="#ppt_x"/>
                                          </p:val>
                                        </p:tav>
                                      </p:tavLst>
                                    </p:anim>
                                    <p:anim calcmode="lin" valueType="num">
                                      <p:cBhvr additive="base">
                                        <p:cTn id="86" dur="500" fill="hold"/>
                                        <p:tgtEl>
                                          <p:spTgt spid="37"/>
                                        </p:tgtEl>
                                        <p:attrNameLst>
                                          <p:attrName>ppt_y</p:attrName>
                                        </p:attrNameLst>
                                      </p:cBhvr>
                                      <p:tavLst>
                                        <p:tav tm="0">
                                          <p:val>
                                            <p:strVal val="1+#ppt_h/2"/>
                                          </p:val>
                                        </p:tav>
                                        <p:tav tm="100000">
                                          <p:val>
                                            <p:strVal val="#ppt_y"/>
                                          </p:val>
                                        </p:tav>
                                      </p:tavLst>
                                    </p:anim>
                                  </p:childTnLst>
                                </p:cTn>
                              </p:par>
                            </p:childTnLst>
                          </p:cTn>
                        </p:par>
                        <p:par>
                          <p:cTn id="87" fill="hold" nodeType="afterGroup">
                            <p:stCondLst>
                              <p:cond delay="3500"/>
                            </p:stCondLst>
                            <p:childTnLst>
                              <p:par>
                                <p:cTn id="88" presetID="10" presetClass="entr" presetSubtype="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500"/>
                                        <p:tgtEl>
                                          <p:spTgt spid="41"/>
                                        </p:tgtEl>
                                      </p:cBhvr>
                                    </p:animEffect>
                                  </p:childTnLst>
                                </p:cTn>
                              </p:par>
                              <p:par>
                                <p:cTn id="94" presetID="10" presetClass="entr" presetSubtype="0" fill="hold"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500"/>
                                        <p:tgtEl>
                                          <p:spTgt spid="42"/>
                                        </p:tgtEl>
                                      </p:cBhvr>
                                    </p:animEffect>
                                  </p:childTnLst>
                                </p:cTn>
                              </p:par>
                            </p:childTnLst>
                          </p:cTn>
                        </p:par>
                        <p:par>
                          <p:cTn id="97" fill="hold" nodeType="afterGroup">
                            <p:stCondLst>
                              <p:cond delay="4000"/>
                            </p:stCondLst>
                            <p:childTnLst>
                              <p:par>
                                <p:cTn id="98" presetID="42" presetClass="entr" presetSubtype="0"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1000"/>
                                        <p:tgtEl>
                                          <p:spTgt spid="40"/>
                                        </p:tgtEl>
                                      </p:cBhvr>
                                    </p:animEffect>
                                    <p:anim calcmode="lin" valueType="num">
                                      <p:cBhvr>
                                        <p:cTn id="101" dur="1000" fill="hold"/>
                                        <p:tgtEl>
                                          <p:spTgt spid="40"/>
                                        </p:tgtEl>
                                        <p:attrNameLst>
                                          <p:attrName>ppt_x</p:attrName>
                                        </p:attrNameLst>
                                      </p:cBhvr>
                                      <p:tavLst>
                                        <p:tav tm="0">
                                          <p:val>
                                            <p:strVal val="#ppt_x"/>
                                          </p:val>
                                        </p:tav>
                                        <p:tav tm="100000">
                                          <p:val>
                                            <p:strVal val="#ppt_x"/>
                                          </p:val>
                                        </p:tav>
                                      </p:tavLst>
                                    </p:anim>
                                    <p:anim calcmode="lin" valueType="num">
                                      <p:cBhvr>
                                        <p:cTn id="10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0" grpId="0" animBg="1"/>
      <p:bldP spid="7" grpId="0"/>
      <p:bldP spid="2" grpId="0" animBg="1"/>
      <p:bldP spid="21" grpId="0" animBg="1"/>
      <p:bldP spid="23" grpId="0" animBg="1"/>
      <p:bldP spid="24" grpId="0" animBg="1"/>
      <p:bldP spid="25" grpId="0"/>
      <p:bldP spid="26" grpId="0" animBg="1"/>
      <p:bldP spid="27" grpId="0" animBg="1"/>
      <p:bldP spid="28" grpId="0" animBg="1"/>
      <p:bldP spid="29" grpId="0" animBg="1"/>
      <p:bldP spid="30" grpId="0"/>
      <p:bldP spid="31" grpId="0" animBg="1"/>
      <p:bldP spid="32" grpId="0" animBg="1"/>
      <p:bldP spid="33" grpId="0" animBg="1"/>
      <p:bldP spid="36" grpId="0" animBg="1"/>
      <p:bldP spid="37" grpId="0"/>
      <p:bldP spid="38" grpId="0" animBg="1"/>
      <p:bldP spid="39" grpId="0"/>
      <p:bldP spid="40" grpId="0"/>
      <p:bldP spid="41"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endParaRPr lang="zh-CN" altLang="en-US" sz="2100">
              <a:latin typeface="华文黑体" pitchFamily="2" charset="-122"/>
              <a:ea typeface="华文黑体" pitchFamily="2" charset="-122"/>
              <a:cs typeface="华文黑体" pitchFamily="2" charset="-122"/>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1580" y="1386766"/>
            <a:ext cx="3797877" cy="2526554"/>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12060" y="2107586"/>
            <a:ext cx="3240360" cy="1108252"/>
          </a:xfrm>
          <a:prstGeom prst="rect">
            <a:avLst/>
          </a:prstGeom>
          <a:noFill/>
        </p:spPr>
        <p:txBody>
          <a:bodyPr wrap="square" rtlCol="0">
            <a:spAutoFit/>
          </a:bodyPr>
          <a:lstStyle/>
          <a:p>
            <a:r>
              <a:rPr lang="zh-CN" altLang="en-US" sz="1800">
                <a:solidFill>
                  <a:schemeClr val="bg1"/>
                </a:solidFill>
                <a:latin typeface="华文黑体" pitchFamily="2" charset="-122"/>
                <a:ea typeface="华文黑体" pitchFamily="2" charset="-122"/>
                <a:cs typeface="华文黑体" pitchFamily="2" charset="-122"/>
              </a:rPr>
              <a:t>单击添加标题</a:t>
            </a:r>
            <a:endParaRPr lang="en-US" altLang="zh-CN" sz="1800">
              <a:solidFill>
                <a:schemeClr val="bg1"/>
              </a:solidFill>
              <a:latin typeface="华文黑体" pitchFamily="2" charset="-122"/>
              <a:ea typeface="华文黑体" pitchFamily="2" charset="-122"/>
              <a:cs typeface="华文黑体" pitchFamily="2" charset="-122"/>
            </a:endParaRPr>
          </a:p>
          <a:p>
            <a:endParaRPr lang="en-US" altLang="zh-CN" sz="750">
              <a:solidFill>
                <a:schemeClr val="bg1"/>
              </a:solidFill>
              <a:latin typeface="华文黑体" pitchFamily="2" charset="-122"/>
              <a:ea typeface="华文黑体" pitchFamily="2" charset="-122"/>
              <a:cs typeface="华文黑体" pitchFamily="2" charset="-122"/>
            </a:endParaRPr>
          </a:p>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单击添加文本单击添加文本单击添加文本单击添加文本单击添加文本单击添加文本单击添加文本单击添加文本单击添加文本单击添加文本单击添加文本单击添加文本单击添加文本单击添加文本</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3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endParaRPr lang="zh-CN" altLang="en-US" sz="2100">
              <a:latin typeface="华文黑体" pitchFamily="2" charset="-122"/>
              <a:ea typeface="华文黑体" pitchFamily="2" charset="-122"/>
              <a:cs typeface="华文黑体" pitchFamily="2" charset="-122"/>
            </a:endParaRPr>
          </a:p>
        </p:txBody>
      </p:sp>
      <p:sp>
        <p:nvSpPr>
          <p:cNvPr id="4" name="矩形 3"/>
          <p:cNvSpPr/>
          <p:nvPr/>
        </p:nvSpPr>
        <p:spPr>
          <a:xfrm>
            <a:off x="1155687" y="2517744"/>
            <a:ext cx="5198512" cy="12151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矩形 12"/>
          <p:cNvSpPr/>
          <p:nvPr/>
        </p:nvSpPr>
        <p:spPr>
          <a:xfrm>
            <a:off x="1155687" y="2720266"/>
            <a:ext cx="5164201" cy="121514"/>
          </a:xfrm>
          <a:custGeom>
            <a:rect l="l" t="t" r="r" b="b"/>
            <a:pathLst>
              <a:path w="6885601" h="162018">
                <a:moveTo>
                  <a:pt x="0" y="0"/>
                </a:moveTo>
                <a:lnTo>
                  <a:pt x="6863886" y="0"/>
                </a:lnTo>
                <a:cubicBezTo>
                  <a:pt x="6867441" y="55065"/>
                  <a:pt x="6874351" y="109213"/>
                  <a:pt x="6885601" y="162018"/>
                </a:cubicBezTo>
                <a:lnTo>
                  <a:pt x="0" y="162018"/>
                </a:ln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44" name="组合 43"/>
          <p:cNvGrpSpPr/>
          <p:nvPr/>
        </p:nvGrpSpPr>
        <p:grpSpPr>
          <a:xfrm>
            <a:off x="6303601" y="1707654"/>
            <a:ext cx="1991405" cy="1944216"/>
            <a:chOff x="8404007" y="2276872"/>
            <a:chExt cx="2655206" cy="2592288"/>
          </a:xfrm>
        </p:grpSpPr>
        <p:sp>
          <p:nvSpPr>
            <p:cNvPr id="2" name="椭圆 1"/>
            <p:cNvSpPr/>
            <p:nvPr/>
          </p:nvSpPr>
          <p:spPr>
            <a:xfrm>
              <a:off x="8404007" y="2276872"/>
              <a:ext cx="2655206" cy="1242138"/>
            </a:xfrm>
            <a:custGeom>
              <a:gdLst>
                <a:gd name="connsiteX0" fmla="*/ 1045028 w 2655206"/>
                <a:gd name="connsiteY0" fmla="*/ 1755986 h 2671362"/>
                <a:gd name="connsiteX1" fmla="*/ 2655206 w 2655206"/>
                <a:gd name="connsiteY1" fmla="*/ 1422158 h 2671362"/>
                <a:gd name="connsiteX2" fmla="*/ 1327603 w 2655206"/>
                <a:gd name="connsiteY2" fmla="*/ 2664296 h 2671362"/>
                <a:gd name="connsiteX3" fmla="*/ 1045028 w 2655206"/>
                <a:gd name="connsiteY3" fmla="*/ 1755986 h 2671362"/>
                <a:gd name="connsiteX4" fmla="*/ 1327603 w 2655206"/>
                <a:gd name="connsiteY4" fmla="*/ 0 h 2671362"/>
                <a:gd name="connsiteX5" fmla="*/ 2655206 w 2655206"/>
                <a:gd name="connsiteY5" fmla="*/ 1242138 h 2671362"/>
                <a:gd name="connsiteX6" fmla="*/ 0 w 2655206"/>
                <a:gd name="connsiteY6" fmla="*/ 1242138 h 2671362"/>
                <a:gd name="connsiteX7" fmla="*/ 1327603 w 2655206"/>
                <a:gd name="connsiteY7" fmla="*/ 0 h 2671362"/>
                <a:gd name="connsiteX0-1" fmla="*/ 1327603 w 2655206"/>
                <a:gd name="connsiteY0-2" fmla="*/ 2664296 h 2664296"/>
                <a:gd name="connsiteX1-3" fmla="*/ 2655206 w 2655206"/>
                <a:gd name="connsiteY1-4" fmla="*/ 1422158 h 2664296"/>
                <a:gd name="connsiteX2-5" fmla="*/ 1327603 w 2655206"/>
                <a:gd name="connsiteY2-6" fmla="*/ 2664296 h 2664296"/>
                <a:gd name="connsiteX3-7" fmla="*/ 1327603 w 2655206"/>
                <a:gd name="connsiteY3-8" fmla="*/ 0 h 2664296"/>
                <a:gd name="connsiteX4-9" fmla="*/ 2655206 w 2655206"/>
                <a:gd name="connsiteY4-10" fmla="*/ 1242138 h 2664296"/>
                <a:gd name="connsiteX5-11" fmla="*/ 0 w 2655206"/>
                <a:gd name="connsiteY5-12" fmla="*/ 1242138 h 2664296"/>
                <a:gd name="connsiteX6-13" fmla="*/ 1327603 w 2655206"/>
                <a:gd name="connsiteY6-14" fmla="*/ 0 h 2664296"/>
                <a:gd name="connsiteX0-15" fmla="*/ 1327603 w 2655206"/>
                <a:gd name="connsiteY0-16" fmla="*/ 0 h 1242138"/>
                <a:gd name="connsiteX1-17" fmla="*/ 2655206 w 2655206"/>
                <a:gd name="connsiteY1-18" fmla="*/ 1242138 h 1242138"/>
                <a:gd name="connsiteX2-19" fmla="*/ 0 w 2655206"/>
                <a:gd name="connsiteY2-20" fmla="*/ 1242138 h 1242138"/>
                <a:gd name="connsiteX3-21" fmla="*/ 1327603 w 2655206"/>
                <a:gd name="connsiteY3-22" fmla="*/ 0 h 1242138"/>
              </a:gdLst>
              <a:cxnLst>
                <a:cxn ang="0">
                  <a:pos x="connsiteX0-1" y="connsiteY0-2"/>
                </a:cxn>
                <a:cxn ang="0">
                  <a:pos x="connsiteX1-3" y="connsiteY1-4"/>
                </a:cxn>
                <a:cxn ang="0">
                  <a:pos x="connsiteX2-5" y="connsiteY2-6"/>
                </a:cxn>
                <a:cxn ang="0">
                  <a:pos x="connsiteX3-7" y="connsiteY3-8"/>
                </a:cxn>
              </a:cxnLst>
              <a:rect l="l" t="t" r="r" b="b"/>
              <a:pathLst>
                <a:path w="2655206" h="1242138">
                  <a:moveTo>
                    <a:pt x="1327603" y="0"/>
                  </a:moveTo>
                  <a:cubicBezTo>
                    <a:pt x="2033044" y="0"/>
                    <a:pt x="2610414" y="548333"/>
                    <a:pt x="2655206" y="1242138"/>
                  </a:cubicBezTo>
                  <a:lnTo>
                    <a:pt x="0" y="1242138"/>
                  </a:lnTo>
                  <a:cubicBezTo>
                    <a:pt x="44792" y="548333"/>
                    <a:pt x="622162" y="0"/>
                    <a:pt x="1327603"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
            <p:cNvSpPr/>
            <p:nvPr/>
          </p:nvSpPr>
          <p:spPr>
            <a:xfrm>
              <a:off x="8404007" y="3627022"/>
              <a:ext cx="2655206" cy="1242138"/>
            </a:xfrm>
            <a:custGeom>
              <a:gdLst>
                <a:gd name="connsiteX0" fmla="*/ 0 w 2655206"/>
                <a:gd name="connsiteY0" fmla="*/ 180020 h 1422158"/>
                <a:gd name="connsiteX1" fmla="*/ 2655206 w 2655206"/>
                <a:gd name="connsiteY1" fmla="*/ 180020 h 1422158"/>
                <a:gd name="connsiteX2" fmla="*/ 1327603 w 2655206"/>
                <a:gd name="connsiteY2" fmla="*/ 1422158 h 1422158"/>
                <a:gd name="connsiteX3" fmla="*/ 0 w 2655206"/>
                <a:gd name="connsiteY3" fmla="*/ 180020 h 1422158"/>
                <a:gd name="connsiteX4" fmla="*/ 0 w 2655206"/>
                <a:gd name="connsiteY4" fmla="*/ 0 h 1422158"/>
                <a:gd name="connsiteX5" fmla="*/ 2655206 w 2655206"/>
                <a:gd name="connsiteY5" fmla="*/ 0 h 1422158"/>
                <a:gd name="connsiteX6" fmla="*/ 0 w 2655206"/>
                <a:gd name="connsiteY6" fmla="*/ 0 h 1422158"/>
                <a:gd name="connsiteX0-1" fmla="*/ 0 w 2655206"/>
                <a:gd name="connsiteY0-2" fmla="*/ 0 h 1242138"/>
                <a:gd name="connsiteX1-3" fmla="*/ 2655206 w 2655206"/>
                <a:gd name="connsiteY1-4" fmla="*/ 0 h 1242138"/>
                <a:gd name="connsiteX2-5" fmla="*/ 1327603 w 2655206"/>
                <a:gd name="connsiteY2-6" fmla="*/ 1242138 h 1242138"/>
                <a:gd name="connsiteX3-7" fmla="*/ 0 w 2655206"/>
                <a:gd name="connsiteY3-8" fmla="*/ 0 h 1242138"/>
              </a:gdLst>
              <a:cxnLst>
                <a:cxn ang="0">
                  <a:pos x="connsiteX0-1" y="connsiteY0-2"/>
                </a:cxn>
                <a:cxn ang="0">
                  <a:pos x="connsiteX1-3" y="connsiteY1-4"/>
                </a:cxn>
                <a:cxn ang="0">
                  <a:pos x="connsiteX2-5" y="connsiteY2-6"/>
                </a:cxn>
                <a:cxn ang="0">
                  <a:pos x="connsiteX3-7" y="connsiteY3-8"/>
                </a:cxn>
              </a:cxnLst>
              <a:rect l="l" t="t" r="r" b="b"/>
              <a:pathLst>
                <a:path w="2655206" h="1242138">
                  <a:moveTo>
                    <a:pt x="0" y="0"/>
                  </a:moveTo>
                  <a:lnTo>
                    <a:pt x="2655206" y="0"/>
                  </a:lnTo>
                  <a:cubicBezTo>
                    <a:pt x="2610414" y="693805"/>
                    <a:pt x="2033044" y="1242138"/>
                    <a:pt x="1327603" y="1242138"/>
                  </a:cubicBezTo>
                  <a:cubicBezTo>
                    <a:pt x="622162" y="1242138"/>
                    <a:pt x="44792" y="693805"/>
                    <a:pt x="0" y="0"/>
                  </a:cubicBez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9" name="Group 73"/>
            <p:cNvGrpSpPr/>
            <p:nvPr>
              <p:custDataLst>
                <p:tags r:id="rId3"/>
              </p:custDataLst>
            </p:nvPr>
          </p:nvGrpSpPr>
          <p:grpSpPr>
            <a:xfrm>
              <a:off x="9167718" y="2905458"/>
              <a:ext cx="1127785" cy="451534"/>
              <a:chOff x="683122" y="3143325"/>
              <a:chExt cx="1092016" cy="428533"/>
            </a:xfrm>
          </p:grpSpPr>
          <p:pic>
            <p:nvPicPr>
              <p:cNvPr id="20" name="Picture 74"/>
              <p:cNvPicPr>
                <a:picLocks noChangeAspect="1"/>
              </p:cNvPicPr>
              <p:nvPr/>
            </p:nvPicPr>
            <p:blipFill>
              <a:blip r:embed="rId4">
                <a:extLst>
                  <a:ext uri="{28A0092B-C50C-407E-A947-70E740481C1C}">
                    <a14:useLocalDpi xmlns:a14="http://schemas.microsoft.com/office/drawing/2010/main" val="0"/>
                  </a:ext>
                </a:extLst>
              </a:blip>
              <a:srcRect l="27680"/>
              <a:stretch>
                <a:fillRect/>
              </a:stretch>
            </p:blipFill>
            <p:spPr>
              <a:xfrm>
                <a:off x="1022176" y="3143325"/>
                <a:ext cx="752962" cy="428533"/>
              </a:xfrm>
              <a:prstGeom prst="rect">
                <a:avLst/>
              </a:prstGeom>
            </p:spPr>
          </p:pic>
          <p:pic>
            <p:nvPicPr>
              <p:cNvPr id="21"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122" y="3224792"/>
                <a:ext cx="339653" cy="265593"/>
              </a:xfrm>
              <a:prstGeom prst="rect">
                <a:avLst/>
              </a:prstGeom>
            </p:spPr>
          </p:pic>
        </p:grpSp>
        <p:pic>
          <p:nvPicPr>
            <p:cNvPr id="23" name="Picture 76"/>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320632" y="4087954"/>
              <a:ext cx="821956" cy="493174"/>
            </a:xfrm>
            <a:prstGeom prst="rect">
              <a:avLst/>
            </a:prstGeom>
          </p:spPr>
        </p:pic>
        <p:sp>
          <p:nvSpPr>
            <p:cNvPr id="24" name="矩形 23"/>
            <p:cNvSpPr/>
            <p:nvPr/>
          </p:nvSpPr>
          <p:spPr>
            <a:xfrm>
              <a:off x="8946780" y="2515183"/>
              <a:ext cx="1284966" cy="330945"/>
            </a:xfrm>
            <a:prstGeom prst="rect">
              <a:avLst/>
            </a:prstGeom>
          </p:spPr>
          <p:txBody>
            <a:bodyPr wrap="none">
              <a:spAutoFit/>
            </a:bodyPr>
            <a:lstStyle/>
            <a:p>
              <a:r>
                <a:rPr lang="zh-CN" altLang="en-US" sz="1015">
                  <a:solidFill>
                    <a:schemeClr val="bg1"/>
                  </a:solidFill>
                  <a:latin typeface="华文黑体" pitchFamily="2" charset="-122"/>
                  <a:ea typeface="华文黑体" pitchFamily="2" charset="-122"/>
                  <a:cs typeface="华文黑体" pitchFamily="2" charset="-122"/>
                </a:rPr>
                <a:t>单击添加标题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5" name="矩形 24"/>
            <p:cNvSpPr/>
            <p:nvPr/>
          </p:nvSpPr>
          <p:spPr>
            <a:xfrm>
              <a:off x="8946780" y="3708031"/>
              <a:ext cx="1284966" cy="330945"/>
            </a:xfrm>
            <a:prstGeom prst="rect">
              <a:avLst/>
            </a:prstGeom>
          </p:spPr>
          <p:txBody>
            <a:bodyPr wrap="none">
              <a:spAutoFit/>
            </a:bodyPr>
            <a:lstStyle/>
            <a:p>
              <a:r>
                <a:rPr lang="zh-CN" altLang="en-US" sz="1015">
                  <a:solidFill>
                    <a:schemeClr val="bg1"/>
                  </a:solidFill>
                  <a:latin typeface="华文黑体" pitchFamily="2" charset="-122"/>
                  <a:ea typeface="华文黑体" pitchFamily="2" charset="-122"/>
                  <a:cs typeface="华文黑体" pitchFamily="2" charset="-122"/>
                </a:rPr>
                <a:t>单击添加标题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grpSp>
      <p:sp>
        <p:nvSpPr>
          <p:cNvPr id="26" name="Freeform 91"/>
          <p:cNvSpPr>
            <a:spLocks noEditPoints="1"/>
          </p:cNvSpPr>
          <p:nvPr/>
        </p:nvSpPr>
        <p:spPr bwMode="auto">
          <a:xfrm>
            <a:off x="1169622" y="1383618"/>
            <a:ext cx="219881" cy="313519"/>
          </a:xfrm>
          <a:custGeom>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3">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27" name="Freeform 80"/>
          <p:cNvSpPr>
            <a:spLocks noEditPoints="1"/>
          </p:cNvSpPr>
          <p:nvPr/>
        </p:nvSpPr>
        <p:spPr bwMode="auto">
          <a:xfrm>
            <a:off x="1169622" y="3054148"/>
            <a:ext cx="219881" cy="312557"/>
          </a:xfrm>
          <a:custGeom>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2">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28" name="TextBox 27"/>
          <p:cNvSpPr txBox="1"/>
          <p:nvPr/>
        </p:nvSpPr>
        <p:spPr>
          <a:xfrm>
            <a:off x="1385646" y="1383618"/>
            <a:ext cx="1463859" cy="323165"/>
          </a:xfrm>
          <a:prstGeom prst="rect">
            <a:avLst/>
          </a:prstGeom>
          <a:noFill/>
        </p:spPr>
        <p:txBody>
          <a:bodyPr wrap="square" rtlCol="0">
            <a:spAutoFit/>
          </a:bodyPr>
          <a:lstStyle/>
          <a:p>
            <a:r>
              <a:rPr lang="zh-CN" altLang="en-US" sz="1500">
                <a:solidFill>
                  <a:schemeClr val="bg1"/>
                </a:solidFill>
                <a:latin typeface="华文黑体" pitchFamily="2" charset="-122"/>
                <a:ea typeface="华文黑体" pitchFamily="2" charset="-122"/>
                <a:cs typeface="华文黑体" pitchFamily="2" charset="-122"/>
              </a:rPr>
              <a:t>单击添加标题</a:t>
            </a:r>
            <a:endParaRPr lang="zh-CN" altLang="en-US" sz="15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9" name="TextBox 28"/>
          <p:cNvSpPr txBox="1"/>
          <p:nvPr/>
        </p:nvSpPr>
        <p:spPr>
          <a:xfrm>
            <a:off x="1115616" y="1746591"/>
            <a:ext cx="3132348" cy="415498"/>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a:t>
            </a:r>
            <a:endParaRPr lang="zh-CN" altLang="en-US" sz="105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0" name="TextBox 29"/>
          <p:cNvSpPr txBox="1"/>
          <p:nvPr/>
        </p:nvSpPr>
        <p:spPr>
          <a:xfrm>
            <a:off x="1385646" y="3058935"/>
            <a:ext cx="1463859" cy="323165"/>
          </a:xfrm>
          <a:prstGeom prst="rect">
            <a:avLst/>
          </a:prstGeom>
          <a:noFill/>
        </p:spPr>
        <p:txBody>
          <a:bodyPr wrap="square" rtlCol="0">
            <a:spAutoFit/>
          </a:bodyPr>
          <a:lstStyle/>
          <a:p>
            <a:r>
              <a:rPr lang="zh-CN" altLang="en-US" sz="1500">
                <a:solidFill>
                  <a:schemeClr val="bg1"/>
                </a:solidFill>
                <a:latin typeface="华文黑体" pitchFamily="2" charset="-122"/>
                <a:ea typeface="华文黑体" pitchFamily="2" charset="-122"/>
                <a:cs typeface="华文黑体" pitchFamily="2" charset="-122"/>
              </a:rPr>
              <a:t>单击添加标题</a:t>
            </a:r>
            <a:endParaRPr lang="zh-CN" altLang="en-US" sz="15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1" name="TextBox 30"/>
          <p:cNvSpPr txBox="1"/>
          <p:nvPr/>
        </p:nvSpPr>
        <p:spPr>
          <a:xfrm>
            <a:off x="1115616" y="3421908"/>
            <a:ext cx="3132348" cy="415498"/>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a:t>
            </a:r>
            <a:endParaRPr lang="zh-CN" altLang="en-US" sz="1050">
              <a:solidFill>
                <a:schemeClr val="bg1"/>
              </a:solidFill>
              <a:latin typeface="华文细黑" panose="02010600040101010101" pitchFamily="2" charset="-122"/>
              <a:ea typeface="华文细黑" panose="02010600040101010101" pitchFamily="2" charset="-122"/>
              <a:cs typeface="华文黑体" pitchFamily="2" charset="-122"/>
            </a:endParaRPr>
          </a:p>
        </p:txBody>
      </p:sp>
      <p:grpSp>
        <p:nvGrpSpPr>
          <p:cNvPr id="43" name="组合 42"/>
          <p:cNvGrpSpPr/>
          <p:nvPr/>
        </p:nvGrpSpPr>
        <p:grpSpPr>
          <a:xfrm>
            <a:off x="1169622" y="1221600"/>
            <a:ext cx="6183687" cy="540060"/>
            <a:chOff x="1558702" y="1628800"/>
            <a:chExt cx="8244916" cy="720080"/>
          </a:xfrm>
        </p:grpSpPr>
        <p:cxnSp>
          <p:nvCxnSpPr>
            <p:cNvPr id="7" name="直接连接符 6"/>
            <p:cNvCxnSpPr/>
            <p:nvPr/>
          </p:nvCxnSpPr>
          <p:spPr>
            <a:xfrm>
              <a:off x="1558702" y="1628800"/>
              <a:ext cx="8172908" cy="648072"/>
            </a:xfrm>
            <a:prstGeom prst="bentConnector3">
              <a:avLst>
                <a:gd name="adj1" fmla="val 99935"/>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59602" y="22048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42" name="组合 41"/>
          <p:cNvGrpSpPr/>
          <p:nvPr/>
        </p:nvGrpSpPr>
        <p:grpSpPr>
          <a:xfrm flipV="1">
            <a:off x="1169622" y="3597864"/>
            <a:ext cx="6183687" cy="540060"/>
            <a:chOff x="1558702" y="5301208"/>
            <a:chExt cx="8244916" cy="720080"/>
          </a:xfrm>
        </p:grpSpPr>
        <p:cxnSp>
          <p:nvCxnSpPr>
            <p:cNvPr id="40" name="直接连接符 6"/>
            <p:cNvCxnSpPr/>
            <p:nvPr/>
          </p:nvCxnSpPr>
          <p:spPr>
            <a:xfrm>
              <a:off x="1558702" y="5301208"/>
              <a:ext cx="8172908" cy="648072"/>
            </a:xfrm>
            <a:prstGeom prst="bentConnector3">
              <a:avLst>
                <a:gd name="adj1" fmla="val 99935"/>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9659602" y="587727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22" presetClass="entr" presetSubtype="2"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2"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par>
                                <p:cTn id="16" presetID="22" presetClass="entr" presetSubtype="2" fill="hold" nodeType="withEffect">
                                  <p:stCondLst>
                                    <p:cond delay="500"/>
                                  </p:stCondLst>
                                  <p:childTnLst>
                                    <p:set>
                                      <p:cBhvr>
                                        <p:cTn id="17" dur="1" fill="hold">
                                          <p:stCondLst>
                                            <p:cond delay="0"/>
                                          </p:stCondLst>
                                        </p:cTn>
                                        <p:tgtEl>
                                          <p:spTgt spid="43"/>
                                        </p:tgtEl>
                                        <p:attrNameLst>
                                          <p:attrName>style.visibility</p:attrName>
                                        </p:attrNameLst>
                                      </p:cBhvr>
                                      <p:to>
                                        <p:strVal val="visible"/>
                                      </p:to>
                                    </p:set>
                                    <p:animEffect transition="in" filter="wipe(right)">
                                      <p:cBhvr>
                                        <p:cTn id="18" dur="500"/>
                                        <p:tgtEl>
                                          <p:spTgt spid="43"/>
                                        </p:tgtEl>
                                      </p:cBhvr>
                                    </p:animEffect>
                                  </p:childTnLst>
                                </p:cTn>
                              </p:par>
                              <p:par>
                                <p:cTn id="19" presetID="22" presetClass="entr" presetSubtype="2" fill="hold" nodeType="withEffect">
                                  <p:stCondLst>
                                    <p:cond delay="500"/>
                                  </p:stCondLst>
                                  <p:childTnLst>
                                    <p:set>
                                      <p:cBhvr>
                                        <p:cTn id="20" dur="1" fill="hold">
                                          <p:stCondLst>
                                            <p:cond delay="0"/>
                                          </p:stCondLst>
                                        </p:cTn>
                                        <p:tgtEl>
                                          <p:spTgt spid="42"/>
                                        </p:tgtEl>
                                        <p:attrNameLst>
                                          <p:attrName>style.visibility</p:attrName>
                                        </p:attrNameLst>
                                      </p:cBhvr>
                                      <p:to>
                                        <p:strVal val="visible"/>
                                      </p:to>
                                    </p:set>
                                    <p:animEffect transition="in" filter="wipe(right)">
                                      <p:cBhvr>
                                        <p:cTn id="21" dur="500"/>
                                        <p:tgtEl>
                                          <p:spTgt spid="42"/>
                                        </p:tgtEl>
                                      </p:cBhvr>
                                    </p:animEffect>
                                  </p:childTnLst>
                                </p:cTn>
                              </p:par>
                              <p:par>
                                <p:cTn id="22" presetID="22" presetClass="entr" presetSubtype="2" fill="hold" grpId="0" nodeType="withEffect">
                                  <p:stCondLst>
                                    <p:cond delay="800"/>
                                  </p:stCondLst>
                                  <p:childTnLst>
                                    <p:set>
                                      <p:cBhvr>
                                        <p:cTn id="23" dur="1" fill="hold">
                                          <p:stCondLst>
                                            <p:cond delay="0"/>
                                          </p:stCondLst>
                                        </p:cTn>
                                        <p:tgtEl>
                                          <p:spTgt spid="29"/>
                                        </p:tgtEl>
                                        <p:attrNameLst>
                                          <p:attrName>style.visibility</p:attrName>
                                        </p:attrNameLst>
                                      </p:cBhvr>
                                      <p:to>
                                        <p:strVal val="visible"/>
                                      </p:to>
                                    </p:set>
                                    <p:animEffect transition="in" filter="wipe(right)">
                                      <p:cBhvr>
                                        <p:cTn id="24" dur="500"/>
                                        <p:tgtEl>
                                          <p:spTgt spid="29"/>
                                        </p:tgtEl>
                                      </p:cBhvr>
                                    </p:animEffect>
                                  </p:childTnLst>
                                </p:cTn>
                              </p:par>
                              <p:par>
                                <p:cTn id="25" presetID="22" presetClass="entr" presetSubtype="2" fill="hold" grpId="0" nodeType="withEffect">
                                  <p:stCondLst>
                                    <p:cond delay="800"/>
                                  </p:stCondLst>
                                  <p:childTnLst>
                                    <p:set>
                                      <p:cBhvr>
                                        <p:cTn id="26" dur="1" fill="hold">
                                          <p:stCondLst>
                                            <p:cond delay="0"/>
                                          </p:stCondLst>
                                        </p:cTn>
                                        <p:tgtEl>
                                          <p:spTgt spid="31"/>
                                        </p:tgtEl>
                                        <p:attrNameLst>
                                          <p:attrName>style.visibility</p:attrName>
                                        </p:attrNameLst>
                                      </p:cBhvr>
                                      <p:to>
                                        <p:strVal val="visible"/>
                                      </p:to>
                                    </p:set>
                                    <p:animEffect transition="in" filter="wipe(right)">
                                      <p:cBhvr>
                                        <p:cTn id="27" dur="500"/>
                                        <p:tgtEl>
                                          <p:spTgt spid="31"/>
                                        </p:tgtEl>
                                      </p:cBhvr>
                                    </p:animEffect>
                                  </p:childTnLst>
                                </p:cTn>
                              </p:par>
                              <p:par>
                                <p:cTn id="28" presetID="22" presetClass="entr" presetSubtype="2" fill="hold" grpId="0" nodeType="withEffect">
                                  <p:stCondLst>
                                    <p:cond delay="1000"/>
                                  </p:stCondLst>
                                  <p:childTnLst>
                                    <p:set>
                                      <p:cBhvr>
                                        <p:cTn id="29" dur="1" fill="hold">
                                          <p:stCondLst>
                                            <p:cond delay="0"/>
                                          </p:stCondLst>
                                        </p:cTn>
                                        <p:tgtEl>
                                          <p:spTgt spid="28"/>
                                        </p:tgtEl>
                                        <p:attrNameLst>
                                          <p:attrName>style.visibility</p:attrName>
                                        </p:attrNameLst>
                                      </p:cBhvr>
                                      <p:to>
                                        <p:strVal val="visible"/>
                                      </p:to>
                                    </p:set>
                                    <p:animEffect transition="in" filter="wipe(right)">
                                      <p:cBhvr>
                                        <p:cTn id="30" dur="500"/>
                                        <p:tgtEl>
                                          <p:spTgt spid="28"/>
                                        </p:tgtEl>
                                      </p:cBhvr>
                                    </p:animEffect>
                                  </p:childTnLst>
                                </p:cTn>
                              </p:par>
                              <p:par>
                                <p:cTn id="31" presetID="22" presetClass="entr" presetSubtype="2" fill="hold" grpId="0" nodeType="withEffect">
                                  <p:stCondLst>
                                    <p:cond delay="1000"/>
                                  </p:stCondLst>
                                  <p:childTnLst>
                                    <p:set>
                                      <p:cBhvr>
                                        <p:cTn id="32" dur="1" fill="hold">
                                          <p:stCondLst>
                                            <p:cond delay="0"/>
                                          </p:stCondLst>
                                        </p:cTn>
                                        <p:tgtEl>
                                          <p:spTgt spid="30"/>
                                        </p:tgtEl>
                                        <p:attrNameLst>
                                          <p:attrName>style.visibility</p:attrName>
                                        </p:attrNameLst>
                                      </p:cBhvr>
                                      <p:to>
                                        <p:strVal val="visible"/>
                                      </p:to>
                                    </p:set>
                                    <p:animEffect transition="in" filter="wipe(right)">
                                      <p:cBhvr>
                                        <p:cTn id="33" dur="500"/>
                                        <p:tgtEl>
                                          <p:spTgt spid="30"/>
                                        </p:tgtEl>
                                      </p:cBhvr>
                                    </p:animEffect>
                                  </p:childTnLst>
                                </p:cTn>
                              </p:par>
                              <p:par>
                                <p:cTn id="34" presetID="22" presetClass="entr" presetSubtype="2" fill="hold" grpId="0" nodeType="withEffect">
                                  <p:stCondLst>
                                    <p:cond delay="1000"/>
                                  </p:stCondLst>
                                  <p:childTnLst>
                                    <p:set>
                                      <p:cBhvr>
                                        <p:cTn id="35" dur="1" fill="hold">
                                          <p:stCondLst>
                                            <p:cond delay="0"/>
                                          </p:stCondLst>
                                        </p:cTn>
                                        <p:tgtEl>
                                          <p:spTgt spid="26"/>
                                        </p:tgtEl>
                                        <p:attrNameLst>
                                          <p:attrName>style.visibility</p:attrName>
                                        </p:attrNameLst>
                                      </p:cBhvr>
                                      <p:to>
                                        <p:strVal val="visible"/>
                                      </p:to>
                                    </p:set>
                                    <p:animEffect transition="in" filter="wipe(right)">
                                      <p:cBhvr>
                                        <p:cTn id="36" dur="500"/>
                                        <p:tgtEl>
                                          <p:spTgt spid="26"/>
                                        </p:tgtEl>
                                      </p:cBhvr>
                                    </p:animEffect>
                                  </p:childTnLst>
                                </p:cTn>
                              </p:par>
                              <p:par>
                                <p:cTn id="37" presetID="22" presetClass="entr" presetSubtype="2" fill="hold" grpId="0" nodeType="withEffect">
                                  <p:stCondLst>
                                    <p:cond delay="1000"/>
                                  </p:stCondLst>
                                  <p:childTnLst>
                                    <p:set>
                                      <p:cBhvr>
                                        <p:cTn id="38" dur="1" fill="hold">
                                          <p:stCondLst>
                                            <p:cond delay="0"/>
                                          </p:stCondLst>
                                        </p:cTn>
                                        <p:tgtEl>
                                          <p:spTgt spid="27"/>
                                        </p:tgtEl>
                                        <p:attrNameLst>
                                          <p:attrName>style.visibility</p:attrName>
                                        </p:attrNameLst>
                                      </p:cBhvr>
                                      <p:to>
                                        <p:strVal val="visible"/>
                                      </p:to>
                                    </p:set>
                                    <p:animEffect transition="in" filter="wipe(righ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26" grpId="0" animBg="1"/>
      <p:bldP spid="27" grpId="0" animBg="1"/>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endParaRPr lang="zh-CN" altLang="en-US" sz="2100">
              <a:latin typeface="华文黑体" pitchFamily="2" charset="-122"/>
              <a:ea typeface="华文黑体" pitchFamily="2" charset="-122"/>
              <a:cs typeface="华文黑体" pitchFamily="2" charset="-122"/>
            </a:endParaRPr>
          </a:p>
        </p:txBody>
      </p:sp>
      <p:pic>
        <p:nvPicPr>
          <p:cNvPr id="5122" name="Picture 2" descr="D:\360data\重要数据\桌面\gic5382919.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522" y="1275606"/>
            <a:ext cx="4234442" cy="282360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4247965" y="1275607"/>
            <a:ext cx="4895441" cy="2922524"/>
            <a:chOff x="5663158" y="1700808"/>
            <a:chExt cx="6527255" cy="3896699"/>
          </a:xfrm>
        </p:grpSpPr>
        <p:sp>
          <p:nvSpPr>
            <p:cNvPr id="2" name="矩形 1"/>
            <p:cNvSpPr/>
            <p:nvPr/>
          </p:nvSpPr>
          <p:spPr>
            <a:xfrm>
              <a:off x="5663158" y="1700808"/>
              <a:ext cx="6527255" cy="3764802"/>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矩形 10"/>
            <p:cNvSpPr/>
            <p:nvPr/>
          </p:nvSpPr>
          <p:spPr>
            <a:xfrm>
              <a:off x="5663158" y="5465610"/>
              <a:ext cx="6527255" cy="13189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5" name="TextBox 14"/>
          <p:cNvSpPr txBox="1"/>
          <p:nvPr/>
        </p:nvSpPr>
        <p:spPr>
          <a:xfrm>
            <a:off x="4828095" y="1521703"/>
            <a:ext cx="3578331" cy="1731756"/>
          </a:xfrm>
          <a:prstGeom prst="rect">
            <a:avLst/>
          </a:prstGeom>
          <a:noFill/>
        </p:spPr>
        <p:txBody>
          <a:bodyPr wrap="square" rtlCol="0">
            <a:spAutoFit/>
          </a:bodyPr>
          <a:lstStyle/>
          <a:p>
            <a:pPr>
              <a:buSzPct val="50000"/>
            </a:pPr>
            <a:r>
              <a:rPr lang="zh-CN" altLang="en-US" sz="1800">
                <a:solidFill>
                  <a:schemeClr val="bg1"/>
                </a:solidFill>
                <a:latin typeface="华文黑体" pitchFamily="2" charset="-122"/>
                <a:ea typeface="华文黑体" pitchFamily="2" charset="-122"/>
                <a:cs typeface="华文黑体" pitchFamily="2" charset="-122"/>
              </a:rPr>
              <a:t>   单击添加标题</a:t>
            </a:r>
            <a:endParaRPr lang="en-US" altLang="zh-CN" sz="1800">
              <a:solidFill>
                <a:schemeClr val="bg1"/>
              </a:solidFill>
              <a:latin typeface="华文黑体" pitchFamily="2" charset="-122"/>
              <a:ea typeface="华文黑体" pitchFamily="2" charset="-122"/>
              <a:cs typeface="华文黑体" pitchFamily="2" charset="-122"/>
            </a:endParaRPr>
          </a:p>
          <a:p>
            <a:pPr marL="128905" indent="-128905">
              <a:buSzPct val="50000"/>
              <a:buFont typeface="Wingdings" panose="05000000000000000000" pitchFamily="2" charset="2"/>
              <a:buChar char="l"/>
            </a:pPr>
            <a:endParaRPr lang="en-US" altLang="zh-CN" sz="750">
              <a:solidFill>
                <a:schemeClr val="bg1"/>
              </a:solidFill>
              <a:latin typeface="华文黑体" pitchFamily="2" charset="-122"/>
              <a:ea typeface="华文黑体" pitchFamily="2" charset="-122"/>
              <a:cs typeface="华文黑体" pitchFamily="2" charset="-122"/>
            </a:endParaRPr>
          </a:p>
          <a:p>
            <a:pPr marL="214630" indent="-214630">
              <a:buSzPct val="50000"/>
              <a:buFont typeface="Wingdings" panose="05000000000000000000" pitchFamily="2" charset="2"/>
              <a:buChar char="l"/>
            </a:pPr>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a:t>
            </a:r>
            <a:endParaRPr lang="en-US" altLang="zh-CN" sz="1015">
              <a:solidFill>
                <a:schemeClr val="bg1"/>
              </a:solidFill>
              <a:latin typeface="华文细黑" panose="02010600040101010101" pitchFamily="2" charset="-122"/>
              <a:ea typeface="华文细黑" panose="02010600040101010101" pitchFamily="2" charset="-122"/>
              <a:cs typeface="华文黑体" pitchFamily="2" charset="-122"/>
            </a:endParaRPr>
          </a:p>
          <a:p>
            <a:pPr marL="214630" indent="-214630">
              <a:buSzPct val="50000"/>
              <a:buFont typeface="Wingdings" panose="05000000000000000000" pitchFamily="2" charset="2"/>
              <a:buChar char="l"/>
            </a:pPr>
            <a:endParaRPr lang="en-US" altLang="zh-CN" sz="1015">
              <a:solidFill>
                <a:schemeClr val="bg1"/>
              </a:solidFill>
              <a:latin typeface="华文细黑" panose="02010600040101010101" pitchFamily="2" charset="-122"/>
              <a:ea typeface="华文细黑" panose="02010600040101010101" pitchFamily="2" charset="-122"/>
              <a:cs typeface="华文黑体" pitchFamily="2" charset="-122"/>
            </a:endParaRPr>
          </a:p>
          <a:p>
            <a:pPr marL="214630" indent="-214630">
              <a:buSzPct val="50000"/>
              <a:buFont typeface="Wingdings" panose="05000000000000000000" pitchFamily="2" charset="2"/>
              <a:buChar char="l"/>
            </a:pPr>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单击添加文本单击添加文本单击添加文本单击添加文本单击添加文本单击添加文本单击添加文本单击添加文本</a:t>
            </a:r>
            <a:endParaRPr lang="en-US" altLang="zh-CN" sz="1015">
              <a:solidFill>
                <a:schemeClr val="bg1"/>
              </a:solidFill>
              <a:latin typeface="华文细黑" panose="02010600040101010101" pitchFamily="2" charset="-122"/>
              <a:ea typeface="华文细黑" panose="02010600040101010101" pitchFamily="2" charset="-122"/>
              <a:cs typeface="华文黑体" pitchFamily="2" charset="-122"/>
            </a:endParaRPr>
          </a:p>
          <a:p>
            <a:pPr marL="214630" indent="-214630">
              <a:buSzPct val="50000"/>
              <a:buFont typeface="Wingdings" panose="05000000000000000000" pitchFamily="2" charset="2"/>
              <a:buChar char="l"/>
            </a:pPr>
            <a:endParaRPr lang="en-US" altLang="zh-CN" sz="1015">
              <a:solidFill>
                <a:schemeClr val="bg1"/>
              </a:solidFill>
              <a:latin typeface="华文细黑" panose="02010600040101010101" pitchFamily="2" charset="-122"/>
              <a:ea typeface="华文细黑" panose="02010600040101010101" pitchFamily="2" charset="-122"/>
              <a:cs typeface="华文黑体" pitchFamily="2" charset="-122"/>
            </a:endParaRPr>
          </a:p>
          <a:p>
            <a:pPr marL="214630" indent="-214630">
              <a:buSzPct val="50000"/>
              <a:buFont typeface="Wingdings" panose="05000000000000000000" pitchFamily="2" charset="2"/>
              <a:buChar char="l"/>
            </a:pPr>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p:tgtEl>
                                          <p:spTgt spid="5122"/>
                                        </p:tgtEl>
                                        <p:attrNameLst>
                                          <p:attrName>ppt_x</p:attrName>
                                        </p:attrNameLst>
                                      </p:cBhvr>
                                      <p:tavLst>
                                        <p:tav tm="0">
                                          <p:val>
                                            <p:strVal val="#ppt_x-#ppt_w*1.125000"/>
                                          </p:val>
                                        </p:tav>
                                        <p:tav tm="100000">
                                          <p:val>
                                            <p:strVal val="#ppt_x"/>
                                          </p:val>
                                        </p:tav>
                                      </p:tavLst>
                                    </p:anim>
                                    <p:animEffect transition="in" filter="wipe(right)">
                                      <p:cBhvr>
                                        <p:cTn id="8" dur="500"/>
                                        <p:tgtEl>
                                          <p:spTgt spid="5122"/>
                                        </p:tgtEl>
                                      </p:cBhvr>
                                    </p:animEffect>
                                  </p:childTnLst>
                                </p:cTn>
                              </p:par>
                              <p:par>
                                <p:cTn id="9" presetID="1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childTnLst>
                          </p:cTn>
                        </p:par>
                        <p:par>
                          <p:cTn id="13" fill="hold" nodeType="afterGroup">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9400" cy="5181600"/>
          </a:xfrm>
          <a:prstGeom prst="rect">
            <a:avLst/>
          </a:prstGeom>
        </p:spPr>
      </p:pic>
      <p:sp>
        <p:nvSpPr>
          <p:cNvPr id="50" name="Oval 14"/>
          <p:cNvSpPr>
            <a:spLocks noChangeArrowheads="1"/>
          </p:cNvSpPr>
          <p:nvPr/>
        </p:nvSpPr>
        <p:spPr bwMode="auto">
          <a:xfrm>
            <a:off x="1834161" y="1093031"/>
            <a:ext cx="2012455" cy="1967670"/>
          </a:xfrm>
          <a:prstGeom prst="ellipse">
            <a:avLst/>
          </a:prstGeom>
          <a:solidFill>
            <a:srgbClr val="B4DCFA">
              <a:lumMod val="50000"/>
            </a:srgbClr>
          </a:solidFill>
          <a:ln>
            <a:noFill/>
          </a:ln>
        </p:spPr>
        <p:txBody>
          <a:bodyPr vert="horz" wrap="square" lIns="108816" tIns="54408" rIns="108816" bIns="54408"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51" name="Freeform 15"/>
          <p:cNvSpPr>
            <a:spLocks noEditPoints="1"/>
          </p:cNvSpPr>
          <p:nvPr/>
        </p:nvSpPr>
        <p:spPr bwMode="auto">
          <a:xfrm>
            <a:off x="2349065" y="1667438"/>
            <a:ext cx="982646" cy="818856"/>
          </a:xfrm>
          <a:custGeom>
            <a:gdLst>
              <a:gd name="T0" fmla="*/ 1051 w 1910"/>
              <a:gd name="T1" fmla="*/ 1550 h 1774"/>
              <a:gd name="T2" fmla="*/ 788 w 1910"/>
              <a:gd name="T3" fmla="*/ 1668 h 1774"/>
              <a:gd name="T4" fmla="*/ 535 w 1910"/>
              <a:gd name="T5" fmla="*/ 59 h 1774"/>
              <a:gd name="T6" fmla="*/ 591 w 1910"/>
              <a:gd name="T7" fmla="*/ 95 h 1774"/>
              <a:gd name="T8" fmla="*/ 963 w 1910"/>
              <a:gd name="T9" fmla="*/ 4 h 1774"/>
              <a:gd name="T10" fmla="*/ 477 w 1910"/>
              <a:gd name="T11" fmla="*/ 72 h 1774"/>
              <a:gd name="T12" fmla="*/ 582 w 1910"/>
              <a:gd name="T13" fmla="*/ 175 h 1774"/>
              <a:gd name="T14" fmla="*/ 560 w 1910"/>
              <a:gd name="T15" fmla="*/ 959 h 1774"/>
              <a:gd name="T16" fmla="*/ 454 w 1910"/>
              <a:gd name="T17" fmla="*/ 856 h 1774"/>
              <a:gd name="T18" fmla="*/ 477 w 1910"/>
              <a:gd name="T19" fmla="*/ 72 h 1774"/>
              <a:gd name="T20" fmla="*/ 869 w 1910"/>
              <a:gd name="T21" fmla="*/ 340 h 1774"/>
              <a:gd name="T22" fmla="*/ 1316 w 1910"/>
              <a:gd name="T23" fmla="*/ 289 h 1774"/>
              <a:gd name="T24" fmla="*/ 820 w 1910"/>
              <a:gd name="T25" fmla="*/ 308 h 1774"/>
              <a:gd name="T26" fmla="*/ 845 w 1910"/>
              <a:gd name="T27" fmla="*/ 375 h 1774"/>
              <a:gd name="T28" fmla="*/ 867 w 1910"/>
              <a:gd name="T29" fmla="*/ 1187 h 1774"/>
              <a:gd name="T30" fmla="*/ 762 w 1910"/>
              <a:gd name="T31" fmla="*/ 1155 h 1774"/>
              <a:gd name="T32" fmla="*/ 740 w 1910"/>
              <a:gd name="T33" fmla="*/ 343 h 1774"/>
              <a:gd name="T34" fmla="*/ 908 w 1910"/>
              <a:gd name="T35" fmla="*/ 408 h 1774"/>
              <a:gd name="T36" fmla="*/ 1440 w 1910"/>
              <a:gd name="T37" fmla="*/ 408 h 1774"/>
              <a:gd name="T38" fmla="*/ 1368 w 1910"/>
              <a:gd name="T39" fmla="*/ 1142 h 1774"/>
              <a:gd name="T40" fmla="*/ 908 w 1910"/>
              <a:gd name="T41" fmla="*/ 408 h 1774"/>
              <a:gd name="T42" fmla="*/ 1356 w 1910"/>
              <a:gd name="T43" fmla="*/ 469 h 1774"/>
              <a:gd name="T44" fmla="*/ 996 w 1910"/>
              <a:gd name="T45" fmla="*/ 677 h 1774"/>
              <a:gd name="T46" fmla="*/ 622 w 1910"/>
              <a:gd name="T47" fmla="*/ 158 h 1774"/>
              <a:gd name="T48" fmla="*/ 1155 w 1910"/>
              <a:gd name="T49" fmla="*/ 158 h 1774"/>
              <a:gd name="T50" fmla="*/ 719 w 1910"/>
              <a:gd name="T51" fmla="*/ 233 h 1774"/>
              <a:gd name="T52" fmla="*/ 677 w 1910"/>
              <a:gd name="T53" fmla="*/ 944 h 1774"/>
              <a:gd name="T54" fmla="*/ 622 w 1910"/>
              <a:gd name="T55" fmla="*/ 158 h 1774"/>
              <a:gd name="T56" fmla="*/ 378 w 1910"/>
              <a:gd name="T57" fmla="*/ 530 h 1774"/>
              <a:gd name="T58" fmla="*/ 293 w 1910"/>
              <a:gd name="T59" fmla="*/ 381 h 1774"/>
              <a:gd name="T60" fmla="*/ 152 w 1910"/>
              <a:gd name="T61" fmla="*/ 1314 h 1774"/>
              <a:gd name="T62" fmla="*/ 254 w 1910"/>
              <a:gd name="T63" fmla="*/ 1450 h 1774"/>
              <a:gd name="T64" fmla="*/ 0 w 1910"/>
              <a:gd name="T65" fmla="*/ 1774 h 1774"/>
              <a:gd name="T66" fmla="*/ 1910 w 1910"/>
              <a:gd name="T67" fmla="*/ 1651 h 1774"/>
              <a:gd name="T68" fmla="*/ 1748 w 1910"/>
              <a:gd name="T69" fmla="*/ 1314 h 1774"/>
              <a:gd name="T70" fmla="*/ 1607 w 1910"/>
              <a:gd name="T71" fmla="*/ 381 h 1774"/>
              <a:gd name="T72" fmla="*/ 1523 w 1910"/>
              <a:gd name="T73" fmla="*/ 530 h 1774"/>
              <a:gd name="T74" fmla="*/ 1614 w 1910"/>
              <a:gd name="T75" fmla="*/ 1336 h 1774"/>
              <a:gd name="T76" fmla="*/ 286 w 1910"/>
              <a:gd name="T77" fmla="*/ 530 h 17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0" h="1773">
                <a:moveTo>
                  <a:pt x="848" y="1550"/>
                </a:moveTo>
                <a:lnTo>
                  <a:pt x="1051" y="1550"/>
                </a:lnTo>
                <a:lnTo>
                  <a:pt x="1122" y="1668"/>
                </a:lnTo>
                <a:lnTo>
                  <a:pt x="788" y="1668"/>
                </a:lnTo>
                <a:lnTo>
                  <a:pt x="848" y="1550"/>
                </a:lnTo>
                <a:close/>
                <a:moveTo>
                  <a:pt x="535" y="59"/>
                </a:moveTo>
                <a:lnTo>
                  <a:pt x="584" y="90"/>
                </a:lnTo>
                <a:cubicBezTo>
                  <a:pt x="587" y="92"/>
                  <a:pt x="589" y="93"/>
                  <a:pt x="591" y="95"/>
                </a:cubicBezTo>
                <a:lnTo>
                  <a:pt x="1031" y="39"/>
                </a:lnTo>
                <a:cubicBezTo>
                  <a:pt x="1020" y="15"/>
                  <a:pt x="994" y="0"/>
                  <a:pt x="963" y="4"/>
                </a:cubicBezTo>
                <a:lnTo>
                  <a:pt x="535" y="59"/>
                </a:lnTo>
                <a:close/>
                <a:moveTo>
                  <a:pt x="477" y="72"/>
                </a:moveTo>
                <a:lnTo>
                  <a:pt x="560" y="125"/>
                </a:lnTo>
                <a:cubicBezTo>
                  <a:pt x="572" y="133"/>
                  <a:pt x="582" y="155"/>
                  <a:pt x="582" y="175"/>
                </a:cubicBezTo>
                <a:lnTo>
                  <a:pt x="582" y="937"/>
                </a:lnTo>
                <a:cubicBezTo>
                  <a:pt x="582" y="957"/>
                  <a:pt x="572" y="966"/>
                  <a:pt x="560" y="959"/>
                </a:cubicBezTo>
                <a:lnTo>
                  <a:pt x="477" y="906"/>
                </a:lnTo>
                <a:cubicBezTo>
                  <a:pt x="464" y="898"/>
                  <a:pt x="454" y="875"/>
                  <a:pt x="454" y="856"/>
                </a:cubicBezTo>
                <a:lnTo>
                  <a:pt x="454" y="93"/>
                </a:lnTo>
                <a:cubicBezTo>
                  <a:pt x="454" y="74"/>
                  <a:pt x="464" y="64"/>
                  <a:pt x="477" y="72"/>
                </a:cubicBezTo>
                <a:close/>
                <a:moveTo>
                  <a:pt x="820" y="308"/>
                </a:moveTo>
                <a:lnTo>
                  <a:pt x="869" y="340"/>
                </a:lnTo>
                <a:cubicBezTo>
                  <a:pt x="872" y="341"/>
                  <a:pt x="874" y="343"/>
                  <a:pt x="877" y="345"/>
                </a:cubicBezTo>
                <a:lnTo>
                  <a:pt x="1316" y="289"/>
                </a:lnTo>
                <a:cubicBezTo>
                  <a:pt x="1305" y="264"/>
                  <a:pt x="1279" y="250"/>
                  <a:pt x="1249" y="253"/>
                </a:cubicBezTo>
                <a:lnTo>
                  <a:pt x="820" y="308"/>
                </a:lnTo>
                <a:close/>
                <a:moveTo>
                  <a:pt x="762" y="322"/>
                </a:moveTo>
                <a:lnTo>
                  <a:pt x="845" y="375"/>
                </a:lnTo>
                <a:cubicBezTo>
                  <a:pt x="857" y="382"/>
                  <a:pt x="867" y="405"/>
                  <a:pt x="867" y="424"/>
                </a:cubicBezTo>
                <a:lnTo>
                  <a:pt x="867" y="1187"/>
                </a:lnTo>
                <a:cubicBezTo>
                  <a:pt x="867" y="1206"/>
                  <a:pt x="857" y="1216"/>
                  <a:pt x="845" y="1208"/>
                </a:cubicBezTo>
                <a:lnTo>
                  <a:pt x="762" y="1155"/>
                </a:lnTo>
                <a:cubicBezTo>
                  <a:pt x="750" y="1147"/>
                  <a:pt x="740" y="1125"/>
                  <a:pt x="740" y="1105"/>
                </a:cubicBezTo>
                <a:lnTo>
                  <a:pt x="740" y="343"/>
                </a:lnTo>
                <a:cubicBezTo>
                  <a:pt x="740" y="323"/>
                  <a:pt x="750" y="314"/>
                  <a:pt x="762" y="322"/>
                </a:cubicBezTo>
                <a:close/>
                <a:moveTo>
                  <a:pt x="908" y="408"/>
                </a:moveTo>
                <a:lnTo>
                  <a:pt x="1368" y="349"/>
                </a:lnTo>
                <a:cubicBezTo>
                  <a:pt x="1407" y="344"/>
                  <a:pt x="1440" y="370"/>
                  <a:pt x="1440" y="408"/>
                </a:cubicBezTo>
                <a:lnTo>
                  <a:pt x="1440" y="1064"/>
                </a:lnTo>
                <a:cubicBezTo>
                  <a:pt x="1440" y="1102"/>
                  <a:pt x="1407" y="1137"/>
                  <a:pt x="1368" y="1142"/>
                </a:cubicBezTo>
                <a:lnTo>
                  <a:pt x="908" y="1201"/>
                </a:lnTo>
                <a:lnTo>
                  <a:pt x="908" y="408"/>
                </a:lnTo>
                <a:close/>
                <a:moveTo>
                  <a:pt x="996" y="515"/>
                </a:moveTo>
                <a:lnTo>
                  <a:pt x="1356" y="469"/>
                </a:lnTo>
                <a:lnTo>
                  <a:pt x="1356" y="631"/>
                </a:lnTo>
                <a:lnTo>
                  <a:pt x="996" y="677"/>
                </a:lnTo>
                <a:lnTo>
                  <a:pt x="996" y="515"/>
                </a:lnTo>
                <a:close/>
                <a:moveTo>
                  <a:pt x="622" y="158"/>
                </a:moveTo>
                <a:lnTo>
                  <a:pt x="1082" y="99"/>
                </a:lnTo>
                <a:cubicBezTo>
                  <a:pt x="1122" y="94"/>
                  <a:pt x="1155" y="121"/>
                  <a:pt x="1155" y="158"/>
                </a:cubicBezTo>
                <a:lnTo>
                  <a:pt x="1155" y="177"/>
                </a:lnTo>
                <a:lnTo>
                  <a:pt x="719" y="233"/>
                </a:lnTo>
                <a:cubicBezTo>
                  <a:pt x="688" y="242"/>
                  <a:pt x="676" y="262"/>
                  <a:pt x="677" y="303"/>
                </a:cubicBezTo>
                <a:lnTo>
                  <a:pt x="677" y="944"/>
                </a:lnTo>
                <a:lnTo>
                  <a:pt x="622" y="951"/>
                </a:lnTo>
                <a:lnTo>
                  <a:pt x="622" y="158"/>
                </a:lnTo>
                <a:close/>
                <a:moveTo>
                  <a:pt x="286" y="530"/>
                </a:moveTo>
                <a:lnTo>
                  <a:pt x="378" y="530"/>
                </a:lnTo>
                <a:lnTo>
                  <a:pt x="378" y="381"/>
                </a:lnTo>
                <a:lnTo>
                  <a:pt x="293" y="381"/>
                </a:lnTo>
                <a:cubicBezTo>
                  <a:pt x="215" y="381"/>
                  <a:pt x="152" y="445"/>
                  <a:pt x="152" y="523"/>
                </a:cubicBezTo>
                <a:lnTo>
                  <a:pt x="152" y="1314"/>
                </a:lnTo>
                <a:cubicBezTo>
                  <a:pt x="152" y="1378"/>
                  <a:pt x="195" y="1433"/>
                  <a:pt x="254" y="1450"/>
                </a:cubicBezTo>
                <a:lnTo>
                  <a:pt x="254" y="1450"/>
                </a:lnTo>
                <a:lnTo>
                  <a:pt x="0" y="1651"/>
                </a:lnTo>
                <a:lnTo>
                  <a:pt x="0" y="1774"/>
                </a:lnTo>
                <a:lnTo>
                  <a:pt x="1910" y="1774"/>
                </a:lnTo>
                <a:lnTo>
                  <a:pt x="1910" y="1651"/>
                </a:lnTo>
                <a:lnTo>
                  <a:pt x="1638" y="1452"/>
                </a:lnTo>
                <a:cubicBezTo>
                  <a:pt x="1701" y="1438"/>
                  <a:pt x="1748" y="1381"/>
                  <a:pt x="1748" y="1314"/>
                </a:cubicBezTo>
                <a:lnTo>
                  <a:pt x="1748" y="523"/>
                </a:lnTo>
                <a:cubicBezTo>
                  <a:pt x="1748" y="445"/>
                  <a:pt x="1685" y="381"/>
                  <a:pt x="1607" y="381"/>
                </a:cubicBezTo>
                <a:lnTo>
                  <a:pt x="1523" y="381"/>
                </a:lnTo>
                <a:lnTo>
                  <a:pt x="1523" y="530"/>
                </a:lnTo>
                <a:lnTo>
                  <a:pt x="1614" y="530"/>
                </a:lnTo>
                <a:lnTo>
                  <a:pt x="1614" y="1336"/>
                </a:lnTo>
                <a:lnTo>
                  <a:pt x="286" y="1336"/>
                </a:lnTo>
                <a:lnTo>
                  <a:pt x="286" y="5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16" tIns="54408" rIns="108816" bIns="54408" numCol="1" anchor="t" anchorCtr="0" compatLnSpc="1"/>
          <a:lstStyle/>
          <a:p>
            <a:pPr defTabSz="914400"/>
            <a:endParaRPr lang="zh-CN" altLang="en-US" sz="1800">
              <a:solidFill>
                <a:prstClr val="black"/>
              </a:solidFill>
              <a:latin typeface="Calibri" panose="020f0502020204030204"/>
            </a:endParaRPr>
          </a:p>
        </p:txBody>
      </p:sp>
      <p:sp>
        <p:nvSpPr>
          <p:cNvPr id="19" name="文本框 18"/>
          <p:cNvSpPr txBox="1"/>
          <p:nvPr/>
        </p:nvSpPr>
        <p:spPr>
          <a:xfrm>
            <a:off x="952691" y="3373498"/>
            <a:ext cx="3775393" cy="523220"/>
          </a:xfrm>
          <a:prstGeom prst="rect">
            <a:avLst/>
          </a:prstGeom>
          <a:noFill/>
        </p:spPr>
        <p:txBody>
          <a:bodyPr wrap="none" rtlCol="0">
            <a:spAutoFit/>
          </a:bodyPr>
          <a:lstStyle/>
          <a:p>
            <a:r>
              <a:rPr lang="zh-CN" altLang="en-US" sz="2800" b="1">
                <a:solidFill>
                  <a:srgbClr val="0DE3FC"/>
                </a:solidFill>
              </a:rPr>
              <a:t>单击此处添加文字标题</a:t>
            </a:r>
            <a:endParaRPr lang="zh-CN" altLang="en-US" sz="2800" b="1">
              <a:solidFill>
                <a:srgbClr val="0DE3FC"/>
              </a:solidFill>
            </a:endParaRPr>
          </a:p>
        </p:txBody>
      </p:sp>
      <p:grpSp>
        <p:nvGrpSpPr>
          <p:cNvPr id="6" name="组合 5"/>
          <p:cNvGrpSpPr/>
          <p:nvPr/>
        </p:nvGrpSpPr>
        <p:grpSpPr>
          <a:xfrm>
            <a:off x="3151683" y="1083198"/>
            <a:ext cx="802620" cy="694931"/>
            <a:chOff x="4777283" y="1083198"/>
            <a:chExt cx="802620" cy="694931"/>
          </a:xfrm>
        </p:grpSpPr>
        <p:sp>
          <p:nvSpPr>
            <p:cNvPr id="3" name="椭圆 2"/>
            <p:cNvSpPr/>
            <p:nvPr/>
          </p:nvSpPr>
          <p:spPr>
            <a:xfrm>
              <a:off x="4777284" y="1083198"/>
              <a:ext cx="694931" cy="694931"/>
            </a:xfrm>
            <a:prstGeom prst="ellipse">
              <a:avLst/>
            </a:prstGeom>
            <a:solidFill>
              <a:srgbClr val="0DE3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777283" y="1138275"/>
              <a:ext cx="802620" cy="584775"/>
            </a:xfrm>
            <a:prstGeom prst="rect">
              <a:avLst/>
            </a:prstGeom>
            <a:noFill/>
          </p:spPr>
          <p:txBody>
            <a:bodyPr wrap="square" rtlCol="0">
              <a:spAutoFit/>
            </a:bodyPr>
            <a:lstStyle/>
            <a:p>
              <a:r>
                <a:rPr lang="en-US" altLang="zh-CN" sz="3200" b="1">
                  <a:solidFill>
                    <a:schemeClr val="bg1"/>
                  </a:solidFill>
                  <a:latin typeface="+mj-ea"/>
                  <a:ea typeface="+mj-ea"/>
                </a:rPr>
                <a:t>03</a:t>
              </a:r>
              <a:endParaRPr lang="zh-CN" altLang="en-US" sz="3200" b="1">
                <a:solidFill>
                  <a:schemeClr val="bg1"/>
                </a:solidFill>
                <a:latin typeface="+mj-ea"/>
                <a:ea typeface="+mj-ea"/>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90"/>
                                          </p:val>
                                        </p:tav>
                                        <p:tav tm="100000">
                                          <p:val>
                                            <p:fltVal val="0"/>
                                          </p:val>
                                        </p:tav>
                                      </p:tavLst>
                                    </p:anim>
                                    <p:animEffect transition="in" filter="fade">
                                      <p:cBhvr>
                                        <p:cTn id="10" dur="500"/>
                                        <p:tgtEl>
                                          <p:spTgt spid="5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 calcmode="lin" valueType="num">
                                      <p:cBhvr>
                                        <p:cTn id="15" dur="500" fill="hold"/>
                                        <p:tgtEl>
                                          <p:spTgt spid="51"/>
                                        </p:tgtEl>
                                        <p:attrNameLst>
                                          <p:attrName>style.rotation</p:attrName>
                                        </p:attrNameLst>
                                      </p:cBhvr>
                                      <p:tavLst>
                                        <p:tav tm="0">
                                          <p:val>
                                            <p:fltVal val="90"/>
                                          </p:val>
                                        </p:tav>
                                        <p:tav tm="100000">
                                          <p:val>
                                            <p:fltVal val="0"/>
                                          </p:val>
                                        </p:tav>
                                      </p:tavLst>
                                    </p:anim>
                                    <p:animEffect transition="in" filter="fade">
                                      <p:cBhvr>
                                        <p:cTn id="16" dur="500"/>
                                        <p:tgtEl>
                                          <p:spTgt spid="51"/>
                                        </p:tgtEl>
                                      </p:cBhvr>
                                    </p:animEffect>
                                  </p:childTnLst>
                                </p:cTn>
                              </p:par>
                            </p:childTnLst>
                          </p:cTn>
                        </p:par>
                        <p:par>
                          <p:cTn id="17" fill="hold" nodeType="afterGroup">
                            <p:stCondLst>
                              <p:cond delay="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nodeType="afterGroup">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19"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endParaRPr lang="zh-CN" altLang="en-US" sz="2100">
              <a:latin typeface="华文黑体" pitchFamily="2" charset="-122"/>
              <a:ea typeface="华文黑体" pitchFamily="2" charset="-122"/>
              <a:cs typeface="华文黑体" pitchFamily="2" charset="-122"/>
            </a:endParaRPr>
          </a:p>
        </p:txBody>
      </p:sp>
      <p:sp>
        <p:nvSpPr>
          <p:cNvPr id="2" name="矩形 1"/>
          <p:cNvSpPr/>
          <p:nvPr/>
        </p:nvSpPr>
        <p:spPr>
          <a:xfrm>
            <a:off x="596" y="2733768"/>
            <a:ext cx="9142810" cy="2409732"/>
          </a:xfrm>
          <a:prstGeom prst="rect">
            <a:avLst/>
          </a:prstGeom>
          <a:solidFill>
            <a:srgbClr val="173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7" name="组合 6"/>
          <p:cNvGrpSpPr/>
          <p:nvPr/>
        </p:nvGrpSpPr>
        <p:grpSpPr>
          <a:xfrm>
            <a:off x="4896036" y="4268802"/>
            <a:ext cx="486054" cy="486054"/>
            <a:chOff x="5015086" y="4458775"/>
            <a:chExt cx="648072" cy="648072"/>
          </a:xfrm>
          <a:effectLst>
            <a:outerShdw blurRad="50800" dist="38100" dir="2700000" algn="tl" rotWithShape="0">
              <a:prstClr val="black">
                <a:alpha val="40000"/>
              </a:prstClr>
            </a:outerShdw>
          </a:effectLst>
        </p:grpSpPr>
        <p:sp>
          <p:nvSpPr>
            <p:cNvPr id="10" name="圆角矩形 9"/>
            <p:cNvSpPr/>
            <p:nvPr/>
          </p:nvSpPr>
          <p:spPr>
            <a:xfrm>
              <a:off x="5015086" y="4458775"/>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1" name="Freeform 9"/>
            <p:cNvSpPr/>
            <p:nvPr/>
          </p:nvSpPr>
          <p:spPr bwMode="auto">
            <a:xfrm flipH="1">
              <a:off x="5077517" y="4618932"/>
              <a:ext cx="523211" cy="327759"/>
            </a:xfrm>
            <a:custGeom>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sysClr val="windowText" lastClr="000000"/>
                </a:solidFill>
                <a:latin typeface="Calibri" panose="020f0502020204030204"/>
                <a:ea typeface="宋体" panose="02010600030101010101" pitchFamily="2" charset="-122"/>
              </a:endParaRPr>
            </a:p>
          </p:txBody>
        </p:sp>
      </p:grpSp>
      <p:grpSp>
        <p:nvGrpSpPr>
          <p:cNvPr id="8" name="组合 7"/>
          <p:cNvGrpSpPr/>
          <p:nvPr/>
        </p:nvGrpSpPr>
        <p:grpSpPr>
          <a:xfrm>
            <a:off x="4896036" y="3295641"/>
            <a:ext cx="486054" cy="486054"/>
            <a:chOff x="3623667" y="4387744"/>
            <a:chExt cx="648072" cy="648072"/>
          </a:xfrm>
          <a:effectLst>
            <a:outerShdw blurRad="50800" dist="38100" dir="2700000" algn="tl" rotWithShape="0">
              <a:prstClr val="black">
                <a:alpha val="40000"/>
              </a:prstClr>
            </a:outerShdw>
          </a:effectLst>
        </p:grpSpPr>
        <p:sp>
          <p:nvSpPr>
            <p:cNvPr id="15" name="圆角矩形 14"/>
            <p:cNvSpPr/>
            <p:nvPr/>
          </p:nvSpPr>
          <p:spPr>
            <a:xfrm>
              <a:off x="3623667" y="4387744"/>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6" name="Freeform 41"/>
            <p:cNvSpPr>
              <a:spLocks noEditPoints="1"/>
            </p:cNvSpPr>
            <p:nvPr/>
          </p:nvSpPr>
          <p:spPr bwMode="auto">
            <a:xfrm>
              <a:off x="3738218" y="4502295"/>
              <a:ext cx="418970" cy="418970"/>
            </a:xfrm>
            <a:custGeom>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35 w 256"/>
                <a:gd name="T11" fmla="*/ 200 h 256"/>
                <a:gd name="T12" fmla="*/ 119 w 256"/>
                <a:gd name="T13" fmla="*/ 200 h 256"/>
                <a:gd name="T14" fmla="*/ 112 w 256"/>
                <a:gd name="T15" fmla="*/ 192 h 256"/>
                <a:gd name="T16" fmla="*/ 111 w 256"/>
                <a:gd name="T17" fmla="*/ 176 h 256"/>
                <a:gd name="T18" fmla="*/ 119 w 256"/>
                <a:gd name="T19" fmla="*/ 168 h 256"/>
                <a:gd name="T20" fmla="*/ 135 w 256"/>
                <a:gd name="T21" fmla="*/ 168 h 256"/>
                <a:gd name="T22" fmla="*/ 143 w 256"/>
                <a:gd name="T23" fmla="*/ 176 h 256"/>
                <a:gd name="T24" fmla="*/ 144 w 256"/>
                <a:gd name="T25" fmla="*/ 192 h 256"/>
                <a:gd name="T26" fmla="*/ 135 w 256"/>
                <a:gd name="T27" fmla="*/ 200 h 256"/>
                <a:gd name="T28" fmla="*/ 170 w 256"/>
                <a:gd name="T29" fmla="*/ 109 h 256"/>
                <a:gd name="T30" fmla="*/ 154 w 256"/>
                <a:gd name="T31" fmla="*/ 125 h 256"/>
                <a:gd name="T32" fmla="*/ 145 w 256"/>
                <a:gd name="T33" fmla="*/ 132 h 256"/>
                <a:gd name="T34" fmla="*/ 144 w 256"/>
                <a:gd name="T35" fmla="*/ 135 h 256"/>
                <a:gd name="T36" fmla="*/ 143 w 256"/>
                <a:gd name="T37" fmla="*/ 144 h 256"/>
                <a:gd name="T38" fmla="*/ 135 w 256"/>
                <a:gd name="T39" fmla="*/ 152 h 256"/>
                <a:gd name="T40" fmla="*/ 120 w 256"/>
                <a:gd name="T41" fmla="*/ 152 h 256"/>
                <a:gd name="T42" fmla="*/ 112 w 256"/>
                <a:gd name="T43" fmla="*/ 144 h 256"/>
                <a:gd name="T44" fmla="*/ 112 w 256"/>
                <a:gd name="T45" fmla="*/ 140 h 256"/>
                <a:gd name="T46" fmla="*/ 115 w 256"/>
                <a:gd name="T47" fmla="*/ 124 h 256"/>
                <a:gd name="T48" fmla="*/ 123 w 256"/>
                <a:gd name="T49" fmla="*/ 113 h 256"/>
                <a:gd name="T50" fmla="*/ 134 w 256"/>
                <a:gd name="T51" fmla="*/ 104 h 256"/>
                <a:gd name="T52" fmla="*/ 143 w 256"/>
                <a:gd name="T53" fmla="*/ 96 h 256"/>
                <a:gd name="T54" fmla="*/ 144 w 256"/>
                <a:gd name="T55" fmla="*/ 93 h 256"/>
                <a:gd name="T56" fmla="*/ 140 w 256"/>
                <a:gd name="T57" fmla="*/ 86 h 256"/>
                <a:gd name="T58" fmla="*/ 128 w 256"/>
                <a:gd name="T59" fmla="*/ 83 h 256"/>
                <a:gd name="T60" fmla="*/ 117 w 256"/>
                <a:gd name="T61" fmla="*/ 86 h 256"/>
                <a:gd name="T62" fmla="*/ 111 w 256"/>
                <a:gd name="T63" fmla="*/ 97 h 256"/>
                <a:gd name="T64" fmla="*/ 103 w 256"/>
                <a:gd name="T65" fmla="*/ 104 h 256"/>
                <a:gd name="T66" fmla="*/ 103 w 256"/>
                <a:gd name="T67" fmla="*/ 104 h 256"/>
                <a:gd name="T68" fmla="*/ 87 w 256"/>
                <a:gd name="T69" fmla="*/ 102 h 256"/>
                <a:gd name="T70" fmla="*/ 81 w 256"/>
                <a:gd name="T71" fmla="*/ 99 h 256"/>
                <a:gd name="T72" fmla="*/ 80 w 256"/>
                <a:gd name="T73" fmla="*/ 93 h 256"/>
                <a:gd name="T74" fmla="*/ 95 w 256"/>
                <a:gd name="T75" fmla="*/ 66 h 256"/>
                <a:gd name="T76" fmla="*/ 128 w 256"/>
                <a:gd name="T77" fmla="*/ 56 h 256"/>
                <a:gd name="T78" fmla="*/ 162 w 256"/>
                <a:gd name="T79" fmla="*/ 66 h 256"/>
                <a:gd name="T80" fmla="*/ 176 w 256"/>
                <a:gd name="T81" fmla="*/ 92 h 256"/>
                <a:gd name="T82" fmla="*/ 170 w 256"/>
                <a:gd name="T83" fmla="*/ 109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35" y="200"/>
                  </a:moveTo>
                  <a:cubicBezTo>
                    <a:pt x="119" y="200"/>
                    <a:pt x="119" y="200"/>
                    <a:pt x="119" y="200"/>
                  </a:cubicBezTo>
                  <a:cubicBezTo>
                    <a:pt x="115" y="200"/>
                    <a:pt x="112" y="196"/>
                    <a:pt x="112" y="192"/>
                  </a:cubicBezTo>
                  <a:cubicBezTo>
                    <a:pt x="111" y="176"/>
                    <a:pt x="111" y="176"/>
                    <a:pt x="111" y="176"/>
                  </a:cubicBezTo>
                  <a:cubicBezTo>
                    <a:pt x="111" y="171"/>
                    <a:pt x="115" y="168"/>
                    <a:pt x="119" y="168"/>
                  </a:cubicBezTo>
                  <a:cubicBezTo>
                    <a:pt x="135" y="168"/>
                    <a:pt x="135" y="168"/>
                    <a:pt x="135" y="168"/>
                  </a:cubicBezTo>
                  <a:cubicBezTo>
                    <a:pt x="140" y="168"/>
                    <a:pt x="143" y="172"/>
                    <a:pt x="143" y="176"/>
                  </a:cubicBezTo>
                  <a:cubicBezTo>
                    <a:pt x="144" y="192"/>
                    <a:pt x="144" y="192"/>
                    <a:pt x="144" y="192"/>
                  </a:cubicBezTo>
                  <a:cubicBezTo>
                    <a:pt x="144" y="196"/>
                    <a:pt x="140" y="200"/>
                    <a:pt x="135" y="200"/>
                  </a:cubicBezTo>
                  <a:close/>
                  <a:moveTo>
                    <a:pt x="170" y="109"/>
                  </a:moveTo>
                  <a:cubicBezTo>
                    <a:pt x="167" y="114"/>
                    <a:pt x="162" y="119"/>
                    <a:pt x="154" y="125"/>
                  </a:cubicBezTo>
                  <a:cubicBezTo>
                    <a:pt x="148" y="130"/>
                    <a:pt x="146" y="132"/>
                    <a:pt x="145" y="132"/>
                  </a:cubicBezTo>
                  <a:cubicBezTo>
                    <a:pt x="145" y="133"/>
                    <a:pt x="144" y="134"/>
                    <a:pt x="144" y="135"/>
                  </a:cubicBezTo>
                  <a:cubicBezTo>
                    <a:pt x="143" y="136"/>
                    <a:pt x="143" y="138"/>
                    <a:pt x="143" y="144"/>
                  </a:cubicBezTo>
                  <a:cubicBezTo>
                    <a:pt x="143" y="149"/>
                    <a:pt x="139" y="152"/>
                    <a:pt x="135" y="152"/>
                  </a:cubicBezTo>
                  <a:cubicBezTo>
                    <a:pt x="120" y="152"/>
                    <a:pt x="120" y="152"/>
                    <a:pt x="120" y="152"/>
                  </a:cubicBezTo>
                  <a:cubicBezTo>
                    <a:pt x="116" y="152"/>
                    <a:pt x="112" y="149"/>
                    <a:pt x="112" y="144"/>
                  </a:cubicBezTo>
                  <a:cubicBezTo>
                    <a:pt x="112" y="140"/>
                    <a:pt x="112" y="140"/>
                    <a:pt x="112" y="140"/>
                  </a:cubicBezTo>
                  <a:cubicBezTo>
                    <a:pt x="112" y="134"/>
                    <a:pt x="113" y="129"/>
                    <a:pt x="115" y="124"/>
                  </a:cubicBezTo>
                  <a:cubicBezTo>
                    <a:pt x="117" y="120"/>
                    <a:pt x="119" y="117"/>
                    <a:pt x="123" y="113"/>
                  </a:cubicBezTo>
                  <a:cubicBezTo>
                    <a:pt x="125" y="111"/>
                    <a:pt x="129" y="108"/>
                    <a:pt x="134" y="104"/>
                  </a:cubicBezTo>
                  <a:cubicBezTo>
                    <a:pt x="141" y="99"/>
                    <a:pt x="142" y="97"/>
                    <a:pt x="143" y="96"/>
                  </a:cubicBezTo>
                  <a:cubicBezTo>
                    <a:pt x="144" y="95"/>
                    <a:pt x="144" y="94"/>
                    <a:pt x="144" y="93"/>
                  </a:cubicBezTo>
                  <a:cubicBezTo>
                    <a:pt x="144" y="92"/>
                    <a:pt x="143" y="89"/>
                    <a:pt x="140" y="86"/>
                  </a:cubicBezTo>
                  <a:cubicBezTo>
                    <a:pt x="137" y="84"/>
                    <a:pt x="132" y="83"/>
                    <a:pt x="128" y="83"/>
                  </a:cubicBezTo>
                  <a:cubicBezTo>
                    <a:pt x="124" y="83"/>
                    <a:pt x="120" y="84"/>
                    <a:pt x="117" y="86"/>
                  </a:cubicBezTo>
                  <a:cubicBezTo>
                    <a:pt x="114" y="88"/>
                    <a:pt x="112" y="92"/>
                    <a:pt x="111" y="97"/>
                  </a:cubicBezTo>
                  <a:cubicBezTo>
                    <a:pt x="111" y="101"/>
                    <a:pt x="107" y="104"/>
                    <a:pt x="103" y="104"/>
                  </a:cubicBezTo>
                  <a:cubicBezTo>
                    <a:pt x="103" y="104"/>
                    <a:pt x="103" y="104"/>
                    <a:pt x="103" y="104"/>
                  </a:cubicBezTo>
                  <a:cubicBezTo>
                    <a:pt x="87" y="102"/>
                    <a:pt x="87" y="102"/>
                    <a:pt x="87" y="102"/>
                  </a:cubicBezTo>
                  <a:cubicBezTo>
                    <a:pt x="85" y="102"/>
                    <a:pt x="83" y="101"/>
                    <a:pt x="81" y="99"/>
                  </a:cubicBezTo>
                  <a:cubicBezTo>
                    <a:pt x="80" y="97"/>
                    <a:pt x="79" y="95"/>
                    <a:pt x="80" y="93"/>
                  </a:cubicBezTo>
                  <a:cubicBezTo>
                    <a:pt x="82" y="81"/>
                    <a:pt x="87" y="72"/>
                    <a:pt x="95" y="66"/>
                  </a:cubicBezTo>
                  <a:cubicBezTo>
                    <a:pt x="104" y="59"/>
                    <a:pt x="115" y="56"/>
                    <a:pt x="128" y="56"/>
                  </a:cubicBezTo>
                  <a:cubicBezTo>
                    <a:pt x="142" y="56"/>
                    <a:pt x="153" y="60"/>
                    <a:pt x="162" y="66"/>
                  </a:cubicBezTo>
                  <a:cubicBezTo>
                    <a:pt x="171" y="73"/>
                    <a:pt x="176" y="82"/>
                    <a:pt x="176" y="92"/>
                  </a:cubicBezTo>
                  <a:cubicBezTo>
                    <a:pt x="176" y="99"/>
                    <a:pt x="174" y="104"/>
                    <a:pt x="170" y="109"/>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sysClr val="windowText" lastClr="000000"/>
                </a:solidFill>
                <a:latin typeface="Calibri" panose="020f0502020204030204"/>
                <a:ea typeface="宋体" panose="02010600030101010101" pitchFamily="2" charset="-122"/>
              </a:endParaRPr>
            </a:p>
          </p:txBody>
        </p:sp>
      </p:grpSp>
      <p:grpSp>
        <p:nvGrpSpPr>
          <p:cNvPr id="4" name="组合 3"/>
          <p:cNvGrpSpPr/>
          <p:nvPr/>
        </p:nvGrpSpPr>
        <p:grpSpPr>
          <a:xfrm>
            <a:off x="1228960" y="3295641"/>
            <a:ext cx="486054" cy="486054"/>
            <a:chOff x="1065827" y="4321157"/>
            <a:chExt cx="648072" cy="648072"/>
          </a:xfrm>
          <a:effectLst>
            <a:outerShdw blurRad="50800" dist="38100" dir="2700000" algn="tl" rotWithShape="0">
              <a:prstClr val="black">
                <a:alpha val="40000"/>
              </a:prstClr>
            </a:outerShdw>
          </a:effectLst>
        </p:grpSpPr>
        <p:sp>
          <p:nvSpPr>
            <p:cNvPr id="18" name="圆角矩形 17"/>
            <p:cNvSpPr/>
            <p:nvPr/>
          </p:nvSpPr>
          <p:spPr>
            <a:xfrm>
              <a:off x="1065827" y="4321157"/>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9" name="Freeform 45"/>
            <p:cNvSpPr/>
            <p:nvPr/>
          </p:nvSpPr>
          <p:spPr bwMode="auto">
            <a:xfrm flipH="1">
              <a:off x="1180378" y="4435708"/>
              <a:ext cx="418970" cy="418970"/>
            </a:xfrm>
            <a:custGeom>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chemeClr val="bg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grpSp>
        <p:nvGrpSpPr>
          <p:cNvPr id="6" name="组合 5"/>
          <p:cNvGrpSpPr/>
          <p:nvPr/>
        </p:nvGrpSpPr>
        <p:grpSpPr>
          <a:xfrm>
            <a:off x="1228960" y="4268802"/>
            <a:ext cx="486054" cy="486054"/>
            <a:chOff x="2068571" y="4294095"/>
            <a:chExt cx="648072" cy="648072"/>
          </a:xfrm>
          <a:effectLst>
            <a:outerShdw blurRad="50800" dist="38100" dir="2700000" algn="tl" rotWithShape="0">
              <a:prstClr val="black">
                <a:alpha val="40000"/>
              </a:prstClr>
            </a:outerShdw>
          </a:effectLst>
        </p:grpSpPr>
        <p:sp>
          <p:nvSpPr>
            <p:cNvPr id="21" name="圆角矩形 20"/>
            <p:cNvSpPr/>
            <p:nvPr/>
          </p:nvSpPr>
          <p:spPr>
            <a:xfrm>
              <a:off x="2068571" y="4294095"/>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23" name="Freeform 50"/>
            <p:cNvSpPr>
              <a:spLocks noEditPoints="1"/>
            </p:cNvSpPr>
            <p:nvPr/>
          </p:nvSpPr>
          <p:spPr bwMode="auto">
            <a:xfrm flipH="1">
              <a:off x="2190162" y="4453451"/>
              <a:ext cx="411930" cy="329360"/>
            </a:xfrm>
            <a:custGeom>
              <a:gdLst>
                <a:gd name="T0" fmla="*/ 0 w 208"/>
                <a:gd name="T1" fmla="*/ 168 h 184"/>
                <a:gd name="T2" fmla="*/ 16 w 208"/>
                <a:gd name="T3" fmla="*/ 184 h 184"/>
                <a:gd name="T4" fmla="*/ 192 w 208"/>
                <a:gd name="T5" fmla="*/ 184 h 184"/>
                <a:gd name="T6" fmla="*/ 208 w 208"/>
                <a:gd name="T7" fmla="*/ 168 h 184"/>
                <a:gd name="T8" fmla="*/ 208 w 208"/>
                <a:gd name="T9" fmla="*/ 0 h 184"/>
                <a:gd name="T10" fmla="*/ 0 w 208"/>
                <a:gd name="T11" fmla="*/ 0 h 184"/>
                <a:gd name="T12" fmla="*/ 0 w 208"/>
                <a:gd name="T13" fmla="*/ 168 h 184"/>
                <a:gd name="T14" fmla="*/ 160 w 208"/>
                <a:gd name="T15" fmla="*/ 16 h 184"/>
                <a:gd name="T16" fmla="*/ 176 w 208"/>
                <a:gd name="T17" fmla="*/ 16 h 184"/>
                <a:gd name="T18" fmla="*/ 176 w 208"/>
                <a:gd name="T19" fmla="*/ 152 h 184"/>
                <a:gd name="T20" fmla="*/ 160 w 208"/>
                <a:gd name="T21" fmla="*/ 152 h 184"/>
                <a:gd name="T22" fmla="*/ 160 w 208"/>
                <a:gd name="T23" fmla="*/ 16 h 184"/>
                <a:gd name="T24" fmla="*/ 128 w 208"/>
                <a:gd name="T25" fmla="*/ 16 h 184"/>
                <a:gd name="T26" fmla="*/ 144 w 208"/>
                <a:gd name="T27" fmla="*/ 16 h 184"/>
                <a:gd name="T28" fmla="*/ 144 w 208"/>
                <a:gd name="T29" fmla="*/ 152 h 184"/>
                <a:gd name="T30" fmla="*/ 128 w 208"/>
                <a:gd name="T31" fmla="*/ 152 h 184"/>
                <a:gd name="T32" fmla="*/ 128 w 208"/>
                <a:gd name="T33" fmla="*/ 16 h 184"/>
                <a:gd name="T34" fmla="*/ 96 w 208"/>
                <a:gd name="T35" fmla="*/ 16 h 184"/>
                <a:gd name="T36" fmla="*/ 112 w 208"/>
                <a:gd name="T37" fmla="*/ 16 h 184"/>
                <a:gd name="T38" fmla="*/ 112 w 208"/>
                <a:gd name="T39" fmla="*/ 152 h 184"/>
                <a:gd name="T40" fmla="*/ 96 w 208"/>
                <a:gd name="T41" fmla="*/ 152 h 184"/>
                <a:gd name="T42" fmla="*/ 96 w 208"/>
                <a:gd name="T43" fmla="*/ 16 h 184"/>
                <a:gd name="T44" fmla="*/ 64 w 208"/>
                <a:gd name="T45" fmla="*/ 16 h 184"/>
                <a:gd name="T46" fmla="*/ 80 w 208"/>
                <a:gd name="T47" fmla="*/ 16 h 184"/>
                <a:gd name="T48" fmla="*/ 80 w 208"/>
                <a:gd name="T49" fmla="*/ 152 h 184"/>
                <a:gd name="T50" fmla="*/ 64 w 208"/>
                <a:gd name="T51" fmla="*/ 152 h 184"/>
                <a:gd name="T52" fmla="*/ 64 w 208"/>
                <a:gd name="T53" fmla="*/ 16 h 184"/>
                <a:gd name="T54" fmla="*/ 32 w 208"/>
                <a:gd name="T55" fmla="*/ 16 h 184"/>
                <a:gd name="T56" fmla="*/ 48 w 208"/>
                <a:gd name="T57" fmla="*/ 16 h 184"/>
                <a:gd name="T58" fmla="*/ 48 w 208"/>
                <a:gd name="T59" fmla="*/ 152 h 184"/>
                <a:gd name="T60" fmla="*/ 32 w 208"/>
                <a:gd name="T61" fmla="*/ 152 h 184"/>
                <a:gd name="T62" fmla="*/ 32 w 208"/>
                <a:gd name="T63" fmla="*/ 16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84">
                  <a:moveTo>
                    <a:pt x="0" y="168"/>
                  </a:moveTo>
                  <a:cubicBezTo>
                    <a:pt x="0" y="177"/>
                    <a:pt x="7" y="184"/>
                    <a:pt x="16" y="184"/>
                  </a:cubicBezTo>
                  <a:cubicBezTo>
                    <a:pt x="192" y="184"/>
                    <a:pt x="192" y="184"/>
                    <a:pt x="192" y="184"/>
                  </a:cubicBezTo>
                  <a:cubicBezTo>
                    <a:pt x="201" y="184"/>
                    <a:pt x="208" y="177"/>
                    <a:pt x="208" y="168"/>
                  </a:cubicBezTo>
                  <a:cubicBezTo>
                    <a:pt x="208" y="0"/>
                    <a:pt x="208" y="0"/>
                    <a:pt x="208" y="0"/>
                  </a:cubicBezTo>
                  <a:cubicBezTo>
                    <a:pt x="0" y="0"/>
                    <a:pt x="0" y="0"/>
                    <a:pt x="0" y="0"/>
                  </a:cubicBezTo>
                  <a:lnTo>
                    <a:pt x="0" y="168"/>
                  </a:lnTo>
                  <a:close/>
                  <a:moveTo>
                    <a:pt x="160" y="16"/>
                  </a:moveTo>
                  <a:cubicBezTo>
                    <a:pt x="176" y="16"/>
                    <a:pt x="176" y="16"/>
                    <a:pt x="176" y="16"/>
                  </a:cubicBezTo>
                  <a:cubicBezTo>
                    <a:pt x="176" y="152"/>
                    <a:pt x="176" y="152"/>
                    <a:pt x="176" y="152"/>
                  </a:cubicBezTo>
                  <a:cubicBezTo>
                    <a:pt x="160" y="152"/>
                    <a:pt x="160" y="152"/>
                    <a:pt x="160" y="152"/>
                  </a:cubicBezTo>
                  <a:lnTo>
                    <a:pt x="160" y="16"/>
                  </a:lnTo>
                  <a:close/>
                  <a:moveTo>
                    <a:pt x="128" y="16"/>
                  </a:moveTo>
                  <a:cubicBezTo>
                    <a:pt x="144" y="16"/>
                    <a:pt x="144" y="16"/>
                    <a:pt x="144" y="16"/>
                  </a:cubicBezTo>
                  <a:cubicBezTo>
                    <a:pt x="144" y="152"/>
                    <a:pt x="144" y="152"/>
                    <a:pt x="144" y="152"/>
                  </a:cubicBezTo>
                  <a:cubicBezTo>
                    <a:pt x="128" y="152"/>
                    <a:pt x="128" y="152"/>
                    <a:pt x="128" y="152"/>
                  </a:cubicBezTo>
                  <a:lnTo>
                    <a:pt x="128" y="16"/>
                  </a:lnTo>
                  <a:close/>
                  <a:moveTo>
                    <a:pt x="96" y="16"/>
                  </a:moveTo>
                  <a:cubicBezTo>
                    <a:pt x="112" y="16"/>
                    <a:pt x="112" y="16"/>
                    <a:pt x="112" y="16"/>
                  </a:cubicBezTo>
                  <a:cubicBezTo>
                    <a:pt x="112" y="152"/>
                    <a:pt x="112" y="152"/>
                    <a:pt x="112" y="152"/>
                  </a:cubicBezTo>
                  <a:cubicBezTo>
                    <a:pt x="96" y="152"/>
                    <a:pt x="96" y="152"/>
                    <a:pt x="96" y="152"/>
                  </a:cubicBezTo>
                  <a:lnTo>
                    <a:pt x="96" y="16"/>
                  </a:lnTo>
                  <a:close/>
                  <a:moveTo>
                    <a:pt x="64" y="16"/>
                  </a:moveTo>
                  <a:cubicBezTo>
                    <a:pt x="80" y="16"/>
                    <a:pt x="80" y="16"/>
                    <a:pt x="80" y="16"/>
                  </a:cubicBezTo>
                  <a:cubicBezTo>
                    <a:pt x="80" y="152"/>
                    <a:pt x="80" y="152"/>
                    <a:pt x="80" y="152"/>
                  </a:cubicBezTo>
                  <a:cubicBezTo>
                    <a:pt x="64" y="152"/>
                    <a:pt x="64" y="152"/>
                    <a:pt x="64" y="152"/>
                  </a:cubicBezTo>
                  <a:lnTo>
                    <a:pt x="64" y="16"/>
                  </a:lnTo>
                  <a:close/>
                  <a:moveTo>
                    <a:pt x="32" y="16"/>
                  </a:moveTo>
                  <a:cubicBezTo>
                    <a:pt x="48" y="16"/>
                    <a:pt x="48" y="16"/>
                    <a:pt x="48" y="16"/>
                  </a:cubicBezTo>
                  <a:cubicBezTo>
                    <a:pt x="48" y="152"/>
                    <a:pt x="48" y="152"/>
                    <a:pt x="48" y="152"/>
                  </a:cubicBezTo>
                  <a:cubicBezTo>
                    <a:pt x="32" y="152"/>
                    <a:pt x="32" y="152"/>
                    <a:pt x="32" y="152"/>
                  </a:cubicBezTo>
                  <a:lnTo>
                    <a:pt x="32" y="16"/>
                  </a:lnTo>
                  <a:close/>
                </a:path>
              </a:pathLst>
            </a:custGeom>
            <a:solidFill>
              <a:schemeClr val="bg1"/>
            </a:solidFill>
            <a:ln>
              <a:noFill/>
            </a:ln>
          </p:spPr>
          <p:txBody>
            <a:bodyPr vert="horz" wrap="square" lIns="68580" tIns="34290" rIns="68580" bIns="34290" numCol="1" anchor="t" anchorCtr="0" compatLnSpc="1"/>
            <a:lstStyle/>
            <a:p>
              <a:endParaRPr lang="zh-CN" altLang="en-US" sz="1015">
                <a:solidFill>
                  <a:sysClr val="windowText" lastClr="000000"/>
                </a:solidFill>
                <a:latin typeface="Calibri" panose="020f0502020204030204"/>
                <a:ea typeface="宋体" panose="02010600030101010101" pitchFamily="2" charset="-122"/>
              </a:endParaRPr>
            </a:p>
          </p:txBody>
        </p:sp>
      </p:grpSp>
      <p:sp>
        <p:nvSpPr>
          <p:cNvPr id="27" name="TextBox 26"/>
          <p:cNvSpPr txBox="1"/>
          <p:nvPr/>
        </p:nvSpPr>
        <p:spPr>
          <a:xfrm>
            <a:off x="1795715" y="3242688"/>
            <a:ext cx="1463859" cy="323165"/>
          </a:xfrm>
          <a:prstGeom prst="rect">
            <a:avLst/>
          </a:prstGeom>
          <a:noFill/>
        </p:spPr>
        <p:txBody>
          <a:bodyPr wrap="square" rtlCol="0">
            <a:spAutoFit/>
          </a:bodyPr>
          <a:lstStyle/>
          <a:p>
            <a:r>
              <a:rPr lang="zh-CN" altLang="en-US" sz="1500">
                <a:solidFill>
                  <a:schemeClr val="bg1"/>
                </a:solidFill>
                <a:latin typeface="华文黑体" pitchFamily="2" charset="-122"/>
                <a:ea typeface="华文黑体" pitchFamily="2" charset="-122"/>
                <a:cs typeface="华文黑体" pitchFamily="2" charset="-122"/>
              </a:rPr>
              <a:t>单击添加标题</a:t>
            </a:r>
            <a:endParaRPr lang="zh-CN" altLang="en-US" sz="15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8" name="TextBox 27"/>
          <p:cNvSpPr txBox="1"/>
          <p:nvPr/>
        </p:nvSpPr>
        <p:spPr>
          <a:xfrm>
            <a:off x="1813189" y="3532534"/>
            <a:ext cx="2542787" cy="415498"/>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a:t>
            </a:r>
            <a:endParaRPr lang="zh-CN" altLang="en-US" sz="105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9" name="TextBox 28"/>
          <p:cNvSpPr txBox="1"/>
          <p:nvPr/>
        </p:nvSpPr>
        <p:spPr>
          <a:xfrm>
            <a:off x="5508194" y="3242688"/>
            <a:ext cx="1463859" cy="323165"/>
          </a:xfrm>
          <a:prstGeom prst="rect">
            <a:avLst/>
          </a:prstGeom>
          <a:noFill/>
        </p:spPr>
        <p:txBody>
          <a:bodyPr wrap="square" rtlCol="0">
            <a:spAutoFit/>
          </a:bodyPr>
          <a:lstStyle/>
          <a:p>
            <a:r>
              <a:rPr lang="zh-CN" altLang="en-US" sz="1500">
                <a:solidFill>
                  <a:schemeClr val="bg1"/>
                </a:solidFill>
                <a:latin typeface="华文黑体" pitchFamily="2" charset="-122"/>
                <a:ea typeface="华文黑体" pitchFamily="2" charset="-122"/>
                <a:cs typeface="华文黑体" pitchFamily="2" charset="-122"/>
              </a:rPr>
              <a:t>单击添加标题</a:t>
            </a:r>
            <a:endParaRPr lang="zh-CN" altLang="en-US" sz="15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0" name="TextBox 29"/>
          <p:cNvSpPr txBox="1"/>
          <p:nvPr/>
        </p:nvSpPr>
        <p:spPr>
          <a:xfrm>
            <a:off x="5525668" y="3532534"/>
            <a:ext cx="2542787" cy="415498"/>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a:t>
            </a:r>
            <a:endParaRPr lang="zh-CN" altLang="en-US" sz="105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7" name="TextBox 36"/>
          <p:cNvSpPr txBox="1"/>
          <p:nvPr/>
        </p:nvSpPr>
        <p:spPr>
          <a:xfrm>
            <a:off x="1795715" y="4211747"/>
            <a:ext cx="1463859" cy="323165"/>
          </a:xfrm>
          <a:prstGeom prst="rect">
            <a:avLst/>
          </a:prstGeom>
          <a:noFill/>
        </p:spPr>
        <p:txBody>
          <a:bodyPr wrap="square" rtlCol="0">
            <a:spAutoFit/>
          </a:bodyPr>
          <a:lstStyle/>
          <a:p>
            <a:r>
              <a:rPr lang="zh-CN" altLang="en-US" sz="1500">
                <a:solidFill>
                  <a:schemeClr val="bg1"/>
                </a:solidFill>
                <a:latin typeface="华文黑体" pitchFamily="2" charset="-122"/>
                <a:ea typeface="华文黑体" pitchFamily="2" charset="-122"/>
                <a:cs typeface="华文黑体" pitchFamily="2" charset="-122"/>
              </a:rPr>
              <a:t>单击添加标题</a:t>
            </a:r>
            <a:endParaRPr lang="zh-CN" altLang="en-US" sz="15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8" name="TextBox 37"/>
          <p:cNvSpPr txBox="1"/>
          <p:nvPr/>
        </p:nvSpPr>
        <p:spPr>
          <a:xfrm>
            <a:off x="1813189" y="4501593"/>
            <a:ext cx="2542787" cy="415498"/>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a:t>
            </a:r>
            <a:endParaRPr lang="zh-CN" altLang="en-US" sz="105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9" name="TextBox 38"/>
          <p:cNvSpPr txBox="1"/>
          <p:nvPr/>
        </p:nvSpPr>
        <p:spPr>
          <a:xfrm>
            <a:off x="5508194" y="4211747"/>
            <a:ext cx="1463859" cy="323165"/>
          </a:xfrm>
          <a:prstGeom prst="rect">
            <a:avLst/>
          </a:prstGeom>
          <a:noFill/>
        </p:spPr>
        <p:txBody>
          <a:bodyPr wrap="square" rtlCol="0">
            <a:spAutoFit/>
          </a:bodyPr>
          <a:lstStyle/>
          <a:p>
            <a:r>
              <a:rPr lang="zh-CN" altLang="en-US" sz="1500">
                <a:solidFill>
                  <a:schemeClr val="bg1"/>
                </a:solidFill>
                <a:latin typeface="华文黑体" pitchFamily="2" charset="-122"/>
                <a:ea typeface="华文黑体" pitchFamily="2" charset="-122"/>
                <a:cs typeface="华文黑体" pitchFamily="2" charset="-122"/>
              </a:rPr>
              <a:t>单击添加标题</a:t>
            </a:r>
            <a:endParaRPr lang="zh-CN" altLang="en-US" sz="15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0" name="TextBox 39"/>
          <p:cNvSpPr txBox="1"/>
          <p:nvPr/>
        </p:nvSpPr>
        <p:spPr>
          <a:xfrm>
            <a:off x="5525668" y="4501593"/>
            <a:ext cx="2542787" cy="415498"/>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a:t>
            </a:r>
            <a:endParaRPr lang="zh-CN" altLang="en-US" sz="1050">
              <a:solidFill>
                <a:schemeClr val="bg1"/>
              </a:solidFill>
              <a:latin typeface="华文细黑" panose="02010600040101010101" pitchFamily="2" charset="-122"/>
              <a:ea typeface="华文细黑" panose="02010600040101010101" pitchFamily="2" charset="-122"/>
              <a:cs typeface="华文黑体" pitchFamily="2" charset="-122"/>
            </a:endParaRPr>
          </a:p>
        </p:txBody>
      </p:sp>
      <p:pic>
        <p:nvPicPr>
          <p:cNvPr id="6146" name="Picture 2" descr="D:\360data\重要数据\桌面\6bca7b480729fbd7df2fb3bcbd04e067.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8454" y="982161"/>
            <a:ext cx="2813486" cy="1997575"/>
          </a:xfrm>
          <a:prstGeom prst="rect">
            <a:avLst/>
          </a:prstGeom>
          <a:noFill/>
          <a:ln w="12700">
            <a:solidFill>
              <a:srgbClr val="FF781D"/>
            </a:solid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458291" y="1042813"/>
            <a:ext cx="1463859" cy="323165"/>
          </a:xfrm>
          <a:prstGeom prst="rect">
            <a:avLst/>
          </a:prstGeom>
          <a:noFill/>
        </p:spPr>
        <p:txBody>
          <a:bodyPr wrap="square" rtlCol="0">
            <a:spAutoFit/>
          </a:bodyPr>
          <a:lstStyle/>
          <a:p>
            <a:r>
              <a:rPr lang="zh-CN" altLang="en-US" sz="1500">
                <a:solidFill>
                  <a:schemeClr val="bg1"/>
                </a:solidFill>
                <a:latin typeface="华文黑体" pitchFamily="2" charset="-122"/>
                <a:ea typeface="华文黑体" pitchFamily="2" charset="-122"/>
                <a:cs typeface="华文黑体" pitchFamily="2" charset="-122"/>
              </a:rPr>
              <a:t>单击添加标题</a:t>
            </a:r>
            <a:endParaRPr lang="zh-CN" altLang="en-US" sz="15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2" name="TextBox 41"/>
          <p:cNvSpPr txBox="1"/>
          <p:nvPr/>
        </p:nvSpPr>
        <p:spPr>
          <a:xfrm>
            <a:off x="4475766" y="1386666"/>
            <a:ext cx="3498613" cy="1154162"/>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单击添加文本单击添加文本单击添加文本单击添加文本单击添加文本单击添加文本单击添加文本单击添加文本单击添加文本单击添加文本单击添加文本单击</a:t>
            </a:r>
            <a:endParaRPr lang="en-US" altLang="zh-CN" sz="1050">
              <a:solidFill>
                <a:schemeClr val="bg1"/>
              </a:solidFill>
              <a:latin typeface="华文细黑" panose="02010600040101010101" pitchFamily="2" charset="-122"/>
              <a:ea typeface="华文细黑" panose="02010600040101010101" pitchFamily="2" charset="-122"/>
              <a:cs typeface="华文黑体" pitchFamily="2" charset="-122"/>
            </a:endParaRPr>
          </a:p>
          <a:p>
            <a:endParaRPr lang="en-US" altLang="zh-CN" sz="600">
              <a:solidFill>
                <a:schemeClr val="bg1"/>
              </a:solidFill>
              <a:latin typeface="华文细黑" panose="02010600040101010101" pitchFamily="2" charset="-122"/>
              <a:ea typeface="华文细黑" panose="02010600040101010101" pitchFamily="2" charset="-122"/>
              <a:cs typeface="华文黑体" pitchFamily="2" charset="-122"/>
            </a:endParaRPr>
          </a:p>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单击添加文本单击添加文本单击添加文本单击添加文本单击添加文本单击添加文本单击添加文本单击添加文本单击添加文本单击添加文本</a:t>
            </a:r>
            <a:endParaRPr lang="zh-CN" altLang="en-US" sz="1050">
              <a:solidFill>
                <a:schemeClr val="bg1"/>
              </a:solidFill>
              <a:latin typeface="华文细黑" panose="02010600040101010101" pitchFamily="2" charset="-122"/>
              <a:ea typeface="华文细黑" panose="02010600040101010101" pitchFamily="2" charset="-122"/>
              <a:cs typeface="华文黑体"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37"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1000"/>
                                        <p:tgtEl>
                                          <p:spTgt spid="6146"/>
                                        </p:tgtEl>
                                      </p:cBhvr>
                                    </p:animEffect>
                                    <p:anim calcmode="lin" valueType="num">
                                      <p:cBhvr>
                                        <p:cTn id="12" dur="1000" fill="hold"/>
                                        <p:tgtEl>
                                          <p:spTgt spid="6146"/>
                                        </p:tgtEl>
                                        <p:attrNameLst>
                                          <p:attrName>ppt_x</p:attrName>
                                        </p:attrNameLst>
                                      </p:cBhvr>
                                      <p:tavLst>
                                        <p:tav tm="0">
                                          <p:val>
                                            <p:strVal val="#ppt_x"/>
                                          </p:val>
                                        </p:tav>
                                        <p:tav tm="100000">
                                          <p:val>
                                            <p:strVal val="#ppt_x"/>
                                          </p:val>
                                        </p:tav>
                                      </p:tavLst>
                                    </p:anim>
                                    <p:anim calcmode="lin" valueType="num">
                                      <p:cBhvr>
                                        <p:cTn id="13" dur="900" decel="100000" fill="hold"/>
                                        <p:tgtEl>
                                          <p:spTgt spid="614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par>
                                <p:cTn id="15" presetID="22" presetClass="entr" presetSubtype="8" fill="hold" grpId="0" nodeType="withEffect">
                                  <p:stCondLst>
                                    <p:cond delay="100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par>
                                <p:cTn id="18" presetID="22" presetClass="entr" presetSubtype="8" fill="hold" grpId="0" nodeType="withEffect">
                                  <p:stCondLst>
                                    <p:cond delay="100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par>
                                <p:cTn id="21" presetID="2" presetClass="entr" presetSubtype="4" fill="hold" nodeType="withEffect">
                                  <p:stCondLst>
                                    <p:cond delay="13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3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3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3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30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130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30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130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130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30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30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30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ppt_x"/>
                                          </p:val>
                                        </p:tav>
                                        <p:tav tm="100000">
                                          <p:val>
                                            <p:strVal val="#ppt_x"/>
                                          </p:val>
                                        </p:tav>
                                      </p:tavLst>
                                    </p:anim>
                                    <p:anim calcmode="lin" valueType="num">
                                      <p:cBhvr additive="base">
                                        <p:cTn id="6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8" grpId="0"/>
      <p:bldP spid="29" grpId="0"/>
      <p:bldP spid="30" grpId="0"/>
      <p:bldP spid="37" grpId="0"/>
      <p:bldP spid="38" grpId="0"/>
      <p:bldP spid="39" grpId="0"/>
      <p:bldP spid="40" grpId="0"/>
      <p:bldP spid="41" grpId="0"/>
      <p:bldP spid="42"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endParaRPr lang="zh-CN" altLang="en-US" sz="2100">
              <a:latin typeface="华文黑体" pitchFamily="2" charset="-122"/>
              <a:ea typeface="华文黑体" pitchFamily="2" charset="-122"/>
              <a:cs typeface="华文黑体" pitchFamily="2" charset="-122"/>
            </a:endParaRPr>
          </a:p>
        </p:txBody>
      </p:sp>
      <p:sp>
        <p:nvSpPr>
          <p:cNvPr id="9" name="矩形 8"/>
          <p:cNvSpPr/>
          <p:nvPr/>
        </p:nvSpPr>
        <p:spPr>
          <a:xfrm>
            <a:off x="1277634" y="1437624"/>
            <a:ext cx="2908489" cy="298245"/>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a:latin typeface="华文细黑" panose="02010600040101010101" pitchFamily="2" charset="-122"/>
                <a:ea typeface="华文细黑" panose="02010600040101010101" pitchFamily="2" charset="-122"/>
                <a:cs typeface="华文黑体" pitchFamily="2" charset="-122"/>
              </a:rPr>
              <a:t>  点击添加标题</a:t>
            </a:r>
            <a:endParaRPr lang="zh-CN" altLang="en-US" sz="1500">
              <a:latin typeface="华文细黑" panose="02010600040101010101" pitchFamily="2" charset="-122"/>
              <a:ea typeface="华文细黑" panose="02010600040101010101" pitchFamily="2" charset="-122"/>
              <a:cs typeface="华文黑体" pitchFamily="2" charset="-122"/>
            </a:endParaRPr>
          </a:p>
        </p:txBody>
      </p:sp>
      <p:sp>
        <p:nvSpPr>
          <p:cNvPr id="2" name="矩形 1"/>
          <p:cNvSpPr/>
          <p:nvPr/>
        </p:nvSpPr>
        <p:spPr>
          <a:xfrm>
            <a:off x="1277634" y="1799992"/>
            <a:ext cx="2646878" cy="276999"/>
          </a:xfrm>
          <a:prstGeom prst="rect">
            <a:avLst/>
          </a:prstGeom>
        </p:spPr>
        <p:txBody>
          <a:bodyPr wrap="none">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a:t>
            </a:r>
            <a:endParaRPr lang="zh-CN" altLang="en-US" sz="1200"/>
          </a:p>
        </p:txBody>
      </p:sp>
      <p:sp>
        <p:nvSpPr>
          <p:cNvPr id="3" name="椭圆 2"/>
          <p:cNvSpPr/>
          <p:nvPr/>
        </p:nvSpPr>
        <p:spPr>
          <a:xfrm>
            <a:off x="5057991" y="1476756"/>
            <a:ext cx="1728319" cy="172831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16"/>
          <p:cNvSpPr/>
          <p:nvPr/>
        </p:nvSpPr>
        <p:spPr>
          <a:xfrm>
            <a:off x="6344662" y="1517421"/>
            <a:ext cx="2289487" cy="2289487"/>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p:nvSpPr>
        <p:spPr>
          <a:xfrm>
            <a:off x="5572532" y="2517618"/>
            <a:ext cx="1728319" cy="172831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p:nvSpPr>
        <p:spPr>
          <a:xfrm>
            <a:off x="6344661" y="1879790"/>
            <a:ext cx="441648" cy="1169165"/>
          </a:xfrm>
          <a:custGeom>
            <a:rect l="l" t="t" r="r" b="b"/>
            <a:pathLst>
              <a:path w="588864" h="1558887">
                <a:moveTo>
                  <a:pt x="411656" y="0"/>
                </a:moveTo>
                <a:cubicBezTo>
                  <a:pt x="524298" y="176821"/>
                  <a:pt x="588864" y="386869"/>
                  <a:pt x="588864" y="611998"/>
                </a:cubicBezTo>
                <a:cubicBezTo>
                  <a:pt x="588864" y="1004605"/>
                  <a:pt x="392502" y="1351348"/>
                  <a:pt x="92291" y="1558887"/>
                </a:cubicBezTo>
                <a:cubicBezTo>
                  <a:pt x="31956" y="1397444"/>
                  <a:pt x="0" y="1222619"/>
                  <a:pt x="0" y="1040331"/>
                </a:cubicBezTo>
                <a:cubicBezTo>
                  <a:pt x="0" y="637777"/>
                  <a:pt x="155840" y="271621"/>
                  <a:pt x="411656" y="0"/>
                </a:cubicBezTo>
                <a:close/>
              </a:path>
            </a:pathLst>
          </a:custGeom>
          <a:solidFill>
            <a:srgbClr val="FF781D"/>
          </a:solidFill>
          <a:ln w="6350">
            <a:solidFill>
              <a:schemeClr val="bg1"/>
            </a:solidFill>
            <a:prstDash val="solid"/>
            <a:round/>
          </a:ln>
        </p:spPr>
        <p:txBody>
          <a:bodyPr/>
          <a:lstStyle/>
          <a:p>
            <a:endParaRPr lang="zh-CN" altLang="en-US" sz="1015"/>
          </a:p>
        </p:txBody>
      </p:sp>
      <p:sp>
        <p:nvSpPr>
          <p:cNvPr id="21" name="椭圆 20"/>
          <p:cNvSpPr/>
          <p:nvPr/>
        </p:nvSpPr>
        <p:spPr>
          <a:xfrm>
            <a:off x="5607498" y="2517617"/>
            <a:ext cx="1146292" cy="687458"/>
          </a:xfrm>
          <a:custGeom>
            <a:rect l="l" t="t" r="r" b="b"/>
            <a:pathLst>
              <a:path w="1528389" h="916610">
                <a:moveTo>
                  <a:pt x="1107222" y="0"/>
                </a:moveTo>
                <a:cubicBezTo>
                  <a:pt x="1256013" y="0"/>
                  <a:pt x="1398216" y="28203"/>
                  <a:pt x="1528389" y="80545"/>
                </a:cubicBezTo>
                <a:cubicBezTo>
                  <a:pt x="1391880" y="563324"/>
                  <a:pt x="947781" y="916610"/>
                  <a:pt x="421167" y="916610"/>
                </a:cubicBezTo>
                <a:cubicBezTo>
                  <a:pt x="272376" y="916610"/>
                  <a:pt x="130173" y="888407"/>
                  <a:pt x="0" y="836065"/>
                </a:cubicBezTo>
                <a:cubicBezTo>
                  <a:pt x="136509" y="353286"/>
                  <a:pt x="580608" y="0"/>
                  <a:pt x="1107222" y="0"/>
                </a:cubicBezTo>
                <a:close/>
              </a:path>
            </a:pathLst>
          </a:custGeom>
          <a:solidFill>
            <a:srgbClr val="FF781D"/>
          </a:solidFill>
          <a:ln w="6350">
            <a:solidFill>
              <a:schemeClr val="bg1"/>
            </a:solidFill>
            <a:prstDash val="solid"/>
            <a:round/>
          </a:ln>
        </p:spPr>
        <p:txBody>
          <a:bodyPr/>
          <a:lstStyle/>
          <a:p>
            <a:endParaRPr lang="zh-CN" altLang="en-US" sz="1015"/>
          </a:p>
        </p:txBody>
      </p:sp>
      <p:sp>
        <p:nvSpPr>
          <p:cNvPr id="24" name="椭圆 23"/>
          <p:cNvSpPr/>
          <p:nvPr/>
        </p:nvSpPr>
        <p:spPr>
          <a:xfrm>
            <a:off x="6345257" y="2520070"/>
            <a:ext cx="956189" cy="1252922"/>
          </a:xfrm>
          <a:custGeom>
            <a:rect l="l" t="t" r="r" b="b"/>
            <a:pathLst>
              <a:path w="1274919" h="1670562">
                <a:moveTo>
                  <a:pt x="122706" y="0"/>
                </a:moveTo>
                <a:cubicBezTo>
                  <a:pt x="759056" y="0"/>
                  <a:pt x="1274919" y="515863"/>
                  <a:pt x="1274919" y="1152213"/>
                </a:cubicBezTo>
                <a:cubicBezTo>
                  <a:pt x="1274919" y="1338862"/>
                  <a:pt x="1230539" y="1515144"/>
                  <a:pt x="1150722" y="1670562"/>
                </a:cubicBezTo>
                <a:cubicBezTo>
                  <a:pt x="489149" y="1504867"/>
                  <a:pt x="0" y="905922"/>
                  <a:pt x="0" y="192730"/>
                </a:cubicBezTo>
                <a:cubicBezTo>
                  <a:pt x="0" y="129311"/>
                  <a:pt x="3868" y="66795"/>
                  <a:pt x="12629" y="5559"/>
                </a:cubicBezTo>
                <a:cubicBezTo>
                  <a:pt x="48836" y="1757"/>
                  <a:pt x="85566" y="0"/>
                  <a:pt x="122706" y="0"/>
                </a:cubicBezTo>
                <a:close/>
              </a:path>
            </a:pathLst>
          </a:custGeom>
          <a:solidFill>
            <a:srgbClr val="FF781D"/>
          </a:solidFill>
          <a:ln w="6350">
            <a:solidFill>
              <a:schemeClr val="bg1"/>
            </a:solidFill>
            <a:prstDash val="solid"/>
            <a:round/>
          </a:ln>
        </p:spPr>
        <p:txBody>
          <a:bodyPr/>
          <a:lstStyle/>
          <a:p>
            <a:endParaRPr lang="zh-CN" altLang="en-US" sz="1015"/>
          </a:p>
        </p:txBody>
      </p:sp>
      <p:sp>
        <p:nvSpPr>
          <p:cNvPr id="30" name="椭圆 18"/>
          <p:cNvSpPr/>
          <p:nvPr/>
        </p:nvSpPr>
        <p:spPr>
          <a:xfrm>
            <a:off x="6345635" y="2518284"/>
            <a:ext cx="405692" cy="528885"/>
          </a:xfrm>
          <a:custGeom>
            <a:rect l="l" t="t" r="r" b="b"/>
            <a:pathLst>
              <a:path w="540923" h="705180">
                <a:moveTo>
                  <a:pt x="122706" y="0"/>
                </a:moveTo>
                <a:cubicBezTo>
                  <a:pt x="270386" y="0"/>
                  <a:pt x="411576" y="27783"/>
                  <a:pt x="540923" y="79465"/>
                </a:cubicBezTo>
                <a:lnTo>
                  <a:pt x="523043" y="135306"/>
                </a:lnTo>
                <a:lnTo>
                  <a:pt x="498733" y="200413"/>
                </a:lnTo>
                <a:lnTo>
                  <a:pt x="456612" y="291907"/>
                </a:lnTo>
                <a:lnTo>
                  <a:pt x="437723" y="324937"/>
                </a:lnTo>
                <a:cubicBezTo>
                  <a:pt x="376133" y="436177"/>
                  <a:pt x="295593" y="535331"/>
                  <a:pt x="201017" y="619033"/>
                </a:cubicBezTo>
                <a:lnTo>
                  <a:pt x="197459" y="622238"/>
                </a:lnTo>
                <a:cubicBezTo>
                  <a:pt x="163880" y="651940"/>
                  <a:pt x="128477" y="679616"/>
                  <a:pt x="91497" y="705180"/>
                </a:cubicBezTo>
                <a:cubicBezTo>
                  <a:pt x="48879" y="591143"/>
                  <a:pt x="20420" y="470429"/>
                  <a:pt x="8234" y="345035"/>
                </a:cubicBezTo>
                <a:cubicBezTo>
                  <a:pt x="2544" y="294988"/>
                  <a:pt x="0" y="244156"/>
                  <a:pt x="0" y="192730"/>
                </a:cubicBezTo>
                <a:cubicBezTo>
                  <a:pt x="0" y="129311"/>
                  <a:pt x="3868" y="66795"/>
                  <a:pt x="12629" y="5559"/>
                </a:cubicBezTo>
                <a:cubicBezTo>
                  <a:pt x="48836" y="1757"/>
                  <a:pt x="85566" y="0"/>
                  <a:pt x="122706" y="0"/>
                </a:cubicBezTo>
                <a:close/>
              </a:path>
            </a:pathLst>
          </a:custGeom>
          <a:solidFill>
            <a:srgbClr val="47A7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latin typeface="华文细黑" panose="02010600040101010101" pitchFamily="2" charset="-122"/>
              <a:ea typeface="华文细黑" panose="02010600040101010101" pitchFamily="2" charset="-122"/>
              <a:cs typeface="华文黑体" pitchFamily="2" charset="-122"/>
            </a:endParaRPr>
          </a:p>
        </p:txBody>
      </p:sp>
      <p:sp>
        <p:nvSpPr>
          <p:cNvPr id="41" name="矩形 40"/>
          <p:cNvSpPr/>
          <p:nvPr/>
        </p:nvSpPr>
        <p:spPr>
          <a:xfrm>
            <a:off x="1277634" y="2144524"/>
            <a:ext cx="2908489" cy="298245"/>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a:latin typeface="华文细黑" panose="02010600040101010101" pitchFamily="2" charset="-122"/>
                <a:ea typeface="华文细黑" panose="02010600040101010101" pitchFamily="2" charset="-122"/>
                <a:cs typeface="华文黑体" pitchFamily="2" charset="-122"/>
              </a:rPr>
              <a:t>  点击添加标题</a:t>
            </a:r>
            <a:endParaRPr lang="zh-CN" altLang="en-US" sz="1500">
              <a:latin typeface="华文细黑" panose="02010600040101010101" pitchFamily="2" charset="-122"/>
              <a:ea typeface="华文细黑" panose="02010600040101010101" pitchFamily="2" charset="-122"/>
              <a:cs typeface="华文黑体" pitchFamily="2" charset="-122"/>
            </a:endParaRPr>
          </a:p>
        </p:txBody>
      </p:sp>
      <p:sp>
        <p:nvSpPr>
          <p:cNvPr id="42" name="矩形 41"/>
          <p:cNvSpPr/>
          <p:nvPr/>
        </p:nvSpPr>
        <p:spPr>
          <a:xfrm>
            <a:off x="1277634" y="2506892"/>
            <a:ext cx="2646878" cy="276999"/>
          </a:xfrm>
          <a:prstGeom prst="rect">
            <a:avLst/>
          </a:prstGeom>
        </p:spPr>
        <p:txBody>
          <a:bodyPr wrap="none">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a:t>
            </a:r>
            <a:endParaRPr lang="zh-CN" altLang="en-US" sz="1200"/>
          </a:p>
        </p:txBody>
      </p:sp>
      <p:sp>
        <p:nvSpPr>
          <p:cNvPr id="43" name="矩形 42"/>
          <p:cNvSpPr/>
          <p:nvPr/>
        </p:nvSpPr>
        <p:spPr>
          <a:xfrm>
            <a:off x="1277634" y="2917610"/>
            <a:ext cx="2908489" cy="298245"/>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a:latin typeface="华文细黑" panose="02010600040101010101" pitchFamily="2" charset="-122"/>
                <a:ea typeface="华文细黑" panose="02010600040101010101" pitchFamily="2" charset="-122"/>
                <a:cs typeface="华文黑体" pitchFamily="2" charset="-122"/>
              </a:rPr>
              <a:t>  点击添加标题</a:t>
            </a:r>
            <a:endParaRPr lang="zh-CN" altLang="en-US" sz="1500">
              <a:latin typeface="华文细黑" panose="02010600040101010101" pitchFamily="2" charset="-122"/>
              <a:ea typeface="华文细黑" panose="02010600040101010101" pitchFamily="2" charset="-122"/>
              <a:cs typeface="华文黑体" pitchFamily="2" charset="-122"/>
            </a:endParaRPr>
          </a:p>
        </p:txBody>
      </p:sp>
      <p:sp>
        <p:nvSpPr>
          <p:cNvPr id="44" name="矩形 43"/>
          <p:cNvSpPr/>
          <p:nvPr/>
        </p:nvSpPr>
        <p:spPr>
          <a:xfrm>
            <a:off x="1277634" y="3279979"/>
            <a:ext cx="2646878" cy="276999"/>
          </a:xfrm>
          <a:prstGeom prst="rect">
            <a:avLst/>
          </a:prstGeom>
        </p:spPr>
        <p:txBody>
          <a:bodyPr wrap="none">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a:t>
            </a:r>
            <a:endParaRPr lang="zh-CN" altLang="en-US" sz="1200"/>
          </a:p>
        </p:txBody>
      </p:sp>
      <p:sp>
        <p:nvSpPr>
          <p:cNvPr id="45" name="矩形 44"/>
          <p:cNvSpPr/>
          <p:nvPr/>
        </p:nvSpPr>
        <p:spPr>
          <a:xfrm>
            <a:off x="1277634" y="3693194"/>
            <a:ext cx="2908489" cy="298245"/>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a:latin typeface="华文细黑" panose="02010600040101010101" pitchFamily="2" charset="-122"/>
                <a:ea typeface="华文细黑" panose="02010600040101010101" pitchFamily="2" charset="-122"/>
                <a:cs typeface="华文黑体" pitchFamily="2" charset="-122"/>
              </a:rPr>
              <a:t>  点击添加标题</a:t>
            </a:r>
            <a:endParaRPr lang="zh-CN" altLang="en-US" sz="1500">
              <a:latin typeface="华文细黑" panose="02010600040101010101" pitchFamily="2" charset="-122"/>
              <a:ea typeface="华文细黑" panose="02010600040101010101" pitchFamily="2" charset="-122"/>
              <a:cs typeface="华文黑体" pitchFamily="2" charset="-122"/>
            </a:endParaRPr>
          </a:p>
        </p:txBody>
      </p:sp>
      <p:sp>
        <p:nvSpPr>
          <p:cNvPr id="46" name="矩形 45"/>
          <p:cNvSpPr/>
          <p:nvPr/>
        </p:nvSpPr>
        <p:spPr>
          <a:xfrm>
            <a:off x="1277634" y="4055562"/>
            <a:ext cx="2646878" cy="276999"/>
          </a:xfrm>
          <a:prstGeom prst="rect">
            <a:avLst/>
          </a:prstGeom>
        </p:spPr>
        <p:txBody>
          <a:bodyPr wrap="none">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a:t>
            </a:r>
            <a:endParaRPr lang="zh-CN" altLang="en-US" sz="1200"/>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26" presetClass="emph" presetSubtype="0" repeatCount="2000" fill="hold" grpId="1" nodeType="withEffect">
                                  <p:stCondLst>
                                    <p:cond delay="1500"/>
                                  </p:stCondLst>
                                  <p:childTnLst>
                                    <p:animEffect transition="out" filter="fade">
                                      <p:cBhvr>
                                        <p:cTn id="27" dur="500" tmFilter="0, 0; .2, .5; .8, .5; 1, 0"/>
                                        <p:tgtEl>
                                          <p:spTgt spid="19"/>
                                        </p:tgtEl>
                                      </p:cBhvr>
                                    </p:animEffect>
                                    <p:animScale>
                                      <p:cBhvr>
                                        <p:cTn id="28" dur="250" autoRev="1" fill="hold"/>
                                        <p:tgtEl>
                                          <p:spTgt spid="19"/>
                                        </p:tgtEl>
                                      </p:cBhvr>
                                      <p:by x="105000" y="105000"/>
                                    </p:animScale>
                                  </p:childTnLst>
                                </p:cTn>
                              </p:par>
                              <p:par>
                                <p:cTn id="29" presetID="10" presetClass="entr" presetSubtype="0" fill="hold" grpId="0" nodeType="withEffect">
                                  <p:stCondLst>
                                    <p:cond delay="20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26" presetClass="emph" presetSubtype="0" repeatCount="2000" fill="hold" grpId="1" nodeType="withEffect">
                                  <p:stCondLst>
                                    <p:cond delay="2500"/>
                                  </p:stCondLst>
                                  <p:childTnLst>
                                    <p:animEffect transition="out" filter="fade">
                                      <p:cBhvr>
                                        <p:cTn id="33" dur="500" tmFilter="0, 0; .2, .5; .8, .5; 1, 0"/>
                                        <p:tgtEl>
                                          <p:spTgt spid="21"/>
                                        </p:tgtEl>
                                      </p:cBhvr>
                                    </p:animEffect>
                                    <p:animScale>
                                      <p:cBhvr>
                                        <p:cTn id="34" dur="250" autoRev="1" fill="hold"/>
                                        <p:tgtEl>
                                          <p:spTgt spid="21"/>
                                        </p:tgtEl>
                                      </p:cBhvr>
                                      <p:by x="105000" y="105000"/>
                                    </p:animScale>
                                  </p:childTnLst>
                                </p:cTn>
                              </p:par>
                              <p:par>
                                <p:cTn id="35" presetID="10" presetClass="entr" presetSubtype="0" fill="hold" grpId="0" nodeType="withEffect">
                                  <p:stCondLst>
                                    <p:cond delay="30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26" presetClass="emph" presetSubtype="0" repeatCount="2000" fill="hold" grpId="1" nodeType="withEffect">
                                  <p:stCondLst>
                                    <p:cond delay="350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par>
                                <p:cTn id="41" presetID="10" presetClass="entr" presetSubtype="0" fill="hold" grpId="0" nodeType="withEffect">
                                  <p:stCondLst>
                                    <p:cond delay="400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26" presetClass="emph" presetSubtype="0" fill="hold" grpId="1" nodeType="withEffect">
                                  <p:stCondLst>
                                    <p:cond delay="4500"/>
                                  </p:stCondLst>
                                  <p:childTnLst>
                                    <p:animEffect transition="out" filter="fade">
                                      <p:cBhvr>
                                        <p:cTn id="45" dur="500" tmFilter="0, 0; .2, .5; .8, .5; 1, 0"/>
                                        <p:tgtEl>
                                          <p:spTgt spid="30"/>
                                        </p:tgtEl>
                                      </p:cBhvr>
                                    </p:animEffect>
                                    <p:animScale>
                                      <p:cBhvr>
                                        <p:cTn id="46" dur="250" autoRev="1" fill="hold"/>
                                        <p:tgtEl>
                                          <p:spTgt spid="30"/>
                                        </p:tgtEl>
                                      </p:cBhvr>
                                      <p:by x="105000" y="105000"/>
                                    </p:animScale>
                                  </p:childTnLst>
                                </p:cTn>
                              </p:par>
                              <p:par>
                                <p:cTn id="47" presetID="14" presetClass="entr" presetSubtype="10" fill="hold" grpId="0" nodeType="withEffect">
                                  <p:stCondLst>
                                    <p:cond delay="1000"/>
                                  </p:stCondLst>
                                  <p:childTnLst>
                                    <p:set>
                                      <p:cBhvr>
                                        <p:cTn id="48" dur="1" fill="hold">
                                          <p:stCondLst>
                                            <p:cond delay="0"/>
                                          </p:stCondLst>
                                        </p:cTn>
                                        <p:tgtEl>
                                          <p:spTgt spid="9"/>
                                        </p:tgtEl>
                                        <p:attrNameLst>
                                          <p:attrName>style.visibility</p:attrName>
                                        </p:attrNameLst>
                                      </p:cBhvr>
                                      <p:to>
                                        <p:strVal val="visible"/>
                                      </p:to>
                                    </p:set>
                                    <p:animEffect transition="in" filter="randombar(horizontal)">
                                      <p:cBhvr>
                                        <p:cTn id="49" dur="500"/>
                                        <p:tgtEl>
                                          <p:spTgt spid="9"/>
                                        </p:tgtEl>
                                      </p:cBhvr>
                                    </p:animEffect>
                                  </p:childTnLst>
                                </p:cTn>
                              </p:par>
                              <p:par>
                                <p:cTn id="50" presetID="14" presetClass="entr" presetSubtype="10" fill="hold" grpId="0" nodeType="withEffect">
                                  <p:stCondLst>
                                    <p:cond delay="1000"/>
                                  </p:stCondLst>
                                  <p:childTnLst>
                                    <p:set>
                                      <p:cBhvr>
                                        <p:cTn id="51" dur="1" fill="hold">
                                          <p:stCondLst>
                                            <p:cond delay="0"/>
                                          </p:stCondLst>
                                        </p:cTn>
                                        <p:tgtEl>
                                          <p:spTgt spid="2"/>
                                        </p:tgtEl>
                                        <p:attrNameLst>
                                          <p:attrName>style.visibility</p:attrName>
                                        </p:attrNameLst>
                                      </p:cBhvr>
                                      <p:to>
                                        <p:strVal val="visible"/>
                                      </p:to>
                                    </p:set>
                                    <p:animEffect transition="in" filter="randombar(horizontal)">
                                      <p:cBhvr>
                                        <p:cTn id="52" dur="500"/>
                                        <p:tgtEl>
                                          <p:spTgt spid="2"/>
                                        </p:tgtEl>
                                      </p:cBhvr>
                                    </p:animEffect>
                                  </p:childTnLst>
                                </p:cTn>
                              </p:par>
                              <p:par>
                                <p:cTn id="53" presetID="14" presetClass="entr" presetSubtype="10" fill="hold" grpId="0" nodeType="withEffect">
                                  <p:stCondLst>
                                    <p:cond delay="2000"/>
                                  </p:stCondLst>
                                  <p:childTnLst>
                                    <p:set>
                                      <p:cBhvr>
                                        <p:cTn id="54" dur="1" fill="hold">
                                          <p:stCondLst>
                                            <p:cond delay="0"/>
                                          </p:stCondLst>
                                        </p:cTn>
                                        <p:tgtEl>
                                          <p:spTgt spid="41"/>
                                        </p:tgtEl>
                                        <p:attrNameLst>
                                          <p:attrName>style.visibility</p:attrName>
                                        </p:attrNameLst>
                                      </p:cBhvr>
                                      <p:to>
                                        <p:strVal val="visible"/>
                                      </p:to>
                                    </p:set>
                                    <p:animEffect transition="in" filter="randombar(horizontal)">
                                      <p:cBhvr>
                                        <p:cTn id="55" dur="500"/>
                                        <p:tgtEl>
                                          <p:spTgt spid="41"/>
                                        </p:tgtEl>
                                      </p:cBhvr>
                                    </p:animEffect>
                                  </p:childTnLst>
                                </p:cTn>
                              </p:par>
                              <p:par>
                                <p:cTn id="56" presetID="14" presetClass="entr" presetSubtype="10" fill="hold" grpId="0" nodeType="withEffect">
                                  <p:stCondLst>
                                    <p:cond delay="2000"/>
                                  </p:stCondLst>
                                  <p:childTnLst>
                                    <p:set>
                                      <p:cBhvr>
                                        <p:cTn id="57" dur="1" fill="hold">
                                          <p:stCondLst>
                                            <p:cond delay="0"/>
                                          </p:stCondLst>
                                        </p:cTn>
                                        <p:tgtEl>
                                          <p:spTgt spid="42"/>
                                        </p:tgtEl>
                                        <p:attrNameLst>
                                          <p:attrName>style.visibility</p:attrName>
                                        </p:attrNameLst>
                                      </p:cBhvr>
                                      <p:to>
                                        <p:strVal val="visible"/>
                                      </p:to>
                                    </p:set>
                                    <p:animEffect transition="in" filter="randombar(horizontal)">
                                      <p:cBhvr>
                                        <p:cTn id="58" dur="500"/>
                                        <p:tgtEl>
                                          <p:spTgt spid="42"/>
                                        </p:tgtEl>
                                      </p:cBhvr>
                                    </p:animEffect>
                                  </p:childTnLst>
                                </p:cTn>
                              </p:par>
                              <p:par>
                                <p:cTn id="59" presetID="14" presetClass="entr" presetSubtype="10" fill="hold" grpId="0" nodeType="withEffect">
                                  <p:stCondLst>
                                    <p:cond delay="3000"/>
                                  </p:stCondLst>
                                  <p:childTnLst>
                                    <p:set>
                                      <p:cBhvr>
                                        <p:cTn id="60" dur="1" fill="hold">
                                          <p:stCondLst>
                                            <p:cond delay="0"/>
                                          </p:stCondLst>
                                        </p:cTn>
                                        <p:tgtEl>
                                          <p:spTgt spid="43"/>
                                        </p:tgtEl>
                                        <p:attrNameLst>
                                          <p:attrName>style.visibility</p:attrName>
                                        </p:attrNameLst>
                                      </p:cBhvr>
                                      <p:to>
                                        <p:strVal val="visible"/>
                                      </p:to>
                                    </p:set>
                                    <p:animEffect transition="in" filter="randombar(horizontal)">
                                      <p:cBhvr>
                                        <p:cTn id="61" dur="500"/>
                                        <p:tgtEl>
                                          <p:spTgt spid="43"/>
                                        </p:tgtEl>
                                      </p:cBhvr>
                                    </p:animEffect>
                                  </p:childTnLst>
                                </p:cTn>
                              </p:par>
                              <p:par>
                                <p:cTn id="62" presetID="14" presetClass="entr" presetSubtype="10" fill="hold" grpId="0" nodeType="withEffect">
                                  <p:stCondLst>
                                    <p:cond delay="3000"/>
                                  </p:stCondLst>
                                  <p:childTnLst>
                                    <p:set>
                                      <p:cBhvr>
                                        <p:cTn id="63" dur="1" fill="hold">
                                          <p:stCondLst>
                                            <p:cond delay="0"/>
                                          </p:stCondLst>
                                        </p:cTn>
                                        <p:tgtEl>
                                          <p:spTgt spid="44"/>
                                        </p:tgtEl>
                                        <p:attrNameLst>
                                          <p:attrName>style.visibility</p:attrName>
                                        </p:attrNameLst>
                                      </p:cBhvr>
                                      <p:to>
                                        <p:strVal val="visible"/>
                                      </p:to>
                                    </p:set>
                                    <p:animEffect transition="in" filter="randombar(horizontal)">
                                      <p:cBhvr>
                                        <p:cTn id="64" dur="500"/>
                                        <p:tgtEl>
                                          <p:spTgt spid="44"/>
                                        </p:tgtEl>
                                      </p:cBhvr>
                                    </p:animEffect>
                                  </p:childTnLst>
                                </p:cTn>
                              </p:par>
                              <p:par>
                                <p:cTn id="65" presetID="14" presetClass="entr" presetSubtype="10" fill="hold" grpId="0" nodeType="withEffect">
                                  <p:stCondLst>
                                    <p:cond delay="4000"/>
                                  </p:stCondLst>
                                  <p:childTnLst>
                                    <p:set>
                                      <p:cBhvr>
                                        <p:cTn id="66" dur="1" fill="hold">
                                          <p:stCondLst>
                                            <p:cond delay="0"/>
                                          </p:stCondLst>
                                        </p:cTn>
                                        <p:tgtEl>
                                          <p:spTgt spid="45"/>
                                        </p:tgtEl>
                                        <p:attrNameLst>
                                          <p:attrName>style.visibility</p:attrName>
                                        </p:attrNameLst>
                                      </p:cBhvr>
                                      <p:to>
                                        <p:strVal val="visible"/>
                                      </p:to>
                                    </p:set>
                                    <p:animEffect transition="in" filter="randombar(horizontal)">
                                      <p:cBhvr>
                                        <p:cTn id="67" dur="500"/>
                                        <p:tgtEl>
                                          <p:spTgt spid="45"/>
                                        </p:tgtEl>
                                      </p:cBhvr>
                                    </p:animEffect>
                                  </p:childTnLst>
                                </p:cTn>
                              </p:par>
                              <p:par>
                                <p:cTn id="68" presetID="14" presetClass="entr" presetSubtype="10" fill="hold" grpId="0" nodeType="withEffect">
                                  <p:stCondLst>
                                    <p:cond delay="4000"/>
                                  </p:stCondLst>
                                  <p:childTnLst>
                                    <p:set>
                                      <p:cBhvr>
                                        <p:cTn id="69" dur="1" fill="hold">
                                          <p:stCondLst>
                                            <p:cond delay="0"/>
                                          </p:stCondLst>
                                        </p:cTn>
                                        <p:tgtEl>
                                          <p:spTgt spid="46"/>
                                        </p:tgtEl>
                                        <p:attrNameLst>
                                          <p:attrName>style.visibility</p:attrName>
                                        </p:attrNameLst>
                                      </p:cBhvr>
                                      <p:to>
                                        <p:strVal val="visible"/>
                                      </p:to>
                                    </p:set>
                                    <p:animEffect transition="in" filter="randombar(horizontal)">
                                      <p:cBhvr>
                                        <p:cTn id="7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P spid="17" grpId="0" animBg="1"/>
      <p:bldP spid="18" grpId="0" animBg="1"/>
      <p:bldP spid="19" grpId="0" animBg="1"/>
      <p:bldP spid="19" grpId="1" animBg="1"/>
      <p:bldP spid="21" grpId="0" animBg="1"/>
      <p:bldP spid="21" grpId="1" animBg="1"/>
      <p:bldP spid="24" grpId="0" animBg="1"/>
      <p:bldP spid="24" grpId="1" animBg="1"/>
      <p:bldP spid="30" grpId="0" animBg="1"/>
      <p:bldP spid="30" grpId="1" animBg="1"/>
      <p:bldP spid="41" grpId="0" animBg="1"/>
      <p:bldP spid="42" grpId="0"/>
      <p:bldP spid="43" grpId="0" animBg="1"/>
      <p:bldP spid="44" grpId="0"/>
      <p:bldP spid="45" grpId="0" animBg="1"/>
      <p:bldP spid="46"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endParaRPr lang="zh-CN" altLang="en-US" sz="2100">
              <a:latin typeface="华文黑体" pitchFamily="2" charset="-122"/>
              <a:ea typeface="华文黑体" pitchFamily="2" charset="-122"/>
              <a:cs typeface="华文黑体" pitchFamily="2" charset="-122"/>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6531" y="1386766"/>
            <a:ext cx="3797877" cy="2526554"/>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91580" y="1371638"/>
            <a:ext cx="3240360" cy="952377"/>
          </a:xfrm>
          <a:prstGeom prst="rect">
            <a:avLst/>
          </a:prstGeom>
          <a:noFill/>
        </p:spPr>
        <p:txBody>
          <a:bodyPr wrap="square" rtlCol="0">
            <a:spAutoFit/>
          </a:bodyPr>
          <a:lstStyle/>
          <a:p>
            <a:r>
              <a:rPr lang="zh-CN" altLang="en-US" sz="1800">
                <a:solidFill>
                  <a:schemeClr val="bg1"/>
                </a:solidFill>
                <a:latin typeface="华文黑体" pitchFamily="2" charset="-122"/>
                <a:ea typeface="华文黑体" pitchFamily="2" charset="-122"/>
                <a:cs typeface="华文黑体" pitchFamily="2" charset="-122"/>
              </a:rPr>
              <a:t>单击添加标题</a:t>
            </a:r>
            <a:endParaRPr lang="en-US" altLang="zh-CN" sz="1800">
              <a:solidFill>
                <a:schemeClr val="bg1"/>
              </a:solidFill>
              <a:latin typeface="华文黑体" pitchFamily="2" charset="-122"/>
              <a:ea typeface="华文黑体" pitchFamily="2" charset="-122"/>
              <a:cs typeface="华文黑体" pitchFamily="2" charset="-122"/>
            </a:endParaRPr>
          </a:p>
          <a:p>
            <a:endParaRPr lang="en-US" altLang="zh-CN" sz="750">
              <a:solidFill>
                <a:schemeClr val="bg1"/>
              </a:solidFill>
              <a:latin typeface="华文黑体" pitchFamily="2" charset="-122"/>
              <a:ea typeface="华文黑体" pitchFamily="2" charset="-122"/>
              <a:cs typeface="华文黑体" pitchFamily="2" charset="-122"/>
            </a:endParaRPr>
          </a:p>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单击添加文本单击添加文本单击添加文本单击添加文本单击添加文本单击添加文本单击添加文本单击添加文本</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grpSp>
        <p:nvGrpSpPr>
          <p:cNvPr id="6" name="组合 5"/>
          <p:cNvGrpSpPr/>
          <p:nvPr/>
        </p:nvGrpSpPr>
        <p:grpSpPr>
          <a:xfrm>
            <a:off x="906865" y="2949792"/>
            <a:ext cx="2970330" cy="963527"/>
            <a:chOff x="1208359" y="3933055"/>
            <a:chExt cx="3960440" cy="1284703"/>
          </a:xfrm>
        </p:grpSpPr>
        <p:sp>
          <p:nvSpPr>
            <p:cNvPr id="2" name="矩形标注 1"/>
            <p:cNvSpPr/>
            <p:nvPr/>
          </p:nvSpPr>
          <p:spPr>
            <a:xfrm>
              <a:off x="1208359" y="3933055"/>
              <a:ext cx="3960440" cy="1284703"/>
            </a:xfrm>
            <a:prstGeom prst="wedgeRectCallout">
              <a:avLst>
                <a:gd name="adj1" fmla="val 75185"/>
                <a:gd name="adj2" fmla="val -54997"/>
              </a:avLst>
            </a:prstGeom>
            <a:solidFill>
              <a:srgbClr val="25406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Freeform 88"/>
            <p:cNvSpPr>
              <a:spLocks noEditPoints="1"/>
            </p:cNvSpPr>
            <p:nvPr/>
          </p:nvSpPr>
          <p:spPr bwMode="auto">
            <a:xfrm>
              <a:off x="1399742" y="4150273"/>
              <a:ext cx="360000" cy="360000"/>
            </a:xfrm>
            <a:custGeom>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3" h="413">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15" name="Freeform 88"/>
            <p:cNvSpPr>
              <a:spLocks noEditPoints="1"/>
            </p:cNvSpPr>
            <p:nvPr/>
          </p:nvSpPr>
          <p:spPr bwMode="auto">
            <a:xfrm>
              <a:off x="1399742" y="4654329"/>
              <a:ext cx="360000" cy="360000"/>
            </a:xfrm>
            <a:custGeom>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3" h="413">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17" name="Freeform 88"/>
            <p:cNvSpPr>
              <a:spLocks noEditPoints="1"/>
            </p:cNvSpPr>
            <p:nvPr/>
          </p:nvSpPr>
          <p:spPr bwMode="auto">
            <a:xfrm>
              <a:off x="3311322" y="4150273"/>
              <a:ext cx="360000" cy="360000"/>
            </a:xfrm>
            <a:custGeom>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3" h="413">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18" name="Freeform 88"/>
            <p:cNvSpPr>
              <a:spLocks noEditPoints="1"/>
            </p:cNvSpPr>
            <p:nvPr/>
          </p:nvSpPr>
          <p:spPr bwMode="auto">
            <a:xfrm>
              <a:off x="3311322" y="4654329"/>
              <a:ext cx="360000" cy="360000"/>
            </a:xfrm>
            <a:custGeom>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3" h="413">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3" name="矩形 2"/>
            <p:cNvSpPr/>
            <p:nvPr/>
          </p:nvSpPr>
          <p:spPr>
            <a:xfrm>
              <a:off x="1757558" y="4136112"/>
              <a:ext cx="1477328" cy="369332"/>
            </a:xfrm>
            <a:prstGeom prst="rect">
              <a:avLst/>
            </a:prstGeom>
          </p:spPr>
          <p:txBody>
            <a:bodyPr wrap="none">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19" name="矩形 18"/>
            <p:cNvSpPr/>
            <p:nvPr/>
          </p:nvSpPr>
          <p:spPr>
            <a:xfrm>
              <a:off x="3671322" y="4136112"/>
              <a:ext cx="1477328" cy="369332"/>
            </a:xfrm>
            <a:prstGeom prst="rect">
              <a:avLst/>
            </a:prstGeom>
          </p:spPr>
          <p:txBody>
            <a:bodyPr wrap="none">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0" name="矩形 19"/>
            <p:cNvSpPr/>
            <p:nvPr/>
          </p:nvSpPr>
          <p:spPr>
            <a:xfrm>
              <a:off x="1761202" y="4676147"/>
              <a:ext cx="1477328" cy="369332"/>
            </a:xfrm>
            <a:prstGeom prst="rect">
              <a:avLst/>
            </a:prstGeom>
          </p:spPr>
          <p:txBody>
            <a:bodyPr wrap="none">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1" name="矩形 20"/>
            <p:cNvSpPr/>
            <p:nvPr/>
          </p:nvSpPr>
          <p:spPr>
            <a:xfrm>
              <a:off x="3671322" y="4676147"/>
              <a:ext cx="1477328" cy="369332"/>
            </a:xfrm>
            <a:prstGeom prst="rect">
              <a:avLst/>
            </a:prstGeom>
          </p:spPr>
          <p:txBody>
            <a:bodyPr wrap="none">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4"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par>
                          <p:cTn id="13" fill="hold" nodeType="afterGroup">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5" name="Rectangle 5"/>
          <p:cNvSpPr>
            <a:spLocks noChangeArrowheads="1"/>
          </p:cNvSpPr>
          <p:nvPr/>
        </p:nvSpPr>
        <p:spPr bwMode="auto">
          <a:xfrm>
            <a:off x="1301200" y="2699416"/>
            <a:ext cx="1443962" cy="2463273"/>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sp>
        <p:nvSpPr>
          <p:cNvPr id="66" name="Rectangle 6"/>
          <p:cNvSpPr>
            <a:spLocks noChangeArrowheads="1"/>
          </p:cNvSpPr>
          <p:nvPr/>
        </p:nvSpPr>
        <p:spPr bwMode="auto">
          <a:xfrm>
            <a:off x="2907080" y="3217444"/>
            <a:ext cx="1459488" cy="194524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sp>
        <p:nvSpPr>
          <p:cNvPr id="67" name="Rectangle 7"/>
          <p:cNvSpPr>
            <a:spLocks noChangeArrowheads="1"/>
          </p:cNvSpPr>
          <p:nvPr/>
        </p:nvSpPr>
        <p:spPr bwMode="auto">
          <a:xfrm>
            <a:off x="4528487" y="3747563"/>
            <a:ext cx="1459488" cy="1415126"/>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Rectangle 8"/>
          <p:cNvSpPr>
            <a:spLocks noChangeArrowheads="1"/>
          </p:cNvSpPr>
          <p:nvPr/>
        </p:nvSpPr>
        <p:spPr bwMode="auto">
          <a:xfrm>
            <a:off x="6149892" y="2008600"/>
            <a:ext cx="1459488" cy="3154089"/>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sp>
        <p:nvSpPr>
          <p:cNvPr id="69" name="TextBox 682"/>
          <p:cNvSpPr txBox="1"/>
          <p:nvPr/>
        </p:nvSpPr>
        <p:spPr>
          <a:xfrm>
            <a:off x="1597205" y="2843535"/>
            <a:ext cx="978153" cy="553678"/>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3000">
                <a:solidFill>
                  <a:schemeClr val="bg1"/>
                </a:solidFill>
                <a:latin typeface="微软雅黑" panose="020b0503020204020204" pitchFamily="34" charset="-122"/>
                <a:ea typeface="微软雅黑" panose="020b0503020204020204" pitchFamily="34" charset="-122"/>
                <a:cs typeface="Arial" panose="020b0604020202020204" pitchFamily="34" charset="0"/>
              </a:rPr>
              <a:t>52%</a:t>
            </a:r>
            <a:endParaRPr lang="zh-CN" altLang="en-US" sz="30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TextBox 682"/>
          <p:cNvSpPr txBox="1"/>
          <p:nvPr/>
        </p:nvSpPr>
        <p:spPr>
          <a:xfrm>
            <a:off x="3211436" y="3350625"/>
            <a:ext cx="978153" cy="553678"/>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3000">
                <a:solidFill>
                  <a:schemeClr val="bg1"/>
                </a:solidFill>
              </a:rPr>
              <a:t>45%</a:t>
            </a:r>
            <a:endParaRPr lang="zh-CN" altLang="en-US" sz="3000">
              <a:solidFill>
                <a:schemeClr val="bg1"/>
              </a:solidFill>
            </a:endParaRPr>
          </a:p>
        </p:txBody>
      </p:sp>
      <p:sp>
        <p:nvSpPr>
          <p:cNvPr id="71" name="TextBox 682"/>
          <p:cNvSpPr txBox="1"/>
          <p:nvPr/>
        </p:nvSpPr>
        <p:spPr>
          <a:xfrm>
            <a:off x="4815223" y="3786864"/>
            <a:ext cx="978153" cy="553678"/>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3000">
                <a:solidFill>
                  <a:schemeClr val="bg1"/>
                </a:solidFill>
              </a:rPr>
              <a:t>39%</a:t>
            </a:r>
            <a:endParaRPr lang="zh-CN" altLang="en-US" sz="3000">
              <a:solidFill>
                <a:schemeClr val="bg1"/>
              </a:solidFill>
            </a:endParaRPr>
          </a:p>
        </p:txBody>
      </p:sp>
      <p:sp>
        <p:nvSpPr>
          <p:cNvPr id="72" name="TextBox 682"/>
          <p:cNvSpPr txBox="1"/>
          <p:nvPr/>
        </p:nvSpPr>
        <p:spPr>
          <a:xfrm>
            <a:off x="6419930" y="2132070"/>
            <a:ext cx="978153" cy="553678"/>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3000">
                <a:solidFill>
                  <a:schemeClr val="bg1"/>
                </a:solidFill>
              </a:rPr>
              <a:t>70%</a:t>
            </a:r>
            <a:endParaRPr lang="zh-CN" altLang="en-US" sz="3000">
              <a:solidFill>
                <a:schemeClr val="bg1"/>
              </a:solidFill>
            </a:endParaRPr>
          </a:p>
        </p:txBody>
      </p:sp>
      <p:sp>
        <p:nvSpPr>
          <p:cNvPr id="74" name="Copyright Notice"/>
          <p:cNvSpPr/>
          <p:nvPr/>
        </p:nvSpPr>
        <p:spPr bwMode="auto">
          <a:xfrm>
            <a:off x="1497696" y="2285159"/>
            <a:ext cx="1054489" cy="29821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2" tIns="24287" rIns="53972" bIns="24287" rtlCol="0" anchor="t">
            <a:spAutoFit/>
          </a:bodyPr>
          <a:lstStyle/>
          <a:p>
            <a:pPr>
              <a:lnSpc>
                <a:spcPct val="90000"/>
              </a:lnSpc>
            </a:pPr>
            <a:r>
              <a:rPr lang="zh-CN" altLang="en-US" sz="1800" cap="small">
                <a:solidFill>
                  <a:schemeClr val="bg1"/>
                </a:solidFill>
                <a:latin typeface="微软雅黑" panose="020b0503020204020204" pitchFamily="34" charset="-122"/>
                <a:ea typeface="微软雅黑" panose="020b0503020204020204" pitchFamily="34" charset="-122"/>
              </a:rPr>
              <a:t>第一季度</a:t>
            </a:r>
            <a:endParaRPr lang="en-US" sz="1800" cap="small">
              <a:solidFill>
                <a:schemeClr val="bg1"/>
              </a:solidFill>
              <a:latin typeface="微软雅黑" panose="020b0503020204020204" pitchFamily="34" charset="-122"/>
              <a:ea typeface="微软雅黑" panose="020b0503020204020204" pitchFamily="34" charset="-122"/>
            </a:endParaRPr>
          </a:p>
        </p:txBody>
      </p:sp>
      <p:sp>
        <p:nvSpPr>
          <p:cNvPr id="75" name="Copyright Notice"/>
          <p:cNvSpPr/>
          <p:nvPr/>
        </p:nvSpPr>
        <p:spPr bwMode="auto">
          <a:xfrm>
            <a:off x="3159284" y="2798315"/>
            <a:ext cx="1054489" cy="29821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2" tIns="24287" rIns="53972" bIns="24287" rtlCol="0" anchor="t">
            <a:spAutoFit/>
          </a:bodyPr>
          <a:lstStyle/>
          <a:p>
            <a:pPr>
              <a:lnSpc>
                <a:spcPct val="90000"/>
              </a:lnSpc>
            </a:pPr>
            <a:r>
              <a:rPr lang="zh-CN" altLang="en-US" sz="1800" cap="small">
                <a:solidFill>
                  <a:schemeClr val="bg1"/>
                </a:solidFill>
                <a:latin typeface="微软雅黑" panose="020b0503020204020204" pitchFamily="34" charset="-122"/>
                <a:ea typeface="微软雅黑" panose="020b0503020204020204" pitchFamily="34" charset="-122"/>
              </a:rPr>
              <a:t>第二季度</a:t>
            </a:r>
            <a:endParaRPr lang="en-US" sz="1800" cap="small">
              <a:solidFill>
                <a:schemeClr val="bg1"/>
              </a:solidFill>
              <a:latin typeface="微软雅黑" panose="020b0503020204020204" pitchFamily="34" charset="-122"/>
              <a:ea typeface="微软雅黑" panose="020b0503020204020204" pitchFamily="34" charset="-122"/>
            </a:endParaRPr>
          </a:p>
        </p:txBody>
      </p:sp>
      <p:sp>
        <p:nvSpPr>
          <p:cNvPr id="76" name="Copyright Notice"/>
          <p:cNvSpPr/>
          <p:nvPr/>
        </p:nvSpPr>
        <p:spPr bwMode="auto">
          <a:xfrm>
            <a:off x="4763070" y="3350625"/>
            <a:ext cx="1054489" cy="18921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2" tIns="24287" rIns="53972" bIns="24287" rtlCol="0" anchor="t">
            <a:spAutoFit/>
          </a:bodyPr>
          <a:lstStyle/>
          <a:p>
            <a:pPr>
              <a:lnSpc>
                <a:spcPct val="90000"/>
              </a:lnSpc>
            </a:pPr>
            <a:r>
              <a:rPr lang="zh-CN" altLang="en-US" sz="1010" cap="small">
                <a:solidFill>
                  <a:schemeClr val="bg1"/>
                </a:solidFill>
                <a:latin typeface="微软雅黑" panose="020b0503020204020204" pitchFamily="34" charset="-122"/>
                <a:ea typeface="微软雅黑" panose="020b0503020204020204" pitchFamily="34" charset="-122"/>
              </a:rPr>
              <a:t>第三季度</a:t>
            </a:r>
            <a:endParaRPr lang="en-US" sz="1800" cap="small">
              <a:solidFill>
                <a:schemeClr val="bg1"/>
              </a:solidFill>
              <a:latin typeface="微软雅黑" panose="020b0503020204020204" pitchFamily="34" charset="-122"/>
              <a:ea typeface="微软雅黑" panose="020b0503020204020204" pitchFamily="34" charset="-122"/>
            </a:endParaRPr>
          </a:p>
        </p:txBody>
      </p:sp>
      <p:sp>
        <p:nvSpPr>
          <p:cNvPr id="77" name="Copyright Notice"/>
          <p:cNvSpPr/>
          <p:nvPr/>
        </p:nvSpPr>
        <p:spPr bwMode="auto">
          <a:xfrm>
            <a:off x="6375767" y="1595659"/>
            <a:ext cx="1054489" cy="29821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2" tIns="24287" rIns="53972" bIns="24287" rtlCol="0" anchor="t">
            <a:spAutoFit/>
          </a:bodyPr>
          <a:lstStyle/>
          <a:p>
            <a:pPr>
              <a:lnSpc>
                <a:spcPct val="90000"/>
              </a:lnSpc>
            </a:pPr>
            <a:r>
              <a:rPr lang="zh-CN" altLang="en-US" sz="1800" cap="small">
                <a:solidFill>
                  <a:schemeClr val="bg1"/>
                </a:solidFill>
                <a:latin typeface="微软雅黑" panose="020b0503020204020204" pitchFamily="34" charset="-122"/>
                <a:ea typeface="微软雅黑" panose="020b0503020204020204" pitchFamily="34" charset="-122"/>
              </a:rPr>
              <a:t>第四季度</a:t>
            </a:r>
            <a:endParaRPr lang="en-US" sz="1800" cap="small">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225371" y="871009"/>
            <a:ext cx="3163567" cy="1291892"/>
          </a:xfrm>
          <a:prstGeom prst="rect">
            <a:avLst/>
          </a:prstGeom>
        </p:spPr>
        <p:txBody>
          <a:bodyPr wrap="square">
            <a:spAutoFit/>
          </a:bodyPr>
          <a:lstStyle/>
          <a:p>
            <a:pPr>
              <a:lnSpc>
                <a:spcPct val="200000"/>
              </a:lnSpc>
            </a:pPr>
            <a:r>
              <a:rPr lang="zh-CN" altLang="en-US" sz="1500" b="1">
                <a:solidFill>
                  <a:schemeClr val="bg1"/>
                </a:solidFill>
                <a:latin typeface="微软雅黑" panose="020b0503020204020204" pitchFamily="34" charset="-122"/>
                <a:ea typeface="微软雅黑" panose="020b0503020204020204" pitchFamily="34" charset="-122"/>
              </a:rPr>
              <a:t>点击添加小标题</a:t>
            </a:r>
            <a:endParaRPr lang="en-US" altLang="zh-CN" sz="1500" b="1">
              <a:solidFill>
                <a:schemeClr val="bg1"/>
              </a:solidFill>
              <a:latin typeface="微软雅黑" panose="020b0503020204020204" pitchFamily="34" charset="-122"/>
              <a:ea typeface="微软雅黑" panose="020b0503020204020204" pitchFamily="34" charset="-122"/>
            </a:endParaRPr>
          </a:p>
          <a:p>
            <a:r>
              <a:rPr lang="zh-CN" altLang="en-US" sz="120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a:solidFill>
                <a:schemeClr val="bg1"/>
              </a:solidFill>
              <a:latin typeface="微软雅黑" panose="020b0503020204020204" pitchFamily="34" charset="-122"/>
              <a:ea typeface="微软雅黑" panose="020b0503020204020204" pitchFamily="34" charset="-122"/>
            </a:endParaRPr>
          </a:p>
          <a:p>
            <a:r>
              <a:rPr lang="zh-CN" altLang="en-US" sz="120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a:solidFill>
                <a:schemeClr val="bg1"/>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down)">
                                      <p:cBhvr>
                                        <p:cTn id="11" dur="500"/>
                                        <p:tgtEl>
                                          <p:spTgt spid="65"/>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randombar(horizontal)">
                                      <p:cBhvr>
                                        <p:cTn id="15" dur="500"/>
                                        <p:tgtEl>
                                          <p:spTgt spid="69"/>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down)">
                                      <p:cBhvr>
                                        <p:cTn id="19" dur="500"/>
                                        <p:tgtEl>
                                          <p:spTgt spid="74"/>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down)">
                                      <p:cBhvr>
                                        <p:cTn id="23" dur="500"/>
                                        <p:tgtEl>
                                          <p:spTgt spid="66"/>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randombar(horizontal)">
                                      <p:cBhvr>
                                        <p:cTn id="27" dur="500"/>
                                        <p:tgtEl>
                                          <p:spTgt spid="70"/>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500"/>
                                        <p:tgtEl>
                                          <p:spTgt spid="75"/>
                                        </p:tgtEl>
                                      </p:cBhvr>
                                    </p:animEffect>
                                  </p:childTnLst>
                                </p:cTn>
                              </p:par>
                            </p:childTnLst>
                          </p:cTn>
                        </p:par>
                        <p:par>
                          <p:cTn id="32" fill="hold" nodeType="afterGroup">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down)">
                                      <p:cBhvr>
                                        <p:cTn id="35" dur="500"/>
                                        <p:tgtEl>
                                          <p:spTgt spid="67"/>
                                        </p:tgtEl>
                                      </p:cBhvr>
                                    </p:animEffect>
                                  </p:childTnLst>
                                </p:cTn>
                              </p:par>
                            </p:childTnLst>
                          </p:cTn>
                        </p:par>
                        <p:par>
                          <p:cTn id="36" fill="hold" nodeType="afterGroup">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randombar(horizontal)">
                                      <p:cBhvr>
                                        <p:cTn id="39" dur="500"/>
                                        <p:tgtEl>
                                          <p:spTgt spid="71"/>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left)">
                                      <p:cBhvr>
                                        <p:cTn id="43" dur="500"/>
                                        <p:tgtEl>
                                          <p:spTgt spid="76"/>
                                        </p:tgtEl>
                                      </p:cBhvr>
                                    </p:animEffect>
                                  </p:childTnLst>
                                </p:cTn>
                              </p:par>
                            </p:childTnLst>
                          </p:cTn>
                        </p:par>
                        <p:par>
                          <p:cTn id="44" fill="hold" nodeType="afterGroup">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down)">
                                      <p:cBhvr>
                                        <p:cTn id="47" dur="500"/>
                                        <p:tgtEl>
                                          <p:spTgt spid="68"/>
                                        </p:tgtEl>
                                      </p:cBhvr>
                                    </p:animEffect>
                                  </p:childTnLst>
                                </p:cTn>
                              </p:par>
                            </p:childTnLst>
                          </p:cTn>
                        </p:par>
                        <p:par>
                          <p:cTn id="48" fill="hold" nodeType="afterGroup">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randombar(horizontal)">
                                      <p:cBhvr>
                                        <p:cTn id="51" dur="500"/>
                                        <p:tgtEl>
                                          <p:spTgt spid="72"/>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left)">
                                      <p:cBhvr>
                                        <p:cTn id="5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71" grpId="0"/>
      <p:bldP spid="72" grpId="0"/>
      <p:bldP spid="74" grpId="0"/>
      <p:bldP spid="75" grpId="0"/>
      <p:bldP spid="76" grpId="0"/>
      <p:bldP spid="77" grpId="0"/>
      <p:bldP spid="1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9400" cy="5181600"/>
          </a:xfrm>
          <a:prstGeom prst="rect">
            <a:avLst/>
          </a:prstGeom>
        </p:spPr>
      </p:pic>
      <p:sp>
        <p:nvSpPr>
          <p:cNvPr id="34" name="椭圆 33"/>
          <p:cNvSpPr>
            <a:spLocks noChangeAspect="1"/>
          </p:cNvSpPr>
          <p:nvPr/>
        </p:nvSpPr>
        <p:spPr bwMode="auto">
          <a:xfrm>
            <a:off x="3372095" y="957027"/>
            <a:ext cx="767867" cy="729541"/>
          </a:xfrm>
          <a:prstGeom prst="ellipse">
            <a:avLst/>
          </a:prstGeom>
          <a:solidFill>
            <a:srgbClr val="B4DCFA">
              <a:lumMod val="50000"/>
            </a:srgbClr>
          </a:solidFill>
          <a:ln w="9525" cap="flat" cmpd="sng" algn="ctr">
            <a:solidFill>
              <a:srgbClr val="B4DCFA">
                <a:lumMod val="50000"/>
              </a:srgbClr>
            </a:solidFill>
            <a:prstDash val="solid"/>
            <a:round/>
            <a:headEnd type="none" w="med" len="med"/>
            <a:tailEnd type="none" w="med" len="med"/>
          </a:ln>
          <a:effectLst/>
        </p:spPr>
        <p:txBody>
          <a:bodyPr vert="horz" wrap="square" lIns="108816" tIns="54408" rIns="108816" bIns="54408" numCol="1" rtlCol="0" anchor="t" anchorCtr="0" compatLnSpc="1"/>
          <a:lstStyle/>
          <a:p>
            <a:pPr marL="0" marR="0" lvl="0" indent="0" defTabSz="108839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35" name="椭圆 34"/>
          <p:cNvSpPr>
            <a:spLocks noChangeAspect="1"/>
          </p:cNvSpPr>
          <p:nvPr/>
        </p:nvSpPr>
        <p:spPr bwMode="auto">
          <a:xfrm>
            <a:off x="3372095" y="1801659"/>
            <a:ext cx="767867" cy="729541"/>
          </a:xfrm>
          <a:prstGeom prst="ellipse">
            <a:avLst/>
          </a:prstGeom>
          <a:solidFill>
            <a:srgbClr val="B4DCFA">
              <a:lumMod val="50000"/>
            </a:srgbClr>
          </a:solidFill>
          <a:ln w="9525" cap="flat" cmpd="sng" algn="ctr">
            <a:solidFill>
              <a:srgbClr val="B4DCFA">
                <a:lumMod val="50000"/>
              </a:srgbClr>
            </a:solidFill>
            <a:prstDash val="solid"/>
            <a:round/>
            <a:headEnd type="none" w="med" len="med"/>
            <a:tailEnd type="none" w="med" len="med"/>
          </a:ln>
          <a:effectLst/>
        </p:spPr>
        <p:txBody>
          <a:bodyPr vert="horz" wrap="square" lIns="108816" tIns="54408" rIns="108816" bIns="54408" numCol="1" rtlCol="0" anchor="t" anchorCtr="0" compatLnSpc="1"/>
          <a:lstStyle/>
          <a:p>
            <a:pPr marL="0" marR="0" lvl="0" indent="0" defTabSz="108839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36" name="椭圆 35"/>
          <p:cNvSpPr>
            <a:spLocks noChangeAspect="1"/>
          </p:cNvSpPr>
          <p:nvPr/>
        </p:nvSpPr>
        <p:spPr bwMode="auto">
          <a:xfrm>
            <a:off x="3372095" y="2642837"/>
            <a:ext cx="767867" cy="729541"/>
          </a:xfrm>
          <a:prstGeom prst="ellipse">
            <a:avLst/>
          </a:prstGeom>
          <a:solidFill>
            <a:srgbClr val="B4DCFA">
              <a:lumMod val="50000"/>
            </a:srgbClr>
          </a:solidFill>
          <a:ln w="9525" cap="flat" cmpd="sng" algn="ctr">
            <a:solidFill>
              <a:srgbClr val="B4DCFA">
                <a:lumMod val="50000"/>
              </a:srgbClr>
            </a:solidFill>
            <a:prstDash val="solid"/>
            <a:round/>
            <a:headEnd type="none" w="med" len="med"/>
            <a:tailEnd type="none" w="med" len="med"/>
          </a:ln>
          <a:effectLst/>
        </p:spPr>
        <p:txBody>
          <a:bodyPr vert="horz" wrap="square" lIns="108816" tIns="54408" rIns="108816" bIns="54408" numCol="1" rtlCol="0" anchor="t" anchorCtr="0" compatLnSpc="1"/>
          <a:lstStyle/>
          <a:p>
            <a:pPr marL="0" marR="0" lvl="0" indent="0" defTabSz="108839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37" name="椭圆 36"/>
          <p:cNvSpPr>
            <a:spLocks noChangeAspect="1"/>
          </p:cNvSpPr>
          <p:nvPr/>
        </p:nvSpPr>
        <p:spPr bwMode="auto">
          <a:xfrm>
            <a:off x="3372095" y="3484013"/>
            <a:ext cx="767867" cy="729541"/>
          </a:xfrm>
          <a:prstGeom prst="ellipse">
            <a:avLst/>
          </a:prstGeom>
          <a:solidFill>
            <a:srgbClr val="B4DCFA">
              <a:lumMod val="50000"/>
            </a:srgbClr>
          </a:solidFill>
          <a:ln w="9525" cap="flat" cmpd="sng" algn="ctr">
            <a:solidFill>
              <a:srgbClr val="B4DCFA">
                <a:lumMod val="50000"/>
              </a:srgbClr>
            </a:solidFill>
            <a:prstDash val="solid"/>
            <a:round/>
            <a:headEnd type="none" w="med" len="med"/>
            <a:tailEnd type="none" w="med" len="med"/>
          </a:ln>
          <a:effectLst/>
        </p:spPr>
        <p:txBody>
          <a:bodyPr vert="horz" wrap="square" lIns="108816" tIns="54408" rIns="108816" bIns="54408" numCol="1" rtlCol="0" anchor="t" anchorCtr="0" compatLnSpc="1"/>
          <a:lstStyle/>
          <a:p>
            <a:pPr marL="0" marR="0" lvl="0" indent="0" defTabSz="108839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46" name="TextBox 92"/>
          <p:cNvSpPr txBox="1"/>
          <p:nvPr/>
        </p:nvSpPr>
        <p:spPr>
          <a:xfrm>
            <a:off x="3503482" y="988576"/>
            <a:ext cx="505092" cy="663876"/>
          </a:xfrm>
          <a:prstGeom prst="rect">
            <a:avLst/>
          </a:prstGeom>
          <a:noFill/>
        </p:spPr>
        <p:txBody>
          <a:bodyPr wrap="none" lIns="108816" tIns="54408" rIns="108816" bIns="54408" rtlCol="0">
            <a:spAutoFit/>
          </a:bodyPr>
          <a:lstStyle/>
          <a:p>
            <a:pPr defTabSz="914400"/>
            <a:r>
              <a:rPr lang="en-US" altLang="zh-CN" sz="3600" b="1">
                <a:solidFill>
                  <a:srgbClr val="F8F8F8"/>
                </a:solidFill>
                <a:latin typeface="微软雅黑" panose="020b0503020204020204" pitchFamily="34" charset="-122"/>
              </a:rPr>
              <a:t>1</a:t>
            </a:r>
            <a:endParaRPr lang="zh-CN" altLang="en-US" sz="3600" b="1">
              <a:solidFill>
                <a:srgbClr val="F8F8F8"/>
              </a:solidFill>
              <a:latin typeface="微软雅黑" panose="020b0503020204020204" pitchFamily="34" charset="-122"/>
            </a:endParaRPr>
          </a:p>
        </p:txBody>
      </p:sp>
      <p:sp>
        <p:nvSpPr>
          <p:cNvPr id="47" name="TextBox 93"/>
          <p:cNvSpPr txBox="1"/>
          <p:nvPr/>
        </p:nvSpPr>
        <p:spPr>
          <a:xfrm>
            <a:off x="3503482" y="1826900"/>
            <a:ext cx="505092" cy="663876"/>
          </a:xfrm>
          <a:prstGeom prst="rect">
            <a:avLst/>
          </a:prstGeom>
          <a:noFill/>
        </p:spPr>
        <p:txBody>
          <a:bodyPr wrap="none" lIns="108816" tIns="54408" rIns="108816" bIns="54408" rtlCol="0">
            <a:spAutoFit/>
          </a:bodyPr>
          <a:lstStyle/>
          <a:p>
            <a:pPr defTabSz="914400"/>
            <a:r>
              <a:rPr lang="en-US" altLang="zh-CN" sz="3600" b="1">
                <a:solidFill>
                  <a:srgbClr val="F8F8F8"/>
                </a:solidFill>
                <a:latin typeface="微软雅黑" panose="020b0503020204020204" pitchFamily="34" charset="-122"/>
              </a:rPr>
              <a:t>2</a:t>
            </a:r>
            <a:endParaRPr lang="zh-CN" altLang="en-US" sz="3600" b="1">
              <a:solidFill>
                <a:srgbClr val="F8F8F8"/>
              </a:solidFill>
              <a:latin typeface="微软雅黑" panose="020b0503020204020204" pitchFamily="34" charset="-122"/>
            </a:endParaRPr>
          </a:p>
        </p:txBody>
      </p:sp>
      <p:sp>
        <p:nvSpPr>
          <p:cNvPr id="48" name="TextBox 94"/>
          <p:cNvSpPr txBox="1"/>
          <p:nvPr/>
        </p:nvSpPr>
        <p:spPr>
          <a:xfrm>
            <a:off x="3503482" y="2666622"/>
            <a:ext cx="505092" cy="663876"/>
          </a:xfrm>
          <a:prstGeom prst="rect">
            <a:avLst/>
          </a:prstGeom>
          <a:noFill/>
        </p:spPr>
        <p:txBody>
          <a:bodyPr wrap="none" lIns="108816" tIns="54408" rIns="108816" bIns="54408" rtlCol="0">
            <a:spAutoFit/>
          </a:bodyPr>
          <a:lstStyle/>
          <a:p>
            <a:pPr defTabSz="914400"/>
            <a:r>
              <a:rPr lang="en-US" altLang="zh-CN" sz="3600" b="1">
                <a:solidFill>
                  <a:srgbClr val="F8F8F8"/>
                </a:solidFill>
                <a:latin typeface="微软雅黑" panose="020b0503020204020204" pitchFamily="34" charset="-122"/>
              </a:rPr>
              <a:t>3</a:t>
            </a:r>
            <a:endParaRPr lang="zh-CN" altLang="en-US" sz="3600" b="1">
              <a:solidFill>
                <a:srgbClr val="F8F8F8"/>
              </a:solidFill>
              <a:latin typeface="微软雅黑" panose="020b0503020204020204" pitchFamily="34" charset="-122"/>
            </a:endParaRPr>
          </a:p>
        </p:txBody>
      </p:sp>
      <p:sp>
        <p:nvSpPr>
          <p:cNvPr id="49" name="TextBox 95"/>
          <p:cNvSpPr txBox="1"/>
          <p:nvPr/>
        </p:nvSpPr>
        <p:spPr>
          <a:xfrm>
            <a:off x="3503482" y="3522559"/>
            <a:ext cx="505092" cy="663876"/>
          </a:xfrm>
          <a:prstGeom prst="rect">
            <a:avLst/>
          </a:prstGeom>
          <a:noFill/>
        </p:spPr>
        <p:txBody>
          <a:bodyPr wrap="none" lIns="108816" tIns="54408" rIns="108816" bIns="54408" rtlCol="0">
            <a:spAutoFit/>
          </a:bodyPr>
          <a:lstStyle/>
          <a:p>
            <a:pPr defTabSz="914400"/>
            <a:r>
              <a:rPr lang="en-US" altLang="zh-CN" sz="3600" b="1">
                <a:solidFill>
                  <a:srgbClr val="F8F8F8"/>
                </a:solidFill>
                <a:latin typeface="微软雅黑" panose="020b0503020204020204" pitchFamily="34" charset="-122"/>
              </a:rPr>
              <a:t>4</a:t>
            </a:r>
            <a:endParaRPr lang="zh-CN" altLang="en-US" sz="3600" b="1">
              <a:solidFill>
                <a:srgbClr val="F8F8F8"/>
              </a:solidFill>
              <a:latin typeface="微软雅黑" panose="020b0503020204020204" pitchFamily="34" charset="-122"/>
            </a:endParaRPr>
          </a:p>
        </p:txBody>
      </p:sp>
      <p:sp>
        <p:nvSpPr>
          <p:cNvPr id="50" name="Oval 14"/>
          <p:cNvSpPr>
            <a:spLocks noChangeArrowheads="1"/>
          </p:cNvSpPr>
          <p:nvPr/>
        </p:nvSpPr>
        <p:spPr bwMode="auto">
          <a:xfrm>
            <a:off x="520980" y="1347339"/>
            <a:ext cx="2471837" cy="2416829"/>
          </a:xfrm>
          <a:prstGeom prst="ellipse">
            <a:avLst/>
          </a:prstGeom>
          <a:solidFill>
            <a:srgbClr val="B4DCFA">
              <a:lumMod val="50000"/>
            </a:srgbClr>
          </a:solidFill>
          <a:ln>
            <a:noFill/>
          </a:ln>
        </p:spPr>
        <p:txBody>
          <a:bodyPr vert="horz" wrap="square" lIns="108816" tIns="54408" rIns="108816" bIns="54408"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51" name="Freeform 15"/>
          <p:cNvSpPr>
            <a:spLocks noEditPoints="1"/>
          </p:cNvSpPr>
          <p:nvPr/>
        </p:nvSpPr>
        <p:spPr bwMode="auto">
          <a:xfrm>
            <a:off x="1238558" y="1666769"/>
            <a:ext cx="982646" cy="818856"/>
          </a:xfrm>
          <a:custGeom>
            <a:gdLst>
              <a:gd name="T0" fmla="*/ 1051 w 1910"/>
              <a:gd name="T1" fmla="*/ 1550 h 1774"/>
              <a:gd name="T2" fmla="*/ 788 w 1910"/>
              <a:gd name="T3" fmla="*/ 1668 h 1774"/>
              <a:gd name="T4" fmla="*/ 535 w 1910"/>
              <a:gd name="T5" fmla="*/ 59 h 1774"/>
              <a:gd name="T6" fmla="*/ 591 w 1910"/>
              <a:gd name="T7" fmla="*/ 95 h 1774"/>
              <a:gd name="T8" fmla="*/ 963 w 1910"/>
              <a:gd name="T9" fmla="*/ 4 h 1774"/>
              <a:gd name="T10" fmla="*/ 477 w 1910"/>
              <a:gd name="T11" fmla="*/ 72 h 1774"/>
              <a:gd name="T12" fmla="*/ 582 w 1910"/>
              <a:gd name="T13" fmla="*/ 175 h 1774"/>
              <a:gd name="T14" fmla="*/ 560 w 1910"/>
              <a:gd name="T15" fmla="*/ 959 h 1774"/>
              <a:gd name="T16" fmla="*/ 454 w 1910"/>
              <a:gd name="T17" fmla="*/ 856 h 1774"/>
              <a:gd name="T18" fmla="*/ 477 w 1910"/>
              <a:gd name="T19" fmla="*/ 72 h 1774"/>
              <a:gd name="T20" fmla="*/ 869 w 1910"/>
              <a:gd name="T21" fmla="*/ 340 h 1774"/>
              <a:gd name="T22" fmla="*/ 1316 w 1910"/>
              <a:gd name="T23" fmla="*/ 289 h 1774"/>
              <a:gd name="T24" fmla="*/ 820 w 1910"/>
              <a:gd name="T25" fmla="*/ 308 h 1774"/>
              <a:gd name="T26" fmla="*/ 845 w 1910"/>
              <a:gd name="T27" fmla="*/ 375 h 1774"/>
              <a:gd name="T28" fmla="*/ 867 w 1910"/>
              <a:gd name="T29" fmla="*/ 1187 h 1774"/>
              <a:gd name="T30" fmla="*/ 762 w 1910"/>
              <a:gd name="T31" fmla="*/ 1155 h 1774"/>
              <a:gd name="T32" fmla="*/ 740 w 1910"/>
              <a:gd name="T33" fmla="*/ 343 h 1774"/>
              <a:gd name="T34" fmla="*/ 908 w 1910"/>
              <a:gd name="T35" fmla="*/ 408 h 1774"/>
              <a:gd name="T36" fmla="*/ 1440 w 1910"/>
              <a:gd name="T37" fmla="*/ 408 h 1774"/>
              <a:gd name="T38" fmla="*/ 1368 w 1910"/>
              <a:gd name="T39" fmla="*/ 1142 h 1774"/>
              <a:gd name="T40" fmla="*/ 908 w 1910"/>
              <a:gd name="T41" fmla="*/ 408 h 1774"/>
              <a:gd name="T42" fmla="*/ 1356 w 1910"/>
              <a:gd name="T43" fmla="*/ 469 h 1774"/>
              <a:gd name="T44" fmla="*/ 996 w 1910"/>
              <a:gd name="T45" fmla="*/ 677 h 1774"/>
              <a:gd name="T46" fmla="*/ 622 w 1910"/>
              <a:gd name="T47" fmla="*/ 158 h 1774"/>
              <a:gd name="T48" fmla="*/ 1155 w 1910"/>
              <a:gd name="T49" fmla="*/ 158 h 1774"/>
              <a:gd name="T50" fmla="*/ 719 w 1910"/>
              <a:gd name="T51" fmla="*/ 233 h 1774"/>
              <a:gd name="T52" fmla="*/ 677 w 1910"/>
              <a:gd name="T53" fmla="*/ 944 h 1774"/>
              <a:gd name="T54" fmla="*/ 622 w 1910"/>
              <a:gd name="T55" fmla="*/ 158 h 1774"/>
              <a:gd name="T56" fmla="*/ 378 w 1910"/>
              <a:gd name="T57" fmla="*/ 530 h 1774"/>
              <a:gd name="T58" fmla="*/ 293 w 1910"/>
              <a:gd name="T59" fmla="*/ 381 h 1774"/>
              <a:gd name="T60" fmla="*/ 152 w 1910"/>
              <a:gd name="T61" fmla="*/ 1314 h 1774"/>
              <a:gd name="T62" fmla="*/ 254 w 1910"/>
              <a:gd name="T63" fmla="*/ 1450 h 1774"/>
              <a:gd name="T64" fmla="*/ 0 w 1910"/>
              <a:gd name="T65" fmla="*/ 1774 h 1774"/>
              <a:gd name="T66" fmla="*/ 1910 w 1910"/>
              <a:gd name="T67" fmla="*/ 1651 h 1774"/>
              <a:gd name="T68" fmla="*/ 1748 w 1910"/>
              <a:gd name="T69" fmla="*/ 1314 h 1774"/>
              <a:gd name="T70" fmla="*/ 1607 w 1910"/>
              <a:gd name="T71" fmla="*/ 381 h 1774"/>
              <a:gd name="T72" fmla="*/ 1523 w 1910"/>
              <a:gd name="T73" fmla="*/ 530 h 1774"/>
              <a:gd name="T74" fmla="*/ 1614 w 1910"/>
              <a:gd name="T75" fmla="*/ 1336 h 1774"/>
              <a:gd name="T76" fmla="*/ 286 w 1910"/>
              <a:gd name="T77" fmla="*/ 530 h 17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0" h="1773">
                <a:moveTo>
                  <a:pt x="848" y="1550"/>
                </a:moveTo>
                <a:lnTo>
                  <a:pt x="1051" y="1550"/>
                </a:lnTo>
                <a:lnTo>
                  <a:pt x="1122" y="1668"/>
                </a:lnTo>
                <a:lnTo>
                  <a:pt x="788" y="1668"/>
                </a:lnTo>
                <a:lnTo>
                  <a:pt x="848" y="1550"/>
                </a:lnTo>
                <a:close/>
                <a:moveTo>
                  <a:pt x="535" y="59"/>
                </a:moveTo>
                <a:lnTo>
                  <a:pt x="584" y="90"/>
                </a:lnTo>
                <a:cubicBezTo>
                  <a:pt x="587" y="92"/>
                  <a:pt x="589" y="93"/>
                  <a:pt x="591" y="95"/>
                </a:cubicBezTo>
                <a:lnTo>
                  <a:pt x="1031" y="39"/>
                </a:lnTo>
                <a:cubicBezTo>
                  <a:pt x="1020" y="15"/>
                  <a:pt x="994" y="0"/>
                  <a:pt x="963" y="4"/>
                </a:cubicBezTo>
                <a:lnTo>
                  <a:pt x="535" y="59"/>
                </a:lnTo>
                <a:close/>
                <a:moveTo>
                  <a:pt x="477" y="72"/>
                </a:moveTo>
                <a:lnTo>
                  <a:pt x="560" y="125"/>
                </a:lnTo>
                <a:cubicBezTo>
                  <a:pt x="572" y="133"/>
                  <a:pt x="582" y="155"/>
                  <a:pt x="582" y="175"/>
                </a:cubicBezTo>
                <a:lnTo>
                  <a:pt x="582" y="937"/>
                </a:lnTo>
                <a:cubicBezTo>
                  <a:pt x="582" y="957"/>
                  <a:pt x="572" y="966"/>
                  <a:pt x="560" y="959"/>
                </a:cubicBezTo>
                <a:lnTo>
                  <a:pt x="477" y="906"/>
                </a:lnTo>
                <a:cubicBezTo>
                  <a:pt x="464" y="898"/>
                  <a:pt x="454" y="875"/>
                  <a:pt x="454" y="856"/>
                </a:cubicBezTo>
                <a:lnTo>
                  <a:pt x="454" y="93"/>
                </a:lnTo>
                <a:cubicBezTo>
                  <a:pt x="454" y="74"/>
                  <a:pt x="464" y="64"/>
                  <a:pt x="477" y="72"/>
                </a:cubicBezTo>
                <a:close/>
                <a:moveTo>
                  <a:pt x="820" y="308"/>
                </a:moveTo>
                <a:lnTo>
                  <a:pt x="869" y="340"/>
                </a:lnTo>
                <a:cubicBezTo>
                  <a:pt x="872" y="341"/>
                  <a:pt x="874" y="343"/>
                  <a:pt x="877" y="345"/>
                </a:cubicBezTo>
                <a:lnTo>
                  <a:pt x="1316" y="289"/>
                </a:lnTo>
                <a:cubicBezTo>
                  <a:pt x="1305" y="264"/>
                  <a:pt x="1279" y="250"/>
                  <a:pt x="1249" y="253"/>
                </a:cubicBezTo>
                <a:lnTo>
                  <a:pt x="820" y="308"/>
                </a:lnTo>
                <a:close/>
                <a:moveTo>
                  <a:pt x="762" y="322"/>
                </a:moveTo>
                <a:lnTo>
                  <a:pt x="845" y="375"/>
                </a:lnTo>
                <a:cubicBezTo>
                  <a:pt x="857" y="382"/>
                  <a:pt x="867" y="405"/>
                  <a:pt x="867" y="424"/>
                </a:cubicBezTo>
                <a:lnTo>
                  <a:pt x="867" y="1187"/>
                </a:lnTo>
                <a:cubicBezTo>
                  <a:pt x="867" y="1206"/>
                  <a:pt x="857" y="1216"/>
                  <a:pt x="845" y="1208"/>
                </a:cubicBezTo>
                <a:lnTo>
                  <a:pt x="762" y="1155"/>
                </a:lnTo>
                <a:cubicBezTo>
                  <a:pt x="750" y="1147"/>
                  <a:pt x="740" y="1125"/>
                  <a:pt x="740" y="1105"/>
                </a:cubicBezTo>
                <a:lnTo>
                  <a:pt x="740" y="343"/>
                </a:lnTo>
                <a:cubicBezTo>
                  <a:pt x="740" y="323"/>
                  <a:pt x="750" y="314"/>
                  <a:pt x="762" y="322"/>
                </a:cubicBezTo>
                <a:close/>
                <a:moveTo>
                  <a:pt x="908" y="408"/>
                </a:moveTo>
                <a:lnTo>
                  <a:pt x="1368" y="349"/>
                </a:lnTo>
                <a:cubicBezTo>
                  <a:pt x="1407" y="344"/>
                  <a:pt x="1440" y="370"/>
                  <a:pt x="1440" y="408"/>
                </a:cubicBezTo>
                <a:lnTo>
                  <a:pt x="1440" y="1064"/>
                </a:lnTo>
                <a:cubicBezTo>
                  <a:pt x="1440" y="1102"/>
                  <a:pt x="1407" y="1137"/>
                  <a:pt x="1368" y="1142"/>
                </a:cubicBezTo>
                <a:lnTo>
                  <a:pt x="908" y="1201"/>
                </a:lnTo>
                <a:lnTo>
                  <a:pt x="908" y="408"/>
                </a:lnTo>
                <a:close/>
                <a:moveTo>
                  <a:pt x="996" y="515"/>
                </a:moveTo>
                <a:lnTo>
                  <a:pt x="1356" y="469"/>
                </a:lnTo>
                <a:lnTo>
                  <a:pt x="1356" y="631"/>
                </a:lnTo>
                <a:lnTo>
                  <a:pt x="996" y="677"/>
                </a:lnTo>
                <a:lnTo>
                  <a:pt x="996" y="515"/>
                </a:lnTo>
                <a:close/>
                <a:moveTo>
                  <a:pt x="622" y="158"/>
                </a:moveTo>
                <a:lnTo>
                  <a:pt x="1082" y="99"/>
                </a:lnTo>
                <a:cubicBezTo>
                  <a:pt x="1122" y="94"/>
                  <a:pt x="1155" y="121"/>
                  <a:pt x="1155" y="158"/>
                </a:cubicBezTo>
                <a:lnTo>
                  <a:pt x="1155" y="177"/>
                </a:lnTo>
                <a:lnTo>
                  <a:pt x="719" y="233"/>
                </a:lnTo>
                <a:cubicBezTo>
                  <a:pt x="688" y="242"/>
                  <a:pt x="676" y="262"/>
                  <a:pt x="677" y="303"/>
                </a:cubicBezTo>
                <a:lnTo>
                  <a:pt x="677" y="944"/>
                </a:lnTo>
                <a:lnTo>
                  <a:pt x="622" y="951"/>
                </a:lnTo>
                <a:lnTo>
                  <a:pt x="622" y="158"/>
                </a:lnTo>
                <a:close/>
                <a:moveTo>
                  <a:pt x="286" y="530"/>
                </a:moveTo>
                <a:lnTo>
                  <a:pt x="378" y="530"/>
                </a:lnTo>
                <a:lnTo>
                  <a:pt x="378" y="381"/>
                </a:lnTo>
                <a:lnTo>
                  <a:pt x="293" y="381"/>
                </a:lnTo>
                <a:cubicBezTo>
                  <a:pt x="215" y="381"/>
                  <a:pt x="152" y="445"/>
                  <a:pt x="152" y="523"/>
                </a:cubicBezTo>
                <a:lnTo>
                  <a:pt x="152" y="1314"/>
                </a:lnTo>
                <a:cubicBezTo>
                  <a:pt x="152" y="1378"/>
                  <a:pt x="195" y="1433"/>
                  <a:pt x="254" y="1450"/>
                </a:cubicBezTo>
                <a:lnTo>
                  <a:pt x="254" y="1450"/>
                </a:lnTo>
                <a:lnTo>
                  <a:pt x="0" y="1651"/>
                </a:lnTo>
                <a:lnTo>
                  <a:pt x="0" y="1774"/>
                </a:lnTo>
                <a:lnTo>
                  <a:pt x="1910" y="1774"/>
                </a:lnTo>
                <a:lnTo>
                  <a:pt x="1910" y="1651"/>
                </a:lnTo>
                <a:lnTo>
                  <a:pt x="1638" y="1452"/>
                </a:lnTo>
                <a:cubicBezTo>
                  <a:pt x="1701" y="1438"/>
                  <a:pt x="1748" y="1381"/>
                  <a:pt x="1748" y="1314"/>
                </a:cubicBezTo>
                <a:lnTo>
                  <a:pt x="1748" y="523"/>
                </a:lnTo>
                <a:cubicBezTo>
                  <a:pt x="1748" y="445"/>
                  <a:pt x="1685" y="381"/>
                  <a:pt x="1607" y="381"/>
                </a:cubicBezTo>
                <a:lnTo>
                  <a:pt x="1523" y="381"/>
                </a:lnTo>
                <a:lnTo>
                  <a:pt x="1523" y="530"/>
                </a:lnTo>
                <a:lnTo>
                  <a:pt x="1614" y="530"/>
                </a:lnTo>
                <a:lnTo>
                  <a:pt x="1614" y="1336"/>
                </a:lnTo>
                <a:lnTo>
                  <a:pt x="286" y="1336"/>
                </a:lnTo>
                <a:lnTo>
                  <a:pt x="286" y="5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16" tIns="54408" rIns="108816" bIns="54408" numCol="1" anchor="t" anchorCtr="0" compatLnSpc="1"/>
          <a:lstStyle/>
          <a:p>
            <a:pPr defTabSz="914400"/>
            <a:endParaRPr lang="zh-CN" altLang="en-US" sz="1800">
              <a:solidFill>
                <a:prstClr val="black"/>
              </a:solidFill>
              <a:latin typeface="Calibri" panose="020f0502020204030204"/>
            </a:endParaRPr>
          </a:p>
        </p:txBody>
      </p:sp>
      <p:sp>
        <p:nvSpPr>
          <p:cNvPr id="52" name="TextBox 100"/>
          <p:cNvSpPr txBox="1"/>
          <p:nvPr/>
        </p:nvSpPr>
        <p:spPr>
          <a:xfrm>
            <a:off x="1120792" y="2683057"/>
            <a:ext cx="1218177" cy="571544"/>
          </a:xfrm>
          <a:prstGeom prst="rect">
            <a:avLst/>
          </a:prstGeom>
          <a:noFill/>
        </p:spPr>
        <p:txBody>
          <a:bodyPr wrap="square" lIns="108816" tIns="54408" rIns="108816" bIns="54408" rtlCol="0">
            <a:spAutoFit/>
          </a:bodyPr>
          <a:lstStyle/>
          <a:p>
            <a:pPr algn="dist" defTabSz="914400"/>
            <a:r>
              <a:rPr lang="zh-CN" altLang="en-US" sz="3000" b="1">
                <a:solidFill>
                  <a:srgbClr val="F8F8F8"/>
                </a:solidFill>
                <a:latin typeface="微软雅黑" panose="020b0503020204020204" pitchFamily="34" charset="-122"/>
              </a:rPr>
              <a:t>目录</a:t>
            </a:r>
            <a:endParaRPr lang="zh-CN" altLang="en-US" sz="3000" b="1">
              <a:solidFill>
                <a:srgbClr val="F8F8F8"/>
              </a:solidFill>
              <a:latin typeface="微软雅黑" panose="020b0503020204020204" pitchFamily="34" charset="-122"/>
            </a:endParaRPr>
          </a:p>
        </p:txBody>
      </p:sp>
      <p:sp>
        <p:nvSpPr>
          <p:cNvPr id="53" name="TextBox 101"/>
          <p:cNvSpPr txBox="1"/>
          <p:nvPr/>
        </p:nvSpPr>
        <p:spPr>
          <a:xfrm>
            <a:off x="1081072" y="3181848"/>
            <a:ext cx="1297616" cy="340711"/>
          </a:xfrm>
          <a:prstGeom prst="rect">
            <a:avLst/>
          </a:prstGeom>
          <a:noFill/>
        </p:spPr>
        <p:txBody>
          <a:bodyPr wrap="none" lIns="108816" tIns="54408" rIns="108816" bIns="54408" rtlCol="0">
            <a:spAutoFit/>
          </a:bodyPr>
          <a:lstStyle/>
          <a:p>
            <a:pPr defTabSz="914400"/>
            <a:r>
              <a:rPr lang="en-US" altLang="zh-CN" sz="1500" b="1">
                <a:solidFill>
                  <a:srgbClr val="F8F8F8"/>
                </a:solidFill>
                <a:latin typeface="微软雅黑" panose="020b0503020204020204" pitchFamily="34" charset="-122"/>
              </a:rPr>
              <a:t>CONTENTS</a:t>
            </a:r>
            <a:endParaRPr lang="zh-CN" altLang="en-US" sz="1500" b="1">
              <a:solidFill>
                <a:srgbClr val="F8F8F8"/>
              </a:solidFill>
              <a:latin typeface="微软雅黑" panose="020b0503020204020204" pitchFamily="34" charset="-122"/>
            </a:endParaRPr>
          </a:p>
        </p:txBody>
      </p:sp>
      <p:sp>
        <p:nvSpPr>
          <p:cNvPr id="4" name="文本框 3"/>
          <p:cNvSpPr txBox="1"/>
          <p:nvPr/>
        </p:nvSpPr>
        <p:spPr>
          <a:xfrm>
            <a:off x="4271349" y="1002415"/>
            <a:ext cx="3775393" cy="523220"/>
          </a:xfrm>
          <a:prstGeom prst="rect">
            <a:avLst/>
          </a:prstGeom>
          <a:noFill/>
        </p:spPr>
        <p:txBody>
          <a:bodyPr wrap="none" rtlCol="0">
            <a:spAutoFit/>
          </a:bodyPr>
          <a:lstStyle/>
          <a:p>
            <a:r>
              <a:rPr lang="zh-CN" altLang="en-US" sz="2800" b="1">
                <a:solidFill>
                  <a:srgbClr val="0DE3FC"/>
                </a:solidFill>
              </a:rPr>
              <a:t>单击此处添加文字标题</a:t>
            </a:r>
            <a:endParaRPr lang="zh-CN" altLang="en-US" sz="2800" b="1">
              <a:solidFill>
                <a:srgbClr val="0DE3FC"/>
              </a:solidFill>
            </a:endParaRPr>
          </a:p>
        </p:txBody>
      </p:sp>
      <p:sp>
        <p:nvSpPr>
          <p:cNvPr id="54" name="文本框 53"/>
          <p:cNvSpPr txBox="1"/>
          <p:nvPr/>
        </p:nvSpPr>
        <p:spPr>
          <a:xfrm>
            <a:off x="4271349" y="1962405"/>
            <a:ext cx="3775393" cy="523220"/>
          </a:xfrm>
          <a:prstGeom prst="rect">
            <a:avLst/>
          </a:prstGeom>
          <a:noFill/>
        </p:spPr>
        <p:txBody>
          <a:bodyPr wrap="none" rtlCol="0">
            <a:spAutoFit/>
          </a:bodyPr>
          <a:lstStyle/>
          <a:p>
            <a:r>
              <a:rPr lang="zh-CN" altLang="en-US" sz="2800" b="1">
                <a:solidFill>
                  <a:srgbClr val="0DE3FC"/>
                </a:solidFill>
              </a:rPr>
              <a:t>单击此处添加文字标题</a:t>
            </a:r>
            <a:endParaRPr lang="zh-CN" altLang="en-US" sz="2800" b="1">
              <a:solidFill>
                <a:srgbClr val="0DE3FC"/>
              </a:solidFill>
            </a:endParaRPr>
          </a:p>
        </p:txBody>
      </p:sp>
      <p:sp>
        <p:nvSpPr>
          <p:cNvPr id="55" name="文本框 54"/>
          <p:cNvSpPr txBox="1"/>
          <p:nvPr/>
        </p:nvSpPr>
        <p:spPr>
          <a:xfrm>
            <a:off x="4271349" y="2803703"/>
            <a:ext cx="3775393" cy="523220"/>
          </a:xfrm>
          <a:prstGeom prst="rect">
            <a:avLst/>
          </a:prstGeom>
          <a:noFill/>
        </p:spPr>
        <p:txBody>
          <a:bodyPr wrap="none" rtlCol="0">
            <a:spAutoFit/>
          </a:bodyPr>
          <a:lstStyle/>
          <a:p>
            <a:r>
              <a:rPr lang="zh-CN" altLang="en-US" sz="2800" b="1">
                <a:solidFill>
                  <a:srgbClr val="0DE3FC"/>
                </a:solidFill>
              </a:rPr>
              <a:t>单击此处添加文字标题</a:t>
            </a:r>
            <a:endParaRPr lang="zh-CN" altLang="en-US" sz="2800" b="1">
              <a:solidFill>
                <a:srgbClr val="0DE3FC"/>
              </a:solidFill>
            </a:endParaRPr>
          </a:p>
        </p:txBody>
      </p:sp>
      <p:sp>
        <p:nvSpPr>
          <p:cNvPr id="56" name="文本框 55"/>
          <p:cNvSpPr txBox="1"/>
          <p:nvPr/>
        </p:nvSpPr>
        <p:spPr>
          <a:xfrm>
            <a:off x="4271349" y="3715257"/>
            <a:ext cx="3775393" cy="523220"/>
          </a:xfrm>
          <a:prstGeom prst="rect">
            <a:avLst/>
          </a:prstGeom>
          <a:noFill/>
        </p:spPr>
        <p:txBody>
          <a:bodyPr wrap="none" rtlCol="0">
            <a:spAutoFit/>
          </a:bodyPr>
          <a:lstStyle/>
          <a:p>
            <a:r>
              <a:rPr lang="zh-CN" altLang="en-US" sz="2800" b="1">
                <a:solidFill>
                  <a:srgbClr val="0DE3FC"/>
                </a:solidFill>
              </a:rPr>
              <a:t>单击此处添加文字标题</a:t>
            </a:r>
            <a:endParaRPr lang="zh-CN" altLang="en-US" sz="2800" b="1">
              <a:solidFill>
                <a:srgbClr val="0DE3FC"/>
              </a:solidFill>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 calcmode="lin" valueType="num">
                                      <p:cBhvr>
                                        <p:cTn id="15" dur="500" fill="hold"/>
                                        <p:tgtEl>
                                          <p:spTgt spid="52"/>
                                        </p:tgtEl>
                                        <p:attrNameLst>
                                          <p:attrName>style.rotation</p:attrName>
                                        </p:attrNameLst>
                                      </p:cBhvr>
                                      <p:tavLst>
                                        <p:tav tm="0">
                                          <p:val>
                                            <p:fltVal val="90"/>
                                          </p:val>
                                        </p:tav>
                                        <p:tav tm="100000">
                                          <p:val>
                                            <p:fltVal val="0"/>
                                          </p:val>
                                        </p:tav>
                                      </p:tavLst>
                                    </p:anim>
                                    <p:animEffect transition="in" filter="fade">
                                      <p:cBhvr>
                                        <p:cTn id="16" dur="500"/>
                                        <p:tgtEl>
                                          <p:spTgt spid="5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 calcmode="lin" valueType="num">
                                      <p:cBhvr>
                                        <p:cTn id="21" dur="500" fill="hold"/>
                                        <p:tgtEl>
                                          <p:spTgt spid="53"/>
                                        </p:tgtEl>
                                        <p:attrNameLst>
                                          <p:attrName>style.rotation</p:attrName>
                                        </p:attrNameLst>
                                      </p:cBhvr>
                                      <p:tavLst>
                                        <p:tav tm="0">
                                          <p:val>
                                            <p:fltVal val="90"/>
                                          </p:val>
                                        </p:tav>
                                        <p:tav tm="100000">
                                          <p:val>
                                            <p:fltVal val="0"/>
                                          </p:val>
                                        </p:tav>
                                      </p:tavLst>
                                    </p:anim>
                                    <p:animEffect transition="in" filter="fade">
                                      <p:cBhvr>
                                        <p:cTn id="22" dur="500"/>
                                        <p:tgtEl>
                                          <p:spTgt spid="5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500" fill="hold"/>
                                        <p:tgtEl>
                                          <p:spTgt spid="50"/>
                                        </p:tgtEl>
                                        <p:attrNameLst>
                                          <p:attrName>ppt_w</p:attrName>
                                        </p:attrNameLst>
                                      </p:cBhvr>
                                      <p:tavLst>
                                        <p:tav tm="0">
                                          <p:val>
                                            <p:fltVal val="0"/>
                                          </p:val>
                                        </p:tav>
                                        <p:tav tm="100000">
                                          <p:val>
                                            <p:strVal val="#ppt_w"/>
                                          </p:val>
                                        </p:tav>
                                      </p:tavLst>
                                    </p:anim>
                                    <p:anim calcmode="lin" valueType="num">
                                      <p:cBhvr>
                                        <p:cTn id="26" dur="500" fill="hold"/>
                                        <p:tgtEl>
                                          <p:spTgt spid="50"/>
                                        </p:tgtEl>
                                        <p:attrNameLst>
                                          <p:attrName>ppt_h</p:attrName>
                                        </p:attrNameLst>
                                      </p:cBhvr>
                                      <p:tavLst>
                                        <p:tav tm="0">
                                          <p:val>
                                            <p:fltVal val="0"/>
                                          </p:val>
                                        </p:tav>
                                        <p:tav tm="100000">
                                          <p:val>
                                            <p:strVal val="#ppt_h"/>
                                          </p:val>
                                        </p:tav>
                                      </p:tavLst>
                                    </p:anim>
                                    <p:anim calcmode="lin" valueType="num">
                                      <p:cBhvr>
                                        <p:cTn id="27" dur="500" fill="hold"/>
                                        <p:tgtEl>
                                          <p:spTgt spid="50"/>
                                        </p:tgtEl>
                                        <p:attrNameLst>
                                          <p:attrName>style.rotation</p:attrName>
                                        </p:attrNameLst>
                                      </p:cBhvr>
                                      <p:tavLst>
                                        <p:tav tm="0">
                                          <p:val>
                                            <p:fltVal val="90"/>
                                          </p:val>
                                        </p:tav>
                                        <p:tav tm="100000">
                                          <p:val>
                                            <p:fltVal val="0"/>
                                          </p:val>
                                        </p:tav>
                                      </p:tavLst>
                                    </p:anim>
                                    <p:animEffect transition="in" filter="fade">
                                      <p:cBhvr>
                                        <p:cTn id="28" dur="500"/>
                                        <p:tgtEl>
                                          <p:spTgt spid="5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fltVal val="0"/>
                                          </p:val>
                                        </p:tav>
                                        <p:tav tm="100000">
                                          <p:val>
                                            <p:strVal val="#ppt_h"/>
                                          </p:val>
                                        </p:tav>
                                      </p:tavLst>
                                    </p:anim>
                                    <p:anim calcmode="lin" valueType="num">
                                      <p:cBhvr>
                                        <p:cTn id="33" dur="500" fill="hold"/>
                                        <p:tgtEl>
                                          <p:spTgt spid="51"/>
                                        </p:tgtEl>
                                        <p:attrNameLst>
                                          <p:attrName>style.rotation</p:attrName>
                                        </p:attrNameLst>
                                      </p:cBhvr>
                                      <p:tavLst>
                                        <p:tav tm="0">
                                          <p:val>
                                            <p:fltVal val="90"/>
                                          </p:val>
                                        </p:tav>
                                        <p:tav tm="100000">
                                          <p:val>
                                            <p:fltVal val="0"/>
                                          </p:val>
                                        </p:tav>
                                      </p:tavLst>
                                    </p:anim>
                                    <p:animEffect transition="in" filter="fade">
                                      <p:cBhvr>
                                        <p:cTn id="34" dur="500"/>
                                        <p:tgtEl>
                                          <p:spTgt spid="51"/>
                                        </p:tgtEl>
                                      </p:cBhvr>
                                    </p:animEffect>
                                  </p:childTnLst>
                                </p:cTn>
                              </p:par>
                            </p:childTnLst>
                          </p:cTn>
                        </p:par>
                        <p:par>
                          <p:cTn id="35" fill="hold" nodeType="afterGroup">
                            <p:stCondLst>
                              <p:cond delay="1500"/>
                            </p:stCondLst>
                            <p:childTnLst>
                              <p:par>
                                <p:cTn id="36" presetID="1" presetClass="entr" presetSubtype="0" fill="hold" grpId="1" nodeType="after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par>
                          <p:cTn id="38" fill="hold" nodeType="afterGroup">
                            <p:stCondLst>
                              <p:cond delay="1501"/>
                            </p:stCondLst>
                            <p:childTnLst>
                              <p:par>
                                <p:cTn id="39" presetID="56" presetClass="path" presetSubtype="0" accel="50000" decel="50000" fill="hold" grpId="0" nodeType="afterEffect">
                                  <p:stCondLst>
                                    <p:cond delay="0"/>
                                  </p:stCondLst>
                                  <p:childTnLst>
                                    <p:animMotion origin="layout" path="M -0.16788 0.24444 L -3.88889E-06 -1.23457E-07" pathEditMode="relative" rAng="0" ptsTypes="AA">
                                      <p:cBhvr>
                                        <p:cTn id="40" dur="500" fill="hold"/>
                                        <p:tgtEl>
                                          <p:spTgt spid="34"/>
                                        </p:tgtEl>
                                        <p:attrNameLst>
                                          <p:attrName>ppt_x</p:attrName>
                                          <p:attrName>ppt_y</p:attrName>
                                        </p:attrNameLst>
                                      </p:cBhvr>
                                      <p:rCtr x="8385" y="-12222"/>
                                    </p:animMotion>
                                  </p:childTnLst>
                                </p:cTn>
                              </p:par>
                              <p:par>
                                <p:cTn id="41" presetID="1" presetClass="entr" presetSubtype="0" fill="hold" grpId="1" nodeType="withEffect">
                                  <p:stCondLst>
                                    <p:cond delay="200"/>
                                  </p:stCondLst>
                                  <p:childTnLst>
                                    <p:set>
                                      <p:cBhvr>
                                        <p:cTn id="42" dur="1" fill="hold">
                                          <p:stCondLst>
                                            <p:cond delay="0"/>
                                          </p:stCondLst>
                                        </p:cTn>
                                        <p:tgtEl>
                                          <p:spTgt spid="35"/>
                                        </p:tgtEl>
                                        <p:attrNameLst>
                                          <p:attrName>style.visibility</p:attrName>
                                        </p:attrNameLst>
                                      </p:cBhvr>
                                      <p:to>
                                        <p:strVal val="visible"/>
                                      </p:to>
                                    </p:set>
                                  </p:childTnLst>
                                </p:cTn>
                              </p:par>
                              <p:par>
                                <p:cTn id="43" presetID="56" presetClass="path" presetSubtype="0" accel="50000" decel="50000" fill="hold" grpId="0" nodeType="withEffect">
                                  <p:stCondLst>
                                    <p:cond delay="200"/>
                                  </p:stCondLst>
                                  <p:childTnLst>
                                    <p:animMotion origin="layout" path="M -0.16788 0.08024 L -3.88889E-06 2.34568E-06" pathEditMode="relative" rAng="0" ptsTypes="AA">
                                      <p:cBhvr>
                                        <p:cTn id="44" dur="500" fill="hold"/>
                                        <p:tgtEl>
                                          <p:spTgt spid="35"/>
                                        </p:tgtEl>
                                        <p:attrNameLst>
                                          <p:attrName>ppt_x</p:attrName>
                                          <p:attrName>ppt_y</p:attrName>
                                        </p:attrNameLst>
                                      </p:cBhvr>
                                      <p:rCtr x="8385" y="-4012"/>
                                    </p:animMotion>
                                  </p:childTnLst>
                                </p:cTn>
                              </p:par>
                              <p:par>
                                <p:cTn id="45" presetID="1" presetClass="entr" presetSubtype="0" fill="hold" grpId="1" nodeType="withEffect">
                                  <p:stCondLst>
                                    <p:cond delay="400"/>
                                  </p:stCondLst>
                                  <p:childTnLst>
                                    <p:set>
                                      <p:cBhvr>
                                        <p:cTn id="46" dur="1" fill="hold">
                                          <p:stCondLst>
                                            <p:cond delay="0"/>
                                          </p:stCondLst>
                                        </p:cTn>
                                        <p:tgtEl>
                                          <p:spTgt spid="36"/>
                                        </p:tgtEl>
                                        <p:attrNameLst>
                                          <p:attrName>style.visibility</p:attrName>
                                        </p:attrNameLst>
                                      </p:cBhvr>
                                      <p:to>
                                        <p:strVal val="visible"/>
                                      </p:to>
                                    </p:set>
                                  </p:childTnLst>
                                </p:cTn>
                              </p:par>
                              <p:par>
                                <p:cTn id="47" presetID="56" presetClass="path" presetSubtype="0" accel="50000" decel="50000" fill="hold" grpId="0" nodeType="withEffect">
                                  <p:stCondLst>
                                    <p:cond delay="400"/>
                                  </p:stCondLst>
                                  <p:childTnLst>
                                    <p:animMotion origin="layout" path="M -0.16788 -0.06297 L -3.88889E-06 2.09877E-06" pathEditMode="relative" rAng="0" ptsTypes="AA">
                                      <p:cBhvr>
                                        <p:cTn id="48" dur="500" fill="hold"/>
                                        <p:tgtEl>
                                          <p:spTgt spid="36"/>
                                        </p:tgtEl>
                                        <p:attrNameLst>
                                          <p:attrName>ppt_x</p:attrName>
                                          <p:attrName>ppt_y</p:attrName>
                                        </p:attrNameLst>
                                      </p:cBhvr>
                                      <p:rCtr x="8385" y="3148"/>
                                    </p:animMotion>
                                  </p:childTnLst>
                                </p:cTn>
                              </p:par>
                              <p:par>
                                <p:cTn id="49" presetID="1" presetClass="entr" presetSubtype="0" fill="hold" grpId="1" nodeType="withEffect">
                                  <p:stCondLst>
                                    <p:cond delay="600"/>
                                  </p:stCondLst>
                                  <p:childTnLst>
                                    <p:set>
                                      <p:cBhvr>
                                        <p:cTn id="50" dur="1" fill="hold">
                                          <p:stCondLst>
                                            <p:cond delay="0"/>
                                          </p:stCondLst>
                                        </p:cTn>
                                        <p:tgtEl>
                                          <p:spTgt spid="37"/>
                                        </p:tgtEl>
                                        <p:attrNameLst>
                                          <p:attrName>style.visibility</p:attrName>
                                        </p:attrNameLst>
                                      </p:cBhvr>
                                      <p:to>
                                        <p:strVal val="visible"/>
                                      </p:to>
                                    </p:set>
                                  </p:childTnLst>
                                </p:cTn>
                              </p:par>
                              <p:par>
                                <p:cTn id="51" presetID="56" presetClass="path" presetSubtype="0" accel="50000" decel="50000" fill="hold" grpId="0" nodeType="withEffect">
                                  <p:stCondLst>
                                    <p:cond delay="600"/>
                                  </p:stCondLst>
                                  <p:childTnLst>
                                    <p:animMotion origin="layout" path="M -0.16788 -0.22655 L -3.88889E-06 1.85185E-06" pathEditMode="relative" rAng="0" ptsTypes="AA">
                                      <p:cBhvr>
                                        <p:cTn id="52" dur="500" fill="hold"/>
                                        <p:tgtEl>
                                          <p:spTgt spid="37"/>
                                        </p:tgtEl>
                                        <p:attrNameLst>
                                          <p:attrName>ppt_x</p:attrName>
                                          <p:attrName>ppt_y</p:attrName>
                                        </p:attrNameLst>
                                      </p:cBhvr>
                                      <p:rCtr x="8385" y="11327"/>
                                    </p:animMotion>
                                  </p:childTnLst>
                                </p:cTn>
                              </p:par>
                            </p:childTnLst>
                          </p:cTn>
                        </p:par>
                        <p:par>
                          <p:cTn id="53" fill="hold" nodeType="afterGroup">
                            <p:stCondLst>
                              <p:cond delay="2601"/>
                            </p:stCondLst>
                            <p:childTnLst>
                              <p:par>
                                <p:cTn id="54" presetID="31" presetClass="entr" presetSubtype="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p:cTn id="56" dur="300" fill="hold"/>
                                        <p:tgtEl>
                                          <p:spTgt spid="46"/>
                                        </p:tgtEl>
                                        <p:attrNameLst>
                                          <p:attrName>ppt_w</p:attrName>
                                        </p:attrNameLst>
                                      </p:cBhvr>
                                      <p:tavLst>
                                        <p:tav tm="0">
                                          <p:val>
                                            <p:fltVal val="0"/>
                                          </p:val>
                                        </p:tav>
                                        <p:tav tm="100000">
                                          <p:val>
                                            <p:strVal val="#ppt_w"/>
                                          </p:val>
                                        </p:tav>
                                      </p:tavLst>
                                    </p:anim>
                                    <p:anim calcmode="lin" valueType="num">
                                      <p:cBhvr>
                                        <p:cTn id="57" dur="300" fill="hold"/>
                                        <p:tgtEl>
                                          <p:spTgt spid="46"/>
                                        </p:tgtEl>
                                        <p:attrNameLst>
                                          <p:attrName>ppt_h</p:attrName>
                                        </p:attrNameLst>
                                      </p:cBhvr>
                                      <p:tavLst>
                                        <p:tav tm="0">
                                          <p:val>
                                            <p:fltVal val="0"/>
                                          </p:val>
                                        </p:tav>
                                        <p:tav tm="100000">
                                          <p:val>
                                            <p:strVal val="#ppt_h"/>
                                          </p:val>
                                        </p:tav>
                                      </p:tavLst>
                                    </p:anim>
                                    <p:anim calcmode="lin" valueType="num">
                                      <p:cBhvr>
                                        <p:cTn id="58" dur="300" fill="hold"/>
                                        <p:tgtEl>
                                          <p:spTgt spid="46"/>
                                        </p:tgtEl>
                                        <p:attrNameLst>
                                          <p:attrName>style.rotation</p:attrName>
                                        </p:attrNameLst>
                                      </p:cBhvr>
                                      <p:tavLst>
                                        <p:tav tm="0">
                                          <p:val>
                                            <p:fltVal val="90"/>
                                          </p:val>
                                        </p:tav>
                                        <p:tav tm="100000">
                                          <p:val>
                                            <p:fltVal val="0"/>
                                          </p:val>
                                        </p:tav>
                                      </p:tavLst>
                                    </p:anim>
                                    <p:animEffect transition="in" filter="fade">
                                      <p:cBhvr>
                                        <p:cTn id="59" dur="300"/>
                                        <p:tgtEl>
                                          <p:spTgt spid="46"/>
                                        </p:tgtEl>
                                      </p:cBhvr>
                                    </p:animEffect>
                                  </p:childTnLst>
                                </p:cTn>
                              </p:par>
                            </p:childTnLst>
                          </p:cTn>
                        </p:par>
                        <p:par>
                          <p:cTn id="60" fill="hold" nodeType="afterGroup">
                            <p:stCondLst>
                              <p:cond delay="2901"/>
                            </p:stCondLst>
                            <p:childTnLst>
                              <p:par>
                                <p:cTn id="61" presetID="31" presetClass="entr" presetSubtype="0"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p:cTn id="63" dur="300" fill="hold"/>
                                        <p:tgtEl>
                                          <p:spTgt spid="47"/>
                                        </p:tgtEl>
                                        <p:attrNameLst>
                                          <p:attrName>ppt_w</p:attrName>
                                        </p:attrNameLst>
                                      </p:cBhvr>
                                      <p:tavLst>
                                        <p:tav tm="0">
                                          <p:val>
                                            <p:fltVal val="0"/>
                                          </p:val>
                                        </p:tav>
                                        <p:tav tm="100000">
                                          <p:val>
                                            <p:strVal val="#ppt_w"/>
                                          </p:val>
                                        </p:tav>
                                      </p:tavLst>
                                    </p:anim>
                                    <p:anim calcmode="lin" valueType="num">
                                      <p:cBhvr>
                                        <p:cTn id="64" dur="300" fill="hold"/>
                                        <p:tgtEl>
                                          <p:spTgt spid="47"/>
                                        </p:tgtEl>
                                        <p:attrNameLst>
                                          <p:attrName>ppt_h</p:attrName>
                                        </p:attrNameLst>
                                      </p:cBhvr>
                                      <p:tavLst>
                                        <p:tav tm="0">
                                          <p:val>
                                            <p:fltVal val="0"/>
                                          </p:val>
                                        </p:tav>
                                        <p:tav tm="100000">
                                          <p:val>
                                            <p:strVal val="#ppt_h"/>
                                          </p:val>
                                        </p:tav>
                                      </p:tavLst>
                                    </p:anim>
                                    <p:anim calcmode="lin" valueType="num">
                                      <p:cBhvr>
                                        <p:cTn id="65" dur="300" fill="hold"/>
                                        <p:tgtEl>
                                          <p:spTgt spid="47"/>
                                        </p:tgtEl>
                                        <p:attrNameLst>
                                          <p:attrName>style.rotation</p:attrName>
                                        </p:attrNameLst>
                                      </p:cBhvr>
                                      <p:tavLst>
                                        <p:tav tm="0">
                                          <p:val>
                                            <p:fltVal val="90"/>
                                          </p:val>
                                        </p:tav>
                                        <p:tav tm="100000">
                                          <p:val>
                                            <p:fltVal val="0"/>
                                          </p:val>
                                        </p:tav>
                                      </p:tavLst>
                                    </p:anim>
                                    <p:animEffect transition="in" filter="fade">
                                      <p:cBhvr>
                                        <p:cTn id="66" dur="300"/>
                                        <p:tgtEl>
                                          <p:spTgt spid="47"/>
                                        </p:tgtEl>
                                      </p:cBhvr>
                                    </p:animEffect>
                                  </p:childTnLst>
                                </p:cTn>
                              </p:par>
                            </p:childTnLst>
                          </p:cTn>
                        </p:par>
                        <p:par>
                          <p:cTn id="67" fill="hold" nodeType="afterGroup">
                            <p:stCondLst>
                              <p:cond delay="3201"/>
                            </p:stCondLst>
                            <p:childTnLst>
                              <p:par>
                                <p:cTn id="68" presetID="31" presetClass="entr" presetSubtype="0"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300" fill="hold"/>
                                        <p:tgtEl>
                                          <p:spTgt spid="48"/>
                                        </p:tgtEl>
                                        <p:attrNameLst>
                                          <p:attrName>ppt_w</p:attrName>
                                        </p:attrNameLst>
                                      </p:cBhvr>
                                      <p:tavLst>
                                        <p:tav tm="0">
                                          <p:val>
                                            <p:fltVal val="0"/>
                                          </p:val>
                                        </p:tav>
                                        <p:tav tm="100000">
                                          <p:val>
                                            <p:strVal val="#ppt_w"/>
                                          </p:val>
                                        </p:tav>
                                      </p:tavLst>
                                    </p:anim>
                                    <p:anim calcmode="lin" valueType="num">
                                      <p:cBhvr>
                                        <p:cTn id="71" dur="300" fill="hold"/>
                                        <p:tgtEl>
                                          <p:spTgt spid="48"/>
                                        </p:tgtEl>
                                        <p:attrNameLst>
                                          <p:attrName>ppt_h</p:attrName>
                                        </p:attrNameLst>
                                      </p:cBhvr>
                                      <p:tavLst>
                                        <p:tav tm="0">
                                          <p:val>
                                            <p:fltVal val="0"/>
                                          </p:val>
                                        </p:tav>
                                        <p:tav tm="100000">
                                          <p:val>
                                            <p:strVal val="#ppt_h"/>
                                          </p:val>
                                        </p:tav>
                                      </p:tavLst>
                                    </p:anim>
                                    <p:anim calcmode="lin" valueType="num">
                                      <p:cBhvr>
                                        <p:cTn id="72" dur="300" fill="hold"/>
                                        <p:tgtEl>
                                          <p:spTgt spid="48"/>
                                        </p:tgtEl>
                                        <p:attrNameLst>
                                          <p:attrName>style.rotation</p:attrName>
                                        </p:attrNameLst>
                                      </p:cBhvr>
                                      <p:tavLst>
                                        <p:tav tm="0">
                                          <p:val>
                                            <p:fltVal val="90"/>
                                          </p:val>
                                        </p:tav>
                                        <p:tav tm="100000">
                                          <p:val>
                                            <p:fltVal val="0"/>
                                          </p:val>
                                        </p:tav>
                                      </p:tavLst>
                                    </p:anim>
                                    <p:animEffect transition="in" filter="fade">
                                      <p:cBhvr>
                                        <p:cTn id="73" dur="300"/>
                                        <p:tgtEl>
                                          <p:spTgt spid="48"/>
                                        </p:tgtEl>
                                      </p:cBhvr>
                                    </p:animEffect>
                                  </p:childTnLst>
                                </p:cTn>
                              </p:par>
                            </p:childTnLst>
                          </p:cTn>
                        </p:par>
                        <p:par>
                          <p:cTn id="74" fill="hold" nodeType="afterGroup">
                            <p:stCondLst>
                              <p:cond delay="3501"/>
                            </p:stCondLst>
                            <p:childTnLst>
                              <p:par>
                                <p:cTn id="75" presetID="31" presetClass="entr" presetSubtype="0"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300" fill="hold"/>
                                        <p:tgtEl>
                                          <p:spTgt spid="49"/>
                                        </p:tgtEl>
                                        <p:attrNameLst>
                                          <p:attrName>ppt_w</p:attrName>
                                        </p:attrNameLst>
                                      </p:cBhvr>
                                      <p:tavLst>
                                        <p:tav tm="0">
                                          <p:val>
                                            <p:fltVal val="0"/>
                                          </p:val>
                                        </p:tav>
                                        <p:tav tm="100000">
                                          <p:val>
                                            <p:strVal val="#ppt_w"/>
                                          </p:val>
                                        </p:tav>
                                      </p:tavLst>
                                    </p:anim>
                                    <p:anim calcmode="lin" valueType="num">
                                      <p:cBhvr>
                                        <p:cTn id="78" dur="300" fill="hold"/>
                                        <p:tgtEl>
                                          <p:spTgt spid="49"/>
                                        </p:tgtEl>
                                        <p:attrNameLst>
                                          <p:attrName>ppt_h</p:attrName>
                                        </p:attrNameLst>
                                      </p:cBhvr>
                                      <p:tavLst>
                                        <p:tav tm="0">
                                          <p:val>
                                            <p:fltVal val="0"/>
                                          </p:val>
                                        </p:tav>
                                        <p:tav tm="100000">
                                          <p:val>
                                            <p:strVal val="#ppt_h"/>
                                          </p:val>
                                        </p:tav>
                                      </p:tavLst>
                                    </p:anim>
                                    <p:anim calcmode="lin" valueType="num">
                                      <p:cBhvr>
                                        <p:cTn id="79" dur="300" fill="hold"/>
                                        <p:tgtEl>
                                          <p:spTgt spid="49"/>
                                        </p:tgtEl>
                                        <p:attrNameLst>
                                          <p:attrName>style.rotation</p:attrName>
                                        </p:attrNameLst>
                                      </p:cBhvr>
                                      <p:tavLst>
                                        <p:tav tm="0">
                                          <p:val>
                                            <p:fltVal val="90"/>
                                          </p:val>
                                        </p:tav>
                                        <p:tav tm="100000">
                                          <p:val>
                                            <p:fltVal val="0"/>
                                          </p:val>
                                        </p:tav>
                                      </p:tavLst>
                                    </p:anim>
                                    <p:animEffect transition="in" filter="fade">
                                      <p:cBhvr>
                                        <p:cTn id="80" dur="300"/>
                                        <p:tgtEl>
                                          <p:spTgt spid="49"/>
                                        </p:tgtEl>
                                      </p:cBhvr>
                                    </p:animEffect>
                                  </p:childTnLst>
                                </p:cTn>
                              </p:par>
                            </p:childTnLst>
                          </p:cTn>
                        </p:par>
                        <p:par>
                          <p:cTn id="81" fill="hold" nodeType="afterGroup">
                            <p:stCondLst>
                              <p:cond delay="3801"/>
                            </p:stCondLst>
                            <p:childTnLst>
                              <p:par>
                                <p:cTn id="82" presetID="2" presetClass="entr" presetSubtype="2" fill="hold" grpId="0" nodeType="afterEffect">
                                  <p:stCondLst>
                                    <p:cond delay="0"/>
                                  </p:stCondLst>
                                  <p:childTnLst>
                                    <p:set>
                                      <p:cBhvr>
                                        <p:cTn id="83" dur="1" fill="hold">
                                          <p:stCondLst>
                                            <p:cond delay="0"/>
                                          </p:stCondLst>
                                        </p:cTn>
                                        <p:tgtEl>
                                          <p:spTgt spid="4"/>
                                        </p:tgtEl>
                                        <p:attrNameLst>
                                          <p:attrName>style.visibility</p:attrName>
                                        </p:attrNameLst>
                                      </p:cBhvr>
                                      <p:to>
                                        <p:strVal val="visible"/>
                                      </p:to>
                                    </p:set>
                                    <p:anim calcmode="lin" valueType="num">
                                      <p:cBhvr additive="base">
                                        <p:cTn id="84" dur="500" fill="hold"/>
                                        <p:tgtEl>
                                          <p:spTgt spid="4"/>
                                        </p:tgtEl>
                                        <p:attrNameLst>
                                          <p:attrName>ppt_x</p:attrName>
                                        </p:attrNameLst>
                                      </p:cBhvr>
                                      <p:tavLst>
                                        <p:tav tm="0">
                                          <p:val>
                                            <p:strVal val="1+#ppt_w/2"/>
                                          </p:val>
                                        </p:tav>
                                        <p:tav tm="100000">
                                          <p:val>
                                            <p:strVal val="#ppt_x"/>
                                          </p:val>
                                        </p:tav>
                                      </p:tavLst>
                                    </p:anim>
                                    <p:anim calcmode="lin" valueType="num">
                                      <p:cBhvr additive="base">
                                        <p:cTn id="85" dur="500" fill="hold"/>
                                        <p:tgtEl>
                                          <p:spTgt spid="4"/>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250"/>
                                  </p:stCondLst>
                                  <p:childTnLst>
                                    <p:set>
                                      <p:cBhvr>
                                        <p:cTn id="87" dur="1" fill="hold">
                                          <p:stCondLst>
                                            <p:cond delay="0"/>
                                          </p:stCondLst>
                                        </p:cTn>
                                        <p:tgtEl>
                                          <p:spTgt spid="54"/>
                                        </p:tgtEl>
                                        <p:attrNameLst>
                                          <p:attrName>style.visibility</p:attrName>
                                        </p:attrNameLst>
                                      </p:cBhvr>
                                      <p:to>
                                        <p:strVal val="visible"/>
                                      </p:to>
                                    </p:set>
                                    <p:anim calcmode="lin" valueType="num">
                                      <p:cBhvr additive="base">
                                        <p:cTn id="88" dur="500" fill="hold"/>
                                        <p:tgtEl>
                                          <p:spTgt spid="54"/>
                                        </p:tgtEl>
                                        <p:attrNameLst>
                                          <p:attrName>ppt_x</p:attrName>
                                        </p:attrNameLst>
                                      </p:cBhvr>
                                      <p:tavLst>
                                        <p:tav tm="0">
                                          <p:val>
                                            <p:strVal val="1+#ppt_w/2"/>
                                          </p:val>
                                        </p:tav>
                                        <p:tav tm="100000">
                                          <p:val>
                                            <p:strVal val="#ppt_x"/>
                                          </p:val>
                                        </p:tav>
                                      </p:tavLst>
                                    </p:anim>
                                    <p:anim calcmode="lin" valueType="num">
                                      <p:cBhvr additive="base">
                                        <p:cTn id="89" dur="500" fill="hold"/>
                                        <p:tgtEl>
                                          <p:spTgt spid="54"/>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500"/>
                                  </p:stCondLst>
                                  <p:childTnLst>
                                    <p:set>
                                      <p:cBhvr>
                                        <p:cTn id="91" dur="1" fill="hold">
                                          <p:stCondLst>
                                            <p:cond delay="0"/>
                                          </p:stCondLst>
                                        </p:cTn>
                                        <p:tgtEl>
                                          <p:spTgt spid="55"/>
                                        </p:tgtEl>
                                        <p:attrNameLst>
                                          <p:attrName>style.visibility</p:attrName>
                                        </p:attrNameLst>
                                      </p:cBhvr>
                                      <p:to>
                                        <p:strVal val="visible"/>
                                      </p:to>
                                    </p:set>
                                    <p:anim calcmode="lin" valueType="num">
                                      <p:cBhvr additive="base">
                                        <p:cTn id="92" dur="500" fill="hold"/>
                                        <p:tgtEl>
                                          <p:spTgt spid="55"/>
                                        </p:tgtEl>
                                        <p:attrNameLst>
                                          <p:attrName>ppt_x</p:attrName>
                                        </p:attrNameLst>
                                      </p:cBhvr>
                                      <p:tavLst>
                                        <p:tav tm="0">
                                          <p:val>
                                            <p:strVal val="1+#ppt_w/2"/>
                                          </p:val>
                                        </p:tav>
                                        <p:tav tm="100000">
                                          <p:val>
                                            <p:strVal val="#ppt_x"/>
                                          </p:val>
                                        </p:tav>
                                      </p:tavLst>
                                    </p:anim>
                                    <p:anim calcmode="lin" valueType="num">
                                      <p:cBhvr additive="base">
                                        <p:cTn id="93" dur="500" fill="hold"/>
                                        <p:tgtEl>
                                          <p:spTgt spid="55"/>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750"/>
                                  </p:stCondLst>
                                  <p:childTnLst>
                                    <p:set>
                                      <p:cBhvr>
                                        <p:cTn id="95" dur="1" fill="hold">
                                          <p:stCondLst>
                                            <p:cond delay="0"/>
                                          </p:stCondLst>
                                        </p:cTn>
                                        <p:tgtEl>
                                          <p:spTgt spid="56"/>
                                        </p:tgtEl>
                                        <p:attrNameLst>
                                          <p:attrName>style.visibility</p:attrName>
                                        </p:attrNameLst>
                                      </p:cBhvr>
                                      <p:to>
                                        <p:strVal val="visible"/>
                                      </p:to>
                                    </p:set>
                                    <p:anim calcmode="lin" valueType="num">
                                      <p:cBhvr additive="base">
                                        <p:cTn id="96" dur="500" fill="hold"/>
                                        <p:tgtEl>
                                          <p:spTgt spid="56"/>
                                        </p:tgtEl>
                                        <p:attrNameLst>
                                          <p:attrName>ppt_x</p:attrName>
                                        </p:attrNameLst>
                                      </p:cBhvr>
                                      <p:tavLst>
                                        <p:tav tm="0">
                                          <p:val>
                                            <p:strVal val="1+#ppt_w/2"/>
                                          </p:val>
                                        </p:tav>
                                        <p:tav tm="100000">
                                          <p:val>
                                            <p:strVal val="#ppt_x"/>
                                          </p:val>
                                        </p:tav>
                                      </p:tavLst>
                                    </p:anim>
                                    <p:anim calcmode="lin" valueType="num">
                                      <p:cBhvr additive="base">
                                        <p:cTn id="97"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animBg="1"/>
      <p:bldP spid="36" grpId="1" animBg="1"/>
      <p:bldP spid="37" grpId="0" animBg="1"/>
      <p:bldP spid="37" grpId="1" animBg="1"/>
      <p:bldP spid="46" grpId="0"/>
      <p:bldP spid="47" grpId="0"/>
      <p:bldP spid="48" grpId="0"/>
      <p:bldP spid="49" grpId="0"/>
      <p:bldP spid="50" grpId="0" animBg="1"/>
      <p:bldP spid="51" grpId="0" animBg="1"/>
      <p:bldP spid="52" grpId="0"/>
      <p:bldP spid="53" grpId="0"/>
      <p:bldP spid="4" grpId="0"/>
      <p:bldP spid="54" grpId="0"/>
      <p:bldP spid="55" grpId="0"/>
      <p:bldP spid="56"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endParaRPr lang="zh-CN" altLang="en-US" sz="2100">
              <a:latin typeface="华文黑体" pitchFamily="2" charset="-122"/>
              <a:ea typeface="华文黑体" pitchFamily="2" charset="-122"/>
              <a:cs typeface="华文黑体" pitchFamily="2" charset="-122"/>
            </a:endParaRPr>
          </a:p>
        </p:txBody>
      </p:sp>
      <p:grpSp>
        <p:nvGrpSpPr>
          <p:cNvPr id="20" name="Group 66"/>
          <p:cNvGrpSpPr/>
          <p:nvPr/>
        </p:nvGrpSpPr>
        <p:grpSpPr>
          <a:xfrm>
            <a:off x="413538" y="897565"/>
            <a:ext cx="4452938" cy="3745706"/>
            <a:chOff x="720" y="839"/>
            <a:chExt cx="3740" cy="3146"/>
          </a:xfrm>
          <a:solidFill>
            <a:srgbClr val="FFFFFF">
              <a:alpha val="10196"/>
            </a:srgbClr>
          </a:solidFill>
        </p:grpSpPr>
        <p:sp>
          <p:nvSpPr>
            <p:cNvPr id="21" name="Freeform 67"/>
            <p:cNvSpPr/>
            <p:nvPr/>
          </p:nvSpPr>
          <p:spPr bwMode="gray">
            <a:xfrm>
              <a:off x="720" y="1296"/>
              <a:ext cx="1495" cy="1136"/>
            </a:xfrm>
            <a:custGeom>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solidFill>
              <a:prstDash val="solid"/>
              <a:round/>
            </a:ln>
          </p:spPr>
          <p:txBody>
            <a:bodyPr/>
            <a:lstStyle/>
            <a:p>
              <a:endParaRPr lang="zh-CN" altLang="en-US" sz="1015"/>
            </a:p>
          </p:txBody>
        </p:sp>
        <p:sp>
          <p:nvSpPr>
            <p:cNvPr id="23" name="Freeform 68"/>
            <p:cNvSpPr/>
            <p:nvPr/>
          </p:nvSpPr>
          <p:spPr bwMode="gray">
            <a:xfrm>
              <a:off x="720" y="1296"/>
              <a:ext cx="1495" cy="1136"/>
            </a:xfrm>
            <a:custGeom>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solidFill>
              <a:prstDash val="solid"/>
              <a:round/>
            </a:ln>
          </p:spPr>
          <p:txBody>
            <a:bodyPr/>
            <a:lstStyle/>
            <a:p>
              <a:endParaRPr lang="zh-CN" altLang="en-US" sz="1015"/>
            </a:p>
          </p:txBody>
        </p:sp>
        <p:sp>
          <p:nvSpPr>
            <p:cNvPr id="24" name="Freeform 69"/>
            <p:cNvSpPr/>
            <p:nvPr/>
          </p:nvSpPr>
          <p:spPr bwMode="gray">
            <a:xfrm>
              <a:off x="900" y="2373"/>
              <a:ext cx="1448" cy="781"/>
            </a:xfrm>
            <a:custGeom>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solidFill>
              <a:prstDash val="solid"/>
              <a:round/>
            </a:ln>
          </p:spPr>
          <p:txBody>
            <a:bodyPr/>
            <a:lstStyle/>
            <a:p>
              <a:endParaRPr lang="zh-CN" altLang="en-US" sz="1015"/>
            </a:p>
          </p:txBody>
        </p:sp>
        <p:sp>
          <p:nvSpPr>
            <p:cNvPr id="25" name="Freeform 70"/>
            <p:cNvSpPr/>
            <p:nvPr/>
          </p:nvSpPr>
          <p:spPr bwMode="gray">
            <a:xfrm>
              <a:off x="900" y="2373"/>
              <a:ext cx="1448" cy="781"/>
            </a:xfrm>
            <a:custGeom>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solidFill>
              <a:prstDash val="solid"/>
              <a:round/>
            </a:ln>
          </p:spPr>
          <p:txBody>
            <a:bodyPr/>
            <a:lstStyle/>
            <a:p>
              <a:endParaRPr lang="zh-CN" altLang="en-US" sz="1015"/>
            </a:p>
          </p:txBody>
        </p:sp>
        <p:sp>
          <p:nvSpPr>
            <p:cNvPr id="26" name="Freeform 71"/>
            <p:cNvSpPr/>
            <p:nvPr/>
          </p:nvSpPr>
          <p:spPr bwMode="gray">
            <a:xfrm>
              <a:off x="2215" y="3052"/>
              <a:ext cx="676" cy="694"/>
            </a:xfrm>
            <a:custGeom>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solidFill>
              <a:prstDash val="solid"/>
              <a:round/>
            </a:ln>
          </p:spPr>
          <p:txBody>
            <a:bodyPr/>
            <a:lstStyle/>
            <a:p>
              <a:endParaRPr lang="zh-CN" altLang="en-US" sz="1015"/>
            </a:p>
          </p:txBody>
        </p:sp>
        <p:sp>
          <p:nvSpPr>
            <p:cNvPr id="27" name="Freeform 72"/>
            <p:cNvSpPr/>
            <p:nvPr/>
          </p:nvSpPr>
          <p:spPr bwMode="gray">
            <a:xfrm>
              <a:off x="2215" y="3052"/>
              <a:ext cx="676" cy="694"/>
            </a:xfrm>
            <a:custGeom>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solidFill>
              <a:prstDash val="solid"/>
              <a:round/>
            </a:ln>
          </p:spPr>
          <p:txBody>
            <a:bodyPr/>
            <a:lstStyle/>
            <a:p>
              <a:endParaRPr lang="zh-CN" altLang="en-US" sz="1015"/>
            </a:p>
          </p:txBody>
        </p:sp>
        <p:sp>
          <p:nvSpPr>
            <p:cNvPr id="28" name="Freeform 73"/>
            <p:cNvSpPr/>
            <p:nvPr/>
          </p:nvSpPr>
          <p:spPr bwMode="gray">
            <a:xfrm>
              <a:off x="2755" y="3269"/>
              <a:ext cx="596" cy="432"/>
            </a:xfrm>
            <a:custGeom>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solidFill>
              <a:prstDash val="solid"/>
              <a:round/>
            </a:ln>
          </p:spPr>
          <p:txBody>
            <a:bodyPr/>
            <a:lstStyle/>
            <a:p>
              <a:endParaRPr lang="zh-CN" altLang="en-US" sz="1015"/>
            </a:p>
          </p:txBody>
        </p:sp>
        <p:sp>
          <p:nvSpPr>
            <p:cNvPr id="29" name="Freeform 74"/>
            <p:cNvSpPr/>
            <p:nvPr/>
          </p:nvSpPr>
          <p:spPr bwMode="gray">
            <a:xfrm>
              <a:off x="2755" y="3269"/>
              <a:ext cx="596" cy="432"/>
            </a:xfrm>
            <a:custGeom>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solidFill>
              <a:prstDash val="solid"/>
              <a:round/>
            </a:ln>
          </p:spPr>
          <p:txBody>
            <a:bodyPr/>
            <a:lstStyle/>
            <a:p>
              <a:endParaRPr lang="zh-CN" altLang="en-US" sz="1015"/>
            </a:p>
          </p:txBody>
        </p:sp>
        <p:sp>
          <p:nvSpPr>
            <p:cNvPr id="30" name="Freeform 75"/>
            <p:cNvSpPr/>
            <p:nvPr/>
          </p:nvSpPr>
          <p:spPr bwMode="gray">
            <a:xfrm>
              <a:off x="3116" y="3813"/>
              <a:ext cx="195" cy="172"/>
            </a:xfrm>
            <a:custGeom>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solidFill>
              <a:prstDash val="solid"/>
              <a:round/>
            </a:ln>
          </p:spPr>
          <p:txBody>
            <a:bodyPr/>
            <a:lstStyle/>
            <a:p>
              <a:endParaRPr lang="zh-CN" altLang="en-US" sz="1015"/>
            </a:p>
          </p:txBody>
        </p:sp>
        <p:sp>
          <p:nvSpPr>
            <p:cNvPr id="31" name="Freeform 76"/>
            <p:cNvSpPr/>
            <p:nvPr/>
          </p:nvSpPr>
          <p:spPr bwMode="gray">
            <a:xfrm>
              <a:off x="3116" y="3813"/>
              <a:ext cx="195" cy="172"/>
            </a:xfrm>
            <a:custGeom>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solidFill>
              <a:prstDash val="solid"/>
              <a:round/>
            </a:ln>
          </p:spPr>
          <p:txBody>
            <a:bodyPr/>
            <a:lstStyle/>
            <a:p>
              <a:endParaRPr lang="zh-CN" altLang="en-US" sz="1015"/>
            </a:p>
          </p:txBody>
        </p:sp>
        <p:sp>
          <p:nvSpPr>
            <p:cNvPr id="32" name="Freeform 77"/>
            <p:cNvSpPr/>
            <p:nvPr/>
          </p:nvSpPr>
          <p:spPr bwMode="gray">
            <a:xfrm>
              <a:off x="3188" y="3319"/>
              <a:ext cx="564" cy="48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solidFill>
              <a:prstDash val="solid"/>
              <a:round/>
            </a:ln>
          </p:spPr>
          <p:txBody>
            <a:bodyPr/>
            <a:lstStyle/>
            <a:p>
              <a:endParaRPr lang="zh-CN" altLang="en-US" sz="1015"/>
            </a:p>
          </p:txBody>
        </p:sp>
        <p:sp>
          <p:nvSpPr>
            <p:cNvPr id="33" name="Freeform 78"/>
            <p:cNvSpPr/>
            <p:nvPr/>
          </p:nvSpPr>
          <p:spPr bwMode="gray">
            <a:xfrm>
              <a:off x="3188" y="3319"/>
              <a:ext cx="564" cy="48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solidFill>
              <a:prstDash val="solid"/>
              <a:round/>
            </a:ln>
          </p:spPr>
          <p:txBody>
            <a:bodyPr/>
            <a:lstStyle/>
            <a:p>
              <a:endParaRPr lang="zh-CN" altLang="en-US" sz="1015"/>
            </a:p>
          </p:txBody>
        </p:sp>
        <p:sp>
          <p:nvSpPr>
            <p:cNvPr id="36" name="Freeform 79"/>
            <p:cNvSpPr/>
            <p:nvPr/>
          </p:nvSpPr>
          <p:spPr bwMode="gray">
            <a:xfrm>
              <a:off x="3636" y="3029"/>
              <a:ext cx="313" cy="413"/>
            </a:xfrm>
            <a:custGeom>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solidFill>
              <a:prstDash val="solid"/>
              <a:round/>
            </a:ln>
          </p:spPr>
          <p:txBody>
            <a:bodyPr/>
            <a:lstStyle/>
            <a:p>
              <a:endParaRPr lang="zh-CN" altLang="en-US" sz="1015"/>
            </a:p>
          </p:txBody>
        </p:sp>
        <p:sp>
          <p:nvSpPr>
            <p:cNvPr id="37" name="Freeform 80"/>
            <p:cNvSpPr/>
            <p:nvPr/>
          </p:nvSpPr>
          <p:spPr bwMode="gray">
            <a:xfrm>
              <a:off x="3636" y="3029"/>
              <a:ext cx="313" cy="413"/>
            </a:xfrm>
            <a:custGeom>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solidFill>
              <a:prstDash val="solid"/>
              <a:round/>
            </a:ln>
          </p:spPr>
          <p:txBody>
            <a:bodyPr/>
            <a:lstStyle/>
            <a:p>
              <a:endParaRPr lang="zh-CN" altLang="en-US" sz="1015"/>
            </a:p>
          </p:txBody>
        </p:sp>
        <p:sp>
          <p:nvSpPr>
            <p:cNvPr id="38" name="Freeform 81"/>
            <p:cNvSpPr/>
            <p:nvPr/>
          </p:nvSpPr>
          <p:spPr bwMode="gray">
            <a:xfrm>
              <a:off x="3746" y="2774"/>
              <a:ext cx="283" cy="318"/>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solidFill>
              <a:prstDash val="solid"/>
              <a:round/>
            </a:ln>
          </p:spPr>
          <p:txBody>
            <a:bodyPr/>
            <a:lstStyle/>
            <a:p>
              <a:endParaRPr lang="zh-CN" altLang="en-US" sz="1015"/>
            </a:p>
          </p:txBody>
        </p:sp>
        <p:sp>
          <p:nvSpPr>
            <p:cNvPr id="39" name="Freeform 82"/>
            <p:cNvSpPr/>
            <p:nvPr/>
          </p:nvSpPr>
          <p:spPr bwMode="gray">
            <a:xfrm>
              <a:off x="3746" y="2774"/>
              <a:ext cx="283" cy="318"/>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solidFill>
              <a:prstDash val="solid"/>
              <a:round/>
            </a:ln>
          </p:spPr>
          <p:txBody>
            <a:bodyPr/>
            <a:lstStyle/>
            <a:p>
              <a:endParaRPr lang="zh-CN" altLang="en-US" sz="1015"/>
            </a:p>
          </p:txBody>
        </p:sp>
        <p:sp>
          <p:nvSpPr>
            <p:cNvPr id="40" name="Freeform 83"/>
            <p:cNvSpPr/>
            <p:nvPr/>
          </p:nvSpPr>
          <p:spPr bwMode="gray">
            <a:xfrm>
              <a:off x="3622" y="2455"/>
              <a:ext cx="383" cy="340"/>
            </a:xfrm>
            <a:custGeom>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solidFill>
              <a:prstDash val="solid"/>
              <a:round/>
            </a:ln>
          </p:spPr>
          <p:txBody>
            <a:bodyPr/>
            <a:lstStyle/>
            <a:p>
              <a:endParaRPr lang="zh-CN" altLang="en-US" sz="1015"/>
            </a:p>
          </p:txBody>
        </p:sp>
        <p:sp>
          <p:nvSpPr>
            <p:cNvPr id="41" name="Freeform 84"/>
            <p:cNvSpPr/>
            <p:nvPr/>
          </p:nvSpPr>
          <p:spPr bwMode="gray">
            <a:xfrm>
              <a:off x="3622" y="2455"/>
              <a:ext cx="383" cy="340"/>
            </a:xfrm>
            <a:custGeom>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solidFill>
              <a:prstDash val="solid"/>
              <a:round/>
            </a:ln>
          </p:spPr>
          <p:txBody>
            <a:bodyPr/>
            <a:lstStyle/>
            <a:p>
              <a:endParaRPr lang="zh-CN" altLang="en-US" sz="1015"/>
            </a:p>
          </p:txBody>
        </p:sp>
        <p:sp>
          <p:nvSpPr>
            <p:cNvPr id="42" name="Freeform 85"/>
            <p:cNvSpPr/>
            <p:nvPr/>
          </p:nvSpPr>
          <p:spPr bwMode="gray">
            <a:xfrm>
              <a:off x="3848" y="2705"/>
              <a:ext cx="58" cy="77"/>
            </a:xfrm>
            <a:custGeom>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solidFill>
              <a:prstDash val="solid"/>
              <a:round/>
            </a:ln>
          </p:spPr>
          <p:txBody>
            <a:bodyPr/>
            <a:lstStyle/>
            <a:p>
              <a:endParaRPr lang="zh-CN" altLang="en-US" sz="1015"/>
            </a:p>
          </p:txBody>
        </p:sp>
        <p:sp>
          <p:nvSpPr>
            <p:cNvPr id="43" name="Freeform 86"/>
            <p:cNvSpPr/>
            <p:nvPr/>
          </p:nvSpPr>
          <p:spPr bwMode="gray">
            <a:xfrm>
              <a:off x="3848" y="2705"/>
              <a:ext cx="58" cy="77"/>
            </a:xfrm>
            <a:custGeom>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solidFill>
              <a:prstDash val="solid"/>
              <a:round/>
            </a:ln>
          </p:spPr>
          <p:txBody>
            <a:bodyPr/>
            <a:lstStyle/>
            <a:p>
              <a:endParaRPr lang="zh-CN" altLang="en-US" sz="1015"/>
            </a:p>
          </p:txBody>
        </p:sp>
        <p:sp>
          <p:nvSpPr>
            <p:cNvPr id="44" name="Freeform 87"/>
            <p:cNvSpPr/>
            <p:nvPr/>
          </p:nvSpPr>
          <p:spPr bwMode="gray">
            <a:xfrm>
              <a:off x="3714" y="2597"/>
              <a:ext cx="37" cy="32"/>
            </a:xfrm>
            <a:custGeom>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close/>
                </a:path>
              </a:pathLst>
            </a:custGeom>
            <a:grpFill/>
            <a:ln w="0">
              <a:solidFill>
                <a:schemeClr val="bg1"/>
              </a:solidFill>
              <a:prstDash val="solid"/>
              <a:round/>
            </a:ln>
          </p:spPr>
          <p:txBody>
            <a:bodyPr/>
            <a:lstStyle/>
            <a:p>
              <a:endParaRPr lang="zh-CN" altLang="en-US" sz="1015"/>
            </a:p>
          </p:txBody>
        </p:sp>
        <p:sp>
          <p:nvSpPr>
            <p:cNvPr id="45" name="Freeform 88"/>
            <p:cNvSpPr/>
            <p:nvPr/>
          </p:nvSpPr>
          <p:spPr bwMode="gray">
            <a:xfrm>
              <a:off x="3714" y="2597"/>
              <a:ext cx="37" cy="32"/>
            </a:xfrm>
            <a:custGeom>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path>
              </a:pathLst>
            </a:custGeom>
            <a:grpFill/>
            <a:ln w="6350">
              <a:solidFill>
                <a:schemeClr val="bg1"/>
              </a:solidFill>
              <a:prstDash val="solid"/>
              <a:round/>
            </a:ln>
          </p:spPr>
          <p:txBody>
            <a:bodyPr/>
            <a:lstStyle/>
            <a:p>
              <a:endParaRPr lang="zh-CN" altLang="en-US" sz="1015"/>
            </a:p>
          </p:txBody>
        </p:sp>
        <p:sp>
          <p:nvSpPr>
            <p:cNvPr id="46" name="Freeform 89"/>
            <p:cNvSpPr/>
            <p:nvPr/>
          </p:nvSpPr>
          <p:spPr bwMode="gray">
            <a:xfrm>
              <a:off x="3768" y="2614"/>
              <a:ext cx="37" cy="52"/>
            </a:xfrm>
            <a:custGeom>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solidFill>
              <a:prstDash val="solid"/>
              <a:round/>
            </a:ln>
          </p:spPr>
          <p:txBody>
            <a:bodyPr/>
            <a:lstStyle/>
            <a:p>
              <a:endParaRPr lang="zh-CN" altLang="en-US" sz="1015"/>
            </a:p>
          </p:txBody>
        </p:sp>
        <p:sp>
          <p:nvSpPr>
            <p:cNvPr id="47" name="Freeform 90"/>
            <p:cNvSpPr/>
            <p:nvPr/>
          </p:nvSpPr>
          <p:spPr bwMode="gray">
            <a:xfrm>
              <a:off x="3768" y="2614"/>
              <a:ext cx="37" cy="52"/>
            </a:xfrm>
            <a:custGeom>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solidFill>
              <a:prstDash val="solid"/>
              <a:round/>
            </a:ln>
          </p:spPr>
          <p:txBody>
            <a:bodyPr/>
            <a:lstStyle/>
            <a:p>
              <a:endParaRPr lang="zh-CN" altLang="en-US" sz="1015"/>
            </a:p>
          </p:txBody>
        </p:sp>
        <p:sp>
          <p:nvSpPr>
            <p:cNvPr id="48" name="Freeform 91"/>
            <p:cNvSpPr/>
            <p:nvPr/>
          </p:nvSpPr>
          <p:spPr bwMode="gray">
            <a:xfrm>
              <a:off x="3451" y="2207"/>
              <a:ext cx="493" cy="331"/>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solidFill>
              <a:prstDash val="solid"/>
              <a:round/>
            </a:ln>
          </p:spPr>
          <p:txBody>
            <a:bodyPr/>
            <a:lstStyle/>
            <a:p>
              <a:endParaRPr lang="zh-CN" altLang="en-US" sz="1015"/>
            </a:p>
          </p:txBody>
        </p:sp>
        <p:sp>
          <p:nvSpPr>
            <p:cNvPr id="49" name="Freeform 92"/>
            <p:cNvSpPr/>
            <p:nvPr/>
          </p:nvSpPr>
          <p:spPr bwMode="gray">
            <a:xfrm>
              <a:off x="3451" y="2207"/>
              <a:ext cx="493" cy="331"/>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solidFill>
              <a:prstDash val="solid"/>
              <a:round/>
            </a:ln>
          </p:spPr>
          <p:txBody>
            <a:bodyPr/>
            <a:lstStyle/>
            <a:p>
              <a:endParaRPr lang="zh-CN" altLang="en-US" sz="1015"/>
            </a:p>
          </p:txBody>
        </p:sp>
        <p:sp>
          <p:nvSpPr>
            <p:cNvPr id="50" name="Freeform 93"/>
            <p:cNvSpPr/>
            <p:nvPr/>
          </p:nvSpPr>
          <p:spPr bwMode="gray">
            <a:xfrm>
              <a:off x="3322" y="1838"/>
              <a:ext cx="400" cy="580"/>
            </a:xfrm>
            <a:custGeom>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solidFill>
              <a:prstDash val="solid"/>
              <a:round/>
            </a:ln>
          </p:spPr>
          <p:txBody>
            <a:bodyPr/>
            <a:lstStyle/>
            <a:p>
              <a:endParaRPr lang="zh-CN" altLang="en-US" sz="1015"/>
            </a:p>
          </p:txBody>
        </p:sp>
        <p:sp>
          <p:nvSpPr>
            <p:cNvPr id="51" name="Freeform 94"/>
            <p:cNvSpPr/>
            <p:nvPr/>
          </p:nvSpPr>
          <p:spPr bwMode="gray">
            <a:xfrm>
              <a:off x="3322" y="1838"/>
              <a:ext cx="400" cy="580"/>
            </a:xfrm>
            <a:custGeom>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solidFill>
              <a:prstDash val="solid"/>
              <a:round/>
            </a:ln>
          </p:spPr>
          <p:txBody>
            <a:bodyPr/>
            <a:lstStyle/>
            <a:p>
              <a:endParaRPr lang="zh-CN" altLang="en-US" sz="1015"/>
            </a:p>
          </p:txBody>
        </p:sp>
        <p:sp>
          <p:nvSpPr>
            <p:cNvPr id="52" name="Freeform 95"/>
            <p:cNvSpPr/>
            <p:nvPr/>
          </p:nvSpPr>
          <p:spPr bwMode="gray">
            <a:xfrm>
              <a:off x="3440" y="1985"/>
              <a:ext cx="121" cy="140"/>
            </a:xfrm>
            <a:custGeom>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solidFill>
              <a:prstDash val="solid"/>
              <a:round/>
            </a:ln>
          </p:spPr>
          <p:txBody>
            <a:bodyPr/>
            <a:lstStyle/>
            <a:p>
              <a:endParaRPr lang="zh-CN" altLang="en-US" sz="1015"/>
            </a:p>
          </p:txBody>
        </p:sp>
        <p:sp>
          <p:nvSpPr>
            <p:cNvPr id="53" name="Freeform 96"/>
            <p:cNvSpPr/>
            <p:nvPr/>
          </p:nvSpPr>
          <p:spPr bwMode="gray">
            <a:xfrm>
              <a:off x="3440" y="1985"/>
              <a:ext cx="121" cy="140"/>
            </a:xfrm>
            <a:custGeom>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solidFill>
              <a:prstDash val="solid"/>
              <a:round/>
            </a:ln>
          </p:spPr>
          <p:txBody>
            <a:bodyPr/>
            <a:lstStyle/>
            <a:p>
              <a:endParaRPr lang="zh-CN" altLang="en-US" sz="1015"/>
            </a:p>
          </p:txBody>
        </p:sp>
        <p:sp>
          <p:nvSpPr>
            <p:cNvPr id="54" name="Freeform 97"/>
            <p:cNvSpPr/>
            <p:nvPr/>
          </p:nvSpPr>
          <p:spPr bwMode="gray">
            <a:xfrm>
              <a:off x="3527" y="2070"/>
              <a:ext cx="86" cy="115"/>
            </a:xfrm>
            <a:custGeom>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solidFill>
              <a:prstDash val="solid"/>
              <a:round/>
            </a:ln>
          </p:spPr>
          <p:txBody>
            <a:bodyPr/>
            <a:lstStyle/>
            <a:p>
              <a:endParaRPr lang="zh-CN" altLang="en-US" sz="1015"/>
            </a:p>
          </p:txBody>
        </p:sp>
        <p:sp>
          <p:nvSpPr>
            <p:cNvPr id="55" name="Freeform 98"/>
            <p:cNvSpPr/>
            <p:nvPr/>
          </p:nvSpPr>
          <p:spPr bwMode="gray">
            <a:xfrm>
              <a:off x="3527" y="2070"/>
              <a:ext cx="86" cy="115"/>
            </a:xfrm>
            <a:custGeom>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solidFill>
              <a:prstDash val="solid"/>
              <a:round/>
            </a:ln>
          </p:spPr>
          <p:txBody>
            <a:bodyPr/>
            <a:lstStyle/>
            <a:p>
              <a:endParaRPr lang="zh-CN" altLang="en-US" sz="1015"/>
            </a:p>
          </p:txBody>
        </p:sp>
        <p:sp>
          <p:nvSpPr>
            <p:cNvPr id="56" name="Freeform 99"/>
            <p:cNvSpPr/>
            <p:nvPr/>
          </p:nvSpPr>
          <p:spPr bwMode="gray">
            <a:xfrm>
              <a:off x="3643" y="1699"/>
              <a:ext cx="430" cy="429"/>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solidFill>
              <a:prstDash val="solid"/>
              <a:round/>
            </a:ln>
          </p:spPr>
          <p:txBody>
            <a:bodyPr/>
            <a:lstStyle/>
            <a:p>
              <a:endParaRPr lang="zh-CN" altLang="en-US" sz="1015"/>
            </a:p>
          </p:txBody>
        </p:sp>
        <p:sp>
          <p:nvSpPr>
            <p:cNvPr id="57" name="Freeform 100"/>
            <p:cNvSpPr/>
            <p:nvPr/>
          </p:nvSpPr>
          <p:spPr bwMode="gray">
            <a:xfrm>
              <a:off x="3643" y="1699"/>
              <a:ext cx="430" cy="429"/>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solidFill>
              <a:prstDash val="solid"/>
              <a:round/>
            </a:ln>
          </p:spPr>
          <p:txBody>
            <a:bodyPr/>
            <a:lstStyle/>
            <a:p>
              <a:endParaRPr lang="zh-CN" altLang="en-US" sz="1015"/>
            </a:p>
          </p:txBody>
        </p:sp>
        <p:sp>
          <p:nvSpPr>
            <p:cNvPr id="58" name="Freeform 101"/>
            <p:cNvSpPr/>
            <p:nvPr/>
          </p:nvSpPr>
          <p:spPr bwMode="gray">
            <a:xfrm>
              <a:off x="3738" y="1458"/>
              <a:ext cx="630" cy="431"/>
            </a:xfrm>
            <a:custGeom>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solidFill>
              <a:prstDash val="solid"/>
              <a:round/>
            </a:ln>
          </p:spPr>
          <p:txBody>
            <a:bodyPr/>
            <a:lstStyle/>
            <a:p>
              <a:endParaRPr lang="zh-CN" altLang="en-US" sz="1015"/>
            </a:p>
          </p:txBody>
        </p:sp>
        <p:sp>
          <p:nvSpPr>
            <p:cNvPr id="59" name="Freeform 102"/>
            <p:cNvSpPr/>
            <p:nvPr/>
          </p:nvSpPr>
          <p:spPr bwMode="gray">
            <a:xfrm>
              <a:off x="3738" y="1458"/>
              <a:ext cx="630" cy="431"/>
            </a:xfrm>
            <a:custGeom>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solidFill>
              <a:prstDash val="solid"/>
              <a:round/>
            </a:ln>
          </p:spPr>
          <p:txBody>
            <a:bodyPr/>
            <a:lstStyle/>
            <a:p>
              <a:endParaRPr lang="zh-CN" altLang="en-US" sz="1015"/>
            </a:p>
          </p:txBody>
        </p:sp>
        <p:sp>
          <p:nvSpPr>
            <p:cNvPr id="60" name="Freeform 103"/>
            <p:cNvSpPr/>
            <p:nvPr/>
          </p:nvSpPr>
          <p:spPr bwMode="gray">
            <a:xfrm>
              <a:off x="3599" y="839"/>
              <a:ext cx="861" cy="778"/>
            </a:xfrm>
            <a:custGeom>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solidFill>
              <a:prstDash val="solid"/>
              <a:round/>
            </a:ln>
          </p:spPr>
          <p:txBody>
            <a:bodyPr/>
            <a:lstStyle/>
            <a:p>
              <a:endParaRPr lang="zh-CN" altLang="en-US" sz="1015"/>
            </a:p>
          </p:txBody>
        </p:sp>
        <p:sp>
          <p:nvSpPr>
            <p:cNvPr id="61" name="Freeform 104"/>
            <p:cNvSpPr/>
            <p:nvPr/>
          </p:nvSpPr>
          <p:spPr bwMode="gray">
            <a:xfrm>
              <a:off x="3599" y="839"/>
              <a:ext cx="861" cy="778"/>
            </a:xfrm>
            <a:custGeom>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solidFill>
              <a:prstDash val="solid"/>
              <a:round/>
            </a:ln>
          </p:spPr>
          <p:txBody>
            <a:bodyPr/>
            <a:lstStyle/>
            <a:p>
              <a:endParaRPr lang="zh-CN" altLang="en-US" sz="1015"/>
            </a:p>
          </p:txBody>
        </p:sp>
        <p:sp>
          <p:nvSpPr>
            <p:cNvPr id="62" name="Freeform 105"/>
            <p:cNvSpPr/>
            <p:nvPr/>
          </p:nvSpPr>
          <p:spPr bwMode="gray">
            <a:xfrm>
              <a:off x="2264" y="884"/>
              <a:ext cx="1641" cy="1473"/>
            </a:xfrm>
            <a:custGeom>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solidFill>
              <a:prstDash val="solid"/>
              <a:round/>
            </a:ln>
          </p:spPr>
          <p:txBody>
            <a:bodyPr/>
            <a:lstStyle/>
            <a:p>
              <a:endParaRPr lang="zh-CN" altLang="en-US" sz="1015"/>
            </a:p>
          </p:txBody>
        </p:sp>
        <p:sp>
          <p:nvSpPr>
            <p:cNvPr id="63" name="Freeform 106"/>
            <p:cNvSpPr/>
            <p:nvPr/>
          </p:nvSpPr>
          <p:spPr bwMode="gray">
            <a:xfrm>
              <a:off x="2264" y="884"/>
              <a:ext cx="1641" cy="1473"/>
            </a:xfrm>
            <a:custGeom>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solidFill>
              <a:prstDash val="solid"/>
              <a:round/>
            </a:ln>
          </p:spPr>
          <p:txBody>
            <a:bodyPr/>
            <a:lstStyle/>
            <a:p>
              <a:endParaRPr lang="zh-CN" altLang="en-US" sz="1015"/>
            </a:p>
          </p:txBody>
        </p:sp>
        <p:sp>
          <p:nvSpPr>
            <p:cNvPr id="64" name="Freeform 107"/>
            <p:cNvSpPr/>
            <p:nvPr/>
          </p:nvSpPr>
          <p:spPr bwMode="gray">
            <a:xfrm>
              <a:off x="2016" y="1899"/>
              <a:ext cx="1007" cy="870"/>
            </a:xfrm>
            <a:custGeom>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solidFill>
              <a:prstDash val="solid"/>
              <a:round/>
            </a:ln>
          </p:spPr>
          <p:txBody>
            <a:bodyPr/>
            <a:lstStyle/>
            <a:p>
              <a:endParaRPr lang="zh-CN" altLang="en-US" sz="1015"/>
            </a:p>
          </p:txBody>
        </p:sp>
        <p:sp>
          <p:nvSpPr>
            <p:cNvPr id="65" name="Freeform 108"/>
            <p:cNvSpPr/>
            <p:nvPr/>
          </p:nvSpPr>
          <p:spPr bwMode="gray">
            <a:xfrm>
              <a:off x="2016" y="1899"/>
              <a:ext cx="1007" cy="870"/>
            </a:xfrm>
            <a:custGeom>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solidFill>
              <a:prstDash val="solid"/>
              <a:round/>
            </a:ln>
          </p:spPr>
          <p:txBody>
            <a:bodyPr/>
            <a:lstStyle/>
            <a:p>
              <a:endParaRPr lang="zh-CN" altLang="en-US" sz="1015"/>
            </a:p>
          </p:txBody>
        </p:sp>
        <p:sp>
          <p:nvSpPr>
            <p:cNvPr id="66" name="Freeform 109"/>
            <p:cNvSpPr/>
            <p:nvPr/>
          </p:nvSpPr>
          <p:spPr bwMode="gray">
            <a:xfrm>
              <a:off x="1694" y="2177"/>
              <a:ext cx="936" cy="666"/>
            </a:xfrm>
            <a:custGeom>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solidFill>
              <a:prstDash val="solid"/>
              <a:round/>
            </a:ln>
          </p:spPr>
          <p:txBody>
            <a:bodyPr/>
            <a:lstStyle/>
            <a:p>
              <a:endParaRPr lang="zh-CN" altLang="en-US" sz="1015"/>
            </a:p>
          </p:txBody>
        </p:sp>
        <p:sp>
          <p:nvSpPr>
            <p:cNvPr id="67" name="Freeform 110"/>
            <p:cNvSpPr/>
            <p:nvPr/>
          </p:nvSpPr>
          <p:spPr bwMode="gray">
            <a:xfrm>
              <a:off x="1694" y="2177"/>
              <a:ext cx="936" cy="666"/>
            </a:xfrm>
            <a:custGeom>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solidFill>
              <a:prstDash val="solid"/>
              <a:round/>
            </a:ln>
          </p:spPr>
          <p:txBody>
            <a:bodyPr/>
            <a:lstStyle/>
            <a:p>
              <a:endParaRPr lang="zh-CN" altLang="en-US" sz="1015"/>
            </a:p>
          </p:txBody>
        </p:sp>
        <p:sp>
          <p:nvSpPr>
            <p:cNvPr id="68" name="Freeform 111"/>
            <p:cNvSpPr/>
            <p:nvPr/>
          </p:nvSpPr>
          <p:spPr bwMode="gray">
            <a:xfrm>
              <a:off x="2241" y="2635"/>
              <a:ext cx="911" cy="693"/>
            </a:xfrm>
            <a:custGeom>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solidFill>
              <a:prstDash val="solid"/>
              <a:round/>
            </a:ln>
          </p:spPr>
          <p:txBody>
            <a:bodyPr/>
            <a:lstStyle/>
            <a:p>
              <a:endParaRPr lang="zh-CN" altLang="en-US" sz="1015"/>
            </a:p>
          </p:txBody>
        </p:sp>
        <p:sp>
          <p:nvSpPr>
            <p:cNvPr id="69" name="Freeform 112"/>
            <p:cNvSpPr/>
            <p:nvPr/>
          </p:nvSpPr>
          <p:spPr bwMode="gray">
            <a:xfrm>
              <a:off x="2241" y="2635"/>
              <a:ext cx="911" cy="693"/>
            </a:xfrm>
            <a:custGeom>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solidFill>
              <a:prstDash val="solid"/>
              <a:round/>
            </a:ln>
          </p:spPr>
          <p:txBody>
            <a:bodyPr/>
            <a:lstStyle/>
            <a:p>
              <a:endParaRPr lang="zh-CN" altLang="en-US" sz="1015"/>
            </a:p>
          </p:txBody>
        </p:sp>
        <p:sp>
          <p:nvSpPr>
            <p:cNvPr id="71" name="Freeform 113"/>
            <p:cNvSpPr/>
            <p:nvPr/>
          </p:nvSpPr>
          <p:spPr bwMode="gray">
            <a:xfrm>
              <a:off x="2685" y="3045"/>
              <a:ext cx="453" cy="398"/>
            </a:xfrm>
            <a:custGeom>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solidFill>
              <a:prstDash val="solid"/>
              <a:round/>
            </a:ln>
          </p:spPr>
          <p:txBody>
            <a:bodyPr/>
            <a:lstStyle/>
            <a:p>
              <a:endParaRPr lang="zh-CN" altLang="en-US" sz="1015"/>
            </a:p>
          </p:txBody>
        </p:sp>
        <p:sp>
          <p:nvSpPr>
            <p:cNvPr id="73" name="Freeform 114"/>
            <p:cNvSpPr/>
            <p:nvPr/>
          </p:nvSpPr>
          <p:spPr bwMode="gray">
            <a:xfrm>
              <a:off x="2685" y="3045"/>
              <a:ext cx="453" cy="398"/>
            </a:xfrm>
            <a:custGeom>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solidFill>
              <a:prstDash val="solid"/>
              <a:round/>
            </a:ln>
          </p:spPr>
          <p:txBody>
            <a:bodyPr/>
            <a:lstStyle/>
            <a:p>
              <a:endParaRPr lang="zh-CN" altLang="en-US" sz="1015"/>
            </a:p>
          </p:txBody>
        </p:sp>
        <p:sp>
          <p:nvSpPr>
            <p:cNvPr id="74" name="Freeform 115"/>
            <p:cNvSpPr/>
            <p:nvPr/>
          </p:nvSpPr>
          <p:spPr bwMode="gray">
            <a:xfrm>
              <a:off x="3094" y="2950"/>
              <a:ext cx="402" cy="458"/>
            </a:xfrm>
            <a:custGeom>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solidFill>
              <a:prstDash val="solid"/>
              <a:round/>
            </a:ln>
          </p:spPr>
          <p:txBody>
            <a:bodyPr/>
            <a:lstStyle/>
            <a:p>
              <a:endParaRPr lang="zh-CN" altLang="en-US" sz="1015"/>
            </a:p>
          </p:txBody>
        </p:sp>
        <p:sp>
          <p:nvSpPr>
            <p:cNvPr id="75" name="Freeform 116"/>
            <p:cNvSpPr/>
            <p:nvPr/>
          </p:nvSpPr>
          <p:spPr bwMode="gray">
            <a:xfrm>
              <a:off x="3094" y="2950"/>
              <a:ext cx="402" cy="458"/>
            </a:xfrm>
            <a:custGeom>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solidFill>
              <a:prstDash val="solid"/>
              <a:round/>
            </a:ln>
          </p:spPr>
          <p:txBody>
            <a:bodyPr/>
            <a:lstStyle/>
            <a:p>
              <a:endParaRPr lang="zh-CN" altLang="en-US" sz="1015"/>
            </a:p>
          </p:txBody>
        </p:sp>
        <p:sp>
          <p:nvSpPr>
            <p:cNvPr id="76" name="Freeform 117"/>
            <p:cNvSpPr/>
            <p:nvPr/>
          </p:nvSpPr>
          <p:spPr bwMode="gray">
            <a:xfrm>
              <a:off x="3436" y="2904"/>
              <a:ext cx="356" cy="491"/>
            </a:xfrm>
            <a:custGeom>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solidFill>
              <a:prstDash val="solid"/>
              <a:round/>
            </a:ln>
          </p:spPr>
          <p:txBody>
            <a:bodyPr/>
            <a:lstStyle/>
            <a:p>
              <a:endParaRPr lang="zh-CN" altLang="en-US" sz="1015"/>
            </a:p>
          </p:txBody>
        </p:sp>
        <p:sp>
          <p:nvSpPr>
            <p:cNvPr id="77" name="Freeform 118"/>
            <p:cNvSpPr/>
            <p:nvPr/>
          </p:nvSpPr>
          <p:spPr bwMode="gray">
            <a:xfrm>
              <a:off x="3436" y="2904"/>
              <a:ext cx="356" cy="491"/>
            </a:xfrm>
            <a:custGeom>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solidFill>
              <a:prstDash val="solid"/>
              <a:round/>
            </a:ln>
          </p:spPr>
          <p:txBody>
            <a:bodyPr/>
            <a:lstStyle/>
            <a:p>
              <a:endParaRPr lang="zh-CN" altLang="en-US" sz="1015"/>
            </a:p>
          </p:txBody>
        </p:sp>
        <p:sp>
          <p:nvSpPr>
            <p:cNvPr id="78" name="Freeform 119"/>
            <p:cNvSpPr/>
            <p:nvPr/>
          </p:nvSpPr>
          <p:spPr bwMode="gray">
            <a:xfrm>
              <a:off x="3477" y="2497"/>
              <a:ext cx="361" cy="447"/>
            </a:xfrm>
            <a:custGeom>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solidFill>
              <a:prstDash val="solid"/>
              <a:round/>
            </a:ln>
          </p:spPr>
          <p:txBody>
            <a:bodyPr/>
            <a:lstStyle/>
            <a:p>
              <a:endParaRPr lang="zh-CN" altLang="en-US" sz="1015"/>
            </a:p>
          </p:txBody>
        </p:sp>
        <p:sp>
          <p:nvSpPr>
            <p:cNvPr id="79" name="Freeform 120"/>
            <p:cNvSpPr/>
            <p:nvPr/>
          </p:nvSpPr>
          <p:spPr bwMode="gray">
            <a:xfrm>
              <a:off x="3477" y="2497"/>
              <a:ext cx="361" cy="447"/>
            </a:xfrm>
            <a:custGeom>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solidFill>
              <a:prstDash val="solid"/>
              <a:round/>
            </a:ln>
          </p:spPr>
          <p:txBody>
            <a:bodyPr/>
            <a:lstStyle/>
            <a:p>
              <a:endParaRPr lang="zh-CN" altLang="en-US" sz="1015"/>
            </a:p>
          </p:txBody>
        </p:sp>
        <p:sp>
          <p:nvSpPr>
            <p:cNvPr id="80" name="Freeform 121"/>
            <p:cNvSpPr/>
            <p:nvPr/>
          </p:nvSpPr>
          <p:spPr bwMode="gray">
            <a:xfrm>
              <a:off x="3034" y="2686"/>
              <a:ext cx="568" cy="356"/>
            </a:xfrm>
            <a:custGeom>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solidFill>
              <a:prstDash val="solid"/>
              <a:round/>
            </a:ln>
          </p:spPr>
          <p:txBody>
            <a:bodyPr/>
            <a:lstStyle/>
            <a:p>
              <a:endParaRPr lang="zh-CN" altLang="en-US" sz="1015"/>
            </a:p>
          </p:txBody>
        </p:sp>
        <p:sp>
          <p:nvSpPr>
            <p:cNvPr id="81" name="Freeform 122"/>
            <p:cNvSpPr/>
            <p:nvPr/>
          </p:nvSpPr>
          <p:spPr bwMode="gray">
            <a:xfrm>
              <a:off x="3034" y="2686"/>
              <a:ext cx="568" cy="356"/>
            </a:xfrm>
            <a:custGeom>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solidFill>
              <a:prstDash val="solid"/>
              <a:round/>
            </a:ln>
          </p:spPr>
          <p:txBody>
            <a:bodyPr/>
            <a:lstStyle/>
            <a:p>
              <a:endParaRPr lang="zh-CN" altLang="en-US" sz="1015"/>
            </a:p>
          </p:txBody>
        </p:sp>
        <p:sp>
          <p:nvSpPr>
            <p:cNvPr id="82" name="Freeform 123"/>
            <p:cNvSpPr/>
            <p:nvPr/>
          </p:nvSpPr>
          <p:spPr bwMode="gray">
            <a:xfrm>
              <a:off x="3140" y="2406"/>
              <a:ext cx="448" cy="398"/>
            </a:xfrm>
            <a:custGeom>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solidFill>
              <a:prstDash val="solid"/>
              <a:round/>
            </a:ln>
          </p:spPr>
          <p:txBody>
            <a:bodyPr/>
            <a:lstStyle/>
            <a:p>
              <a:endParaRPr lang="zh-CN" altLang="en-US" sz="1015"/>
            </a:p>
          </p:txBody>
        </p:sp>
        <p:sp>
          <p:nvSpPr>
            <p:cNvPr id="83" name="Freeform 124"/>
            <p:cNvSpPr/>
            <p:nvPr/>
          </p:nvSpPr>
          <p:spPr bwMode="gray">
            <a:xfrm>
              <a:off x="3140" y="2406"/>
              <a:ext cx="448" cy="398"/>
            </a:xfrm>
            <a:custGeom>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solidFill>
              <a:prstDash val="solid"/>
              <a:round/>
            </a:ln>
          </p:spPr>
          <p:txBody>
            <a:bodyPr/>
            <a:lstStyle/>
            <a:p>
              <a:endParaRPr lang="zh-CN" altLang="en-US" sz="1015"/>
            </a:p>
          </p:txBody>
        </p:sp>
        <p:sp>
          <p:nvSpPr>
            <p:cNvPr id="84" name="Freeform 125"/>
            <p:cNvSpPr/>
            <p:nvPr/>
          </p:nvSpPr>
          <p:spPr bwMode="gray">
            <a:xfrm>
              <a:off x="3128" y="2050"/>
              <a:ext cx="251" cy="526"/>
            </a:xfrm>
            <a:custGeom>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solidFill>
              <a:prstDash val="solid"/>
              <a:round/>
            </a:ln>
          </p:spPr>
          <p:txBody>
            <a:bodyPr/>
            <a:lstStyle/>
            <a:p>
              <a:endParaRPr lang="zh-CN" altLang="en-US" sz="1015"/>
            </a:p>
          </p:txBody>
        </p:sp>
        <p:sp>
          <p:nvSpPr>
            <p:cNvPr id="90" name="Freeform 126"/>
            <p:cNvSpPr/>
            <p:nvPr/>
          </p:nvSpPr>
          <p:spPr bwMode="gray">
            <a:xfrm>
              <a:off x="3128" y="2050"/>
              <a:ext cx="251" cy="526"/>
            </a:xfrm>
            <a:custGeom>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solidFill>
              <a:prstDash val="solid"/>
              <a:round/>
            </a:ln>
          </p:spPr>
          <p:txBody>
            <a:bodyPr/>
            <a:lstStyle/>
            <a:p>
              <a:endParaRPr lang="zh-CN" altLang="en-US" sz="1015"/>
            </a:p>
          </p:txBody>
        </p:sp>
        <p:sp>
          <p:nvSpPr>
            <p:cNvPr id="92" name="Freeform 127"/>
            <p:cNvSpPr/>
            <p:nvPr/>
          </p:nvSpPr>
          <p:spPr bwMode="gray">
            <a:xfrm>
              <a:off x="2736" y="2154"/>
              <a:ext cx="464" cy="664"/>
            </a:xfrm>
            <a:custGeom>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sz="1015"/>
            </a:p>
          </p:txBody>
        </p:sp>
        <p:sp>
          <p:nvSpPr>
            <p:cNvPr id="96" name="Freeform 128"/>
            <p:cNvSpPr/>
            <p:nvPr/>
          </p:nvSpPr>
          <p:spPr bwMode="gray">
            <a:xfrm>
              <a:off x="3987" y="3238"/>
              <a:ext cx="121" cy="305"/>
            </a:xfrm>
            <a:custGeom>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solidFill>
              <a:prstDash val="solid"/>
              <a:round/>
            </a:ln>
          </p:spPr>
          <p:txBody>
            <a:bodyPr/>
            <a:lstStyle/>
            <a:p>
              <a:endParaRPr lang="zh-CN" altLang="en-US" sz="1015"/>
            </a:p>
          </p:txBody>
        </p:sp>
      </p:grpSp>
      <p:sp>
        <p:nvSpPr>
          <p:cNvPr id="109" name="Freeform 78"/>
          <p:cNvSpPr/>
          <p:nvPr/>
        </p:nvSpPr>
        <p:spPr bwMode="gray">
          <a:xfrm>
            <a:off x="3352000" y="3850314"/>
            <a:ext cx="671513" cy="57150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FF781D"/>
          </a:solidFill>
          <a:ln w="6350">
            <a:solidFill>
              <a:schemeClr val="bg1"/>
            </a:solidFill>
            <a:prstDash val="solid"/>
            <a:round/>
          </a:ln>
        </p:spPr>
        <p:txBody>
          <a:bodyPr/>
          <a:lstStyle/>
          <a:p>
            <a:endParaRPr lang="zh-CN" altLang="en-US" sz="1015"/>
          </a:p>
        </p:txBody>
      </p:sp>
      <p:sp>
        <p:nvSpPr>
          <p:cNvPr id="123" name="Freeform 92"/>
          <p:cNvSpPr/>
          <p:nvPr/>
        </p:nvSpPr>
        <p:spPr bwMode="gray">
          <a:xfrm>
            <a:off x="3665135" y="2526339"/>
            <a:ext cx="586979" cy="394097"/>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FF781D"/>
          </a:solidFill>
          <a:ln w="6350">
            <a:solidFill>
              <a:schemeClr val="bg1"/>
            </a:solidFill>
            <a:prstDash val="solid"/>
            <a:round/>
          </a:ln>
        </p:spPr>
        <p:txBody>
          <a:bodyPr/>
          <a:lstStyle/>
          <a:p>
            <a:endParaRPr lang="zh-CN" altLang="en-US" sz="1015"/>
          </a:p>
        </p:txBody>
      </p:sp>
      <p:sp>
        <p:nvSpPr>
          <p:cNvPr id="131" name="Freeform 100"/>
          <p:cNvSpPr/>
          <p:nvPr/>
        </p:nvSpPr>
        <p:spPr bwMode="gray">
          <a:xfrm>
            <a:off x="3893735" y="1921501"/>
            <a:ext cx="511969" cy="510779"/>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FF781D"/>
          </a:solidFill>
          <a:ln w="6350">
            <a:solidFill>
              <a:schemeClr val="bg1"/>
            </a:solidFill>
            <a:prstDash val="solid"/>
            <a:round/>
          </a:ln>
        </p:spPr>
        <p:txBody>
          <a:bodyPr/>
          <a:lstStyle/>
          <a:p>
            <a:endParaRPr lang="zh-CN" altLang="en-US" sz="1015"/>
          </a:p>
        </p:txBody>
      </p:sp>
      <p:sp>
        <p:nvSpPr>
          <p:cNvPr id="177" name="Freeform 82"/>
          <p:cNvSpPr/>
          <p:nvPr/>
        </p:nvSpPr>
        <p:spPr bwMode="gray">
          <a:xfrm>
            <a:off x="4018844" y="3204994"/>
            <a:ext cx="336947" cy="378619"/>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FF781D"/>
          </a:solidFill>
          <a:ln w="6350">
            <a:solidFill>
              <a:schemeClr val="bg1"/>
            </a:solidFill>
            <a:prstDash val="solid"/>
            <a:round/>
          </a:ln>
        </p:spPr>
        <p:txBody>
          <a:bodyPr/>
          <a:lstStyle/>
          <a:p>
            <a:endParaRPr lang="zh-CN" altLang="en-US" sz="1015"/>
          </a:p>
        </p:txBody>
      </p:sp>
      <p:cxnSp>
        <p:nvCxnSpPr>
          <p:cNvPr id="115" name="直接连接符 114"/>
          <p:cNvCxnSpPr/>
          <p:nvPr/>
        </p:nvCxnSpPr>
        <p:spPr>
          <a:xfrm>
            <a:off x="4344045" y="2242375"/>
            <a:ext cx="189310" cy="1863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4533354" y="2428708"/>
            <a:ext cx="1688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4183953" y="2624504"/>
            <a:ext cx="189310" cy="1863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4373263" y="2810837"/>
            <a:ext cx="18488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V="1">
            <a:off x="4296166" y="3308581"/>
            <a:ext cx="237188" cy="1535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4533354" y="3308580"/>
            <a:ext cx="1688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3802058" y="4172378"/>
            <a:ext cx="189310" cy="1863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3991368" y="4358711"/>
            <a:ext cx="16421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5044847" y="2068365"/>
            <a:ext cx="963725" cy="248209"/>
          </a:xfrm>
          <a:prstGeom prst="rect">
            <a:avLst/>
          </a:prstGeom>
        </p:spPr>
        <p:txBody>
          <a:bodyPr wrap="none">
            <a:spAutoFit/>
          </a:bodyPr>
          <a:lstStyle/>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015"/>
          </a:p>
        </p:txBody>
      </p:sp>
      <p:sp>
        <p:nvSpPr>
          <p:cNvPr id="137" name="矩形 136"/>
          <p:cNvSpPr/>
          <p:nvPr/>
        </p:nvSpPr>
        <p:spPr>
          <a:xfrm>
            <a:off x="5044847" y="2500146"/>
            <a:ext cx="963725" cy="248209"/>
          </a:xfrm>
          <a:prstGeom prst="rect">
            <a:avLst/>
          </a:prstGeom>
        </p:spPr>
        <p:txBody>
          <a:bodyPr wrap="none">
            <a:spAutoFit/>
          </a:bodyPr>
          <a:lstStyle/>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015"/>
          </a:p>
        </p:txBody>
      </p:sp>
      <p:sp>
        <p:nvSpPr>
          <p:cNvPr id="138" name="矩形 137"/>
          <p:cNvSpPr/>
          <p:nvPr/>
        </p:nvSpPr>
        <p:spPr>
          <a:xfrm>
            <a:off x="5044847" y="2999226"/>
            <a:ext cx="963725" cy="248209"/>
          </a:xfrm>
          <a:prstGeom prst="rect">
            <a:avLst/>
          </a:prstGeom>
        </p:spPr>
        <p:txBody>
          <a:bodyPr wrap="none">
            <a:spAutoFit/>
          </a:bodyPr>
          <a:lstStyle/>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015"/>
          </a:p>
        </p:txBody>
      </p:sp>
      <p:sp>
        <p:nvSpPr>
          <p:cNvPr id="139" name="矩形 138"/>
          <p:cNvSpPr/>
          <p:nvPr/>
        </p:nvSpPr>
        <p:spPr>
          <a:xfrm>
            <a:off x="4473831" y="3996703"/>
            <a:ext cx="963725" cy="248209"/>
          </a:xfrm>
          <a:prstGeom prst="rect">
            <a:avLst/>
          </a:prstGeom>
        </p:spPr>
        <p:txBody>
          <a:bodyPr wrap="none">
            <a:spAutoFit/>
          </a:bodyPr>
          <a:lstStyle/>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015"/>
          </a:p>
        </p:txBody>
      </p:sp>
      <p:sp>
        <p:nvSpPr>
          <p:cNvPr id="153" name="矩形标注 152"/>
          <p:cNvSpPr/>
          <p:nvPr/>
        </p:nvSpPr>
        <p:spPr>
          <a:xfrm>
            <a:off x="5828750" y="3594891"/>
            <a:ext cx="2970330" cy="963527"/>
          </a:xfrm>
          <a:prstGeom prst="wedgeRectCallout">
            <a:avLst>
              <a:gd name="adj1" fmla="val -76538"/>
              <a:gd name="adj2" fmla="val -4595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0" name="矩形 149"/>
          <p:cNvSpPr/>
          <p:nvPr/>
        </p:nvSpPr>
        <p:spPr>
          <a:xfrm>
            <a:off x="6003436" y="3752572"/>
            <a:ext cx="2579621" cy="404085"/>
          </a:xfrm>
          <a:prstGeom prst="rect">
            <a:avLst/>
          </a:prstGeom>
        </p:spPr>
        <p:txBody>
          <a:bodyPr wrap="square">
            <a:spAutoFit/>
          </a:bodyPr>
          <a:lstStyle/>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accel="58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23"/>
                                        </p:tgtEl>
                                        <p:attrNameLst>
                                          <p:attrName>style.visibility</p:attrName>
                                        </p:attrNameLst>
                                      </p:cBhvr>
                                      <p:to>
                                        <p:strVal val="visible"/>
                                      </p:to>
                                    </p:set>
                                    <p:animEffect transition="in" filter="fade">
                                      <p:cBhvr>
                                        <p:cTn id="11" dur="500"/>
                                        <p:tgtEl>
                                          <p:spTgt spid="123"/>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131"/>
                                        </p:tgtEl>
                                        <p:attrNameLst>
                                          <p:attrName>style.visibility</p:attrName>
                                        </p:attrNameLst>
                                      </p:cBhvr>
                                      <p:to>
                                        <p:strVal val="visible"/>
                                      </p:to>
                                    </p:set>
                                    <p:animEffect transition="in" filter="fade">
                                      <p:cBhvr>
                                        <p:cTn id="14" dur="500"/>
                                        <p:tgtEl>
                                          <p:spTgt spid="13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177"/>
                                        </p:tgtEl>
                                        <p:attrNameLst>
                                          <p:attrName>style.visibility</p:attrName>
                                        </p:attrNameLst>
                                      </p:cBhvr>
                                      <p:to>
                                        <p:strVal val="visible"/>
                                      </p:to>
                                    </p:set>
                                    <p:animEffect transition="in" filter="fade">
                                      <p:cBhvr>
                                        <p:cTn id="17" dur="500"/>
                                        <p:tgtEl>
                                          <p:spTgt spid="177"/>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09"/>
                                        </p:tgtEl>
                                        <p:attrNameLst>
                                          <p:attrName>style.visibility</p:attrName>
                                        </p:attrNameLst>
                                      </p:cBhvr>
                                      <p:to>
                                        <p:strVal val="visible"/>
                                      </p:to>
                                    </p:set>
                                    <p:animEffect transition="in" filter="fade">
                                      <p:cBhvr>
                                        <p:cTn id="20" dur="500"/>
                                        <p:tgtEl>
                                          <p:spTgt spid="109"/>
                                        </p:tgtEl>
                                      </p:cBhvr>
                                    </p:animEffect>
                                  </p:childTnLst>
                                </p:cTn>
                              </p:par>
                            </p:childTnLst>
                          </p:cTn>
                        </p:par>
                        <p:par>
                          <p:cTn id="21" fill="hold" nodeType="afterGroup">
                            <p:stCondLst>
                              <p:cond delay="2300"/>
                            </p:stCondLst>
                            <p:childTnLst>
                              <p:par>
                                <p:cTn id="22" presetID="10" presetClass="entr" presetSubtype="0" fill="hold" nodeType="afterEffect">
                                  <p:stCondLst>
                                    <p:cond delay="0"/>
                                  </p:stCondLst>
                                  <p:childTnLst>
                                    <p:set>
                                      <p:cBhvr>
                                        <p:cTn id="23" dur="1" fill="hold">
                                          <p:stCondLst>
                                            <p:cond delay="0"/>
                                          </p:stCondLst>
                                        </p:cTn>
                                        <p:tgtEl>
                                          <p:spTgt spid="115"/>
                                        </p:tgtEl>
                                        <p:attrNameLst>
                                          <p:attrName>style.visibility</p:attrName>
                                        </p:attrNameLst>
                                      </p:cBhvr>
                                      <p:to>
                                        <p:strVal val="visible"/>
                                      </p:to>
                                    </p:set>
                                    <p:animEffect transition="in" filter="fade">
                                      <p:cBhvr>
                                        <p:cTn id="24" dur="500"/>
                                        <p:tgtEl>
                                          <p:spTgt spid="115"/>
                                        </p:tgtEl>
                                      </p:cBhvr>
                                    </p:animEffect>
                                  </p:childTnLst>
                                </p:cTn>
                              </p:par>
                              <p:par>
                                <p:cTn id="25" presetID="10" presetClass="entr" presetSubtype="0"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500"/>
                                        <p:tgtEl>
                                          <p:spTgt spid="119"/>
                                        </p:tgtEl>
                                      </p:cBhvr>
                                    </p:animEffect>
                                  </p:childTnLst>
                                </p:cTn>
                              </p:par>
                              <p:par>
                                <p:cTn id="28" presetID="10" presetClass="entr" presetSubtype="0" fill="hold" nodeType="withEffect">
                                  <p:stCondLst>
                                    <p:cond delay="0"/>
                                  </p:stCondLst>
                                  <p:childTnLst>
                                    <p:set>
                                      <p:cBhvr>
                                        <p:cTn id="29" dur="1" fill="hold">
                                          <p:stCondLst>
                                            <p:cond delay="0"/>
                                          </p:stCondLst>
                                        </p:cTn>
                                        <p:tgtEl>
                                          <p:spTgt spid="128"/>
                                        </p:tgtEl>
                                        <p:attrNameLst>
                                          <p:attrName>style.visibility</p:attrName>
                                        </p:attrNameLst>
                                      </p:cBhvr>
                                      <p:to>
                                        <p:strVal val="visible"/>
                                      </p:to>
                                    </p:set>
                                    <p:animEffect transition="in" filter="fade">
                                      <p:cBhvr>
                                        <p:cTn id="30" dur="500"/>
                                        <p:tgtEl>
                                          <p:spTgt spid="128"/>
                                        </p:tgtEl>
                                      </p:cBhvr>
                                    </p:animEffect>
                                  </p:childTnLst>
                                </p:cTn>
                              </p:par>
                              <p:par>
                                <p:cTn id="31" presetID="10" presetClass="entr" presetSubtype="0" fill="hold" nodeType="withEffect">
                                  <p:stCondLst>
                                    <p:cond delay="0"/>
                                  </p:stCondLst>
                                  <p:childTnLst>
                                    <p:set>
                                      <p:cBhvr>
                                        <p:cTn id="32" dur="1" fill="hold">
                                          <p:stCondLst>
                                            <p:cond delay="0"/>
                                          </p:stCondLst>
                                        </p:cTn>
                                        <p:tgtEl>
                                          <p:spTgt spid="129"/>
                                        </p:tgtEl>
                                        <p:attrNameLst>
                                          <p:attrName>style.visibility</p:attrName>
                                        </p:attrNameLst>
                                      </p:cBhvr>
                                      <p:to>
                                        <p:strVal val="visible"/>
                                      </p:to>
                                    </p:set>
                                    <p:animEffect transition="in" filter="fade">
                                      <p:cBhvr>
                                        <p:cTn id="33" dur="500"/>
                                        <p:tgtEl>
                                          <p:spTgt spid="129"/>
                                        </p:tgtEl>
                                      </p:cBhvr>
                                    </p:animEffect>
                                  </p:childTnLst>
                                </p:cTn>
                              </p:par>
                              <p:par>
                                <p:cTn id="34" presetID="10" presetClass="entr" presetSubtype="0" fill="hold" nodeType="withEffect">
                                  <p:stCondLst>
                                    <p:cond delay="0"/>
                                  </p:stCondLst>
                                  <p:childTnLst>
                                    <p:set>
                                      <p:cBhvr>
                                        <p:cTn id="35" dur="1" fill="hold">
                                          <p:stCondLst>
                                            <p:cond delay="0"/>
                                          </p:stCondLst>
                                        </p:cTn>
                                        <p:tgtEl>
                                          <p:spTgt spid="130"/>
                                        </p:tgtEl>
                                        <p:attrNameLst>
                                          <p:attrName>style.visibility</p:attrName>
                                        </p:attrNameLst>
                                      </p:cBhvr>
                                      <p:to>
                                        <p:strVal val="visible"/>
                                      </p:to>
                                    </p:set>
                                    <p:animEffect transition="in" filter="fade">
                                      <p:cBhvr>
                                        <p:cTn id="36" dur="500"/>
                                        <p:tgtEl>
                                          <p:spTgt spid="130"/>
                                        </p:tgtEl>
                                      </p:cBhvr>
                                    </p:animEffect>
                                  </p:childTnLst>
                                </p:cTn>
                              </p:par>
                              <p:par>
                                <p:cTn id="37" presetID="10" presetClass="entr" presetSubtype="0" fill="hold" nodeType="withEffect">
                                  <p:stCondLst>
                                    <p:cond delay="0"/>
                                  </p:stCondLst>
                                  <p:childTnLst>
                                    <p:set>
                                      <p:cBhvr>
                                        <p:cTn id="38" dur="1" fill="hold">
                                          <p:stCondLst>
                                            <p:cond delay="0"/>
                                          </p:stCondLst>
                                        </p:cTn>
                                        <p:tgtEl>
                                          <p:spTgt spid="132"/>
                                        </p:tgtEl>
                                        <p:attrNameLst>
                                          <p:attrName>style.visibility</p:attrName>
                                        </p:attrNameLst>
                                      </p:cBhvr>
                                      <p:to>
                                        <p:strVal val="visible"/>
                                      </p:to>
                                    </p:set>
                                    <p:animEffect transition="in" filter="fade">
                                      <p:cBhvr>
                                        <p:cTn id="39" dur="500"/>
                                        <p:tgtEl>
                                          <p:spTgt spid="132"/>
                                        </p:tgtEl>
                                      </p:cBhvr>
                                    </p:animEffect>
                                  </p:childTnLst>
                                </p:cTn>
                              </p:par>
                              <p:par>
                                <p:cTn id="40" presetID="10" presetClass="entr" presetSubtype="0" fill="hold"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10" presetClass="entr" presetSubtype="0" fill="hold" nodeType="withEffect">
                                  <p:stCondLst>
                                    <p:cond delay="0"/>
                                  </p:stCondLst>
                                  <p:childTnLst>
                                    <p:set>
                                      <p:cBhvr>
                                        <p:cTn id="44" dur="1" fill="hold">
                                          <p:stCondLst>
                                            <p:cond delay="0"/>
                                          </p:stCondLst>
                                        </p:cTn>
                                        <p:tgtEl>
                                          <p:spTgt spid="134"/>
                                        </p:tgtEl>
                                        <p:attrNameLst>
                                          <p:attrName>style.visibility</p:attrName>
                                        </p:attrNameLst>
                                      </p:cBhvr>
                                      <p:to>
                                        <p:strVal val="visible"/>
                                      </p:to>
                                    </p:set>
                                    <p:animEffect transition="in" filter="fade">
                                      <p:cBhvr>
                                        <p:cTn id="45" dur="500"/>
                                        <p:tgtEl>
                                          <p:spTgt spid="1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9"/>
                                        </p:tgtEl>
                                        <p:attrNameLst>
                                          <p:attrName>style.visibility</p:attrName>
                                        </p:attrNameLst>
                                      </p:cBhvr>
                                      <p:to>
                                        <p:strVal val="visible"/>
                                      </p:to>
                                    </p:set>
                                    <p:animEffect transition="in" filter="fade">
                                      <p:cBhvr>
                                        <p:cTn id="48" dur="500"/>
                                        <p:tgtEl>
                                          <p:spTgt spid="1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8"/>
                                        </p:tgtEl>
                                        <p:attrNameLst>
                                          <p:attrName>style.visibility</p:attrName>
                                        </p:attrNameLst>
                                      </p:cBhvr>
                                      <p:to>
                                        <p:strVal val="visible"/>
                                      </p:to>
                                    </p:set>
                                    <p:animEffect transition="in" filter="fade">
                                      <p:cBhvr>
                                        <p:cTn id="51" dur="500"/>
                                        <p:tgtEl>
                                          <p:spTgt spid="1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7"/>
                                        </p:tgtEl>
                                        <p:attrNameLst>
                                          <p:attrName>style.visibility</p:attrName>
                                        </p:attrNameLst>
                                      </p:cBhvr>
                                      <p:to>
                                        <p:strVal val="visible"/>
                                      </p:to>
                                    </p:set>
                                    <p:animEffect transition="in" filter="fade">
                                      <p:cBhvr>
                                        <p:cTn id="54" dur="500"/>
                                        <p:tgtEl>
                                          <p:spTgt spid="1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6"/>
                                        </p:tgtEl>
                                        <p:attrNameLst>
                                          <p:attrName>style.visibility</p:attrName>
                                        </p:attrNameLst>
                                      </p:cBhvr>
                                      <p:to>
                                        <p:strVal val="visible"/>
                                      </p:to>
                                    </p:set>
                                    <p:animEffect transition="in" filter="fade">
                                      <p:cBhvr>
                                        <p:cTn id="57" dur="500"/>
                                        <p:tgtEl>
                                          <p:spTgt spid="126"/>
                                        </p:tgtEl>
                                      </p:cBhvr>
                                    </p:animEffect>
                                  </p:childTnLst>
                                </p:cTn>
                              </p:par>
                            </p:childTnLst>
                          </p:cTn>
                        </p:par>
                        <p:par>
                          <p:cTn id="58" fill="hold" nodeType="afterGroup">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153"/>
                                        </p:tgtEl>
                                        <p:attrNameLst>
                                          <p:attrName>style.visibility</p:attrName>
                                        </p:attrNameLst>
                                      </p:cBhvr>
                                      <p:to>
                                        <p:strVal val="visible"/>
                                      </p:to>
                                    </p:set>
                                    <p:animEffect transition="in" filter="wipe(left)">
                                      <p:cBhvr>
                                        <p:cTn id="61" dur="500"/>
                                        <p:tgtEl>
                                          <p:spTgt spid="15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50"/>
                                        </p:tgtEl>
                                        <p:attrNameLst>
                                          <p:attrName>style.visibility</p:attrName>
                                        </p:attrNameLst>
                                      </p:cBhvr>
                                      <p:to>
                                        <p:strVal val="visible"/>
                                      </p:to>
                                    </p:set>
                                    <p:animEffect transition="in" filter="wipe(left)">
                                      <p:cBhvr>
                                        <p:cTn id="64"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23" grpId="0" animBg="1"/>
      <p:bldP spid="131" grpId="0" animBg="1"/>
      <p:bldP spid="177" grpId="0" animBg="1"/>
      <p:bldP spid="126" grpId="0"/>
      <p:bldP spid="137" grpId="0"/>
      <p:bldP spid="138" grpId="0"/>
      <p:bldP spid="139" grpId="0"/>
      <p:bldP spid="153" grpId="0" animBg="1"/>
      <p:bldP spid="150"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9400" cy="5181600"/>
          </a:xfrm>
          <a:prstGeom prst="rect">
            <a:avLst/>
          </a:prstGeom>
        </p:spPr>
      </p:pic>
      <p:sp>
        <p:nvSpPr>
          <p:cNvPr id="50" name="Oval 14"/>
          <p:cNvSpPr>
            <a:spLocks noChangeArrowheads="1"/>
          </p:cNvSpPr>
          <p:nvPr/>
        </p:nvSpPr>
        <p:spPr bwMode="auto">
          <a:xfrm>
            <a:off x="1834161" y="1093031"/>
            <a:ext cx="2012455" cy="1967670"/>
          </a:xfrm>
          <a:prstGeom prst="ellipse">
            <a:avLst/>
          </a:prstGeom>
          <a:solidFill>
            <a:srgbClr val="B4DCFA">
              <a:lumMod val="50000"/>
            </a:srgbClr>
          </a:solidFill>
          <a:ln>
            <a:noFill/>
          </a:ln>
        </p:spPr>
        <p:txBody>
          <a:bodyPr vert="horz" wrap="square" lIns="108816" tIns="54408" rIns="108816" bIns="54408"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51" name="Freeform 15"/>
          <p:cNvSpPr>
            <a:spLocks noEditPoints="1"/>
          </p:cNvSpPr>
          <p:nvPr/>
        </p:nvSpPr>
        <p:spPr bwMode="auto">
          <a:xfrm>
            <a:off x="2349065" y="1667438"/>
            <a:ext cx="982646" cy="818856"/>
          </a:xfrm>
          <a:custGeom>
            <a:gdLst>
              <a:gd name="T0" fmla="*/ 1051 w 1910"/>
              <a:gd name="T1" fmla="*/ 1550 h 1774"/>
              <a:gd name="T2" fmla="*/ 788 w 1910"/>
              <a:gd name="T3" fmla="*/ 1668 h 1774"/>
              <a:gd name="T4" fmla="*/ 535 w 1910"/>
              <a:gd name="T5" fmla="*/ 59 h 1774"/>
              <a:gd name="T6" fmla="*/ 591 w 1910"/>
              <a:gd name="T7" fmla="*/ 95 h 1774"/>
              <a:gd name="T8" fmla="*/ 963 w 1910"/>
              <a:gd name="T9" fmla="*/ 4 h 1774"/>
              <a:gd name="T10" fmla="*/ 477 w 1910"/>
              <a:gd name="T11" fmla="*/ 72 h 1774"/>
              <a:gd name="T12" fmla="*/ 582 w 1910"/>
              <a:gd name="T13" fmla="*/ 175 h 1774"/>
              <a:gd name="T14" fmla="*/ 560 w 1910"/>
              <a:gd name="T15" fmla="*/ 959 h 1774"/>
              <a:gd name="T16" fmla="*/ 454 w 1910"/>
              <a:gd name="T17" fmla="*/ 856 h 1774"/>
              <a:gd name="T18" fmla="*/ 477 w 1910"/>
              <a:gd name="T19" fmla="*/ 72 h 1774"/>
              <a:gd name="T20" fmla="*/ 869 w 1910"/>
              <a:gd name="T21" fmla="*/ 340 h 1774"/>
              <a:gd name="T22" fmla="*/ 1316 w 1910"/>
              <a:gd name="T23" fmla="*/ 289 h 1774"/>
              <a:gd name="T24" fmla="*/ 820 w 1910"/>
              <a:gd name="T25" fmla="*/ 308 h 1774"/>
              <a:gd name="T26" fmla="*/ 845 w 1910"/>
              <a:gd name="T27" fmla="*/ 375 h 1774"/>
              <a:gd name="T28" fmla="*/ 867 w 1910"/>
              <a:gd name="T29" fmla="*/ 1187 h 1774"/>
              <a:gd name="T30" fmla="*/ 762 w 1910"/>
              <a:gd name="T31" fmla="*/ 1155 h 1774"/>
              <a:gd name="T32" fmla="*/ 740 w 1910"/>
              <a:gd name="T33" fmla="*/ 343 h 1774"/>
              <a:gd name="T34" fmla="*/ 908 w 1910"/>
              <a:gd name="T35" fmla="*/ 408 h 1774"/>
              <a:gd name="T36" fmla="*/ 1440 w 1910"/>
              <a:gd name="T37" fmla="*/ 408 h 1774"/>
              <a:gd name="T38" fmla="*/ 1368 w 1910"/>
              <a:gd name="T39" fmla="*/ 1142 h 1774"/>
              <a:gd name="T40" fmla="*/ 908 w 1910"/>
              <a:gd name="T41" fmla="*/ 408 h 1774"/>
              <a:gd name="T42" fmla="*/ 1356 w 1910"/>
              <a:gd name="T43" fmla="*/ 469 h 1774"/>
              <a:gd name="T44" fmla="*/ 996 w 1910"/>
              <a:gd name="T45" fmla="*/ 677 h 1774"/>
              <a:gd name="T46" fmla="*/ 622 w 1910"/>
              <a:gd name="T47" fmla="*/ 158 h 1774"/>
              <a:gd name="T48" fmla="*/ 1155 w 1910"/>
              <a:gd name="T49" fmla="*/ 158 h 1774"/>
              <a:gd name="T50" fmla="*/ 719 w 1910"/>
              <a:gd name="T51" fmla="*/ 233 h 1774"/>
              <a:gd name="T52" fmla="*/ 677 w 1910"/>
              <a:gd name="T53" fmla="*/ 944 h 1774"/>
              <a:gd name="T54" fmla="*/ 622 w 1910"/>
              <a:gd name="T55" fmla="*/ 158 h 1774"/>
              <a:gd name="T56" fmla="*/ 378 w 1910"/>
              <a:gd name="T57" fmla="*/ 530 h 1774"/>
              <a:gd name="T58" fmla="*/ 293 w 1910"/>
              <a:gd name="T59" fmla="*/ 381 h 1774"/>
              <a:gd name="T60" fmla="*/ 152 w 1910"/>
              <a:gd name="T61" fmla="*/ 1314 h 1774"/>
              <a:gd name="T62" fmla="*/ 254 w 1910"/>
              <a:gd name="T63" fmla="*/ 1450 h 1774"/>
              <a:gd name="T64" fmla="*/ 0 w 1910"/>
              <a:gd name="T65" fmla="*/ 1774 h 1774"/>
              <a:gd name="T66" fmla="*/ 1910 w 1910"/>
              <a:gd name="T67" fmla="*/ 1651 h 1774"/>
              <a:gd name="T68" fmla="*/ 1748 w 1910"/>
              <a:gd name="T69" fmla="*/ 1314 h 1774"/>
              <a:gd name="T70" fmla="*/ 1607 w 1910"/>
              <a:gd name="T71" fmla="*/ 381 h 1774"/>
              <a:gd name="T72" fmla="*/ 1523 w 1910"/>
              <a:gd name="T73" fmla="*/ 530 h 1774"/>
              <a:gd name="T74" fmla="*/ 1614 w 1910"/>
              <a:gd name="T75" fmla="*/ 1336 h 1774"/>
              <a:gd name="T76" fmla="*/ 286 w 1910"/>
              <a:gd name="T77" fmla="*/ 530 h 17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0" h="1773">
                <a:moveTo>
                  <a:pt x="848" y="1550"/>
                </a:moveTo>
                <a:lnTo>
                  <a:pt x="1051" y="1550"/>
                </a:lnTo>
                <a:lnTo>
                  <a:pt x="1122" y="1668"/>
                </a:lnTo>
                <a:lnTo>
                  <a:pt x="788" y="1668"/>
                </a:lnTo>
                <a:lnTo>
                  <a:pt x="848" y="1550"/>
                </a:lnTo>
                <a:close/>
                <a:moveTo>
                  <a:pt x="535" y="59"/>
                </a:moveTo>
                <a:lnTo>
                  <a:pt x="584" y="90"/>
                </a:lnTo>
                <a:cubicBezTo>
                  <a:pt x="587" y="92"/>
                  <a:pt x="589" y="93"/>
                  <a:pt x="591" y="95"/>
                </a:cubicBezTo>
                <a:lnTo>
                  <a:pt x="1031" y="39"/>
                </a:lnTo>
                <a:cubicBezTo>
                  <a:pt x="1020" y="15"/>
                  <a:pt x="994" y="0"/>
                  <a:pt x="963" y="4"/>
                </a:cubicBezTo>
                <a:lnTo>
                  <a:pt x="535" y="59"/>
                </a:lnTo>
                <a:close/>
                <a:moveTo>
                  <a:pt x="477" y="72"/>
                </a:moveTo>
                <a:lnTo>
                  <a:pt x="560" y="125"/>
                </a:lnTo>
                <a:cubicBezTo>
                  <a:pt x="572" y="133"/>
                  <a:pt x="582" y="155"/>
                  <a:pt x="582" y="175"/>
                </a:cubicBezTo>
                <a:lnTo>
                  <a:pt x="582" y="937"/>
                </a:lnTo>
                <a:cubicBezTo>
                  <a:pt x="582" y="957"/>
                  <a:pt x="572" y="966"/>
                  <a:pt x="560" y="959"/>
                </a:cubicBezTo>
                <a:lnTo>
                  <a:pt x="477" y="906"/>
                </a:lnTo>
                <a:cubicBezTo>
                  <a:pt x="464" y="898"/>
                  <a:pt x="454" y="875"/>
                  <a:pt x="454" y="856"/>
                </a:cubicBezTo>
                <a:lnTo>
                  <a:pt x="454" y="93"/>
                </a:lnTo>
                <a:cubicBezTo>
                  <a:pt x="454" y="74"/>
                  <a:pt x="464" y="64"/>
                  <a:pt x="477" y="72"/>
                </a:cubicBezTo>
                <a:close/>
                <a:moveTo>
                  <a:pt x="820" y="308"/>
                </a:moveTo>
                <a:lnTo>
                  <a:pt x="869" y="340"/>
                </a:lnTo>
                <a:cubicBezTo>
                  <a:pt x="872" y="341"/>
                  <a:pt x="874" y="343"/>
                  <a:pt x="877" y="345"/>
                </a:cubicBezTo>
                <a:lnTo>
                  <a:pt x="1316" y="289"/>
                </a:lnTo>
                <a:cubicBezTo>
                  <a:pt x="1305" y="264"/>
                  <a:pt x="1279" y="250"/>
                  <a:pt x="1249" y="253"/>
                </a:cubicBezTo>
                <a:lnTo>
                  <a:pt x="820" y="308"/>
                </a:lnTo>
                <a:close/>
                <a:moveTo>
                  <a:pt x="762" y="322"/>
                </a:moveTo>
                <a:lnTo>
                  <a:pt x="845" y="375"/>
                </a:lnTo>
                <a:cubicBezTo>
                  <a:pt x="857" y="382"/>
                  <a:pt x="867" y="405"/>
                  <a:pt x="867" y="424"/>
                </a:cubicBezTo>
                <a:lnTo>
                  <a:pt x="867" y="1187"/>
                </a:lnTo>
                <a:cubicBezTo>
                  <a:pt x="867" y="1206"/>
                  <a:pt x="857" y="1216"/>
                  <a:pt x="845" y="1208"/>
                </a:cubicBezTo>
                <a:lnTo>
                  <a:pt x="762" y="1155"/>
                </a:lnTo>
                <a:cubicBezTo>
                  <a:pt x="750" y="1147"/>
                  <a:pt x="740" y="1125"/>
                  <a:pt x="740" y="1105"/>
                </a:cubicBezTo>
                <a:lnTo>
                  <a:pt x="740" y="343"/>
                </a:lnTo>
                <a:cubicBezTo>
                  <a:pt x="740" y="323"/>
                  <a:pt x="750" y="314"/>
                  <a:pt x="762" y="322"/>
                </a:cubicBezTo>
                <a:close/>
                <a:moveTo>
                  <a:pt x="908" y="408"/>
                </a:moveTo>
                <a:lnTo>
                  <a:pt x="1368" y="349"/>
                </a:lnTo>
                <a:cubicBezTo>
                  <a:pt x="1407" y="344"/>
                  <a:pt x="1440" y="370"/>
                  <a:pt x="1440" y="408"/>
                </a:cubicBezTo>
                <a:lnTo>
                  <a:pt x="1440" y="1064"/>
                </a:lnTo>
                <a:cubicBezTo>
                  <a:pt x="1440" y="1102"/>
                  <a:pt x="1407" y="1137"/>
                  <a:pt x="1368" y="1142"/>
                </a:cubicBezTo>
                <a:lnTo>
                  <a:pt x="908" y="1201"/>
                </a:lnTo>
                <a:lnTo>
                  <a:pt x="908" y="408"/>
                </a:lnTo>
                <a:close/>
                <a:moveTo>
                  <a:pt x="996" y="515"/>
                </a:moveTo>
                <a:lnTo>
                  <a:pt x="1356" y="469"/>
                </a:lnTo>
                <a:lnTo>
                  <a:pt x="1356" y="631"/>
                </a:lnTo>
                <a:lnTo>
                  <a:pt x="996" y="677"/>
                </a:lnTo>
                <a:lnTo>
                  <a:pt x="996" y="515"/>
                </a:lnTo>
                <a:close/>
                <a:moveTo>
                  <a:pt x="622" y="158"/>
                </a:moveTo>
                <a:lnTo>
                  <a:pt x="1082" y="99"/>
                </a:lnTo>
                <a:cubicBezTo>
                  <a:pt x="1122" y="94"/>
                  <a:pt x="1155" y="121"/>
                  <a:pt x="1155" y="158"/>
                </a:cubicBezTo>
                <a:lnTo>
                  <a:pt x="1155" y="177"/>
                </a:lnTo>
                <a:lnTo>
                  <a:pt x="719" y="233"/>
                </a:lnTo>
                <a:cubicBezTo>
                  <a:pt x="688" y="242"/>
                  <a:pt x="676" y="262"/>
                  <a:pt x="677" y="303"/>
                </a:cubicBezTo>
                <a:lnTo>
                  <a:pt x="677" y="944"/>
                </a:lnTo>
                <a:lnTo>
                  <a:pt x="622" y="951"/>
                </a:lnTo>
                <a:lnTo>
                  <a:pt x="622" y="158"/>
                </a:lnTo>
                <a:close/>
                <a:moveTo>
                  <a:pt x="286" y="530"/>
                </a:moveTo>
                <a:lnTo>
                  <a:pt x="378" y="530"/>
                </a:lnTo>
                <a:lnTo>
                  <a:pt x="378" y="381"/>
                </a:lnTo>
                <a:lnTo>
                  <a:pt x="293" y="381"/>
                </a:lnTo>
                <a:cubicBezTo>
                  <a:pt x="215" y="381"/>
                  <a:pt x="152" y="445"/>
                  <a:pt x="152" y="523"/>
                </a:cubicBezTo>
                <a:lnTo>
                  <a:pt x="152" y="1314"/>
                </a:lnTo>
                <a:cubicBezTo>
                  <a:pt x="152" y="1378"/>
                  <a:pt x="195" y="1433"/>
                  <a:pt x="254" y="1450"/>
                </a:cubicBezTo>
                <a:lnTo>
                  <a:pt x="254" y="1450"/>
                </a:lnTo>
                <a:lnTo>
                  <a:pt x="0" y="1651"/>
                </a:lnTo>
                <a:lnTo>
                  <a:pt x="0" y="1774"/>
                </a:lnTo>
                <a:lnTo>
                  <a:pt x="1910" y="1774"/>
                </a:lnTo>
                <a:lnTo>
                  <a:pt x="1910" y="1651"/>
                </a:lnTo>
                <a:lnTo>
                  <a:pt x="1638" y="1452"/>
                </a:lnTo>
                <a:cubicBezTo>
                  <a:pt x="1701" y="1438"/>
                  <a:pt x="1748" y="1381"/>
                  <a:pt x="1748" y="1314"/>
                </a:cubicBezTo>
                <a:lnTo>
                  <a:pt x="1748" y="523"/>
                </a:lnTo>
                <a:cubicBezTo>
                  <a:pt x="1748" y="445"/>
                  <a:pt x="1685" y="381"/>
                  <a:pt x="1607" y="381"/>
                </a:cubicBezTo>
                <a:lnTo>
                  <a:pt x="1523" y="381"/>
                </a:lnTo>
                <a:lnTo>
                  <a:pt x="1523" y="530"/>
                </a:lnTo>
                <a:lnTo>
                  <a:pt x="1614" y="530"/>
                </a:lnTo>
                <a:lnTo>
                  <a:pt x="1614" y="1336"/>
                </a:lnTo>
                <a:lnTo>
                  <a:pt x="286" y="1336"/>
                </a:lnTo>
                <a:lnTo>
                  <a:pt x="286" y="5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16" tIns="54408" rIns="108816" bIns="54408" numCol="1" anchor="t" anchorCtr="0" compatLnSpc="1"/>
          <a:lstStyle/>
          <a:p>
            <a:pPr defTabSz="914400"/>
            <a:endParaRPr lang="zh-CN" altLang="en-US" sz="1800">
              <a:solidFill>
                <a:prstClr val="black"/>
              </a:solidFill>
              <a:latin typeface="Calibri" panose="020f0502020204030204"/>
            </a:endParaRPr>
          </a:p>
        </p:txBody>
      </p:sp>
      <p:sp>
        <p:nvSpPr>
          <p:cNvPr id="19" name="文本框 18"/>
          <p:cNvSpPr txBox="1"/>
          <p:nvPr/>
        </p:nvSpPr>
        <p:spPr>
          <a:xfrm>
            <a:off x="952691" y="3373498"/>
            <a:ext cx="3775393" cy="523220"/>
          </a:xfrm>
          <a:prstGeom prst="rect">
            <a:avLst/>
          </a:prstGeom>
          <a:noFill/>
        </p:spPr>
        <p:txBody>
          <a:bodyPr wrap="none" rtlCol="0">
            <a:spAutoFit/>
          </a:bodyPr>
          <a:lstStyle/>
          <a:p>
            <a:r>
              <a:rPr lang="zh-CN" altLang="en-US" sz="2800" b="1">
                <a:solidFill>
                  <a:srgbClr val="0DE3FC"/>
                </a:solidFill>
              </a:rPr>
              <a:t>单击此处添加文字标题</a:t>
            </a:r>
            <a:endParaRPr lang="zh-CN" altLang="en-US" sz="2800" b="1">
              <a:solidFill>
                <a:srgbClr val="0DE3FC"/>
              </a:solidFill>
            </a:endParaRPr>
          </a:p>
        </p:txBody>
      </p:sp>
      <p:grpSp>
        <p:nvGrpSpPr>
          <p:cNvPr id="6" name="组合 5"/>
          <p:cNvGrpSpPr/>
          <p:nvPr/>
        </p:nvGrpSpPr>
        <p:grpSpPr>
          <a:xfrm>
            <a:off x="3151683" y="1083198"/>
            <a:ext cx="802620" cy="694931"/>
            <a:chOff x="4777283" y="1083198"/>
            <a:chExt cx="802620" cy="694931"/>
          </a:xfrm>
        </p:grpSpPr>
        <p:sp>
          <p:nvSpPr>
            <p:cNvPr id="3" name="椭圆 2"/>
            <p:cNvSpPr/>
            <p:nvPr/>
          </p:nvSpPr>
          <p:spPr>
            <a:xfrm>
              <a:off x="4777284" y="1083198"/>
              <a:ext cx="694931" cy="694931"/>
            </a:xfrm>
            <a:prstGeom prst="ellipse">
              <a:avLst/>
            </a:prstGeom>
            <a:solidFill>
              <a:srgbClr val="0DE3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777283" y="1138275"/>
              <a:ext cx="802620" cy="584775"/>
            </a:xfrm>
            <a:prstGeom prst="rect">
              <a:avLst/>
            </a:prstGeom>
            <a:noFill/>
          </p:spPr>
          <p:txBody>
            <a:bodyPr wrap="square" rtlCol="0">
              <a:spAutoFit/>
            </a:bodyPr>
            <a:lstStyle/>
            <a:p>
              <a:r>
                <a:rPr lang="en-US" altLang="zh-CN" sz="3200" b="1">
                  <a:solidFill>
                    <a:schemeClr val="bg1"/>
                  </a:solidFill>
                  <a:latin typeface="+mj-ea"/>
                  <a:ea typeface="+mj-ea"/>
                </a:rPr>
                <a:t>04</a:t>
              </a:r>
              <a:endParaRPr lang="zh-CN" altLang="en-US" sz="3200" b="1">
                <a:solidFill>
                  <a:schemeClr val="bg1"/>
                </a:solidFill>
                <a:latin typeface="+mj-ea"/>
                <a:ea typeface="+mj-ea"/>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90"/>
                                          </p:val>
                                        </p:tav>
                                        <p:tav tm="100000">
                                          <p:val>
                                            <p:fltVal val="0"/>
                                          </p:val>
                                        </p:tav>
                                      </p:tavLst>
                                    </p:anim>
                                    <p:animEffect transition="in" filter="fade">
                                      <p:cBhvr>
                                        <p:cTn id="10" dur="500"/>
                                        <p:tgtEl>
                                          <p:spTgt spid="5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 calcmode="lin" valueType="num">
                                      <p:cBhvr>
                                        <p:cTn id="15" dur="500" fill="hold"/>
                                        <p:tgtEl>
                                          <p:spTgt spid="51"/>
                                        </p:tgtEl>
                                        <p:attrNameLst>
                                          <p:attrName>style.rotation</p:attrName>
                                        </p:attrNameLst>
                                      </p:cBhvr>
                                      <p:tavLst>
                                        <p:tav tm="0">
                                          <p:val>
                                            <p:fltVal val="90"/>
                                          </p:val>
                                        </p:tav>
                                        <p:tav tm="100000">
                                          <p:val>
                                            <p:fltVal val="0"/>
                                          </p:val>
                                        </p:tav>
                                      </p:tavLst>
                                    </p:anim>
                                    <p:animEffect transition="in" filter="fade">
                                      <p:cBhvr>
                                        <p:cTn id="16" dur="500"/>
                                        <p:tgtEl>
                                          <p:spTgt spid="51"/>
                                        </p:tgtEl>
                                      </p:cBhvr>
                                    </p:animEffect>
                                  </p:childTnLst>
                                </p:cTn>
                              </p:par>
                            </p:childTnLst>
                          </p:cTn>
                        </p:par>
                        <p:par>
                          <p:cTn id="17" fill="hold" nodeType="afterGroup">
                            <p:stCondLst>
                              <p:cond delay="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nodeType="afterGroup">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19"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endParaRPr lang="zh-CN" altLang="en-US" sz="2100">
              <a:latin typeface="华文黑体" pitchFamily="2" charset="-122"/>
              <a:ea typeface="华文黑体" pitchFamily="2" charset="-122"/>
              <a:cs typeface="华文黑体" pitchFamily="2" charset="-122"/>
            </a:endParaRPr>
          </a:p>
        </p:txBody>
      </p:sp>
      <p:sp>
        <p:nvSpPr>
          <p:cNvPr id="2" name="椭圆 1"/>
          <p:cNvSpPr/>
          <p:nvPr/>
        </p:nvSpPr>
        <p:spPr>
          <a:xfrm>
            <a:off x="1169622" y="1653648"/>
            <a:ext cx="1350150" cy="135015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FF781D"/>
                </a:solidFill>
                <a:latin typeface="HelveticaNeueLT Pro 35 Th" pitchFamily="34" charset="0"/>
              </a:rPr>
              <a:t>75%</a:t>
            </a:r>
            <a:endParaRPr lang="zh-CN" altLang="en-US" sz="2700">
              <a:solidFill>
                <a:srgbClr val="FF781D"/>
              </a:solidFill>
              <a:latin typeface="HelveticaNeueLT Pro 35 Th" pitchFamily="34" charset="0"/>
            </a:endParaRPr>
          </a:p>
        </p:txBody>
      </p:sp>
      <p:sp>
        <p:nvSpPr>
          <p:cNvPr id="70" name="椭圆 69"/>
          <p:cNvSpPr/>
          <p:nvPr/>
        </p:nvSpPr>
        <p:spPr>
          <a:xfrm>
            <a:off x="2987824" y="1653648"/>
            <a:ext cx="1350150" cy="135015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a:solidFill>
                  <a:prstClr val="white"/>
                </a:solidFill>
                <a:latin typeface="HelveticaNeueLT Pro 35 Th" pitchFamily="34" charset="0"/>
              </a:rPr>
              <a:t>50%</a:t>
            </a:r>
            <a:endParaRPr lang="zh-CN" altLang="en-US" sz="2700">
              <a:solidFill>
                <a:prstClr val="white"/>
              </a:solidFill>
              <a:latin typeface="HelveticaNeueLT Pro 35 Th" pitchFamily="34" charset="0"/>
            </a:endParaRPr>
          </a:p>
        </p:txBody>
      </p:sp>
      <p:sp>
        <p:nvSpPr>
          <p:cNvPr id="72" name="椭圆 71"/>
          <p:cNvSpPr/>
          <p:nvPr/>
        </p:nvSpPr>
        <p:spPr>
          <a:xfrm>
            <a:off x="4806026" y="1653648"/>
            <a:ext cx="1350150" cy="135015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a:solidFill>
                  <a:prstClr val="white"/>
                </a:solidFill>
                <a:latin typeface="HelveticaNeueLT Pro 35 Th" pitchFamily="34" charset="0"/>
              </a:rPr>
              <a:t>25%</a:t>
            </a:r>
            <a:endParaRPr lang="zh-CN" altLang="en-US" sz="2700">
              <a:solidFill>
                <a:prstClr val="white"/>
              </a:solidFill>
              <a:latin typeface="HelveticaNeueLT Pro 35 Th" pitchFamily="34" charset="0"/>
            </a:endParaRPr>
          </a:p>
        </p:txBody>
      </p:sp>
      <p:sp>
        <p:nvSpPr>
          <p:cNvPr id="85" name="椭圆 84"/>
          <p:cNvSpPr/>
          <p:nvPr/>
        </p:nvSpPr>
        <p:spPr>
          <a:xfrm>
            <a:off x="6624228" y="1653648"/>
            <a:ext cx="1350150" cy="135015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a:solidFill>
                  <a:prstClr val="white"/>
                </a:solidFill>
                <a:latin typeface="HelveticaNeueLT Pro 35 Th" pitchFamily="34" charset="0"/>
              </a:rPr>
              <a:t>10%</a:t>
            </a:r>
            <a:endParaRPr lang="zh-CN" altLang="en-US" sz="2700">
              <a:solidFill>
                <a:prstClr val="white"/>
              </a:solidFill>
              <a:latin typeface="HelveticaNeueLT Pro 35 Th" pitchFamily="34" charset="0"/>
            </a:endParaRPr>
          </a:p>
        </p:txBody>
      </p:sp>
      <p:sp>
        <p:nvSpPr>
          <p:cNvPr id="86" name="椭圆 85"/>
          <p:cNvSpPr/>
          <p:nvPr/>
        </p:nvSpPr>
        <p:spPr>
          <a:xfrm>
            <a:off x="1169622" y="1652811"/>
            <a:ext cx="1350150" cy="1350150"/>
          </a:xfrm>
          <a:custGeom>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Lst>
            <a:cxnLst>
              <a:cxn ang="0">
                <a:pos x="connsiteX0-1" y="connsiteY0-2"/>
              </a:cxn>
              <a:cxn ang="0">
                <a:pos x="connsiteX1-3" y="connsiteY1-4"/>
              </a:cxn>
              <a:cxn ang="0">
                <a:pos x="connsiteX2-5" y="connsiteY2-6"/>
              </a:cxn>
              <a:cxn ang="0">
                <a:pos x="connsiteX3-7" y="connsiteY3-8"/>
              </a:cxn>
            </a:cxnLst>
            <a:rect l="l" t="t" r="r" b="b"/>
            <a:pathLst>
              <a:path w="1800200" h="1800200">
                <a:moveTo>
                  <a:pt x="900100" y="0"/>
                </a:moveTo>
                <a:cubicBezTo>
                  <a:pt x="1397212" y="0"/>
                  <a:pt x="1800200" y="402988"/>
                  <a:pt x="1800200" y="900100"/>
                </a:cubicBezTo>
                <a:cubicBezTo>
                  <a:pt x="1800200" y="1397212"/>
                  <a:pt x="1397212" y="1800200"/>
                  <a:pt x="900100" y="1800200"/>
                </a:cubicBezTo>
                <a:cubicBezTo>
                  <a:pt x="402988" y="1800200"/>
                  <a:pt x="0" y="1397212"/>
                  <a:pt x="0" y="900100"/>
                </a:cubicBezTo>
              </a:path>
            </a:pathLst>
          </a:custGeom>
          <a:noFill/>
          <a:ln w="57150">
            <a:solidFill>
              <a:srgbClr val="FF7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7" name="椭圆 85"/>
          <p:cNvSpPr/>
          <p:nvPr/>
        </p:nvSpPr>
        <p:spPr>
          <a:xfrm>
            <a:off x="3662899" y="1652811"/>
            <a:ext cx="675075" cy="1350150"/>
          </a:xfrm>
          <a:custGeom>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 name="connsiteX0-19" fmla="*/ 0 w 900100"/>
              <a:gd name="connsiteY0-20" fmla="*/ 0 h 1800200"/>
              <a:gd name="connsiteX1-21" fmla="*/ 900100 w 900100"/>
              <a:gd name="connsiteY1-22" fmla="*/ 900100 h 1800200"/>
              <a:gd name="connsiteX2-23" fmla="*/ 0 w 900100"/>
              <a:gd name="connsiteY2-24" fmla="*/ 1800200 h 1800200"/>
            </a:gdLst>
            <a:cxnLst>
              <a:cxn ang="0">
                <a:pos x="connsiteX0-1" y="connsiteY0-2"/>
              </a:cxn>
              <a:cxn ang="0">
                <a:pos x="connsiteX1-3" y="connsiteY1-4"/>
              </a:cxn>
              <a:cxn ang="0">
                <a:pos x="connsiteX2-5" y="connsiteY2-6"/>
              </a:cxn>
            </a:cxnLst>
            <a:rect l="l" t="t" r="r" b="b"/>
            <a:pathLst>
              <a:path w="900100" h="1800200">
                <a:moveTo>
                  <a:pt x="0" y="0"/>
                </a:moveTo>
                <a:cubicBezTo>
                  <a:pt x="497112" y="0"/>
                  <a:pt x="900100" y="402988"/>
                  <a:pt x="900100" y="900100"/>
                </a:cubicBezTo>
                <a:cubicBezTo>
                  <a:pt x="900100" y="1397212"/>
                  <a:pt x="497112" y="1800200"/>
                  <a:pt x="0" y="180020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8" name="椭圆 85"/>
          <p:cNvSpPr/>
          <p:nvPr/>
        </p:nvSpPr>
        <p:spPr>
          <a:xfrm>
            <a:off x="5481101" y="1652811"/>
            <a:ext cx="675075" cy="675075"/>
          </a:xfrm>
          <a:custGeom>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 name="connsiteX0-19" fmla="*/ 0 w 900100"/>
              <a:gd name="connsiteY0-20" fmla="*/ 0 h 1800200"/>
              <a:gd name="connsiteX1-21" fmla="*/ 900100 w 900100"/>
              <a:gd name="connsiteY1-22" fmla="*/ 900100 h 1800200"/>
              <a:gd name="connsiteX2-23" fmla="*/ 0 w 900100"/>
              <a:gd name="connsiteY2-24" fmla="*/ 1800200 h 1800200"/>
              <a:gd name="connsiteX0-25" fmla="*/ 0 w 900100"/>
              <a:gd name="connsiteY0-26" fmla="*/ 0 h 900100"/>
              <a:gd name="connsiteX1-27" fmla="*/ 900100 w 900100"/>
              <a:gd name="connsiteY1-28" fmla="*/ 900100 h 900100"/>
            </a:gdLst>
            <a:cxnLst>
              <a:cxn ang="0">
                <a:pos x="connsiteX0-1" y="connsiteY0-2"/>
              </a:cxn>
              <a:cxn ang="0">
                <a:pos x="connsiteX1-3" y="connsiteY1-4"/>
              </a:cxn>
            </a:cxnLst>
            <a:rect l="l" t="t" r="r" b="b"/>
            <a:pathLst>
              <a:path w="900100" h="900100">
                <a:moveTo>
                  <a:pt x="0" y="0"/>
                </a:moveTo>
                <a:cubicBezTo>
                  <a:pt x="497112" y="0"/>
                  <a:pt x="900100" y="402988"/>
                  <a:pt x="900100" y="90010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9" name="椭圆 85"/>
          <p:cNvSpPr/>
          <p:nvPr/>
        </p:nvSpPr>
        <p:spPr>
          <a:xfrm>
            <a:off x="7299303" y="1652498"/>
            <a:ext cx="312959" cy="76290"/>
          </a:xfrm>
          <a:custGeom>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 name="connsiteX0-19" fmla="*/ 0 w 900100"/>
              <a:gd name="connsiteY0-20" fmla="*/ 0 h 1800200"/>
              <a:gd name="connsiteX1-21" fmla="*/ 900100 w 900100"/>
              <a:gd name="connsiteY1-22" fmla="*/ 900100 h 1800200"/>
              <a:gd name="connsiteX2-23" fmla="*/ 0 w 900100"/>
              <a:gd name="connsiteY2-24" fmla="*/ 1800200 h 1800200"/>
              <a:gd name="connsiteX0-25" fmla="*/ 0 w 900100"/>
              <a:gd name="connsiteY0-26" fmla="*/ 0 h 900100"/>
              <a:gd name="connsiteX1-27" fmla="*/ 900100 w 900100"/>
              <a:gd name="connsiteY1-28" fmla="*/ 900100 h 900100"/>
              <a:gd name="connsiteX0-29" fmla="*/ 0 w 900100"/>
              <a:gd name="connsiteY0-30" fmla="*/ 0 h 900100"/>
              <a:gd name="connsiteX1-31" fmla="*/ 417278 w 900100"/>
              <a:gd name="connsiteY1-32" fmla="*/ 101302 h 900100"/>
              <a:gd name="connsiteX2-33" fmla="*/ 900100 w 900100"/>
              <a:gd name="connsiteY2-34" fmla="*/ 900100 h 900100"/>
              <a:gd name="connsiteX0-35" fmla="*/ 0 w 900100"/>
              <a:gd name="connsiteY0-36" fmla="*/ 0 h 900100"/>
              <a:gd name="connsiteX1-37" fmla="*/ 417278 w 900100"/>
              <a:gd name="connsiteY1-38" fmla="*/ 101302 h 900100"/>
              <a:gd name="connsiteX2-39" fmla="*/ 900100 w 900100"/>
              <a:gd name="connsiteY2-40" fmla="*/ 900100 h 900100"/>
              <a:gd name="connsiteX0-41" fmla="*/ 0 w 900100"/>
              <a:gd name="connsiteY0-42" fmla="*/ 0 h 900100"/>
              <a:gd name="connsiteX1-43" fmla="*/ 417278 w 900100"/>
              <a:gd name="connsiteY1-44" fmla="*/ 101302 h 900100"/>
              <a:gd name="connsiteX2-45" fmla="*/ 900100 w 900100"/>
              <a:gd name="connsiteY2-46" fmla="*/ 900100 h 900100"/>
              <a:gd name="connsiteX0-47" fmla="*/ 0 w 900100"/>
              <a:gd name="connsiteY0-48" fmla="*/ 330 h 900430"/>
              <a:gd name="connsiteX1-49" fmla="*/ 417278 w 900100"/>
              <a:gd name="connsiteY1-50" fmla="*/ 101632 h 900430"/>
              <a:gd name="connsiteX2-51" fmla="*/ 900100 w 900100"/>
              <a:gd name="connsiteY2-52" fmla="*/ 900430 h 900430"/>
              <a:gd name="connsiteX0-53" fmla="*/ 0 w 417278"/>
              <a:gd name="connsiteY0-54" fmla="*/ 330 h 101632"/>
              <a:gd name="connsiteX1-55" fmla="*/ 417278 w 417278"/>
              <a:gd name="connsiteY1-56" fmla="*/ 101632 h 101632"/>
              <a:gd name="connsiteX0-57" fmla="*/ 0 w 417278"/>
              <a:gd name="connsiteY0-58" fmla="*/ 418 h 101720"/>
              <a:gd name="connsiteX1-59" fmla="*/ 417278 w 417278"/>
              <a:gd name="connsiteY1-60" fmla="*/ 101720 h 101720"/>
            </a:gdLst>
            <a:cxnLst>
              <a:cxn ang="0">
                <a:pos x="connsiteX0-1" y="connsiteY0-2"/>
              </a:cxn>
              <a:cxn ang="0">
                <a:pos x="connsiteX1-3" y="connsiteY1-4"/>
              </a:cxn>
            </a:cxnLst>
            <a:rect l="l" t="t" r="r" b="b"/>
            <a:pathLst>
              <a:path w="417278" h="101720">
                <a:moveTo>
                  <a:pt x="0" y="418"/>
                </a:moveTo>
                <a:cubicBezTo>
                  <a:pt x="158143" y="-3915"/>
                  <a:pt x="282947" y="25091"/>
                  <a:pt x="417278" y="10172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1" name="TextBox 90"/>
          <p:cNvSpPr txBox="1"/>
          <p:nvPr/>
        </p:nvSpPr>
        <p:spPr>
          <a:xfrm>
            <a:off x="903582" y="3271057"/>
            <a:ext cx="1723549" cy="1131079"/>
          </a:xfrm>
          <a:prstGeom prst="rect">
            <a:avLst/>
          </a:prstGeom>
          <a:noFill/>
        </p:spPr>
        <p:txBody>
          <a:bodyPr wrap="none" rtlCol="0">
            <a:spAutoFit/>
          </a:bodyPr>
          <a:lstStyle/>
          <a:p>
            <a:pPr algn="ctr"/>
            <a:r>
              <a:rPr lang="zh-CN" altLang="en-US" sz="1500">
                <a:solidFill>
                  <a:schemeClr val="bg1"/>
                </a:solidFill>
                <a:latin typeface="华文黑体" pitchFamily="2" charset="-122"/>
                <a:ea typeface="华文黑体" pitchFamily="2" charset="-122"/>
                <a:cs typeface="华文黑体" pitchFamily="2" charset="-122"/>
              </a:rPr>
              <a:t>单击添加标题</a:t>
            </a:r>
            <a:endParaRPr lang="en-US" altLang="zh-CN" sz="1500">
              <a:solidFill>
                <a:schemeClr val="bg1"/>
              </a:solidFill>
              <a:latin typeface="华文黑体" pitchFamily="2" charset="-122"/>
              <a:ea typeface="华文黑体" pitchFamily="2" charset="-122"/>
              <a:cs typeface="华文黑体" pitchFamily="2" charset="-122"/>
            </a:endParaRPr>
          </a:p>
          <a:p>
            <a:pPr algn="ctr"/>
            <a:endParaRPr lang="en-US" altLang="zh-CN" sz="450">
              <a:solidFill>
                <a:schemeClr val="bg1"/>
              </a:solidFill>
              <a:latin typeface="华文黑体" pitchFamily="2" charset="-122"/>
              <a:ea typeface="华文黑体"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添加文本单击添加文本</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3" name="TextBox 92"/>
          <p:cNvSpPr txBox="1"/>
          <p:nvPr/>
        </p:nvSpPr>
        <p:spPr>
          <a:xfrm>
            <a:off x="2801125" y="3271056"/>
            <a:ext cx="1723549" cy="946413"/>
          </a:xfrm>
          <a:prstGeom prst="rect">
            <a:avLst/>
          </a:prstGeom>
          <a:noFill/>
        </p:spPr>
        <p:txBody>
          <a:bodyPr wrap="none" rtlCol="0">
            <a:spAutoFit/>
          </a:bodyPr>
          <a:lstStyle/>
          <a:p>
            <a:pPr algn="ctr"/>
            <a:r>
              <a:rPr lang="zh-CN" altLang="en-US" sz="1500">
                <a:solidFill>
                  <a:schemeClr val="bg1"/>
                </a:solidFill>
                <a:latin typeface="华文黑体" pitchFamily="2" charset="-122"/>
                <a:ea typeface="华文黑体" pitchFamily="2" charset="-122"/>
                <a:cs typeface="华文黑体" pitchFamily="2" charset="-122"/>
              </a:rPr>
              <a:t>单击添加标题</a:t>
            </a:r>
            <a:endParaRPr lang="en-US" altLang="zh-CN" sz="1500">
              <a:solidFill>
                <a:schemeClr val="bg1"/>
              </a:solidFill>
              <a:latin typeface="华文黑体" pitchFamily="2" charset="-122"/>
              <a:ea typeface="华文黑体" pitchFamily="2" charset="-122"/>
              <a:cs typeface="华文黑体" pitchFamily="2" charset="-122"/>
            </a:endParaRPr>
          </a:p>
          <a:p>
            <a:pPr algn="ctr"/>
            <a:endParaRPr lang="en-US" altLang="zh-CN" sz="450">
              <a:solidFill>
                <a:schemeClr val="bg1"/>
              </a:solidFill>
              <a:latin typeface="华文黑体" pitchFamily="2" charset="-122"/>
              <a:ea typeface="华文黑体"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添加文本单击添加文本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4" name="TextBox 93"/>
          <p:cNvSpPr txBox="1"/>
          <p:nvPr/>
        </p:nvSpPr>
        <p:spPr>
          <a:xfrm>
            <a:off x="4619327" y="3271057"/>
            <a:ext cx="1723549" cy="1131079"/>
          </a:xfrm>
          <a:prstGeom prst="rect">
            <a:avLst/>
          </a:prstGeom>
          <a:noFill/>
        </p:spPr>
        <p:txBody>
          <a:bodyPr wrap="none" rtlCol="0">
            <a:spAutoFit/>
          </a:bodyPr>
          <a:lstStyle/>
          <a:p>
            <a:pPr algn="ctr"/>
            <a:r>
              <a:rPr lang="zh-CN" altLang="en-US" sz="1500">
                <a:solidFill>
                  <a:schemeClr val="bg1"/>
                </a:solidFill>
                <a:latin typeface="华文黑体" pitchFamily="2" charset="-122"/>
                <a:ea typeface="华文黑体" pitchFamily="2" charset="-122"/>
                <a:cs typeface="华文黑体" pitchFamily="2" charset="-122"/>
              </a:rPr>
              <a:t>单击添加标题</a:t>
            </a:r>
            <a:endParaRPr lang="en-US" altLang="zh-CN" sz="1500">
              <a:solidFill>
                <a:schemeClr val="bg1"/>
              </a:solidFill>
              <a:latin typeface="华文黑体" pitchFamily="2" charset="-122"/>
              <a:ea typeface="华文黑体" pitchFamily="2" charset="-122"/>
              <a:cs typeface="华文黑体" pitchFamily="2" charset="-122"/>
            </a:endParaRPr>
          </a:p>
          <a:p>
            <a:pPr algn="ctr"/>
            <a:endParaRPr lang="en-US" altLang="zh-CN" sz="450">
              <a:solidFill>
                <a:schemeClr val="bg1"/>
              </a:solidFill>
              <a:latin typeface="华文黑体" pitchFamily="2" charset="-122"/>
              <a:ea typeface="华文黑体"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添加文本单击添加文本</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5" name="TextBox 94"/>
          <p:cNvSpPr txBox="1"/>
          <p:nvPr/>
        </p:nvSpPr>
        <p:spPr>
          <a:xfrm>
            <a:off x="6437529" y="3271056"/>
            <a:ext cx="1723549" cy="946413"/>
          </a:xfrm>
          <a:prstGeom prst="rect">
            <a:avLst/>
          </a:prstGeom>
          <a:noFill/>
        </p:spPr>
        <p:txBody>
          <a:bodyPr wrap="none" rtlCol="0">
            <a:spAutoFit/>
          </a:bodyPr>
          <a:lstStyle/>
          <a:p>
            <a:pPr algn="ctr"/>
            <a:r>
              <a:rPr lang="zh-CN" altLang="en-US" sz="1500">
                <a:solidFill>
                  <a:schemeClr val="bg1"/>
                </a:solidFill>
                <a:latin typeface="华文黑体" pitchFamily="2" charset="-122"/>
                <a:ea typeface="华文黑体" pitchFamily="2" charset="-122"/>
                <a:cs typeface="华文黑体" pitchFamily="2" charset="-122"/>
              </a:rPr>
              <a:t>单击添加标题</a:t>
            </a:r>
            <a:endParaRPr lang="en-US" altLang="zh-CN" sz="1500">
              <a:solidFill>
                <a:schemeClr val="bg1"/>
              </a:solidFill>
              <a:latin typeface="华文黑体" pitchFamily="2" charset="-122"/>
              <a:ea typeface="华文黑体" pitchFamily="2" charset="-122"/>
              <a:cs typeface="华文黑体" pitchFamily="2" charset="-122"/>
            </a:endParaRPr>
          </a:p>
          <a:p>
            <a:pPr algn="ctr"/>
            <a:endParaRPr lang="en-US" altLang="zh-CN" sz="450">
              <a:solidFill>
                <a:schemeClr val="bg1"/>
              </a:solidFill>
              <a:latin typeface="华文黑体" pitchFamily="2" charset="-122"/>
              <a:ea typeface="华文黑体"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添加文本单击添加文本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heel(1)">
                                      <p:cBhvr>
                                        <p:cTn id="10" dur="1000"/>
                                        <p:tgtEl>
                                          <p:spTgt spid="86"/>
                                        </p:tgtEl>
                                      </p:cBhvr>
                                    </p:animEffect>
                                  </p:childTnLst>
                                </p:cTn>
                              </p:par>
                              <p:par>
                                <p:cTn id="11" presetID="47" presetClass="entr" presetSubtype="0" fill="hold" grpId="0" nodeType="withEffect">
                                  <p:stCondLst>
                                    <p:cond delay="100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500"/>
                                        <p:tgtEl>
                                          <p:spTgt spid="91"/>
                                        </p:tgtEl>
                                      </p:cBhvr>
                                    </p:animEffect>
                                    <p:anim calcmode="lin" valueType="num">
                                      <p:cBhvr>
                                        <p:cTn id="14" dur="500" fill="hold"/>
                                        <p:tgtEl>
                                          <p:spTgt spid="91"/>
                                        </p:tgtEl>
                                        <p:attrNameLst>
                                          <p:attrName>ppt_x</p:attrName>
                                        </p:attrNameLst>
                                      </p:cBhvr>
                                      <p:tavLst>
                                        <p:tav tm="0">
                                          <p:val>
                                            <p:strVal val="#ppt_x"/>
                                          </p:val>
                                        </p:tav>
                                        <p:tav tm="100000">
                                          <p:val>
                                            <p:strVal val="#ppt_x"/>
                                          </p:val>
                                        </p:tav>
                                      </p:tavLst>
                                    </p:anim>
                                    <p:anim calcmode="lin" valueType="num">
                                      <p:cBhvr>
                                        <p:cTn id="15" dur="500" fill="hold"/>
                                        <p:tgtEl>
                                          <p:spTgt spid="91"/>
                                        </p:tgtEl>
                                        <p:attrNameLst>
                                          <p:attrName>ppt_y</p:attrName>
                                        </p:attrNameLst>
                                      </p:cBhvr>
                                      <p:tavLst>
                                        <p:tav tm="0">
                                          <p:val>
                                            <p:strVal val="#ppt_y-.1"/>
                                          </p:val>
                                        </p:tav>
                                        <p:tav tm="100000">
                                          <p:val>
                                            <p:strVal val="#ppt_y"/>
                                          </p:val>
                                        </p:tav>
                                      </p:tavLst>
                                    </p:anim>
                                  </p:childTnLst>
                                </p:cTn>
                              </p:par>
                              <p:par>
                                <p:cTn id="16" presetID="21" presetClass="entr" presetSubtype="1" fill="hold" grpId="0" nodeType="withEffect">
                                  <p:stCondLst>
                                    <p:cond delay="500"/>
                                  </p:stCondLst>
                                  <p:childTnLst>
                                    <p:set>
                                      <p:cBhvr>
                                        <p:cTn id="17" dur="1" fill="hold">
                                          <p:stCondLst>
                                            <p:cond delay="0"/>
                                          </p:stCondLst>
                                        </p:cTn>
                                        <p:tgtEl>
                                          <p:spTgt spid="70"/>
                                        </p:tgtEl>
                                        <p:attrNameLst>
                                          <p:attrName>style.visibility</p:attrName>
                                        </p:attrNameLst>
                                      </p:cBhvr>
                                      <p:to>
                                        <p:strVal val="visible"/>
                                      </p:to>
                                    </p:set>
                                    <p:animEffect transition="in" filter="wheel(1)">
                                      <p:cBhvr>
                                        <p:cTn id="18" dur="1000"/>
                                        <p:tgtEl>
                                          <p:spTgt spid="70"/>
                                        </p:tgtEl>
                                      </p:cBhvr>
                                    </p:animEffect>
                                  </p:childTnLst>
                                </p:cTn>
                              </p:par>
                              <p:par>
                                <p:cTn id="19" presetID="21" presetClass="entr" presetSubtype="1" fill="hold" grpId="0" nodeType="withEffect">
                                  <p:stCondLst>
                                    <p:cond delay="500"/>
                                  </p:stCondLst>
                                  <p:childTnLst>
                                    <p:set>
                                      <p:cBhvr>
                                        <p:cTn id="20" dur="1" fill="hold">
                                          <p:stCondLst>
                                            <p:cond delay="0"/>
                                          </p:stCondLst>
                                        </p:cTn>
                                        <p:tgtEl>
                                          <p:spTgt spid="87"/>
                                        </p:tgtEl>
                                        <p:attrNameLst>
                                          <p:attrName>style.visibility</p:attrName>
                                        </p:attrNameLst>
                                      </p:cBhvr>
                                      <p:to>
                                        <p:strVal val="visible"/>
                                      </p:to>
                                    </p:set>
                                    <p:animEffect transition="in" filter="wheel(1)">
                                      <p:cBhvr>
                                        <p:cTn id="21" dur="1000"/>
                                        <p:tgtEl>
                                          <p:spTgt spid="87"/>
                                        </p:tgtEl>
                                      </p:cBhvr>
                                    </p:animEffect>
                                  </p:childTnLst>
                                </p:cTn>
                              </p:par>
                              <p:par>
                                <p:cTn id="22" presetID="47" presetClass="entr" presetSubtype="0" fill="hold" grpId="0" nodeType="withEffect">
                                  <p:stCondLst>
                                    <p:cond delay="150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anim calcmode="lin" valueType="num">
                                      <p:cBhvr>
                                        <p:cTn id="25" dur="500" fill="hold"/>
                                        <p:tgtEl>
                                          <p:spTgt spid="93"/>
                                        </p:tgtEl>
                                        <p:attrNameLst>
                                          <p:attrName>ppt_x</p:attrName>
                                        </p:attrNameLst>
                                      </p:cBhvr>
                                      <p:tavLst>
                                        <p:tav tm="0">
                                          <p:val>
                                            <p:strVal val="#ppt_x"/>
                                          </p:val>
                                        </p:tav>
                                        <p:tav tm="100000">
                                          <p:val>
                                            <p:strVal val="#ppt_x"/>
                                          </p:val>
                                        </p:tav>
                                      </p:tavLst>
                                    </p:anim>
                                    <p:anim calcmode="lin" valueType="num">
                                      <p:cBhvr>
                                        <p:cTn id="26" dur="500" fill="hold"/>
                                        <p:tgtEl>
                                          <p:spTgt spid="93"/>
                                        </p:tgtEl>
                                        <p:attrNameLst>
                                          <p:attrName>ppt_y</p:attrName>
                                        </p:attrNameLst>
                                      </p:cBhvr>
                                      <p:tavLst>
                                        <p:tav tm="0">
                                          <p:val>
                                            <p:strVal val="#ppt_y-.1"/>
                                          </p:val>
                                        </p:tav>
                                        <p:tav tm="100000">
                                          <p:val>
                                            <p:strVal val="#ppt_y"/>
                                          </p:val>
                                        </p:tav>
                                      </p:tavLst>
                                    </p:anim>
                                  </p:childTnLst>
                                </p:cTn>
                              </p:par>
                              <p:par>
                                <p:cTn id="27" presetID="21" presetClass="entr" presetSubtype="1" fill="hold" grpId="0" nodeType="withEffect">
                                  <p:stCondLst>
                                    <p:cond delay="1000"/>
                                  </p:stCondLst>
                                  <p:childTnLst>
                                    <p:set>
                                      <p:cBhvr>
                                        <p:cTn id="28" dur="1" fill="hold">
                                          <p:stCondLst>
                                            <p:cond delay="0"/>
                                          </p:stCondLst>
                                        </p:cTn>
                                        <p:tgtEl>
                                          <p:spTgt spid="72"/>
                                        </p:tgtEl>
                                        <p:attrNameLst>
                                          <p:attrName>style.visibility</p:attrName>
                                        </p:attrNameLst>
                                      </p:cBhvr>
                                      <p:to>
                                        <p:strVal val="visible"/>
                                      </p:to>
                                    </p:set>
                                    <p:animEffect transition="in" filter="wheel(1)">
                                      <p:cBhvr>
                                        <p:cTn id="29" dur="1000"/>
                                        <p:tgtEl>
                                          <p:spTgt spid="72"/>
                                        </p:tgtEl>
                                      </p:cBhvr>
                                    </p:animEffect>
                                  </p:childTnLst>
                                </p:cTn>
                              </p:par>
                              <p:par>
                                <p:cTn id="30" presetID="21" presetClass="entr" presetSubtype="1" fill="hold" grpId="0" nodeType="withEffect">
                                  <p:stCondLst>
                                    <p:cond delay="1000"/>
                                  </p:stCondLst>
                                  <p:childTnLst>
                                    <p:set>
                                      <p:cBhvr>
                                        <p:cTn id="31" dur="1" fill="hold">
                                          <p:stCondLst>
                                            <p:cond delay="0"/>
                                          </p:stCondLst>
                                        </p:cTn>
                                        <p:tgtEl>
                                          <p:spTgt spid="88"/>
                                        </p:tgtEl>
                                        <p:attrNameLst>
                                          <p:attrName>style.visibility</p:attrName>
                                        </p:attrNameLst>
                                      </p:cBhvr>
                                      <p:to>
                                        <p:strVal val="visible"/>
                                      </p:to>
                                    </p:set>
                                    <p:animEffect transition="in" filter="wheel(1)">
                                      <p:cBhvr>
                                        <p:cTn id="32" dur="1000"/>
                                        <p:tgtEl>
                                          <p:spTgt spid="88"/>
                                        </p:tgtEl>
                                      </p:cBhvr>
                                    </p:animEffect>
                                  </p:childTnLst>
                                </p:cTn>
                              </p:par>
                              <p:par>
                                <p:cTn id="33" presetID="47" presetClass="entr" presetSubtype="0" fill="hold" grpId="0" nodeType="withEffect">
                                  <p:stCondLst>
                                    <p:cond delay="200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500"/>
                                        <p:tgtEl>
                                          <p:spTgt spid="94"/>
                                        </p:tgtEl>
                                      </p:cBhvr>
                                    </p:animEffect>
                                    <p:anim calcmode="lin" valueType="num">
                                      <p:cBhvr>
                                        <p:cTn id="36" dur="500" fill="hold"/>
                                        <p:tgtEl>
                                          <p:spTgt spid="94"/>
                                        </p:tgtEl>
                                        <p:attrNameLst>
                                          <p:attrName>ppt_x</p:attrName>
                                        </p:attrNameLst>
                                      </p:cBhvr>
                                      <p:tavLst>
                                        <p:tav tm="0">
                                          <p:val>
                                            <p:strVal val="#ppt_x"/>
                                          </p:val>
                                        </p:tav>
                                        <p:tav tm="100000">
                                          <p:val>
                                            <p:strVal val="#ppt_x"/>
                                          </p:val>
                                        </p:tav>
                                      </p:tavLst>
                                    </p:anim>
                                    <p:anim calcmode="lin" valueType="num">
                                      <p:cBhvr>
                                        <p:cTn id="37" dur="500" fill="hold"/>
                                        <p:tgtEl>
                                          <p:spTgt spid="94"/>
                                        </p:tgtEl>
                                        <p:attrNameLst>
                                          <p:attrName>ppt_y</p:attrName>
                                        </p:attrNameLst>
                                      </p:cBhvr>
                                      <p:tavLst>
                                        <p:tav tm="0">
                                          <p:val>
                                            <p:strVal val="#ppt_y-.1"/>
                                          </p:val>
                                        </p:tav>
                                        <p:tav tm="100000">
                                          <p:val>
                                            <p:strVal val="#ppt_y"/>
                                          </p:val>
                                        </p:tav>
                                      </p:tavLst>
                                    </p:anim>
                                  </p:childTnLst>
                                </p:cTn>
                              </p:par>
                              <p:par>
                                <p:cTn id="38" presetID="21" presetClass="entr" presetSubtype="1" fill="hold" grpId="0" nodeType="withEffect">
                                  <p:stCondLst>
                                    <p:cond delay="1500"/>
                                  </p:stCondLst>
                                  <p:childTnLst>
                                    <p:set>
                                      <p:cBhvr>
                                        <p:cTn id="39" dur="1" fill="hold">
                                          <p:stCondLst>
                                            <p:cond delay="0"/>
                                          </p:stCondLst>
                                        </p:cTn>
                                        <p:tgtEl>
                                          <p:spTgt spid="85"/>
                                        </p:tgtEl>
                                        <p:attrNameLst>
                                          <p:attrName>style.visibility</p:attrName>
                                        </p:attrNameLst>
                                      </p:cBhvr>
                                      <p:to>
                                        <p:strVal val="visible"/>
                                      </p:to>
                                    </p:set>
                                    <p:animEffect transition="in" filter="wheel(1)">
                                      <p:cBhvr>
                                        <p:cTn id="40" dur="1000"/>
                                        <p:tgtEl>
                                          <p:spTgt spid="85"/>
                                        </p:tgtEl>
                                      </p:cBhvr>
                                    </p:animEffect>
                                  </p:childTnLst>
                                </p:cTn>
                              </p:par>
                              <p:par>
                                <p:cTn id="41" presetID="21" presetClass="entr" presetSubtype="1" fill="hold" grpId="0" nodeType="withEffect">
                                  <p:stCondLst>
                                    <p:cond delay="1500"/>
                                  </p:stCondLst>
                                  <p:childTnLst>
                                    <p:set>
                                      <p:cBhvr>
                                        <p:cTn id="42" dur="1" fill="hold">
                                          <p:stCondLst>
                                            <p:cond delay="0"/>
                                          </p:stCondLst>
                                        </p:cTn>
                                        <p:tgtEl>
                                          <p:spTgt spid="89"/>
                                        </p:tgtEl>
                                        <p:attrNameLst>
                                          <p:attrName>style.visibility</p:attrName>
                                        </p:attrNameLst>
                                      </p:cBhvr>
                                      <p:to>
                                        <p:strVal val="visible"/>
                                      </p:to>
                                    </p:set>
                                    <p:animEffect transition="in" filter="wheel(1)">
                                      <p:cBhvr>
                                        <p:cTn id="43" dur="1000"/>
                                        <p:tgtEl>
                                          <p:spTgt spid="89"/>
                                        </p:tgtEl>
                                      </p:cBhvr>
                                    </p:animEffect>
                                  </p:childTnLst>
                                </p:cTn>
                              </p:par>
                              <p:par>
                                <p:cTn id="44" presetID="47" presetClass="entr" presetSubtype="0" fill="hold" grpId="0" nodeType="withEffect">
                                  <p:stCondLst>
                                    <p:cond delay="2500"/>
                                  </p:stCondLst>
                                  <p:childTnLst>
                                    <p:set>
                                      <p:cBhvr>
                                        <p:cTn id="45" dur="1" fill="hold">
                                          <p:stCondLst>
                                            <p:cond delay="0"/>
                                          </p:stCondLst>
                                        </p:cTn>
                                        <p:tgtEl>
                                          <p:spTgt spid="95"/>
                                        </p:tgtEl>
                                        <p:attrNameLst>
                                          <p:attrName>style.visibility</p:attrName>
                                        </p:attrNameLst>
                                      </p:cBhvr>
                                      <p:to>
                                        <p:strVal val="visible"/>
                                      </p:to>
                                    </p:set>
                                    <p:animEffect transition="in" filter="fade">
                                      <p:cBhvr>
                                        <p:cTn id="46" dur="500"/>
                                        <p:tgtEl>
                                          <p:spTgt spid="95"/>
                                        </p:tgtEl>
                                      </p:cBhvr>
                                    </p:animEffect>
                                    <p:anim calcmode="lin" valueType="num">
                                      <p:cBhvr>
                                        <p:cTn id="47" dur="500" fill="hold"/>
                                        <p:tgtEl>
                                          <p:spTgt spid="95"/>
                                        </p:tgtEl>
                                        <p:attrNameLst>
                                          <p:attrName>ppt_x</p:attrName>
                                        </p:attrNameLst>
                                      </p:cBhvr>
                                      <p:tavLst>
                                        <p:tav tm="0">
                                          <p:val>
                                            <p:strVal val="#ppt_x"/>
                                          </p:val>
                                        </p:tav>
                                        <p:tav tm="100000">
                                          <p:val>
                                            <p:strVal val="#ppt_x"/>
                                          </p:val>
                                        </p:tav>
                                      </p:tavLst>
                                    </p:anim>
                                    <p:anim calcmode="lin" valueType="num">
                                      <p:cBhvr>
                                        <p:cTn id="48" dur="5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0" grpId="0" animBg="1"/>
      <p:bldP spid="72" grpId="0" animBg="1"/>
      <p:bldP spid="85" grpId="0" animBg="1"/>
      <p:bldP spid="86" grpId="0" animBg="1"/>
      <p:bldP spid="87" grpId="0" animBg="1"/>
      <p:bldP spid="88" grpId="0" animBg="1"/>
      <p:bldP spid="89" grpId="0" animBg="1"/>
      <p:bldP spid="91" grpId="0"/>
      <p:bldP spid="93" grpId="0"/>
      <p:bldP spid="94" grpId="0"/>
      <p:bldP spid="9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endParaRPr lang="zh-CN" altLang="en-US" sz="2100">
              <a:latin typeface="华文黑体" pitchFamily="2" charset="-122"/>
              <a:ea typeface="华文黑体" pitchFamily="2" charset="-122"/>
              <a:cs typeface="华文黑体" pitchFamily="2" charset="-122"/>
            </a:endParaRPr>
          </a:p>
        </p:txBody>
      </p:sp>
      <p:cxnSp>
        <p:nvCxnSpPr>
          <p:cNvPr id="6" name="直接连接符 5"/>
          <p:cNvCxnSpPr/>
          <p:nvPr/>
        </p:nvCxnSpPr>
        <p:spPr>
          <a:xfrm>
            <a:off x="1453154" y="2652759"/>
            <a:ext cx="623769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2249742" y="1761660"/>
            <a:ext cx="457080" cy="972108"/>
            <a:chOff x="2998862" y="2348880"/>
            <a:chExt cx="609440" cy="1296144"/>
          </a:xfrm>
        </p:grpSpPr>
        <p:sp>
          <p:nvSpPr>
            <p:cNvPr id="20" name="椭圆 19"/>
            <p:cNvSpPr/>
            <p:nvPr/>
          </p:nvSpPr>
          <p:spPr>
            <a:xfrm>
              <a:off x="2998862"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任意多边形 29"/>
            <p:cNvSpPr/>
            <p:nvPr/>
          </p:nvSpPr>
          <p:spPr>
            <a:xfrm>
              <a:off x="3103899" y="2348880"/>
              <a:ext cx="504403" cy="1043940"/>
            </a:xfrm>
            <a:custGeom>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2"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grpSp>
        <p:nvGrpSpPr>
          <p:cNvPr id="83" name="组合 82"/>
          <p:cNvGrpSpPr/>
          <p:nvPr/>
        </p:nvGrpSpPr>
        <p:grpSpPr>
          <a:xfrm>
            <a:off x="2789802" y="2571750"/>
            <a:ext cx="456758" cy="967973"/>
            <a:chOff x="3718942" y="3429000"/>
            <a:chExt cx="609010" cy="1290630"/>
          </a:xfrm>
        </p:grpSpPr>
        <p:sp>
          <p:nvSpPr>
            <p:cNvPr id="36" name="椭圆 35"/>
            <p:cNvSpPr/>
            <p:nvPr/>
          </p:nvSpPr>
          <p:spPr>
            <a:xfrm>
              <a:off x="3718942"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任意多边形 50"/>
            <p:cNvSpPr/>
            <p:nvPr/>
          </p:nvSpPr>
          <p:spPr>
            <a:xfrm flipV="1">
              <a:off x="3823549" y="3675690"/>
              <a:ext cx="504403" cy="1043940"/>
            </a:xfrm>
            <a:custGeom>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2"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grpSp>
        <p:nvGrpSpPr>
          <p:cNvPr id="84" name="组合 83"/>
          <p:cNvGrpSpPr/>
          <p:nvPr/>
        </p:nvGrpSpPr>
        <p:grpSpPr>
          <a:xfrm>
            <a:off x="3707904" y="1761660"/>
            <a:ext cx="468224" cy="972108"/>
            <a:chOff x="4943078" y="2348880"/>
            <a:chExt cx="624298" cy="1296144"/>
          </a:xfrm>
        </p:grpSpPr>
        <p:sp>
          <p:nvSpPr>
            <p:cNvPr id="40" name="椭圆 39"/>
            <p:cNvSpPr/>
            <p:nvPr/>
          </p:nvSpPr>
          <p:spPr>
            <a:xfrm>
              <a:off x="4943078"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任意多边形 55"/>
            <p:cNvSpPr/>
            <p:nvPr/>
          </p:nvSpPr>
          <p:spPr>
            <a:xfrm>
              <a:off x="5062973" y="2348880"/>
              <a:ext cx="504403" cy="1043940"/>
            </a:xfrm>
            <a:custGeom>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2"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grpSp>
        <p:nvGrpSpPr>
          <p:cNvPr id="85" name="组合 84"/>
          <p:cNvGrpSpPr/>
          <p:nvPr/>
        </p:nvGrpSpPr>
        <p:grpSpPr>
          <a:xfrm>
            <a:off x="4490991" y="2571750"/>
            <a:ext cx="468224" cy="967973"/>
            <a:chOff x="5987194" y="3429000"/>
            <a:chExt cx="624298" cy="1290630"/>
          </a:xfrm>
        </p:grpSpPr>
        <p:sp>
          <p:nvSpPr>
            <p:cNvPr id="41" name="椭圆 40"/>
            <p:cNvSpPr/>
            <p:nvPr/>
          </p:nvSpPr>
          <p:spPr>
            <a:xfrm>
              <a:off x="5987194"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任意多边形 57"/>
            <p:cNvSpPr/>
            <p:nvPr/>
          </p:nvSpPr>
          <p:spPr>
            <a:xfrm flipV="1">
              <a:off x="6107089" y="3675690"/>
              <a:ext cx="504403" cy="1043940"/>
            </a:xfrm>
            <a:custGeom>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2"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grpSp>
        <p:nvGrpSpPr>
          <p:cNvPr id="87" name="组合 86"/>
          <p:cNvGrpSpPr/>
          <p:nvPr/>
        </p:nvGrpSpPr>
        <p:grpSpPr>
          <a:xfrm>
            <a:off x="6354198" y="2571750"/>
            <a:ext cx="468224" cy="967973"/>
            <a:chOff x="8471470" y="3429000"/>
            <a:chExt cx="624298" cy="1290630"/>
          </a:xfrm>
        </p:grpSpPr>
        <p:sp>
          <p:nvSpPr>
            <p:cNvPr id="43" name="椭圆 42"/>
            <p:cNvSpPr/>
            <p:nvPr/>
          </p:nvSpPr>
          <p:spPr>
            <a:xfrm>
              <a:off x="8471470"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任意多边形 59"/>
            <p:cNvSpPr/>
            <p:nvPr/>
          </p:nvSpPr>
          <p:spPr>
            <a:xfrm flipV="1">
              <a:off x="8591365" y="3675690"/>
              <a:ext cx="504403" cy="1043940"/>
            </a:xfrm>
            <a:custGeom>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2"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grpSp>
        <p:nvGrpSpPr>
          <p:cNvPr id="86" name="组合 85"/>
          <p:cNvGrpSpPr/>
          <p:nvPr/>
        </p:nvGrpSpPr>
        <p:grpSpPr>
          <a:xfrm>
            <a:off x="5745249" y="1761660"/>
            <a:ext cx="442717" cy="972108"/>
            <a:chOff x="7659538" y="2348880"/>
            <a:chExt cx="590289" cy="1296144"/>
          </a:xfrm>
        </p:grpSpPr>
        <p:sp>
          <p:nvSpPr>
            <p:cNvPr id="42" name="椭圆 41"/>
            <p:cNvSpPr/>
            <p:nvPr/>
          </p:nvSpPr>
          <p:spPr>
            <a:xfrm>
              <a:off x="7659538"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任意多边形 61"/>
            <p:cNvSpPr/>
            <p:nvPr/>
          </p:nvSpPr>
          <p:spPr>
            <a:xfrm>
              <a:off x="7745424" y="2348880"/>
              <a:ext cx="504403" cy="1043940"/>
            </a:xfrm>
            <a:custGeom>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2"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grpSp>
        <p:nvGrpSpPr>
          <p:cNvPr id="77" name="组合 76"/>
          <p:cNvGrpSpPr/>
          <p:nvPr/>
        </p:nvGrpSpPr>
        <p:grpSpPr>
          <a:xfrm>
            <a:off x="3869922" y="1167594"/>
            <a:ext cx="594066" cy="594066"/>
            <a:chOff x="5159102" y="1556792"/>
            <a:chExt cx="792088" cy="792088"/>
          </a:xfrm>
        </p:grpSpPr>
        <p:sp>
          <p:nvSpPr>
            <p:cNvPr id="55" name="椭圆 54"/>
            <p:cNvSpPr/>
            <p:nvPr/>
          </p:nvSpPr>
          <p:spPr>
            <a:xfrm>
              <a:off x="5159102" y="1556792"/>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心形 51"/>
            <p:cNvSpPr/>
            <p:nvPr/>
          </p:nvSpPr>
          <p:spPr>
            <a:xfrm>
              <a:off x="5303118" y="1755307"/>
              <a:ext cx="504056" cy="44955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78" name="组合 77"/>
          <p:cNvGrpSpPr/>
          <p:nvPr/>
        </p:nvGrpSpPr>
        <p:grpSpPr>
          <a:xfrm>
            <a:off x="5881760" y="1167594"/>
            <a:ext cx="594066" cy="594066"/>
            <a:chOff x="7841553" y="1556792"/>
            <a:chExt cx="792088" cy="792088"/>
          </a:xfrm>
        </p:grpSpPr>
        <p:sp>
          <p:nvSpPr>
            <p:cNvPr id="61" name="椭圆 60"/>
            <p:cNvSpPr/>
            <p:nvPr/>
          </p:nvSpPr>
          <p:spPr>
            <a:xfrm>
              <a:off x="7841553" y="1556792"/>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形标注 62"/>
            <p:cNvSpPr/>
            <p:nvPr/>
          </p:nvSpPr>
          <p:spPr>
            <a:xfrm>
              <a:off x="8015954" y="1759353"/>
              <a:ext cx="443286" cy="385963"/>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81" name="组合 80"/>
          <p:cNvGrpSpPr/>
          <p:nvPr/>
        </p:nvGrpSpPr>
        <p:grpSpPr>
          <a:xfrm>
            <a:off x="2940354" y="3539723"/>
            <a:ext cx="594066" cy="594066"/>
            <a:chOff x="3919678" y="4719630"/>
            <a:chExt cx="792088" cy="792088"/>
          </a:xfrm>
        </p:grpSpPr>
        <p:sp>
          <p:nvSpPr>
            <p:cNvPr id="50" name="椭圆 49"/>
            <p:cNvSpPr/>
            <p:nvPr/>
          </p:nvSpPr>
          <p:spPr>
            <a:xfrm flipV="1">
              <a:off x="3919678" y="4719630"/>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65" name="组合 64"/>
            <p:cNvGrpSpPr/>
            <p:nvPr/>
          </p:nvGrpSpPr>
          <p:grpSpPr>
            <a:xfrm>
              <a:off x="4158358" y="4886644"/>
              <a:ext cx="314729" cy="458061"/>
              <a:chOff x="5690315" y="3674507"/>
              <a:chExt cx="314729" cy="458061"/>
            </a:xfrm>
          </p:grpSpPr>
          <p:sp>
            <p:nvSpPr>
              <p:cNvPr id="66" name="Freeform 36"/>
              <p:cNvSpPr/>
              <p:nvPr/>
            </p:nvSpPr>
            <p:spPr bwMode="auto">
              <a:xfrm flipH="1">
                <a:off x="5782528" y="4054387"/>
                <a:ext cx="130302" cy="78181"/>
              </a:xfrm>
              <a:custGeom>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67" name="Freeform 37"/>
              <p:cNvSpPr>
                <a:spLocks noEditPoints="1"/>
              </p:cNvSpPr>
              <p:nvPr/>
            </p:nvSpPr>
            <p:spPr bwMode="auto">
              <a:xfrm flipH="1">
                <a:off x="5690315" y="3674507"/>
                <a:ext cx="314729" cy="366849"/>
              </a:xfrm>
              <a:custGeom>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grpSp>
      <p:grpSp>
        <p:nvGrpSpPr>
          <p:cNvPr id="64" name="组合 63"/>
          <p:cNvGrpSpPr/>
          <p:nvPr/>
        </p:nvGrpSpPr>
        <p:grpSpPr>
          <a:xfrm>
            <a:off x="2400617" y="1167594"/>
            <a:ext cx="594066" cy="594066"/>
            <a:chOff x="3200028" y="1556792"/>
            <a:chExt cx="792088" cy="792088"/>
          </a:xfrm>
        </p:grpSpPr>
        <p:sp>
          <p:nvSpPr>
            <p:cNvPr id="27" name="椭圆 26"/>
            <p:cNvSpPr/>
            <p:nvPr/>
          </p:nvSpPr>
          <p:spPr>
            <a:xfrm>
              <a:off x="3200028" y="1556792"/>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68" name="组合 67"/>
            <p:cNvGrpSpPr/>
            <p:nvPr/>
          </p:nvGrpSpPr>
          <p:grpSpPr>
            <a:xfrm>
              <a:off x="3360527" y="1717291"/>
              <a:ext cx="471090" cy="471090"/>
              <a:chOff x="4334131" y="1343733"/>
              <a:chExt cx="471090" cy="471090"/>
            </a:xfrm>
          </p:grpSpPr>
          <p:sp>
            <p:nvSpPr>
              <p:cNvPr id="69" name="Freeform 17"/>
              <p:cNvSpPr>
                <a:spLocks noEditPoints="1"/>
              </p:cNvSpPr>
              <p:nvPr/>
            </p:nvSpPr>
            <p:spPr bwMode="auto">
              <a:xfrm flipH="1">
                <a:off x="4468442" y="1477042"/>
                <a:ext cx="202468" cy="203471"/>
              </a:xfrm>
              <a:custGeom>
                <a:gdLst>
                  <a:gd name="T0" fmla="*/ 124 w 124"/>
                  <a:gd name="T1" fmla="*/ 0 h 124"/>
                  <a:gd name="T2" fmla="*/ 39 w 124"/>
                  <a:gd name="T3" fmla="*/ 39 h 124"/>
                  <a:gd name="T4" fmla="*/ 0 w 124"/>
                  <a:gd name="T5" fmla="*/ 124 h 124"/>
                  <a:gd name="T6" fmla="*/ 85 w 124"/>
                  <a:gd name="T7" fmla="*/ 85 h 124"/>
                  <a:gd name="T8" fmla="*/ 124 w 124"/>
                  <a:gd name="T9" fmla="*/ 0 h 124"/>
                  <a:gd name="T10" fmla="*/ 62 w 124"/>
                  <a:gd name="T11" fmla="*/ 78 h 124"/>
                  <a:gd name="T12" fmla="*/ 46 w 124"/>
                  <a:gd name="T13" fmla="*/ 62 h 124"/>
                  <a:gd name="T14" fmla="*/ 62 w 124"/>
                  <a:gd name="T15" fmla="*/ 46 h 124"/>
                  <a:gd name="T16" fmla="*/ 78 w 124"/>
                  <a:gd name="T17" fmla="*/ 62 h 124"/>
                  <a:gd name="T18" fmla="*/ 62 w 124"/>
                  <a:gd name="T19" fmla="*/ 78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124" y="0"/>
                    </a:moveTo>
                    <a:cubicBezTo>
                      <a:pt x="39" y="39"/>
                      <a:pt x="39" y="39"/>
                      <a:pt x="39" y="39"/>
                    </a:cubicBezTo>
                    <a:cubicBezTo>
                      <a:pt x="0" y="124"/>
                      <a:pt x="0" y="124"/>
                      <a:pt x="0" y="124"/>
                    </a:cubicBezTo>
                    <a:cubicBezTo>
                      <a:pt x="85" y="85"/>
                      <a:pt x="85" y="85"/>
                      <a:pt x="85" y="85"/>
                    </a:cubicBezTo>
                    <a:lnTo>
                      <a:pt x="124" y="0"/>
                    </a:lnTo>
                    <a:close/>
                    <a:moveTo>
                      <a:pt x="62" y="78"/>
                    </a:moveTo>
                    <a:cubicBezTo>
                      <a:pt x="53" y="78"/>
                      <a:pt x="46" y="71"/>
                      <a:pt x="46" y="62"/>
                    </a:cubicBezTo>
                    <a:cubicBezTo>
                      <a:pt x="46" y="53"/>
                      <a:pt x="53" y="46"/>
                      <a:pt x="62" y="46"/>
                    </a:cubicBezTo>
                    <a:cubicBezTo>
                      <a:pt x="71" y="46"/>
                      <a:pt x="78" y="53"/>
                      <a:pt x="78" y="62"/>
                    </a:cubicBezTo>
                    <a:cubicBezTo>
                      <a:pt x="78" y="71"/>
                      <a:pt x="71" y="78"/>
                      <a:pt x="62"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70" name="Freeform 18"/>
              <p:cNvSpPr>
                <a:spLocks noEditPoints="1"/>
              </p:cNvSpPr>
              <p:nvPr/>
            </p:nvSpPr>
            <p:spPr bwMode="auto">
              <a:xfrm flipH="1">
                <a:off x="4334131" y="1343733"/>
                <a:ext cx="471090" cy="471090"/>
              </a:xfrm>
              <a:custGeom>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44 w 288"/>
                  <a:gd name="T11" fmla="*/ 256 h 288"/>
                  <a:gd name="T12" fmla="*/ 32 w 288"/>
                  <a:gd name="T13" fmla="*/ 144 h 288"/>
                  <a:gd name="T14" fmla="*/ 144 w 288"/>
                  <a:gd name="T15" fmla="*/ 32 h 288"/>
                  <a:gd name="T16" fmla="*/ 256 w 288"/>
                  <a:gd name="T17" fmla="*/ 144 h 288"/>
                  <a:gd name="T18" fmla="*/ 144 w 288"/>
                  <a:gd name="T19" fmla="*/ 256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0"/>
                    </a:moveTo>
                    <a:cubicBezTo>
                      <a:pt x="64" y="0"/>
                      <a:pt x="0" y="64"/>
                      <a:pt x="0" y="144"/>
                    </a:cubicBezTo>
                    <a:cubicBezTo>
                      <a:pt x="0" y="224"/>
                      <a:pt x="64" y="288"/>
                      <a:pt x="144" y="288"/>
                    </a:cubicBezTo>
                    <a:cubicBezTo>
                      <a:pt x="224" y="288"/>
                      <a:pt x="288" y="224"/>
                      <a:pt x="288" y="144"/>
                    </a:cubicBezTo>
                    <a:cubicBezTo>
                      <a:pt x="288" y="64"/>
                      <a:pt x="224" y="0"/>
                      <a:pt x="144" y="0"/>
                    </a:cubicBezTo>
                    <a:close/>
                    <a:moveTo>
                      <a:pt x="144" y="256"/>
                    </a:moveTo>
                    <a:cubicBezTo>
                      <a:pt x="82" y="256"/>
                      <a:pt x="32" y="206"/>
                      <a:pt x="32" y="144"/>
                    </a:cubicBezTo>
                    <a:cubicBezTo>
                      <a:pt x="32" y="82"/>
                      <a:pt x="82" y="32"/>
                      <a:pt x="144" y="32"/>
                    </a:cubicBezTo>
                    <a:cubicBezTo>
                      <a:pt x="206" y="32"/>
                      <a:pt x="256" y="82"/>
                      <a:pt x="256" y="144"/>
                    </a:cubicBezTo>
                    <a:cubicBezTo>
                      <a:pt x="256" y="206"/>
                      <a:pt x="206" y="256"/>
                      <a:pt x="144" y="2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grpSp>
      <p:grpSp>
        <p:nvGrpSpPr>
          <p:cNvPr id="79" name="组合 78"/>
          <p:cNvGrpSpPr/>
          <p:nvPr/>
        </p:nvGrpSpPr>
        <p:grpSpPr>
          <a:xfrm>
            <a:off x="4653009" y="3539723"/>
            <a:ext cx="594066" cy="594066"/>
            <a:chOff x="6203218" y="4719630"/>
            <a:chExt cx="792088" cy="792088"/>
          </a:xfrm>
        </p:grpSpPr>
        <p:sp>
          <p:nvSpPr>
            <p:cNvPr id="57" name="椭圆 56"/>
            <p:cNvSpPr/>
            <p:nvPr/>
          </p:nvSpPr>
          <p:spPr>
            <a:xfrm flipV="1">
              <a:off x="6203218" y="4719630"/>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Freeform 45"/>
            <p:cNvSpPr/>
            <p:nvPr/>
          </p:nvSpPr>
          <p:spPr bwMode="auto">
            <a:xfrm flipH="1">
              <a:off x="6389777" y="4906189"/>
              <a:ext cx="418970" cy="418970"/>
            </a:xfrm>
            <a:custGeom>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grpSp>
        <p:nvGrpSpPr>
          <p:cNvPr id="80" name="组合 79"/>
          <p:cNvGrpSpPr/>
          <p:nvPr/>
        </p:nvGrpSpPr>
        <p:grpSpPr>
          <a:xfrm>
            <a:off x="6516216" y="3539723"/>
            <a:ext cx="594066" cy="594066"/>
            <a:chOff x="8687494" y="4719630"/>
            <a:chExt cx="792088" cy="792088"/>
          </a:xfrm>
        </p:grpSpPr>
        <p:sp>
          <p:nvSpPr>
            <p:cNvPr id="59" name="椭圆 58"/>
            <p:cNvSpPr/>
            <p:nvPr/>
          </p:nvSpPr>
          <p:spPr>
            <a:xfrm flipV="1">
              <a:off x="8687494" y="4719630"/>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73" name="组合 72"/>
            <p:cNvGrpSpPr/>
            <p:nvPr/>
          </p:nvGrpSpPr>
          <p:grpSpPr>
            <a:xfrm>
              <a:off x="8847965" y="4984723"/>
              <a:ext cx="471147" cy="261902"/>
              <a:chOff x="6864264" y="1408669"/>
              <a:chExt cx="471147" cy="261902"/>
            </a:xfrm>
          </p:grpSpPr>
          <p:sp>
            <p:nvSpPr>
              <p:cNvPr id="74" name="Freeform 98"/>
              <p:cNvSpPr/>
              <p:nvPr/>
            </p:nvSpPr>
            <p:spPr bwMode="auto">
              <a:xfrm flipH="1">
                <a:off x="6968886" y="1526456"/>
                <a:ext cx="313867" cy="92151"/>
              </a:xfrm>
              <a:custGeom>
                <a:gdLst>
                  <a:gd name="T0" fmla="*/ 192 w 192"/>
                  <a:gd name="T1" fmla="*/ 18 h 56"/>
                  <a:gd name="T2" fmla="*/ 80 w 192"/>
                  <a:gd name="T3" fmla="*/ 40 h 56"/>
                  <a:gd name="T4" fmla="*/ 88 w 192"/>
                  <a:gd name="T5" fmla="*/ 0 h 56"/>
                  <a:gd name="T6" fmla="*/ 82 w 192"/>
                  <a:gd name="T7" fmla="*/ 0 h 56"/>
                  <a:gd name="T8" fmla="*/ 3 w 192"/>
                  <a:gd name="T9" fmla="*/ 16 h 56"/>
                  <a:gd name="T10" fmla="*/ 0 w 192"/>
                  <a:gd name="T11" fmla="*/ 16 h 56"/>
                  <a:gd name="T12" fmla="*/ 0 w 192"/>
                  <a:gd name="T13" fmla="*/ 56 h 56"/>
                  <a:gd name="T14" fmla="*/ 192 w 192"/>
                  <a:gd name="T15" fmla="*/ 56 h 56"/>
                  <a:gd name="T16" fmla="*/ 192 w 192"/>
                  <a:gd name="T17" fmla="*/ 18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56">
                    <a:moveTo>
                      <a:pt x="192" y="18"/>
                    </a:moveTo>
                    <a:cubicBezTo>
                      <a:pt x="80" y="40"/>
                      <a:pt x="80" y="40"/>
                      <a:pt x="80" y="40"/>
                    </a:cubicBezTo>
                    <a:cubicBezTo>
                      <a:pt x="88" y="0"/>
                      <a:pt x="88" y="0"/>
                      <a:pt x="88" y="0"/>
                    </a:cubicBezTo>
                    <a:cubicBezTo>
                      <a:pt x="82" y="0"/>
                      <a:pt x="82" y="0"/>
                      <a:pt x="82" y="0"/>
                    </a:cubicBezTo>
                    <a:cubicBezTo>
                      <a:pt x="3" y="16"/>
                      <a:pt x="3" y="16"/>
                      <a:pt x="3" y="16"/>
                    </a:cubicBezTo>
                    <a:cubicBezTo>
                      <a:pt x="2" y="16"/>
                      <a:pt x="1" y="16"/>
                      <a:pt x="0" y="16"/>
                    </a:cubicBezTo>
                    <a:cubicBezTo>
                      <a:pt x="0" y="56"/>
                      <a:pt x="0" y="56"/>
                      <a:pt x="0" y="56"/>
                    </a:cubicBezTo>
                    <a:cubicBezTo>
                      <a:pt x="192" y="56"/>
                      <a:pt x="192" y="56"/>
                      <a:pt x="192" y="56"/>
                    </a:cubicBezTo>
                    <a:lnTo>
                      <a:pt x="192"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75" name="Freeform 99"/>
              <p:cNvSpPr>
                <a:spLocks noEditPoints="1"/>
              </p:cNvSpPr>
              <p:nvPr/>
            </p:nvSpPr>
            <p:spPr bwMode="auto">
              <a:xfrm flipH="1">
                <a:off x="6864264" y="1408669"/>
                <a:ext cx="471147" cy="261902"/>
              </a:xfrm>
              <a:custGeom>
                <a:gdLst>
                  <a:gd name="T0" fmla="*/ 272 w 288"/>
                  <a:gd name="T1" fmla="*/ 40 h 160"/>
                  <a:gd name="T2" fmla="*/ 256 w 288"/>
                  <a:gd name="T3" fmla="*/ 40 h 160"/>
                  <a:gd name="T4" fmla="*/ 256 w 288"/>
                  <a:gd name="T5" fmla="*/ 16 h 160"/>
                  <a:gd name="T6" fmla="*/ 240 w 288"/>
                  <a:gd name="T7" fmla="*/ 0 h 160"/>
                  <a:gd name="T8" fmla="*/ 16 w 288"/>
                  <a:gd name="T9" fmla="*/ 0 h 160"/>
                  <a:gd name="T10" fmla="*/ 0 w 288"/>
                  <a:gd name="T11" fmla="*/ 16 h 160"/>
                  <a:gd name="T12" fmla="*/ 0 w 288"/>
                  <a:gd name="T13" fmla="*/ 144 h 160"/>
                  <a:gd name="T14" fmla="*/ 16 w 288"/>
                  <a:gd name="T15" fmla="*/ 160 h 160"/>
                  <a:gd name="T16" fmla="*/ 240 w 288"/>
                  <a:gd name="T17" fmla="*/ 160 h 160"/>
                  <a:gd name="T18" fmla="*/ 256 w 288"/>
                  <a:gd name="T19" fmla="*/ 144 h 160"/>
                  <a:gd name="T20" fmla="*/ 256 w 288"/>
                  <a:gd name="T21" fmla="*/ 120 h 160"/>
                  <a:gd name="T22" fmla="*/ 272 w 288"/>
                  <a:gd name="T23" fmla="*/ 120 h 160"/>
                  <a:gd name="T24" fmla="*/ 288 w 288"/>
                  <a:gd name="T25" fmla="*/ 104 h 160"/>
                  <a:gd name="T26" fmla="*/ 288 w 288"/>
                  <a:gd name="T27" fmla="*/ 56 h 160"/>
                  <a:gd name="T28" fmla="*/ 272 w 288"/>
                  <a:gd name="T29" fmla="*/ 40 h 160"/>
                  <a:gd name="T30" fmla="*/ 240 w 288"/>
                  <a:gd name="T31" fmla="*/ 144 h 160"/>
                  <a:gd name="T32" fmla="*/ 16 w 288"/>
                  <a:gd name="T33" fmla="*/ 144 h 160"/>
                  <a:gd name="T34" fmla="*/ 16 w 288"/>
                  <a:gd name="T35" fmla="*/ 16 h 160"/>
                  <a:gd name="T36" fmla="*/ 240 w 288"/>
                  <a:gd name="T37" fmla="*/ 16 h 160"/>
                  <a:gd name="T38" fmla="*/ 240 w 288"/>
                  <a:gd name="T39" fmla="*/ 144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8" h="160">
                    <a:moveTo>
                      <a:pt x="272" y="40"/>
                    </a:moveTo>
                    <a:cubicBezTo>
                      <a:pt x="256" y="40"/>
                      <a:pt x="256" y="40"/>
                      <a:pt x="256" y="40"/>
                    </a:cubicBezTo>
                    <a:cubicBezTo>
                      <a:pt x="256" y="16"/>
                      <a:pt x="256" y="16"/>
                      <a:pt x="256" y="16"/>
                    </a:cubicBezTo>
                    <a:cubicBezTo>
                      <a:pt x="256" y="7"/>
                      <a:pt x="249" y="0"/>
                      <a:pt x="240" y="0"/>
                    </a:cubicBezTo>
                    <a:cubicBezTo>
                      <a:pt x="16" y="0"/>
                      <a:pt x="16" y="0"/>
                      <a:pt x="16" y="0"/>
                    </a:cubicBezTo>
                    <a:cubicBezTo>
                      <a:pt x="7" y="0"/>
                      <a:pt x="0" y="7"/>
                      <a:pt x="0" y="16"/>
                    </a:cubicBezTo>
                    <a:cubicBezTo>
                      <a:pt x="0" y="144"/>
                      <a:pt x="0" y="144"/>
                      <a:pt x="0" y="144"/>
                    </a:cubicBezTo>
                    <a:cubicBezTo>
                      <a:pt x="0" y="153"/>
                      <a:pt x="7" y="160"/>
                      <a:pt x="16" y="160"/>
                    </a:cubicBezTo>
                    <a:cubicBezTo>
                      <a:pt x="240" y="160"/>
                      <a:pt x="240" y="160"/>
                      <a:pt x="240" y="160"/>
                    </a:cubicBezTo>
                    <a:cubicBezTo>
                      <a:pt x="249" y="160"/>
                      <a:pt x="256" y="153"/>
                      <a:pt x="256" y="144"/>
                    </a:cubicBezTo>
                    <a:cubicBezTo>
                      <a:pt x="256" y="120"/>
                      <a:pt x="256" y="120"/>
                      <a:pt x="256" y="120"/>
                    </a:cubicBezTo>
                    <a:cubicBezTo>
                      <a:pt x="272" y="120"/>
                      <a:pt x="272" y="120"/>
                      <a:pt x="272" y="120"/>
                    </a:cubicBezTo>
                    <a:cubicBezTo>
                      <a:pt x="281" y="120"/>
                      <a:pt x="288" y="113"/>
                      <a:pt x="288" y="104"/>
                    </a:cubicBezTo>
                    <a:cubicBezTo>
                      <a:pt x="288" y="56"/>
                      <a:pt x="288" y="56"/>
                      <a:pt x="288" y="56"/>
                    </a:cubicBezTo>
                    <a:cubicBezTo>
                      <a:pt x="288" y="47"/>
                      <a:pt x="281" y="40"/>
                      <a:pt x="272" y="40"/>
                    </a:cubicBezTo>
                    <a:close/>
                    <a:moveTo>
                      <a:pt x="240" y="144"/>
                    </a:moveTo>
                    <a:cubicBezTo>
                      <a:pt x="16" y="144"/>
                      <a:pt x="16" y="144"/>
                      <a:pt x="16" y="144"/>
                    </a:cubicBezTo>
                    <a:cubicBezTo>
                      <a:pt x="16" y="16"/>
                      <a:pt x="16" y="16"/>
                      <a:pt x="16" y="16"/>
                    </a:cubicBezTo>
                    <a:cubicBezTo>
                      <a:pt x="240" y="16"/>
                      <a:pt x="240" y="16"/>
                      <a:pt x="240" y="16"/>
                    </a:cubicBezTo>
                    <a:lnTo>
                      <a:pt x="240" y="1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76" name="Freeform 100"/>
              <p:cNvSpPr/>
              <p:nvPr/>
            </p:nvSpPr>
            <p:spPr bwMode="auto">
              <a:xfrm flipH="1">
                <a:off x="6968886" y="1461326"/>
                <a:ext cx="313867" cy="91458"/>
              </a:xfrm>
              <a:custGeom>
                <a:gdLst>
                  <a:gd name="T0" fmla="*/ 112 w 192"/>
                  <a:gd name="T1" fmla="*/ 56 h 56"/>
                  <a:gd name="T2" fmla="*/ 118 w 192"/>
                  <a:gd name="T3" fmla="*/ 56 h 56"/>
                  <a:gd name="T4" fmla="*/ 189 w 192"/>
                  <a:gd name="T5" fmla="*/ 42 h 56"/>
                  <a:gd name="T6" fmla="*/ 192 w 192"/>
                  <a:gd name="T7" fmla="*/ 42 h 56"/>
                  <a:gd name="T8" fmla="*/ 192 w 192"/>
                  <a:gd name="T9" fmla="*/ 0 h 56"/>
                  <a:gd name="T10" fmla="*/ 0 w 192"/>
                  <a:gd name="T11" fmla="*/ 0 h 56"/>
                  <a:gd name="T12" fmla="*/ 0 w 192"/>
                  <a:gd name="T13" fmla="*/ 40 h 56"/>
                  <a:gd name="T14" fmla="*/ 120 w 192"/>
                  <a:gd name="T15" fmla="*/ 16 h 56"/>
                  <a:gd name="T16" fmla="*/ 112 w 192"/>
                  <a:gd name="T17" fmla="*/ 56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56">
                    <a:moveTo>
                      <a:pt x="112" y="56"/>
                    </a:moveTo>
                    <a:cubicBezTo>
                      <a:pt x="118" y="56"/>
                      <a:pt x="118" y="56"/>
                      <a:pt x="118" y="56"/>
                    </a:cubicBezTo>
                    <a:cubicBezTo>
                      <a:pt x="189" y="42"/>
                      <a:pt x="189" y="42"/>
                      <a:pt x="189" y="42"/>
                    </a:cubicBezTo>
                    <a:cubicBezTo>
                      <a:pt x="190" y="42"/>
                      <a:pt x="191" y="42"/>
                      <a:pt x="192" y="42"/>
                    </a:cubicBezTo>
                    <a:cubicBezTo>
                      <a:pt x="192" y="0"/>
                      <a:pt x="192" y="0"/>
                      <a:pt x="192" y="0"/>
                    </a:cubicBezTo>
                    <a:cubicBezTo>
                      <a:pt x="0" y="0"/>
                      <a:pt x="0" y="0"/>
                      <a:pt x="0" y="0"/>
                    </a:cubicBezTo>
                    <a:cubicBezTo>
                      <a:pt x="0" y="40"/>
                      <a:pt x="0" y="40"/>
                      <a:pt x="0" y="40"/>
                    </a:cubicBezTo>
                    <a:cubicBezTo>
                      <a:pt x="120" y="16"/>
                      <a:pt x="120" y="16"/>
                      <a:pt x="120" y="16"/>
                    </a:cubicBezTo>
                    <a:lnTo>
                      <a:pt x="112"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grpSp>
      <p:sp>
        <p:nvSpPr>
          <p:cNvPr id="89" name="TextBox 88"/>
          <p:cNvSpPr txBox="1"/>
          <p:nvPr/>
        </p:nvSpPr>
        <p:spPr>
          <a:xfrm>
            <a:off x="1032376" y="1485064"/>
            <a:ext cx="1296144" cy="461665"/>
          </a:xfrm>
          <a:prstGeom prst="rect">
            <a:avLst/>
          </a:prstGeom>
          <a:noFill/>
        </p:spPr>
        <p:txBody>
          <a:bodyPr wrap="square" rtlCol="0">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1" name="TextBox 90"/>
          <p:cNvSpPr txBox="1"/>
          <p:nvPr/>
        </p:nvSpPr>
        <p:spPr>
          <a:xfrm>
            <a:off x="1578164" y="3519252"/>
            <a:ext cx="1296144" cy="461665"/>
          </a:xfrm>
          <a:prstGeom prst="rect">
            <a:avLst/>
          </a:prstGeom>
          <a:noFill/>
        </p:spPr>
        <p:txBody>
          <a:bodyPr wrap="square" rtlCol="0">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2" name="TextBox 91"/>
          <p:cNvSpPr txBox="1"/>
          <p:nvPr/>
        </p:nvSpPr>
        <p:spPr>
          <a:xfrm>
            <a:off x="4463988" y="1538057"/>
            <a:ext cx="1296144" cy="461665"/>
          </a:xfrm>
          <a:prstGeom prst="rect">
            <a:avLst/>
          </a:prstGeom>
          <a:noFill/>
        </p:spPr>
        <p:txBody>
          <a:bodyPr wrap="square" rtlCol="0">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3" name="TextBox 92"/>
          <p:cNvSpPr txBox="1"/>
          <p:nvPr/>
        </p:nvSpPr>
        <p:spPr>
          <a:xfrm>
            <a:off x="5017984" y="3080670"/>
            <a:ext cx="1296144" cy="461665"/>
          </a:xfrm>
          <a:prstGeom prst="rect">
            <a:avLst/>
          </a:prstGeom>
          <a:noFill/>
        </p:spPr>
        <p:txBody>
          <a:bodyPr wrap="square" rtlCol="0">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4" name="TextBox 93"/>
          <p:cNvSpPr txBox="1"/>
          <p:nvPr/>
        </p:nvSpPr>
        <p:spPr>
          <a:xfrm>
            <a:off x="6462210" y="1538057"/>
            <a:ext cx="1296144" cy="461665"/>
          </a:xfrm>
          <a:prstGeom prst="rect">
            <a:avLst/>
          </a:prstGeom>
          <a:noFill/>
        </p:spPr>
        <p:txBody>
          <a:bodyPr wrap="square" rtlCol="0">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5" name="TextBox 94"/>
          <p:cNvSpPr txBox="1"/>
          <p:nvPr/>
        </p:nvSpPr>
        <p:spPr>
          <a:xfrm>
            <a:off x="6948264" y="3080670"/>
            <a:ext cx="1296144" cy="461665"/>
          </a:xfrm>
          <a:prstGeom prst="rect">
            <a:avLst/>
          </a:prstGeom>
          <a:noFill/>
        </p:spPr>
        <p:txBody>
          <a:bodyPr wrap="square" rtlCol="0">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down)">
                                      <p:cBhvr>
                                        <p:cTn id="11" dur="500"/>
                                        <p:tgtEl>
                                          <p:spTgt spid="8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wipe(right)">
                                      <p:cBhvr>
                                        <p:cTn id="19" dur="500"/>
                                        <p:tgtEl>
                                          <p:spTgt spid="89"/>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up)">
                                      <p:cBhvr>
                                        <p:cTn id="23" dur="500"/>
                                        <p:tgtEl>
                                          <p:spTgt spid="83"/>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childTnLst>
                          </p:cTn>
                        </p:par>
                        <p:par>
                          <p:cTn id="28" fill="hold" nodeType="afterGroup">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wipe(right)">
                                      <p:cBhvr>
                                        <p:cTn id="31" dur="500"/>
                                        <p:tgtEl>
                                          <p:spTgt spid="91"/>
                                        </p:tgtEl>
                                      </p:cBhvr>
                                    </p:animEffect>
                                  </p:child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wipe(down)">
                                      <p:cBhvr>
                                        <p:cTn id="35" dur="500"/>
                                        <p:tgtEl>
                                          <p:spTgt spid="84"/>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wipe(left)">
                                      <p:cBhvr>
                                        <p:cTn id="43" dur="500"/>
                                        <p:tgtEl>
                                          <p:spTgt spid="92"/>
                                        </p:tgtEl>
                                      </p:cBhvr>
                                    </p:animEffect>
                                  </p:childTnLst>
                                </p:cTn>
                              </p:par>
                            </p:childTnLst>
                          </p:cTn>
                        </p:par>
                        <p:par>
                          <p:cTn id="44" fill="hold" nodeType="afterGroup">
                            <p:stCondLst>
                              <p:cond delay="5000"/>
                            </p:stCondLst>
                            <p:childTnLst>
                              <p:par>
                                <p:cTn id="45" presetID="22" presetClass="entr" presetSubtype="1"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up)">
                                      <p:cBhvr>
                                        <p:cTn id="47" dur="500"/>
                                        <p:tgtEl>
                                          <p:spTgt spid="85"/>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nodeType="afterGroup">
                            <p:stCondLst>
                              <p:cond delay="6500"/>
                            </p:stCondLst>
                            <p:childTnLst>
                              <p:par>
                                <p:cTn id="57" presetID="22" presetClass="entr" presetSubtype="4" fill="hold" nodeType="after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wipe(down)">
                                      <p:cBhvr>
                                        <p:cTn id="59" dur="500"/>
                                        <p:tgtEl>
                                          <p:spTgt spid="86"/>
                                        </p:tgtEl>
                                      </p:cBhvr>
                                    </p:animEffect>
                                  </p:child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500"/>
                                        <p:tgtEl>
                                          <p:spTgt spid="78"/>
                                        </p:tgtEl>
                                      </p:cBhvr>
                                    </p:animEffect>
                                  </p:childTnLst>
                                </p:cTn>
                              </p:par>
                            </p:childTnLst>
                          </p:cTn>
                        </p:par>
                        <p:par>
                          <p:cTn id="64" fill="hold" nodeType="afterGroup">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wipe(left)">
                                      <p:cBhvr>
                                        <p:cTn id="67" dur="500"/>
                                        <p:tgtEl>
                                          <p:spTgt spid="94"/>
                                        </p:tgtEl>
                                      </p:cBhvr>
                                    </p:animEffect>
                                  </p:childTnLst>
                                </p:cTn>
                              </p:par>
                            </p:childTnLst>
                          </p:cTn>
                        </p:par>
                        <p:par>
                          <p:cTn id="68" fill="hold" nodeType="afterGroup">
                            <p:stCondLst>
                              <p:cond delay="8000"/>
                            </p:stCondLst>
                            <p:childTnLst>
                              <p:par>
                                <p:cTn id="69" presetID="22" presetClass="entr" presetSubtype="1" fill="hold"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up)">
                                      <p:cBhvr>
                                        <p:cTn id="71" dur="500"/>
                                        <p:tgtEl>
                                          <p:spTgt spid="87"/>
                                        </p:tgtEl>
                                      </p:cBhvr>
                                    </p:animEffect>
                                  </p:childTnLst>
                                </p:cTn>
                              </p:par>
                            </p:childTnLst>
                          </p:cTn>
                        </p:par>
                        <p:par>
                          <p:cTn id="72" fill="hold" nodeType="afterGroup">
                            <p:stCondLst>
                              <p:cond delay="8500"/>
                            </p:stCondLst>
                            <p:childTnLst>
                              <p:par>
                                <p:cTn id="73" presetID="10" presetClass="entr" presetSubtype="0" fill="hold"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childTnLst>
                          </p:cTn>
                        </p:par>
                        <p:par>
                          <p:cTn id="76" fill="hold" nodeType="afterGroup">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1" grpId="0"/>
      <p:bldP spid="92" grpId="0"/>
      <p:bldP spid="93" grpId="0"/>
      <p:bldP spid="94" grpId="0"/>
      <p:bldP spid="95"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endParaRPr lang="zh-CN" altLang="en-US" sz="2100">
              <a:latin typeface="华文黑体" pitchFamily="2" charset="-122"/>
              <a:ea typeface="华文黑体" pitchFamily="2" charset="-122"/>
              <a:cs typeface="华文黑体" pitchFamily="2" charset="-122"/>
            </a:endParaRPr>
          </a:p>
        </p:txBody>
      </p:sp>
      <p:sp>
        <p:nvSpPr>
          <p:cNvPr id="2" name="等腰三角形 1"/>
          <p:cNvSpPr/>
          <p:nvPr/>
        </p:nvSpPr>
        <p:spPr>
          <a:xfrm>
            <a:off x="899593" y="3867894"/>
            <a:ext cx="1103474" cy="162018"/>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等腰三角形 8"/>
          <p:cNvSpPr/>
          <p:nvPr/>
        </p:nvSpPr>
        <p:spPr>
          <a:xfrm>
            <a:off x="1757850" y="3327834"/>
            <a:ext cx="1103474" cy="702078"/>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等腰三角形 9"/>
          <p:cNvSpPr/>
          <p:nvPr/>
        </p:nvSpPr>
        <p:spPr>
          <a:xfrm>
            <a:off x="2616108" y="2571750"/>
            <a:ext cx="1103474" cy="1458162"/>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等腰三角形 10"/>
          <p:cNvSpPr/>
          <p:nvPr/>
        </p:nvSpPr>
        <p:spPr>
          <a:xfrm>
            <a:off x="3474365" y="1653648"/>
            <a:ext cx="1103474" cy="2376264"/>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等腰三角形 12"/>
          <p:cNvSpPr/>
          <p:nvPr/>
        </p:nvSpPr>
        <p:spPr>
          <a:xfrm>
            <a:off x="4332622" y="2830285"/>
            <a:ext cx="1103474" cy="1199627"/>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TextBox 19"/>
          <p:cNvSpPr txBox="1"/>
          <p:nvPr/>
        </p:nvSpPr>
        <p:spPr>
          <a:xfrm>
            <a:off x="1172555" y="4184961"/>
            <a:ext cx="557547" cy="248209"/>
          </a:xfrm>
          <a:prstGeom prst="rect">
            <a:avLst/>
          </a:prstGeom>
          <a:noFill/>
        </p:spPr>
        <p:txBody>
          <a:bodyPr wrap="square" rtlCol="0">
            <a:spAutoFit/>
          </a:bodyPr>
          <a:lstStyle/>
          <a:p>
            <a:pPr algn="ctr"/>
            <a:r>
              <a:rPr lang="zh-CN" altLang="en-US" sz="1015">
                <a:solidFill>
                  <a:schemeClr val="bg1"/>
                </a:solidFill>
                <a:latin typeface="华文黑体" pitchFamily="2" charset="-122"/>
                <a:ea typeface="华文黑体" pitchFamily="2" charset="-122"/>
                <a:cs typeface="华文黑体" pitchFamily="2" charset="-122"/>
              </a:rPr>
              <a:t>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1" name="TextBox 20"/>
          <p:cNvSpPr txBox="1"/>
          <p:nvPr/>
        </p:nvSpPr>
        <p:spPr>
          <a:xfrm>
            <a:off x="2030813" y="4184961"/>
            <a:ext cx="557547" cy="248209"/>
          </a:xfrm>
          <a:prstGeom prst="rect">
            <a:avLst/>
          </a:prstGeom>
          <a:noFill/>
        </p:spPr>
        <p:txBody>
          <a:bodyPr wrap="square" rtlCol="0">
            <a:spAutoFit/>
          </a:bodyPr>
          <a:lstStyle/>
          <a:p>
            <a:pPr algn="ctr"/>
            <a:r>
              <a:rPr lang="zh-CN" altLang="en-US" sz="1015">
                <a:solidFill>
                  <a:schemeClr val="bg1"/>
                </a:solidFill>
                <a:latin typeface="华文黑体" pitchFamily="2" charset="-122"/>
                <a:ea typeface="华文黑体" pitchFamily="2" charset="-122"/>
                <a:cs typeface="华文黑体" pitchFamily="2" charset="-122"/>
              </a:rPr>
              <a:t>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3" name="TextBox 22"/>
          <p:cNvSpPr txBox="1"/>
          <p:nvPr/>
        </p:nvSpPr>
        <p:spPr>
          <a:xfrm>
            <a:off x="2889071" y="4184961"/>
            <a:ext cx="557547" cy="248209"/>
          </a:xfrm>
          <a:prstGeom prst="rect">
            <a:avLst/>
          </a:prstGeom>
          <a:noFill/>
        </p:spPr>
        <p:txBody>
          <a:bodyPr wrap="square" rtlCol="0">
            <a:spAutoFit/>
          </a:bodyPr>
          <a:lstStyle/>
          <a:p>
            <a:pPr algn="ctr"/>
            <a:r>
              <a:rPr lang="zh-CN" altLang="en-US" sz="1015">
                <a:solidFill>
                  <a:schemeClr val="bg1"/>
                </a:solidFill>
                <a:latin typeface="华文黑体" pitchFamily="2" charset="-122"/>
                <a:ea typeface="华文黑体" pitchFamily="2" charset="-122"/>
                <a:cs typeface="华文黑体" pitchFamily="2" charset="-122"/>
              </a:rPr>
              <a:t>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4" name="TextBox 23"/>
          <p:cNvSpPr txBox="1"/>
          <p:nvPr/>
        </p:nvSpPr>
        <p:spPr>
          <a:xfrm>
            <a:off x="3747328" y="4184961"/>
            <a:ext cx="557547" cy="248209"/>
          </a:xfrm>
          <a:prstGeom prst="rect">
            <a:avLst/>
          </a:prstGeom>
          <a:noFill/>
        </p:spPr>
        <p:txBody>
          <a:bodyPr wrap="square" rtlCol="0">
            <a:spAutoFit/>
          </a:bodyPr>
          <a:lstStyle/>
          <a:p>
            <a:pPr algn="ctr"/>
            <a:r>
              <a:rPr lang="zh-CN" altLang="en-US" sz="1015">
                <a:solidFill>
                  <a:schemeClr val="bg1"/>
                </a:solidFill>
                <a:latin typeface="华文黑体" pitchFamily="2" charset="-122"/>
                <a:ea typeface="华文黑体" pitchFamily="2" charset="-122"/>
                <a:cs typeface="华文黑体" pitchFamily="2" charset="-122"/>
              </a:rPr>
              <a:t>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5" name="TextBox 24"/>
          <p:cNvSpPr txBox="1"/>
          <p:nvPr/>
        </p:nvSpPr>
        <p:spPr>
          <a:xfrm>
            <a:off x="4605585" y="4184961"/>
            <a:ext cx="557547" cy="248209"/>
          </a:xfrm>
          <a:prstGeom prst="rect">
            <a:avLst/>
          </a:prstGeom>
          <a:noFill/>
        </p:spPr>
        <p:txBody>
          <a:bodyPr wrap="square" rtlCol="0">
            <a:spAutoFit/>
          </a:bodyPr>
          <a:lstStyle/>
          <a:p>
            <a:pPr algn="ctr"/>
            <a:r>
              <a:rPr lang="zh-CN" altLang="en-US" sz="1015">
                <a:solidFill>
                  <a:schemeClr val="bg1"/>
                </a:solidFill>
                <a:latin typeface="华文黑体" pitchFamily="2" charset="-122"/>
                <a:ea typeface="华文黑体" pitchFamily="2" charset="-122"/>
                <a:cs typeface="华文黑体" pitchFamily="2" charset="-122"/>
              </a:rPr>
              <a:t>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6" name="TextBox 25"/>
          <p:cNvSpPr txBox="1"/>
          <p:nvPr/>
        </p:nvSpPr>
        <p:spPr>
          <a:xfrm>
            <a:off x="1254039" y="3458848"/>
            <a:ext cx="439544" cy="276999"/>
          </a:xfrm>
          <a:prstGeom prst="rect">
            <a:avLst/>
          </a:prstGeom>
          <a:noFill/>
        </p:spPr>
        <p:txBody>
          <a:bodyPr wrap="none" rtlCol="0">
            <a:spAutoFit/>
          </a:bodyPr>
          <a:lstStyle/>
          <a:p>
            <a:r>
              <a:rPr lang="en-US" altLang="zh-CN" sz="1200">
                <a:solidFill>
                  <a:schemeClr val="bg1"/>
                </a:solidFill>
                <a:latin typeface="HelveticaNeueLT Pro 35 Th" pitchFamily="34" charset="0"/>
              </a:rPr>
              <a:t>500</a:t>
            </a:r>
            <a:endParaRPr lang="zh-CN" altLang="en-US" sz="1200">
              <a:solidFill>
                <a:schemeClr val="bg1"/>
              </a:solidFill>
              <a:latin typeface="HelveticaNeueLT Pro 35 Th" pitchFamily="34" charset="0"/>
            </a:endParaRPr>
          </a:p>
        </p:txBody>
      </p:sp>
      <p:sp>
        <p:nvSpPr>
          <p:cNvPr id="27" name="TextBox 26"/>
          <p:cNvSpPr txBox="1"/>
          <p:nvPr/>
        </p:nvSpPr>
        <p:spPr>
          <a:xfrm>
            <a:off x="2069617" y="2911901"/>
            <a:ext cx="524503" cy="276999"/>
          </a:xfrm>
          <a:prstGeom prst="rect">
            <a:avLst/>
          </a:prstGeom>
          <a:noFill/>
        </p:spPr>
        <p:txBody>
          <a:bodyPr wrap="none" rtlCol="0">
            <a:spAutoFit/>
          </a:bodyPr>
          <a:lstStyle/>
          <a:p>
            <a:r>
              <a:rPr lang="en-US" altLang="zh-CN" sz="1200">
                <a:solidFill>
                  <a:schemeClr val="bg1"/>
                </a:solidFill>
                <a:latin typeface="HelveticaNeueLT Pro 35 Th" pitchFamily="34" charset="0"/>
              </a:rPr>
              <a:t>1000</a:t>
            </a:r>
            <a:endParaRPr lang="zh-CN" altLang="en-US" sz="1200">
              <a:solidFill>
                <a:schemeClr val="bg1"/>
              </a:solidFill>
              <a:latin typeface="HelveticaNeueLT Pro 35 Th" pitchFamily="34" charset="0"/>
            </a:endParaRPr>
          </a:p>
        </p:txBody>
      </p:sp>
      <p:sp>
        <p:nvSpPr>
          <p:cNvPr id="28" name="TextBox 27"/>
          <p:cNvSpPr txBox="1"/>
          <p:nvPr/>
        </p:nvSpPr>
        <p:spPr>
          <a:xfrm>
            <a:off x="2927875" y="2207402"/>
            <a:ext cx="524503" cy="276999"/>
          </a:xfrm>
          <a:prstGeom prst="rect">
            <a:avLst/>
          </a:prstGeom>
          <a:noFill/>
        </p:spPr>
        <p:txBody>
          <a:bodyPr wrap="none" rtlCol="0">
            <a:spAutoFit/>
          </a:bodyPr>
          <a:lstStyle/>
          <a:p>
            <a:r>
              <a:rPr lang="en-US" altLang="zh-CN" sz="1200">
                <a:solidFill>
                  <a:schemeClr val="bg1"/>
                </a:solidFill>
                <a:latin typeface="HelveticaNeueLT Pro 35 Th" pitchFamily="34" charset="0"/>
              </a:rPr>
              <a:t>2000</a:t>
            </a:r>
            <a:endParaRPr lang="zh-CN" altLang="en-US" sz="1200">
              <a:solidFill>
                <a:schemeClr val="bg1"/>
              </a:solidFill>
              <a:latin typeface="HelveticaNeueLT Pro 35 Th" pitchFamily="34" charset="0"/>
            </a:endParaRPr>
          </a:p>
        </p:txBody>
      </p:sp>
      <p:sp>
        <p:nvSpPr>
          <p:cNvPr id="29" name="TextBox 28"/>
          <p:cNvSpPr txBox="1"/>
          <p:nvPr/>
        </p:nvSpPr>
        <p:spPr>
          <a:xfrm>
            <a:off x="3786133" y="1289300"/>
            <a:ext cx="524503" cy="276999"/>
          </a:xfrm>
          <a:prstGeom prst="rect">
            <a:avLst/>
          </a:prstGeom>
          <a:noFill/>
        </p:spPr>
        <p:txBody>
          <a:bodyPr wrap="none" rtlCol="0">
            <a:spAutoFit/>
          </a:bodyPr>
          <a:lstStyle/>
          <a:p>
            <a:r>
              <a:rPr lang="en-US" altLang="zh-CN" sz="1200">
                <a:solidFill>
                  <a:schemeClr val="bg1"/>
                </a:solidFill>
                <a:latin typeface="HelveticaNeueLT Pro 35 Th" pitchFamily="34" charset="0"/>
              </a:rPr>
              <a:t>3000</a:t>
            </a:r>
            <a:endParaRPr lang="zh-CN" altLang="en-US" sz="1200">
              <a:solidFill>
                <a:schemeClr val="bg1"/>
              </a:solidFill>
              <a:latin typeface="HelveticaNeueLT Pro 35 Th" pitchFamily="34" charset="0"/>
            </a:endParaRPr>
          </a:p>
        </p:txBody>
      </p:sp>
      <p:sp>
        <p:nvSpPr>
          <p:cNvPr id="30" name="TextBox 29"/>
          <p:cNvSpPr txBox="1"/>
          <p:nvPr/>
        </p:nvSpPr>
        <p:spPr>
          <a:xfrm>
            <a:off x="4644390" y="2438235"/>
            <a:ext cx="524503" cy="276999"/>
          </a:xfrm>
          <a:prstGeom prst="rect">
            <a:avLst/>
          </a:prstGeom>
          <a:noFill/>
        </p:spPr>
        <p:txBody>
          <a:bodyPr wrap="none" rtlCol="0">
            <a:spAutoFit/>
          </a:bodyPr>
          <a:lstStyle/>
          <a:p>
            <a:r>
              <a:rPr lang="en-US" altLang="zh-CN" sz="1200">
                <a:solidFill>
                  <a:schemeClr val="bg1"/>
                </a:solidFill>
                <a:latin typeface="HelveticaNeueLT Pro 35 Th" pitchFamily="34" charset="0"/>
              </a:rPr>
              <a:t>1500</a:t>
            </a:r>
            <a:endParaRPr lang="zh-CN" altLang="en-US" sz="1200">
              <a:solidFill>
                <a:schemeClr val="bg1"/>
              </a:solidFill>
              <a:latin typeface="HelveticaNeueLT Pro 35 Th" pitchFamily="34" charset="0"/>
            </a:endParaRPr>
          </a:p>
        </p:txBody>
      </p:sp>
      <p:sp>
        <p:nvSpPr>
          <p:cNvPr id="32" name="Freeform 91"/>
          <p:cNvSpPr>
            <a:spLocks noEditPoints="1"/>
          </p:cNvSpPr>
          <p:nvPr/>
        </p:nvSpPr>
        <p:spPr bwMode="auto">
          <a:xfrm>
            <a:off x="6246186" y="1599642"/>
            <a:ext cx="219881" cy="313519"/>
          </a:xfrm>
          <a:custGeom>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3">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33" name="Freeform 80"/>
          <p:cNvSpPr>
            <a:spLocks noEditPoints="1"/>
          </p:cNvSpPr>
          <p:nvPr/>
        </p:nvSpPr>
        <p:spPr bwMode="auto">
          <a:xfrm>
            <a:off x="6246186" y="2773387"/>
            <a:ext cx="219881" cy="312557"/>
          </a:xfrm>
          <a:custGeom>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2">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36" name="TextBox 35"/>
          <p:cNvSpPr txBox="1"/>
          <p:nvPr/>
        </p:nvSpPr>
        <p:spPr>
          <a:xfrm>
            <a:off x="6574078" y="1629444"/>
            <a:ext cx="1174197" cy="276999"/>
          </a:xfrm>
          <a:prstGeom prst="rect">
            <a:avLst/>
          </a:prstGeom>
          <a:noFill/>
        </p:spPr>
        <p:txBody>
          <a:bodyPr wrap="square" rtlCol="0">
            <a:spAutoFit/>
          </a:bodyPr>
          <a:lstStyle/>
          <a:p>
            <a:r>
              <a:rPr lang="zh-CN" altLang="en-US" sz="1200">
                <a:solidFill>
                  <a:schemeClr val="bg1"/>
                </a:solidFill>
                <a:latin typeface="华文黑体" pitchFamily="2" charset="-122"/>
                <a:ea typeface="华文黑体" pitchFamily="2" charset="-122"/>
                <a:cs typeface="华文黑体" pitchFamily="2" charset="-122"/>
              </a:rPr>
              <a:t>单击添加标题</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7" name="TextBox 36"/>
          <p:cNvSpPr txBox="1"/>
          <p:nvPr/>
        </p:nvSpPr>
        <p:spPr>
          <a:xfrm>
            <a:off x="6192180" y="1962615"/>
            <a:ext cx="2164096" cy="577081"/>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a:t>
            </a:r>
            <a:endParaRPr lang="zh-CN" altLang="en-US" sz="105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8" name="TextBox 37"/>
          <p:cNvSpPr txBox="1"/>
          <p:nvPr/>
        </p:nvSpPr>
        <p:spPr>
          <a:xfrm>
            <a:off x="6574078" y="2807976"/>
            <a:ext cx="1174197" cy="276999"/>
          </a:xfrm>
          <a:prstGeom prst="rect">
            <a:avLst/>
          </a:prstGeom>
          <a:noFill/>
        </p:spPr>
        <p:txBody>
          <a:bodyPr wrap="square" rtlCol="0">
            <a:spAutoFit/>
          </a:bodyPr>
          <a:lstStyle/>
          <a:p>
            <a:r>
              <a:rPr lang="zh-CN" altLang="en-US" sz="1200">
                <a:solidFill>
                  <a:schemeClr val="bg1"/>
                </a:solidFill>
                <a:latin typeface="华文黑体" pitchFamily="2" charset="-122"/>
                <a:ea typeface="华文黑体" pitchFamily="2" charset="-122"/>
                <a:cs typeface="华文黑体" pitchFamily="2" charset="-122"/>
              </a:rPr>
              <a:t>单击添加标题</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9" name="TextBox 38"/>
          <p:cNvSpPr txBox="1"/>
          <p:nvPr/>
        </p:nvSpPr>
        <p:spPr>
          <a:xfrm>
            <a:off x="6192180" y="3141147"/>
            <a:ext cx="2164096" cy="577081"/>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a:t>
            </a:r>
            <a:endParaRPr lang="zh-CN" altLang="en-US" sz="1050">
              <a:solidFill>
                <a:schemeClr val="bg1"/>
              </a:solidFill>
              <a:latin typeface="华文细黑" panose="02010600040101010101" pitchFamily="2" charset="-122"/>
              <a:ea typeface="华文细黑" panose="02010600040101010101" pitchFamily="2" charset="-122"/>
              <a:cs typeface="华文黑体"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strVal val="#ppt_w*0.70"/>
                                          </p:val>
                                        </p:tav>
                                        <p:tav tm="100000">
                                          <p:val>
                                            <p:strVal val="#ppt_w"/>
                                          </p:val>
                                        </p:tav>
                                      </p:tavLst>
                                    </p:anim>
                                    <p:anim calcmode="lin" valueType="num">
                                      <p:cBhvr>
                                        <p:cTn id="8" dur="300" fill="hold"/>
                                        <p:tgtEl>
                                          <p:spTgt spid="2"/>
                                        </p:tgtEl>
                                        <p:attrNameLst>
                                          <p:attrName>ppt_h</p:attrName>
                                        </p:attrNameLst>
                                      </p:cBhvr>
                                      <p:tavLst>
                                        <p:tav tm="0">
                                          <p:val>
                                            <p:strVal val="#ppt_h"/>
                                          </p:val>
                                        </p:tav>
                                        <p:tav tm="100000">
                                          <p:val>
                                            <p:strVal val="#ppt_h"/>
                                          </p:val>
                                        </p:tav>
                                      </p:tavLst>
                                    </p:anim>
                                    <p:animEffect transition="in" filter="fade">
                                      <p:cBhvr>
                                        <p:cTn id="9" dur="300"/>
                                        <p:tgtEl>
                                          <p:spTgt spid="2"/>
                                        </p:tgtEl>
                                      </p:cBhvr>
                                    </p:animEffect>
                                  </p:childTnLst>
                                </p:cTn>
                              </p:par>
                              <p:par>
                                <p:cTn id="10" presetID="55" presetClass="entr" presetSubtype="0"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 calcmode="lin" valueType="num">
                                      <p:cBhvr>
                                        <p:cTn id="12" dur="300" fill="hold"/>
                                        <p:tgtEl>
                                          <p:spTgt spid="9"/>
                                        </p:tgtEl>
                                        <p:attrNameLst>
                                          <p:attrName>ppt_w</p:attrName>
                                        </p:attrNameLst>
                                      </p:cBhvr>
                                      <p:tavLst>
                                        <p:tav tm="0">
                                          <p:val>
                                            <p:strVal val="#ppt_w*0.70"/>
                                          </p:val>
                                        </p:tav>
                                        <p:tav tm="100000">
                                          <p:val>
                                            <p:strVal val="#ppt_w"/>
                                          </p:val>
                                        </p:tav>
                                      </p:tavLst>
                                    </p:anim>
                                    <p:anim calcmode="lin" valueType="num">
                                      <p:cBhvr>
                                        <p:cTn id="13" dur="300" fill="hold"/>
                                        <p:tgtEl>
                                          <p:spTgt spid="9"/>
                                        </p:tgtEl>
                                        <p:attrNameLst>
                                          <p:attrName>ppt_h</p:attrName>
                                        </p:attrNameLst>
                                      </p:cBhvr>
                                      <p:tavLst>
                                        <p:tav tm="0">
                                          <p:val>
                                            <p:strVal val="#ppt_h"/>
                                          </p:val>
                                        </p:tav>
                                        <p:tav tm="100000">
                                          <p:val>
                                            <p:strVal val="#ppt_h"/>
                                          </p:val>
                                        </p:tav>
                                      </p:tavLst>
                                    </p:anim>
                                    <p:animEffect transition="in" filter="fade">
                                      <p:cBhvr>
                                        <p:cTn id="14" dur="300"/>
                                        <p:tgtEl>
                                          <p:spTgt spid="9"/>
                                        </p:tgtEl>
                                      </p:cBhvr>
                                    </p:animEffect>
                                  </p:childTnLst>
                                </p:cTn>
                              </p:par>
                              <p:par>
                                <p:cTn id="15" presetID="55" presetClass="entr" presetSubtype="0" fill="hold" grpId="0" nodeType="withEffect">
                                  <p:stCondLst>
                                    <p:cond delay="6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300" fill="hold"/>
                                        <p:tgtEl>
                                          <p:spTgt spid="10"/>
                                        </p:tgtEl>
                                        <p:attrNameLst>
                                          <p:attrName>ppt_w</p:attrName>
                                        </p:attrNameLst>
                                      </p:cBhvr>
                                      <p:tavLst>
                                        <p:tav tm="0">
                                          <p:val>
                                            <p:strVal val="#ppt_w*0.70"/>
                                          </p:val>
                                        </p:tav>
                                        <p:tav tm="100000">
                                          <p:val>
                                            <p:strVal val="#ppt_w"/>
                                          </p:val>
                                        </p:tav>
                                      </p:tavLst>
                                    </p:anim>
                                    <p:anim calcmode="lin" valueType="num">
                                      <p:cBhvr>
                                        <p:cTn id="18" dur="300" fill="hold"/>
                                        <p:tgtEl>
                                          <p:spTgt spid="10"/>
                                        </p:tgtEl>
                                        <p:attrNameLst>
                                          <p:attrName>ppt_h</p:attrName>
                                        </p:attrNameLst>
                                      </p:cBhvr>
                                      <p:tavLst>
                                        <p:tav tm="0">
                                          <p:val>
                                            <p:strVal val="#ppt_h"/>
                                          </p:val>
                                        </p:tav>
                                        <p:tav tm="100000">
                                          <p:val>
                                            <p:strVal val="#ppt_h"/>
                                          </p:val>
                                        </p:tav>
                                      </p:tavLst>
                                    </p:anim>
                                    <p:animEffect transition="in" filter="fade">
                                      <p:cBhvr>
                                        <p:cTn id="19" dur="300"/>
                                        <p:tgtEl>
                                          <p:spTgt spid="10"/>
                                        </p:tgtEl>
                                      </p:cBhvr>
                                    </p:animEffect>
                                  </p:childTnLst>
                                </p:cTn>
                              </p:par>
                              <p:par>
                                <p:cTn id="20" presetID="55" presetClass="entr" presetSubtype="0" fill="hold" grpId="0" nodeType="withEffect">
                                  <p:stCondLst>
                                    <p:cond delay="9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300" fill="hold"/>
                                        <p:tgtEl>
                                          <p:spTgt spid="11"/>
                                        </p:tgtEl>
                                        <p:attrNameLst>
                                          <p:attrName>ppt_w</p:attrName>
                                        </p:attrNameLst>
                                      </p:cBhvr>
                                      <p:tavLst>
                                        <p:tav tm="0">
                                          <p:val>
                                            <p:strVal val="#ppt_w*0.70"/>
                                          </p:val>
                                        </p:tav>
                                        <p:tav tm="100000">
                                          <p:val>
                                            <p:strVal val="#ppt_w"/>
                                          </p:val>
                                        </p:tav>
                                      </p:tavLst>
                                    </p:anim>
                                    <p:anim calcmode="lin" valueType="num">
                                      <p:cBhvr>
                                        <p:cTn id="23" dur="300" fill="hold"/>
                                        <p:tgtEl>
                                          <p:spTgt spid="11"/>
                                        </p:tgtEl>
                                        <p:attrNameLst>
                                          <p:attrName>ppt_h</p:attrName>
                                        </p:attrNameLst>
                                      </p:cBhvr>
                                      <p:tavLst>
                                        <p:tav tm="0">
                                          <p:val>
                                            <p:strVal val="#ppt_h"/>
                                          </p:val>
                                        </p:tav>
                                        <p:tav tm="100000">
                                          <p:val>
                                            <p:strVal val="#ppt_h"/>
                                          </p:val>
                                        </p:tav>
                                      </p:tavLst>
                                    </p:anim>
                                    <p:animEffect transition="in" filter="fade">
                                      <p:cBhvr>
                                        <p:cTn id="24" dur="300"/>
                                        <p:tgtEl>
                                          <p:spTgt spid="11"/>
                                        </p:tgtEl>
                                      </p:cBhvr>
                                    </p:animEffect>
                                  </p:childTnLst>
                                </p:cTn>
                              </p:par>
                              <p:par>
                                <p:cTn id="25" presetID="55" presetClass="entr" presetSubtype="0" fill="hold" grpId="0" nodeType="withEffect">
                                  <p:stCondLst>
                                    <p:cond delay="12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300" fill="hold"/>
                                        <p:tgtEl>
                                          <p:spTgt spid="13"/>
                                        </p:tgtEl>
                                        <p:attrNameLst>
                                          <p:attrName>ppt_w</p:attrName>
                                        </p:attrNameLst>
                                      </p:cBhvr>
                                      <p:tavLst>
                                        <p:tav tm="0">
                                          <p:val>
                                            <p:strVal val="#ppt_w*0.70"/>
                                          </p:val>
                                        </p:tav>
                                        <p:tav tm="100000">
                                          <p:val>
                                            <p:strVal val="#ppt_w"/>
                                          </p:val>
                                        </p:tav>
                                      </p:tavLst>
                                    </p:anim>
                                    <p:anim calcmode="lin" valueType="num">
                                      <p:cBhvr>
                                        <p:cTn id="28" dur="300" fill="hold"/>
                                        <p:tgtEl>
                                          <p:spTgt spid="13"/>
                                        </p:tgtEl>
                                        <p:attrNameLst>
                                          <p:attrName>ppt_h</p:attrName>
                                        </p:attrNameLst>
                                      </p:cBhvr>
                                      <p:tavLst>
                                        <p:tav tm="0">
                                          <p:val>
                                            <p:strVal val="#ppt_h"/>
                                          </p:val>
                                        </p:tav>
                                        <p:tav tm="100000">
                                          <p:val>
                                            <p:strVal val="#ppt_h"/>
                                          </p:val>
                                        </p:tav>
                                      </p:tavLst>
                                    </p:anim>
                                    <p:animEffect transition="in" filter="fade">
                                      <p:cBhvr>
                                        <p:cTn id="29" dur="300"/>
                                        <p:tgtEl>
                                          <p:spTgt spid="13"/>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70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90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110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13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47" presetClass="entr" presetSubtype="0" fill="hold" grpId="0" nodeType="withEffect">
                                  <p:stCondLst>
                                    <p:cond delay="50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7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90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110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130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2300"/>
                            </p:stCondLst>
                            <p:childTnLst>
                              <p:par>
                                <p:cTn id="71" presetID="14" presetClass="entr" presetSubtype="1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randombar(horizontal)">
                                      <p:cBhvr>
                                        <p:cTn id="73" dur="500"/>
                                        <p:tgtEl>
                                          <p:spTgt spid="32"/>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randombar(horizontal)">
                                      <p:cBhvr>
                                        <p:cTn id="76" dur="500"/>
                                        <p:tgtEl>
                                          <p:spTgt spid="36"/>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randombar(horizontal)">
                                      <p:cBhvr>
                                        <p:cTn id="79" dur="500"/>
                                        <p:tgtEl>
                                          <p:spTgt spid="33"/>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randombar(horizontal)">
                                      <p:cBhvr>
                                        <p:cTn id="82" dur="500"/>
                                        <p:tgtEl>
                                          <p:spTgt spid="38"/>
                                        </p:tgtEl>
                                      </p:cBhvr>
                                    </p:animEffect>
                                  </p:childTnLst>
                                </p:cTn>
                              </p:par>
                              <p:par>
                                <p:cTn id="83" presetID="14" presetClass="entr" presetSubtype="10" fill="hold" grpId="0" nodeType="withEffect">
                                  <p:stCondLst>
                                    <p:cond delay="1000"/>
                                  </p:stCondLst>
                                  <p:childTnLst>
                                    <p:set>
                                      <p:cBhvr>
                                        <p:cTn id="84" dur="1" fill="hold">
                                          <p:stCondLst>
                                            <p:cond delay="0"/>
                                          </p:stCondLst>
                                        </p:cTn>
                                        <p:tgtEl>
                                          <p:spTgt spid="37"/>
                                        </p:tgtEl>
                                        <p:attrNameLst>
                                          <p:attrName>style.visibility</p:attrName>
                                        </p:attrNameLst>
                                      </p:cBhvr>
                                      <p:to>
                                        <p:strVal val="visible"/>
                                      </p:to>
                                    </p:set>
                                    <p:animEffect transition="in" filter="randombar(horizontal)">
                                      <p:cBhvr>
                                        <p:cTn id="85" dur="500"/>
                                        <p:tgtEl>
                                          <p:spTgt spid="37"/>
                                        </p:tgtEl>
                                      </p:cBhvr>
                                    </p:animEffect>
                                  </p:childTnLst>
                                </p:cTn>
                              </p:par>
                              <p:par>
                                <p:cTn id="86" presetID="14" presetClass="entr" presetSubtype="10" fill="hold" grpId="0" nodeType="withEffect">
                                  <p:stCondLst>
                                    <p:cond delay="1000"/>
                                  </p:stCondLst>
                                  <p:childTnLst>
                                    <p:set>
                                      <p:cBhvr>
                                        <p:cTn id="87" dur="1" fill="hold">
                                          <p:stCondLst>
                                            <p:cond delay="0"/>
                                          </p:stCondLst>
                                        </p:cTn>
                                        <p:tgtEl>
                                          <p:spTgt spid="39"/>
                                        </p:tgtEl>
                                        <p:attrNameLst>
                                          <p:attrName>style.visibility</p:attrName>
                                        </p:attrNameLst>
                                      </p:cBhvr>
                                      <p:to>
                                        <p:strVal val="visible"/>
                                      </p:to>
                                    </p:set>
                                    <p:animEffect transition="in" filter="randombar(horizontal)">
                                      <p:cBhvr>
                                        <p:cTn id="8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3" grpId="0" animBg="1"/>
      <p:bldP spid="20" grpId="0"/>
      <p:bldP spid="21" grpId="0"/>
      <p:bldP spid="23" grpId="0"/>
      <p:bldP spid="24" grpId="0"/>
      <p:bldP spid="25" grpId="0"/>
      <p:bldP spid="26" grpId="0"/>
      <p:bldP spid="27" grpId="0"/>
      <p:bldP spid="28" grpId="0"/>
      <p:bldP spid="29" grpId="0"/>
      <p:bldP spid="30" grpId="0"/>
      <p:bldP spid="32" grpId="0" animBg="1"/>
      <p:bldP spid="33" grpId="0" animBg="1"/>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endParaRPr lang="zh-CN" altLang="en-US" sz="2100">
              <a:latin typeface="华文黑体" pitchFamily="2" charset="-122"/>
              <a:ea typeface="华文黑体" pitchFamily="2" charset="-122"/>
              <a:cs typeface="华文黑体" pitchFamily="2" charset="-122"/>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t="25604" b="7208"/>
          <a:stretch>
            <a:fillRect/>
          </a:stretch>
        </p:blipFill>
        <p:spPr bwMode="auto">
          <a:xfrm>
            <a:off x="5613584" y="1610421"/>
            <a:ext cx="2317415" cy="2334998"/>
          </a:xfrm>
          <a:prstGeom prst="ellipse">
            <a:avLst/>
          </a:prstGeom>
          <a:ln w="28575" cap="rnd">
            <a:solidFill>
              <a:schemeClr val="bg1"/>
            </a:solidFill>
            <a:prstDash val="solid"/>
          </a:ln>
          <a:effectLst>
            <a:reflection blurRad="6350" stA="25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1277634" y="1517421"/>
            <a:ext cx="3078342" cy="402553"/>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a:latin typeface="华文细黑" panose="02010600040101010101" pitchFamily="2" charset="-122"/>
                <a:ea typeface="华文细黑" panose="02010600040101010101" pitchFamily="2" charset="-122"/>
                <a:cs typeface="华文黑体" pitchFamily="2" charset="-122"/>
              </a:rPr>
              <a:t>  点击添加标题</a:t>
            </a:r>
            <a:endParaRPr lang="zh-CN" altLang="en-US" sz="1500">
              <a:latin typeface="华文细黑" panose="02010600040101010101" pitchFamily="2" charset="-122"/>
              <a:ea typeface="华文细黑" panose="02010600040101010101" pitchFamily="2" charset="-122"/>
              <a:cs typeface="华文黑体" pitchFamily="2" charset="-122"/>
            </a:endParaRPr>
          </a:p>
        </p:txBody>
      </p:sp>
      <p:sp>
        <p:nvSpPr>
          <p:cNvPr id="2" name="矩形 1"/>
          <p:cNvSpPr/>
          <p:nvPr/>
        </p:nvSpPr>
        <p:spPr>
          <a:xfrm>
            <a:off x="1277634" y="1973981"/>
            <a:ext cx="2262158" cy="248209"/>
          </a:xfrm>
          <a:prstGeom prst="rect">
            <a:avLst/>
          </a:prstGeom>
        </p:spPr>
        <p:txBody>
          <a:bodyPr wrap="none">
            <a:spAutoFit/>
          </a:bodyPr>
          <a:lstStyle/>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a:t>
            </a:r>
            <a:endParaRPr lang="zh-CN" altLang="en-US" sz="1015"/>
          </a:p>
        </p:txBody>
      </p:sp>
      <p:sp>
        <p:nvSpPr>
          <p:cNvPr id="11" name="矩形 10"/>
          <p:cNvSpPr/>
          <p:nvPr/>
        </p:nvSpPr>
        <p:spPr>
          <a:xfrm>
            <a:off x="1277634" y="2471516"/>
            <a:ext cx="3078342" cy="402553"/>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a:latin typeface="华文细黑" panose="02010600040101010101" pitchFamily="2" charset="-122"/>
                <a:ea typeface="华文细黑" panose="02010600040101010101" pitchFamily="2" charset="-122"/>
                <a:cs typeface="华文黑体" pitchFamily="2" charset="-122"/>
              </a:rPr>
              <a:t>  点击添加标题</a:t>
            </a:r>
            <a:endParaRPr lang="zh-CN" altLang="en-US" sz="1500">
              <a:latin typeface="华文细黑" panose="02010600040101010101" pitchFamily="2" charset="-122"/>
              <a:ea typeface="华文细黑" panose="02010600040101010101" pitchFamily="2" charset="-122"/>
              <a:cs typeface="华文黑体" pitchFamily="2" charset="-122"/>
            </a:endParaRPr>
          </a:p>
        </p:txBody>
      </p:sp>
      <p:sp>
        <p:nvSpPr>
          <p:cNvPr id="13" name="矩形 12"/>
          <p:cNvSpPr/>
          <p:nvPr/>
        </p:nvSpPr>
        <p:spPr>
          <a:xfrm>
            <a:off x="1277634" y="2928075"/>
            <a:ext cx="2262158" cy="248209"/>
          </a:xfrm>
          <a:prstGeom prst="rect">
            <a:avLst/>
          </a:prstGeom>
        </p:spPr>
        <p:txBody>
          <a:bodyPr wrap="none">
            <a:spAutoFit/>
          </a:bodyPr>
          <a:lstStyle/>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a:t>
            </a:r>
            <a:endParaRPr lang="zh-CN" altLang="en-US" sz="1015"/>
          </a:p>
        </p:txBody>
      </p:sp>
      <p:sp>
        <p:nvSpPr>
          <p:cNvPr id="15" name="矩形 14"/>
          <p:cNvSpPr/>
          <p:nvPr/>
        </p:nvSpPr>
        <p:spPr>
          <a:xfrm>
            <a:off x="1277634" y="3350360"/>
            <a:ext cx="3078342" cy="402553"/>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a:latin typeface="华文细黑" panose="02010600040101010101" pitchFamily="2" charset="-122"/>
                <a:ea typeface="华文细黑" panose="02010600040101010101" pitchFamily="2" charset="-122"/>
                <a:cs typeface="华文黑体" pitchFamily="2" charset="-122"/>
              </a:rPr>
              <a:t>  点击添加标题</a:t>
            </a:r>
            <a:endParaRPr lang="zh-CN" altLang="en-US" sz="1500">
              <a:latin typeface="华文细黑" panose="02010600040101010101" pitchFamily="2" charset="-122"/>
              <a:ea typeface="华文细黑" panose="02010600040101010101" pitchFamily="2" charset="-122"/>
              <a:cs typeface="华文黑体" pitchFamily="2" charset="-122"/>
            </a:endParaRPr>
          </a:p>
        </p:txBody>
      </p:sp>
      <p:sp>
        <p:nvSpPr>
          <p:cNvPr id="16" name="矩形 15"/>
          <p:cNvSpPr/>
          <p:nvPr/>
        </p:nvSpPr>
        <p:spPr>
          <a:xfrm>
            <a:off x="1277634" y="3806919"/>
            <a:ext cx="2262158" cy="248209"/>
          </a:xfrm>
          <a:prstGeom prst="rect">
            <a:avLst/>
          </a:prstGeom>
        </p:spPr>
        <p:txBody>
          <a:bodyPr wrap="none">
            <a:spAutoFit/>
          </a:bodyPr>
          <a:lstStyle/>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a:t>
            </a:r>
            <a:endParaRPr lang="zh-CN" altLang="en-US" sz="1015"/>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1+#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4" fill="hold" grpId="0" nodeType="withEffect">
                                  <p:stCondLst>
                                    <p:cond delay="70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4" fill="hold" grpId="0" nodeType="withEffect">
                                  <p:stCondLst>
                                    <p:cond delay="90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 presetClass="entr" presetSubtype="8" fill="hold" grpId="0" nodeType="withEffect">
                                  <p:stCondLst>
                                    <p:cond delay="10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12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40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1" grpId="0" animBg="1"/>
      <p:bldP spid="13" grpId="0"/>
      <p:bldP spid="15" grpId="0" animBg="1"/>
      <p:bldP spid="16"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endParaRPr lang="zh-CN" altLang="en-US" sz="2100">
              <a:latin typeface="华文黑体" pitchFamily="2" charset="-122"/>
              <a:ea typeface="华文黑体" pitchFamily="2" charset="-122"/>
              <a:cs typeface="华文黑体" pitchFamily="2" charset="-122"/>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t="23117" b="406"/>
          <a:stretch>
            <a:fillRect/>
          </a:stretch>
        </p:blipFill>
        <p:spPr bwMode="auto">
          <a:xfrm>
            <a:off x="13522" y="1275606"/>
            <a:ext cx="5746610" cy="292252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5760133" y="1275607"/>
            <a:ext cx="3383273" cy="2922524"/>
            <a:chOff x="5663158" y="1700808"/>
            <a:chExt cx="6527255" cy="3896699"/>
          </a:xfrm>
        </p:grpSpPr>
        <p:sp>
          <p:nvSpPr>
            <p:cNvPr id="2" name="矩形 1"/>
            <p:cNvSpPr/>
            <p:nvPr/>
          </p:nvSpPr>
          <p:spPr>
            <a:xfrm>
              <a:off x="5663158" y="1700808"/>
              <a:ext cx="6527255" cy="3764802"/>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矩形 10"/>
            <p:cNvSpPr/>
            <p:nvPr/>
          </p:nvSpPr>
          <p:spPr>
            <a:xfrm>
              <a:off x="5663158" y="5465610"/>
              <a:ext cx="6527255" cy="13189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5" name="TextBox 14"/>
          <p:cNvSpPr txBox="1"/>
          <p:nvPr/>
        </p:nvSpPr>
        <p:spPr>
          <a:xfrm>
            <a:off x="5922151" y="1604866"/>
            <a:ext cx="2876930" cy="1494961"/>
          </a:xfrm>
          <a:prstGeom prst="rect">
            <a:avLst/>
          </a:prstGeom>
          <a:noFill/>
        </p:spPr>
        <p:txBody>
          <a:bodyPr wrap="square" rtlCol="0">
            <a:spAutoFit/>
          </a:bodyPr>
          <a:lstStyle/>
          <a:p>
            <a:pPr>
              <a:buSzPct val="50000"/>
            </a:pPr>
            <a:r>
              <a:rPr lang="zh-CN" altLang="en-US" sz="1800">
                <a:solidFill>
                  <a:schemeClr val="bg1"/>
                </a:solidFill>
                <a:latin typeface="华文黑体" pitchFamily="2" charset="-122"/>
                <a:ea typeface="华文黑体" pitchFamily="2" charset="-122"/>
                <a:cs typeface="华文黑体" pitchFamily="2" charset="-122"/>
              </a:rPr>
              <a:t>   单击添加标题</a:t>
            </a:r>
            <a:endParaRPr lang="en-US" altLang="zh-CN" sz="1800">
              <a:solidFill>
                <a:schemeClr val="bg1"/>
              </a:solidFill>
              <a:latin typeface="华文黑体" pitchFamily="2" charset="-122"/>
              <a:ea typeface="华文黑体" pitchFamily="2" charset="-122"/>
              <a:cs typeface="华文黑体" pitchFamily="2" charset="-122"/>
            </a:endParaRPr>
          </a:p>
          <a:p>
            <a:pPr marL="128905" indent="-128905">
              <a:buSzPct val="50000"/>
              <a:buFont typeface="Wingdings" panose="05000000000000000000" pitchFamily="2" charset="2"/>
              <a:buChar char="l"/>
            </a:pPr>
            <a:endParaRPr lang="en-US" altLang="zh-CN" sz="750">
              <a:solidFill>
                <a:schemeClr val="bg1"/>
              </a:solidFill>
              <a:latin typeface="华文黑体" pitchFamily="2" charset="-122"/>
              <a:ea typeface="华文黑体" pitchFamily="2" charset="-122"/>
              <a:cs typeface="华文黑体" pitchFamily="2" charset="-122"/>
            </a:endParaRPr>
          </a:p>
          <a:p>
            <a:pPr marL="214630" indent="-214630">
              <a:buSzPct val="50000"/>
              <a:buFont typeface="Wingdings" panose="05000000000000000000" pitchFamily="2" charset="2"/>
              <a:buChar char="l"/>
            </a:pPr>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a:t>
            </a:r>
            <a:endParaRPr lang="en-US" altLang="zh-CN" sz="1015">
              <a:solidFill>
                <a:schemeClr val="bg1"/>
              </a:solidFill>
              <a:latin typeface="华文细黑" panose="02010600040101010101" pitchFamily="2" charset="-122"/>
              <a:ea typeface="华文细黑" panose="02010600040101010101" pitchFamily="2" charset="-122"/>
              <a:cs typeface="华文黑体" pitchFamily="2" charset="-122"/>
            </a:endParaRPr>
          </a:p>
          <a:p>
            <a:pPr marL="214630" indent="-214630">
              <a:buSzPct val="50000"/>
              <a:buFont typeface="Wingdings" panose="05000000000000000000" pitchFamily="2" charset="2"/>
              <a:buChar char="l"/>
            </a:pPr>
            <a:endParaRPr lang="en-US" altLang="zh-CN" sz="750">
              <a:solidFill>
                <a:schemeClr val="bg1"/>
              </a:solidFill>
              <a:latin typeface="华文细黑" panose="02010600040101010101" pitchFamily="2" charset="-122"/>
              <a:ea typeface="华文细黑" panose="02010600040101010101" pitchFamily="2" charset="-122"/>
              <a:cs typeface="华文黑体" pitchFamily="2" charset="-122"/>
            </a:endParaRPr>
          </a:p>
          <a:p>
            <a:pPr marL="214630" indent="-214630">
              <a:buSzPct val="50000"/>
              <a:buFont typeface="Wingdings" panose="05000000000000000000" pitchFamily="2" charset="2"/>
              <a:buChar char="l"/>
            </a:pPr>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a:t>
            </a:r>
            <a:endParaRPr lang="en-US" altLang="zh-CN" sz="1015">
              <a:solidFill>
                <a:schemeClr val="bg1"/>
              </a:solidFill>
              <a:latin typeface="华文细黑" panose="02010600040101010101" pitchFamily="2" charset="-122"/>
              <a:ea typeface="华文细黑" panose="02010600040101010101" pitchFamily="2" charset="-122"/>
              <a:cs typeface="华文黑体" pitchFamily="2" charset="-122"/>
            </a:endParaRPr>
          </a:p>
          <a:p>
            <a:pPr marL="214630" indent="-214630">
              <a:buSzPct val="50000"/>
              <a:buFont typeface="Wingdings" panose="05000000000000000000" pitchFamily="2" charset="2"/>
              <a:buChar char="l"/>
            </a:pPr>
            <a:endParaRPr lang="en-US" altLang="zh-CN" sz="750">
              <a:solidFill>
                <a:schemeClr val="bg1"/>
              </a:solidFill>
              <a:latin typeface="华文细黑" panose="02010600040101010101" pitchFamily="2" charset="-122"/>
              <a:ea typeface="华文细黑" panose="02010600040101010101" pitchFamily="2" charset="-122"/>
              <a:cs typeface="华文黑体" pitchFamily="2" charset="-122"/>
            </a:endParaRPr>
          </a:p>
          <a:p>
            <a:pPr marL="214630" indent="-214630">
              <a:buSzPct val="50000"/>
              <a:buFont typeface="Wingdings" panose="05000000000000000000" pitchFamily="2" charset="2"/>
              <a:buChar char="l"/>
            </a:pPr>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p:tgtEl>
                                          <p:spTgt spid="5122"/>
                                        </p:tgtEl>
                                        <p:attrNameLst>
                                          <p:attrName>ppt_x</p:attrName>
                                        </p:attrNameLst>
                                      </p:cBhvr>
                                      <p:tavLst>
                                        <p:tav tm="0">
                                          <p:val>
                                            <p:strVal val="#ppt_x-#ppt_w*1.125000"/>
                                          </p:val>
                                        </p:tav>
                                        <p:tav tm="100000">
                                          <p:val>
                                            <p:strVal val="#ppt_x"/>
                                          </p:val>
                                        </p:tav>
                                      </p:tavLst>
                                    </p:anim>
                                    <p:animEffect transition="in" filter="wipe(right)">
                                      <p:cBhvr>
                                        <p:cTn id="8" dur="500"/>
                                        <p:tgtEl>
                                          <p:spTgt spid="5122"/>
                                        </p:tgtEl>
                                      </p:cBhvr>
                                    </p:animEffect>
                                  </p:childTnLst>
                                </p:cTn>
                              </p:par>
                              <p:par>
                                <p:cTn id="9" presetID="1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childTnLst>
                          </p:cTn>
                        </p:par>
                        <p:par>
                          <p:cTn id="13" fill="hold" nodeType="afterGroup">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9400" cy="5181600"/>
          </a:xfrm>
          <a:prstGeom prst="rect">
            <a:avLst/>
          </a:prstGeom>
        </p:spPr>
      </p:pic>
      <p:sp>
        <p:nvSpPr>
          <p:cNvPr id="3" name="矩形 2"/>
          <p:cNvSpPr/>
          <p:nvPr/>
        </p:nvSpPr>
        <p:spPr>
          <a:xfrm>
            <a:off x="0" y="2101450"/>
            <a:ext cx="5435600" cy="990600"/>
          </a:xfrm>
          <a:custGeom>
            <a:gdLst>
              <a:gd name="connsiteX0" fmla="*/ 0 w 5435600"/>
              <a:gd name="connsiteY0" fmla="*/ 0 h 990600"/>
              <a:gd name="connsiteX1" fmla="*/ 5435600 w 5435600"/>
              <a:gd name="connsiteY1" fmla="*/ 0 h 990600"/>
              <a:gd name="connsiteX2" fmla="*/ 5435600 w 5435600"/>
              <a:gd name="connsiteY2" fmla="*/ 990600 h 990600"/>
              <a:gd name="connsiteX3" fmla="*/ 0 w 5435600"/>
              <a:gd name="connsiteY3" fmla="*/ 990600 h 990600"/>
              <a:gd name="connsiteX4" fmla="*/ 0 w 5435600"/>
              <a:gd name="connsiteY4" fmla="*/ 0 h 990600"/>
              <a:gd name="connsiteX0-1" fmla="*/ 0 w 5435600"/>
              <a:gd name="connsiteY0-2" fmla="*/ 0 h 990600"/>
              <a:gd name="connsiteX1-3" fmla="*/ 5118100 w 5435600"/>
              <a:gd name="connsiteY1-4" fmla="*/ 0 h 990600"/>
              <a:gd name="connsiteX2-5" fmla="*/ 5435600 w 5435600"/>
              <a:gd name="connsiteY2-6" fmla="*/ 990600 h 990600"/>
              <a:gd name="connsiteX3-7" fmla="*/ 0 w 5435600"/>
              <a:gd name="connsiteY3-8" fmla="*/ 990600 h 990600"/>
              <a:gd name="connsiteX4-9" fmla="*/ 0 w 5435600"/>
              <a:gd name="connsiteY4-10" fmla="*/ 0 h 990600"/>
              <a:gd name="connsiteX0-11" fmla="*/ 0 w 5435600"/>
              <a:gd name="connsiteY0-12" fmla="*/ 0 h 990600"/>
              <a:gd name="connsiteX1-13" fmla="*/ 4775200 w 5435600"/>
              <a:gd name="connsiteY1-14" fmla="*/ 0 h 990600"/>
              <a:gd name="connsiteX2-15" fmla="*/ 5435600 w 5435600"/>
              <a:gd name="connsiteY2-16" fmla="*/ 990600 h 990600"/>
              <a:gd name="connsiteX3-17" fmla="*/ 0 w 5435600"/>
              <a:gd name="connsiteY3-18" fmla="*/ 990600 h 990600"/>
              <a:gd name="connsiteX4-19" fmla="*/ 0 w 5435600"/>
              <a:gd name="connsiteY4-20" fmla="*/ 0 h 9906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35600" h="990600">
                <a:moveTo>
                  <a:pt x="0" y="0"/>
                </a:moveTo>
                <a:lnTo>
                  <a:pt x="4775200" y="0"/>
                </a:lnTo>
                <a:lnTo>
                  <a:pt x="5435600" y="990600"/>
                </a:lnTo>
                <a:lnTo>
                  <a:pt x="0" y="990600"/>
                </a:lnTo>
                <a:lnTo>
                  <a:pt x="0" y="0"/>
                </a:lnTo>
                <a:close/>
              </a:path>
            </a:pathLst>
          </a:custGeom>
          <a:solidFill>
            <a:srgbClr val="04C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98500" y="2101618"/>
            <a:ext cx="1407758" cy="1015663"/>
          </a:xfrm>
          <a:prstGeom prst="rect">
            <a:avLst/>
          </a:prstGeom>
          <a:noFill/>
        </p:spPr>
        <p:txBody>
          <a:bodyPr wrap="none" rtlCol="0">
            <a:spAutoFit/>
          </a:bodyPr>
          <a:lstStyle/>
          <a:p>
            <a:r>
              <a:rPr lang="en-US" altLang="zh-CN" sz="6000">
                <a:solidFill>
                  <a:schemeClr val="bg1"/>
                </a:solidFill>
                <a:latin typeface="Agency FB" panose="020b0503020202020204" pitchFamily="34" charset="0"/>
                <a:cs typeface="Aharoni" panose="02010803020104030203" pitchFamily="2" charset="-79"/>
              </a:rPr>
              <a:t>20XX</a:t>
            </a:r>
            <a:endParaRPr lang="zh-CN" altLang="en-US" sz="6000">
              <a:solidFill>
                <a:schemeClr val="bg1"/>
              </a:solidFill>
              <a:latin typeface="Agency FB" panose="020b0503020202020204" pitchFamily="34" charset="0"/>
              <a:cs typeface="Aharoni" panose="02010803020104030203" pitchFamily="2" charset="-79"/>
            </a:endParaRPr>
          </a:p>
        </p:txBody>
      </p:sp>
      <p:sp>
        <p:nvSpPr>
          <p:cNvPr id="12" name="文本框 11"/>
          <p:cNvSpPr txBox="1"/>
          <p:nvPr/>
        </p:nvSpPr>
        <p:spPr>
          <a:xfrm>
            <a:off x="2574586" y="2068749"/>
            <a:ext cx="2976665" cy="830997"/>
          </a:xfrm>
          <a:prstGeom prst="rect">
            <a:avLst/>
          </a:prstGeom>
          <a:noFill/>
        </p:spPr>
        <p:txBody>
          <a:bodyPr wrap="square" rtlCol="0">
            <a:spAutoFit/>
          </a:bodyPr>
          <a:lstStyle/>
          <a:p>
            <a:r>
              <a:rPr lang="zh-CN" altLang="en-US" sz="4800">
                <a:solidFill>
                  <a:schemeClr val="bg1"/>
                </a:solidFill>
              </a:rPr>
              <a:t>感谢观看</a:t>
            </a:r>
            <a:endParaRPr lang="zh-CN" altLang="en-US" sz="4800">
              <a:solidFill>
                <a:schemeClr val="bg1"/>
              </a:solidFill>
            </a:endParaRPr>
          </a:p>
        </p:txBody>
      </p:sp>
      <p:sp>
        <p:nvSpPr>
          <p:cNvPr id="13" name="流程图: 过程 12"/>
          <p:cNvSpPr/>
          <p:nvPr/>
        </p:nvSpPr>
        <p:spPr>
          <a:xfrm>
            <a:off x="0" y="3092050"/>
            <a:ext cx="4826000" cy="355600"/>
          </a:xfrm>
          <a:custGeom>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9342 w 10000"/>
              <a:gd name="connsiteY2-6" fmla="*/ 10000 h 10000"/>
              <a:gd name="connsiteX3-7" fmla="*/ 0 w 10000"/>
              <a:gd name="connsiteY3-8" fmla="*/ 10000 h 10000"/>
              <a:gd name="connsiteX4-9" fmla="*/ 0 w 10000"/>
              <a:gd name="connsiteY4-10" fmla="*/ 0 h 10000"/>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0"/>
                </a:moveTo>
                <a:lnTo>
                  <a:pt x="10000" y="0"/>
                </a:lnTo>
                <a:cubicBezTo>
                  <a:pt x="9781" y="3333"/>
                  <a:pt x="9561" y="6667"/>
                  <a:pt x="9342" y="10000"/>
                </a:cubicBezTo>
                <a:lnTo>
                  <a:pt x="0" y="10000"/>
                </a:lnTo>
                <a:lnTo>
                  <a:pt x="0" y="0"/>
                </a:lnTo>
                <a:close/>
              </a:path>
            </a:pathLst>
          </a:custGeom>
          <a:solidFill>
            <a:srgbClr val="0DE3F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549269" y="3139873"/>
            <a:ext cx="648335" cy="306705"/>
          </a:xfrm>
          <a:prstGeom prst="rect">
            <a:avLst/>
          </a:prstGeom>
          <a:noFill/>
        </p:spPr>
        <p:txBody>
          <a:bodyPr wrap="none" rtlCol="0">
            <a:spAutoFit/>
          </a:bodyPr>
          <a:lstStyle/>
          <a:p>
            <a:r>
              <a:rPr lang="en-US" altLang="zh-CN" sz="1400">
                <a:solidFill>
                  <a:schemeClr val="bg1"/>
                </a:solidFill>
              </a:rPr>
              <a:t>PPT</a:t>
            </a:r>
            <a:r>
              <a:rPr lang="zh-CN" altLang="en-US" sz="1400">
                <a:solidFill>
                  <a:schemeClr val="bg1"/>
                </a:solidFill>
              </a:rPr>
              <a:t>汇</a:t>
            </a:r>
            <a:endParaRPr lang="zh-CN" altLang="en-US" sz="1400">
              <a:solidFill>
                <a:schemeClr val="bg1"/>
              </a:solidFill>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nodeType="afterGroup">
                            <p:stCondLst>
                              <p:cond delay="1500"/>
                            </p:stCondLst>
                            <p:childTnLst>
                              <p:par>
                                <p:cTn id="15" presetID="2" presetClass="entr" presetSubtype="8" decel="2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0-#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500"/>
                            </p:stCondLst>
                            <p:childTnLst>
                              <p:par>
                                <p:cTn id="20" presetID="53" presetClass="entr" presetSubtype="16" fill="hold" grpId="0" nodeType="afterEffect">
                                  <p:stCondLst>
                                    <p:cond delay="0"/>
                                  </p:stCondLst>
                                  <p:iterate type="lt">
                                    <p:tmPct val="14000"/>
                                  </p:iterate>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nodeType="afterGroup">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childTnLst>
                          </p:cTn>
                        </p:par>
                        <p:par>
                          <p:cTn id="29" fill="hold" nodeType="afterGroup">
                            <p:stCondLst>
                              <p:cond delay="4000"/>
                            </p:stCondLst>
                            <p:childTnLst>
                              <p:par>
                                <p:cTn id="30" presetID="10" presetClass="entr" presetSubtype="0" fill="hold" grpId="0" nodeType="afterEffect">
                                  <p:stCondLst>
                                    <p:cond delay="0"/>
                                  </p:stCondLst>
                                  <p:iterate type="lt">
                                    <p:tmPct val="13000"/>
                                  </p:iterate>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3" grpId="0" animBg="1"/>
      <p:bldP spid="15"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1682666" y="2209839"/>
            <a:ext cx="447626" cy="492866"/>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4" name="矩形 3"/>
          <p:cNvSpPr/>
          <p:nvPr/>
        </p:nvSpPr>
        <p:spPr>
          <a:xfrm>
            <a:off x="2124339" y="2212220"/>
            <a:ext cx="7019167" cy="492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1" tIns="0" rIns="13498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494" y="163721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983945" y="1633639"/>
            <a:ext cx="640487" cy="584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38917" name="矩形 11"/>
          <p:cNvSpPr/>
          <p:nvPr/>
        </p:nvSpPr>
        <p:spPr>
          <a:xfrm>
            <a:off x="1390994" y="2940804"/>
            <a:ext cx="6270345" cy="1269070"/>
          </a:xfrm>
          <a:prstGeom prst="rect">
            <a:avLst/>
          </a:prstGeom>
          <a:noFill/>
          <a:ln w="25400">
            <a:noFill/>
          </a:ln>
        </p:spPr>
        <p:txBody>
          <a:bodyPr lIns="91427" tIns="45712" rIns="91427" bIns="45712"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098166" y="116946"/>
            <a:ext cx="2857192" cy="1428596"/>
          </a:xfrm>
          <a:prstGeom prst="rect">
            <a:avLst/>
          </a:prstGeom>
          <a:noFill/>
          <a:ln w="9525">
            <a:noFill/>
          </a:ln>
        </p:spPr>
      </p:pic>
    </p:spTree>
  </p:cSld>
  <p:clrMapOvr>
    <a:masterClrMapping/>
  </p:clrMapOvr>
  <p:transition spd="med" advClick="0" advTm="0">
    <p:push dir="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9400" cy="5181600"/>
          </a:xfrm>
          <a:prstGeom prst="rect">
            <a:avLst/>
          </a:prstGeom>
        </p:spPr>
      </p:pic>
      <p:sp>
        <p:nvSpPr>
          <p:cNvPr id="50" name="Oval 14"/>
          <p:cNvSpPr>
            <a:spLocks noChangeArrowheads="1"/>
          </p:cNvSpPr>
          <p:nvPr/>
        </p:nvSpPr>
        <p:spPr bwMode="auto">
          <a:xfrm>
            <a:off x="1834161" y="1093031"/>
            <a:ext cx="2012455" cy="1967670"/>
          </a:xfrm>
          <a:prstGeom prst="ellipse">
            <a:avLst/>
          </a:prstGeom>
          <a:solidFill>
            <a:srgbClr val="B4DCFA">
              <a:lumMod val="50000"/>
            </a:srgbClr>
          </a:solidFill>
          <a:ln>
            <a:noFill/>
          </a:ln>
        </p:spPr>
        <p:txBody>
          <a:bodyPr vert="horz" wrap="square" lIns="108816" tIns="54408" rIns="108816" bIns="54408"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51" name="Freeform 15"/>
          <p:cNvSpPr>
            <a:spLocks noEditPoints="1"/>
          </p:cNvSpPr>
          <p:nvPr/>
        </p:nvSpPr>
        <p:spPr bwMode="auto">
          <a:xfrm>
            <a:off x="2349065" y="1667438"/>
            <a:ext cx="982646" cy="818856"/>
          </a:xfrm>
          <a:custGeom>
            <a:gdLst>
              <a:gd name="T0" fmla="*/ 1051 w 1910"/>
              <a:gd name="T1" fmla="*/ 1550 h 1774"/>
              <a:gd name="T2" fmla="*/ 788 w 1910"/>
              <a:gd name="T3" fmla="*/ 1668 h 1774"/>
              <a:gd name="T4" fmla="*/ 535 w 1910"/>
              <a:gd name="T5" fmla="*/ 59 h 1774"/>
              <a:gd name="T6" fmla="*/ 591 w 1910"/>
              <a:gd name="T7" fmla="*/ 95 h 1774"/>
              <a:gd name="T8" fmla="*/ 963 w 1910"/>
              <a:gd name="T9" fmla="*/ 4 h 1774"/>
              <a:gd name="T10" fmla="*/ 477 w 1910"/>
              <a:gd name="T11" fmla="*/ 72 h 1774"/>
              <a:gd name="T12" fmla="*/ 582 w 1910"/>
              <a:gd name="T13" fmla="*/ 175 h 1774"/>
              <a:gd name="T14" fmla="*/ 560 w 1910"/>
              <a:gd name="T15" fmla="*/ 959 h 1774"/>
              <a:gd name="T16" fmla="*/ 454 w 1910"/>
              <a:gd name="T17" fmla="*/ 856 h 1774"/>
              <a:gd name="T18" fmla="*/ 477 w 1910"/>
              <a:gd name="T19" fmla="*/ 72 h 1774"/>
              <a:gd name="T20" fmla="*/ 869 w 1910"/>
              <a:gd name="T21" fmla="*/ 340 h 1774"/>
              <a:gd name="T22" fmla="*/ 1316 w 1910"/>
              <a:gd name="T23" fmla="*/ 289 h 1774"/>
              <a:gd name="T24" fmla="*/ 820 w 1910"/>
              <a:gd name="T25" fmla="*/ 308 h 1774"/>
              <a:gd name="T26" fmla="*/ 845 w 1910"/>
              <a:gd name="T27" fmla="*/ 375 h 1774"/>
              <a:gd name="T28" fmla="*/ 867 w 1910"/>
              <a:gd name="T29" fmla="*/ 1187 h 1774"/>
              <a:gd name="T30" fmla="*/ 762 w 1910"/>
              <a:gd name="T31" fmla="*/ 1155 h 1774"/>
              <a:gd name="T32" fmla="*/ 740 w 1910"/>
              <a:gd name="T33" fmla="*/ 343 h 1774"/>
              <a:gd name="T34" fmla="*/ 908 w 1910"/>
              <a:gd name="T35" fmla="*/ 408 h 1774"/>
              <a:gd name="T36" fmla="*/ 1440 w 1910"/>
              <a:gd name="T37" fmla="*/ 408 h 1774"/>
              <a:gd name="T38" fmla="*/ 1368 w 1910"/>
              <a:gd name="T39" fmla="*/ 1142 h 1774"/>
              <a:gd name="T40" fmla="*/ 908 w 1910"/>
              <a:gd name="T41" fmla="*/ 408 h 1774"/>
              <a:gd name="T42" fmla="*/ 1356 w 1910"/>
              <a:gd name="T43" fmla="*/ 469 h 1774"/>
              <a:gd name="T44" fmla="*/ 996 w 1910"/>
              <a:gd name="T45" fmla="*/ 677 h 1774"/>
              <a:gd name="T46" fmla="*/ 622 w 1910"/>
              <a:gd name="T47" fmla="*/ 158 h 1774"/>
              <a:gd name="T48" fmla="*/ 1155 w 1910"/>
              <a:gd name="T49" fmla="*/ 158 h 1774"/>
              <a:gd name="T50" fmla="*/ 719 w 1910"/>
              <a:gd name="T51" fmla="*/ 233 h 1774"/>
              <a:gd name="T52" fmla="*/ 677 w 1910"/>
              <a:gd name="T53" fmla="*/ 944 h 1774"/>
              <a:gd name="T54" fmla="*/ 622 w 1910"/>
              <a:gd name="T55" fmla="*/ 158 h 1774"/>
              <a:gd name="T56" fmla="*/ 378 w 1910"/>
              <a:gd name="T57" fmla="*/ 530 h 1774"/>
              <a:gd name="T58" fmla="*/ 293 w 1910"/>
              <a:gd name="T59" fmla="*/ 381 h 1774"/>
              <a:gd name="T60" fmla="*/ 152 w 1910"/>
              <a:gd name="T61" fmla="*/ 1314 h 1774"/>
              <a:gd name="T62" fmla="*/ 254 w 1910"/>
              <a:gd name="T63" fmla="*/ 1450 h 1774"/>
              <a:gd name="T64" fmla="*/ 0 w 1910"/>
              <a:gd name="T65" fmla="*/ 1774 h 1774"/>
              <a:gd name="T66" fmla="*/ 1910 w 1910"/>
              <a:gd name="T67" fmla="*/ 1651 h 1774"/>
              <a:gd name="T68" fmla="*/ 1748 w 1910"/>
              <a:gd name="T69" fmla="*/ 1314 h 1774"/>
              <a:gd name="T70" fmla="*/ 1607 w 1910"/>
              <a:gd name="T71" fmla="*/ 381 h 1774"/>
              <a:gd name="T72" fmla="*/ 1523 w 1910"/>
              <a:gd name="T73" fmla="*/ 530 h 1774"/>
              <a:gd name="T74" fmla="*/ 1614 w 1910"/>
              <a:gd name="T75" fmla="*/ 1336 h 1774"/>
              <a:gd name="T76" fmla="*/ 286 w 1910"/>
              <a:gd name="T77" fmla="*/ 530 h 17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0" h="1773">
                <a:moveTo>
                  <a:pt x="848" y="1550"/>
                </a:moveTo>
                <a:lnTo>
                  <a:pt x="1051" y="1550"/>
                </a:lnTo>
                <a:lnTo>
                  <a:pt x="1122" y="1668"/>
                </a:lnTo>
                <a:lnTo>
                  <a:pt x="788" y="1668"/>
                </a:lnTo>
                <a:lnTo>
                  <a:pt x="848" y="1550"/>
                </a:lnTo>
                <a:close/>
                <a:moveTo>
                  <a:pt x="535" y="59"/>
                </a:moveTo>
                <a:lnTo>
                  <a:pt x="584" y="90"/>
                </a:lnTo>
                <a:cubicBezTo>
                  <a:pt x="587" y="92"/>
                  <a:pt x="589" y="93"/>
                  <a:pt x="591" y="95"/>
                </a:cubicBezTo>
                <a:lnTo>
                  <a:pt x="1031" y="39"/>
                </a:lnTo>
                <a:cubicBezTo>
                  <a:pt x="1020" y="15"/>
                  <a:pt x="994" y="0"/>
                  <a:pt x="963" y="4"/>
                </a:cubicBezTo>
                <a:lnTo>
                  <a:pt x="535" y="59"/>
                </a:lnTo>
                <a:close/>
                <a:moveTo>
                  <a:pt x="477" y="72"/>
                </a:moveTo>
                <a:lnTo>
                  <a:pt x="560" y="125"/>
                </a:lnTo>
                <a:cubicBezTo>
                  <a:pt x="572" y="133"/>
                  <a:pt x="582" y="155"/>
                  <a:pt x="582" y="175"/>
                </a:cubicBezTo>
                <a:lnTo>
                  <a:pt x="582" y="937"/>
                </a:lnTo>
                <a:cubicBezTo>
                  <a:pt x="582" y="957"/>
                  <a:pt x="572" y="966"/>
                  <a:pt x="560" y="959"/>
                </a:cubicBezTo>
                <a:lnTo>
                  <a:pt x="477" y="906"/>
                </a:lnTo>
                <a:cubicBezTo>
                  <a:pt x="464" y="898"/>
                  <a:pt x="454" y="875"/>
                  <a:pt x="454" y="856"/>
                </a:cubicBezTo>
                <a:lnTo>
                  <a:pt x="454" y="93"/>
                </a:lnTo>
                <a:cubicBezTo>
                  <a:pt x="454" y="74"/>
                  <a:pt x="464" y="64"/>
                  <a:pt x="477" y="72"/>
                </a:cubicBezTo>
                <a:close/>
                <a:moveTo>
                  <a:pt x="820" y="308"/>
                </a:moveTo>
                <a:lnTo>
                  <a:pt x="869" y="340"/>
                </a:lnTo>
                <a:cubicBezTo>
                  <a:pt x="872" y="341"/>
                  <a:pt x="874" y="343"/>
                  <a:pt x="877" y="345"/>
                </a:cubicBezTo>
                <a:lnTo>
                  <a:pt x="1316" y="289"/>
                </a:lnTo>
                <a:cubicBezTo>
                  <a:pt x="1305" y="264"/>
                  <a:pt x="1279" y="250"/>
                  <a:pt x="1249" y="253"/>
                </a:cubicBezTo>
                <a:lnTo>
                  <a:pt x="820" y="308"/>
                </a:lnTo>
                <a:close/>
                <a:moveTo>
                  <a:pt x="762" y="322"/>
                </a:moveTo>
                <a:lnTo>
                  <a:pt x="845" y="375"/>
                </a:lnTo>
                <a:cubicBezTo>
                  <a:pt x="857" y="382"/>
                  <a:pt x="867" y="405"/>
                  <a:pt x="867" y="424"/>
                </a:cubicBezTo>
                <a:lnTo>
                  <a:pt x="867" y="1187"/>
                </a:lnTo>
                <a:cubicBezTo>
                  <a:pt x="867" y="1206"/>
                  <a:pt x="857" y="1216"/>
                  <a:pt x="845" y="1208"/>
                </a:cubicBezTo>
                <a:lnTo>
                  <a:pt x="762" y="1155"/>
                </a:lnTo>
                <a:cubicBezTo>
                  <a:pt x="750" y="1147"/>
                  <a:pt x="740" y="1125"/>
                  <a:pt x="740" y="1105"/>
                </a:cubicBezTo>
                <a:lnTo>
                  <a:pt x="740" y="343"/>
                </a:lnTo>
                <a:cubicBezTo>
                  <a:pt x="740" y="323"/>
                  <a:pt x="750" y="314"/>
                  <a:pt x="762" y="322"/>
                </a:cubicBezTo>
                <a:close/>
                <a:moveTo>
                  <a:pt x="908" y="408"/>
                </a:moveTo>
                <a:lnTo>
                  <a:pt x="1368" y="349"/>
                </a:lnTo>
                <a:cubicBezTo>
                  <a:pt x="1407" y="344"/>
                  <a:pt x="1440" y="370"/>
                  <a:pt x="1440" y="408"/>
                </a:cubicBezTo>
                <a:lnTo>
                  <a:pt x="1440" y="1064"/>
                </a:lnTo>
                <a:cubicBezTo>
                  <a:pt x="1440" y="1102"/>
                  <a:pt x="1407" y="1137"/>
                  <a:pt x="1368" y="1142"/>
                </a:cubicBezTo>
                <a:lnTo>
                  <a:pt x="908" y="1201"/>
                </a:lnTo>
                <a:lnTo>
                  <a:pt x="908" y="408"/>
                </a:lnTo>
                <a:close/>
                <a:moveTo>
                  <a:pt x="996" y="515"/>
                </a:moveTo>
                <a:lnTo>
                  <a:pt x="1356" y="469"/>
                </a:lnTo>
                <a:lnTo>
                  <a:pt x="1356" y="631"/>
                </a:lnTo>
                <a:lnTo>
                  <a:pt x="996" y="677"/>
                </a:lnTo>
                <a:lnTo>
                  <a:pt x="996" y="515"/>
                </a:lnTo>
                <a:close/>
                <a:moveTo>
                  <a:pt x="622" y="158"/>
                </a:moveTo>
                <a:lnTo>
                  <a:pt x="1082" y="99"/>
                </a:lnTo>
                <a:cubicBezTo>
                  <a:pt x="1122" y="94"/>
                  <a:pt x="1155" y="121"/>
                  <a:pt x="1155" y="158"/>
                </a:cubicBezTo>
                <a:lnTo>
                  <a:pt x="1155" y="177"/>
                </a:lnTo>
                <a:lnTo>
                  <a:pt x="719" y="233"/>
                </a:lnTo>
                <a:cubicBezTo>
                  <a:pt x="688" y="242"/>
                  <a:pt x="676" y="262"/>
                  <a:pt x="677" y="303"/>
                </a:cubicBezTo>
                <a:lnTo>
                  <a:pt x="677" y="944"/>
                </a:lnTo>
                <a:lnTo>
                  <a:pt x="622" y="951"/>
                </a:lnTo>
                <a:lnTo>
                  <a:pt x="622" y="158"/>
                </a:lnTo>
                <a:close/>
                <a:moveTo>
                  <a:pt x="286" y="530"/>
                </a:moveTo>
                <a:lnTo>
                  <a:pt x="378" y="530"/>
                </a:lnTo>
                <a:lnTo>
                  <a:pt x="378" y="381"/>
                </a:lnTo>
                <a:lnTo>
                  <a:pt x="293" y="381"/>
                </a:lnTo>
                <a:cubicBezTo>
                  <a:pt x="215" y="381"/>
                  <a:pt x="152" y="445"/>
                  <a:pt x="152" y="523"/>
                </a:cubicBezTo>
                <a:lnTo>
                  <a:pt x="152" y="1314"/>
                </a:lnTo>
                <a:cubicBezTo>
                  <a:pt x="152" y="1378"/>
                  <a:pt x="195" y="1433"/>
                  <a:pt x="254" y="1450"/>
                </a:cubicBezTo>
                <a:lnTo>
                  <a:pt x="254" y="1450"/>
                </a:lnTo>
                <a:lnTo>
                  <a:pt x="0" y="1651"/>
                </a:lnTo>
                <a:lnTo>
                  <a:pt x="0" y="1774"/>
                </a:lnTo>
                <a:lnTo>
                  <a:pt x="1910" y="1774"/>
                </a:lnTo>
                <a:lnTo>
                  <a:pt x="1910" y="1651"/>
                </a:lnTo>
                <a:lnTo>
                  <a:pt x="1638" y="1452"/>
                </a:lnTo>
                <a:cubicBezTo>
                  <a:pt x="1701" y="1438"/>
                  <a:pt x="1748" y="1381"/>
                  <a:pt x="1748" y="1314"/>
                </a:cubicBezTo>
                <a:lnTo>
                  <a:pt x="1748" y="523"/>
                </a:lnTo>
                <a:cubicBezTo>
                  <a:pt x="1748" y="445"/>
                  <a:pt x="1685" y="381"/>
                  <a:pt x="1607" y="381"/>
                </a:cubicBezTo>
                <a:lnTo>
                  <a:pt x="1523" y="381"/>
                </a:lnTo>
                <a:lnTo>
                  <a:pt x="1523" y="530"/>
                </a:lnTo>
                <a:lnTo>
                  <a:pt x="1614" y="530"/>
                </a:lnTo>
                <a:lnTo>
                  <a:pt x="1614" y="1336"/>
                </a:lnTo>
                <a:lnTo>
                  <a:pt x="286" y="1336"/>
                </a:lnTo>
                <a:lnTo>
                  <a:pt x="286" y="5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16" tIns="54408" rIns="108816" bIns="54408" numCol="1" anchor="t" anchorCtr="0" compatLnSpc="1"/>
          <a:lstStyle/>
          <a:p>
            <a:pPr defTabSz="914400"/>
            <a:endParaRPr lang="zh-CN" altLang="en-US" sz="1800">
              <a:solidFill>
                <a:prstClr val="black"/>
              </a:solidFill>
              <a:latin typeface="Calibri" panose="020f0502020204030204"/>
            </a:endParaRPr>
          </a:p>
        </p:txBody>
      </p:sp>
      <p:sp>
        <p:nvSpPr>
          <p:cNvPr id="19" name="文本框 18"/>
          <p:cNvSpPr txBox="1"/>
          <p:nvPr/>
        </p:nvSpPr>
        <p:spPr>
          <a:xfrm>
            <a:off x="952691" y="3373498"/>
            <a:ext cx="3775393" cy="523220"/>
          </a:xfrm>
          <a:prstGeom prst="rect">
            <a:avLst/>
          </a:prstGeom>
          <a:noFill/>
        </p:spPr>
        <p:txBody>
          <a:bodyPr wrap="none" rtlCol="0">
            <a:spAutoFit/>
          </a:bodyPr>
          <a:lstStyle/>
          <a:p>
            <a:r>
              <a:rPr lang="zh-CN" altLang="en-US" sz="2800" b="1">
                <a:solidFill>
                  <a:srgbClr val="0DE3FC"/>
                </a:solidFill>
              </a:rPr>
              <a:t>单击此处添加文字标题</a:t>
            </a:r>
            <a:endParaRPr lang="zh-CN" altLang="en-US" sz="2800" b="1">
              <a:solidFill>
                <a:srgbClr val="0DE3FC"/>
              </a:solidFill>
            </a:endParaRPr>
          </a:p>
        </p:txBody>
      </p:sp>
      <p:grpSp>
        <p:nvGrpSpPr>
          <p:cNvPr id="6" name="组合 5"/>
          <p:cNvGrpSpPr/>
          <p:nvPr/>
        </p:nvGrpSpPr>
        <p:grpSpPr>
          <a:xfrm>
            <a:off x="3151683" y="1083198"/>
            <a:ext cx="802620" cy="694931"/>
            <a:chOff x="4777283" y="1083198"/>
            <a:chExt cx="802620" cy="694931"/>
          </a:xfrm>
        </p:grpSpPr>
        <p:sp>
          <p:nvSpPr>
            <p:cNvPr id="3" name="椭圆 2"/>
            <p:cNvSpPr/>
            <p:nvPr/>
          </p:nvSpPr>
          <p:spPr>
            <a:xfrm>
              <a:off x="4777284" y="1083198"/>
              <a:ext cx="694931" cy="694931"/>
            </a:xfrm>
            <a:prstGeom prst="ellipse">
              <a:avLst/>
            </a:prstGeom>
            <a:solidFill>
              <a:srgbClr val="0DE3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777283" y="1138275"/>
              <a:ext cx="802620" cy="584775"/>
            </a:xfrm>
            <a:prstGeom prst="rect">
              <a:avLst/>
            </a:prstGeom>
            <a:noFill/>
          </p:spPr>
          <p:txBody>
            <a:bodyPr wrap="square" rtlCol="0">
              <a:spAutoFit/>
            </a:bodyPr>
            <a:lstStyle/>
            <a:p>
              <a:r>
                <a:rPr lang="en-US" altLang="zh-CN" sz="3200" b="1">
                  <a:solidFill>
                    <a:schemeClr val="bg1"/>
                  </a:solidFill>
                  <a:latin typeface="+mj-ea"/>
                  <a:ea typeface="+mj-ea"/>
                </a:rPr>
                <a:t>01</a:t>
              </a:r>
              <a:endParaRPr lang="zh-CN" altLang="en-US" sz="3200" b="1">
                <a:solidFill>
                  <a:schemeClr val="bg1"/>
                </a:solidFill>
                <a:latin typeface="+mj-ea"/>
                <a:ea typeface="+mj-ea"/>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90"/>
                                          </p:val>
                                        </p:tav>
                                        <p:tav tm="100000">
                                          <p:val>
                                            <p:fltVal val="0"/>
                                          </p:val>
                                        </p:tav>
                                      </p:tavLst>
                                    </p:anim>
                                    <p:animEffect transition="in" filter="fade">
                                      <p:cBhvr>
                                        <p:cTn id="10" dur="500"/>
                                        <p:tgtEl>
                                          <p:spTgt spid="5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 calcmode="lin" valueType="num">
                                      <p:cBhvr>
                                        <p:cTn id="15" dur="500" fill="hold"/>
                                        <p:tgtEl>
                                          <p:spTgt spid="51"/>
                                        </p:tgtEl>
                                        <p:attrNameLst>
                                          <p:attrName>style.rotation</p:attrName>
                                        </p:attrNameLst>
                                      </p:cBhvr>
                                      <p:tavLst>
                                        <p:tav tm="0">
                                          <p:val>
                                            <p:fltVal val="90"/>
                                          </p:val>
                                        </p:tav>
                                        <p:tav tm="100000">
                                          <p:val>
                                            <p:fltVal val="0"/>
                                          </p:val>
                                        </p:tav>
                                      </p:tavLst>
                                    </p:anim>
                                    <p:animEffect transition="in" filter="fade">
                                      <p:cBhvr>
                                        <p:cTn id="16" dur="500"/>
                                        <p:tgtEl>
                                          <p:spTgt spid="51"/>
                                        </p:tgtEl>
                                      </p:cBhvr>
                                    </p:animEffect>
                                  </p:childTnLst>
                                </p:cTn>
                              </p:par>
                            </p:childTnLst>
                          </p:cTn>
                        </p:par>
                        <p:par>
                          <p:cTn id="17" fill="hold" nodeType="afterGroup">
                            <p:stCondLst>
                              <p:cond delay="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nodeType="afterGroup">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19"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 name="AutoShape 5"/>
          <p:cNvSpPr>
            <a:spLocks noChangeArrowheads="1"/>
          </p:cNvSpPr>
          <p:nvPr/>
        </p:nvSpPr>
        <p:spPr bwMode="auto">
          <a:xfrm rot="10800000">
            <a:off x="985404" y="2909726"/>
            <a:ext cx="2689493" cy="754229"/>
          </a:xfrm>
          <a:custGeom>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AutoShape 3"/>
          <p:cNvSpPr>
            <a:spLocks noChangeArrowheads="1"/>
          </p:cNvSpPr>
          <p:nvPr/>
        </p:nvSpPr>
        <p:spPr bwMode="auto">
          <a:xfrm rot="10800000">
            <a:off x="1782861" y="1879316"/>
            <a:ext cx="1094578" cy="305403"/>
          </a:xfrm>
          <a:custGeom>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AutoShape 6"/>
          <p:cNvSpPr>
            <a:spLocks noChangeArrowheads="1"/>
          </p:cNvSpPr>
          <p:nvPr/>
        </p:nvSpPr>
        <p:spPr bwMode="auto">
          <a:xfrm>
            <a:off x="1987486" y="1207167"/>
            <a:ext cx="685327" cy="583418"/>
          </a:xfrm>
          <a:prstGeom prst="triangle">
            <a:avLst>
              <a:gd name="adj" fmla="val 50000"/>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AutoShape 4"/>
          <p:cNvSpPr>
            <a:spLocks noChangeArrowheads="1"/>
          </p:cNvSpPr>
          <p:nvPr/>
        </p:nvSpPr>
        <p:spPr bwMode="auto">
          <a:xfrm rot="10800000">
            <a:off x="1455649" y="2306343"/>
            <a:ext cx="1749002" cy="491357"/>
          </a:xfrm>
          <a:custGeom>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AutoShape 5"/>
          <p:cNvSpPr>
            <a:spLocks noChangeArrowheads="1"/>
          </p:cNvSpPr>
          <p:nvPr/>
        </p:nvSpPr>
        <p:spPr bwMode="auto">
          <a:xfrm rot="10800000">
            <a:off x="543727" y="3760104"/>
            <a:ext cx="3572846" cy="707134"/>
          </a:xfrm>
          <a:custGeom>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25" name="直接连接符 24"/>
          <p:cNvCxnSpPr/>
          <p:nvPr/>
        </p:nvCxnSpPr>
        <p:spPr>
          <a:xfrm>
            <a:off x="2356051" y="1527389"/>
            <a:ext cx="2824316" cy="0"/>
          </a:xfrm>
          <a:prstGeom prst="line">
            <a:avLst/>
          </a:prstGeom>
          <a:noFill/>
          <a:ln w="12700">
            <a:solidFill>
              <a:schemeClr val="bg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2345128" y="2030985"/>
            <a:ext cx="2835240" cy="0"/>
          </a:xfrm>
          <a:prstGeom prst="line">
            <a:avLst/>
          </a:prstGeom>
          <a:noFill/>
          <a:ln w="12700">
            <a:solidFill>
              <a:schemeClr val="bg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2356051" y="2553469"/>
            <a:ext cx="2824316" cy="0"/>
          </a:xfrm>
          <a:prstGeom prst="line">
            <a:avLst/>
          </a:prstGeom>
          <a:noFill/>
          <a:ln w="12700">
            <a:solidFill>
              <a:schemeClr val="bg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2330151" y="3318088"/>
            <a:ext cx="2850217" cy="0"/>
          </a:xfrm>
          <a:prstGeom prst="line">
            <a:avLst/>
          </a:prstGeom>
          <a:noFill/>
          <a:ln w="12700">
            <a:solidFill>
              <a:schemeClr val="bg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2330151" y="4075090"/>
            <a:ext cx="2850217" cy="0"/>
          </a:xfrm>
          <a:prstGeom prst="line">
            <a:avLst/>
          </a:prstGeom>
          <a:noFill/>
          <a:ln w="12700">
            <a:solidFill>
              <a:schemeClr val="bg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5315812" y="3937099"/>
            <a:ext cx="3029977" cy="500729"/>
          </a:xfrm>
          <a:prstGeom prst="rect">
            <a:avLst/>
          </a:prstGeom>
          <a:noFill/>
        </p:spPr>
        <p:txBody>
          <a:bodyPr wrap="square" lIns="72148" tIns="36075" rIns="72148" bIns="36075" rtlCol="0">
            <a:spAutoFit/>
          </a:bodyPr>
          <a:lstStyle/>
          <a:p>
            <a:pPr>
              <a:lnSpc>
                <a:spcPct val="130000"/>
              </a:lnSpc>
            </a:pPr>
            <a:r>
              <a:rPr lang="zh-CN" altLang="en-US" sz="1125">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25">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4325608" y="3705155"/>
            <a:ext cx="876675" cy="292017"/>
          </a:xfrm>
          <a:prstGeom prst="rect">
            <a:avLst/>
          </a:prstGeom>
          <a:noFill/>
        </p:spPr>
        <p:txBody>
          <a:bodyPr wrap="none" lIns="72148" tIns="36075" rIns="72148" bIns="36075" rtlCol="0">
            <a:spAutoFit/>
          </a:bodyPr>
          <a:lstStyle/>
          <a:p>
            <a:pPr algn="ctr"/>
            <a:r>
              <a:rPr lang="zh-CN" altLang="en-US" sz="1425">
                <a:solidFill>
                  <a:schemeClr val="bg1"/>
                </a:solidFill>
                <a:latin typeface="微软雅黑" panose="020b0503020204020204" pitchFamily="34" charset="-122"/>
                <a:ea typeface="微软雅黑" panose="020b0503020204020204" pitchFamily="34" charset="-122"/>
              </a:rPr>
              <a:t>添加标题</a:t>
            </a:r>
            <a:endParaRPr lang="zh-CN" altLang="en-US" sz="1425">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5315812" y="3184688"/>
            <a:ext cx="3029977" cy="500729"/>
          </a:xfrm>
          <a:prstGeom prst="rect">
            <a:avLst/>
          </a:prstGeom>
          <a:noFill/>
        </p:spPr>
        <p:txBody>
          <a:bodyPr wrap="square" lIns="72148" tIns="36075" rIns="72148" bIns="36075" rtlCol="0">
            <a:spAutoFit/>
          </a:bodyPr>
          <a:lstStyle/>
          <a:p>
            <a:pPr>
              <a:lnSpc>
                <a:spcPct val="130000"/>
              </a:lnSpc>
            </a:pPr>
            <a:r>
              <a:rPr lang="zh-CN" altLang="en-US" sz="1125">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25">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4325608" y="2959557"/>
            <a:ext cx="876675" cy="292017"/>
          </a:xfrm>
          <a:prstGeom prst="rect">
            <a:avLst/>
          </a:prstGeom>
          <a:noFill/>
        </p:spPr>
        <p:txBody>
          <a:bodyPr wrap="none" lIns="72148" tIns="36075" rIns="72148" bIns="36075" rtlCol="0">
            <a:spAutoFit/>
          </a:bodyPr>
          <a:lstStyle/>
          <a:p>
            <a:pPr algn="ctr"/>
            <a:r>
              <a:rPr lang="zh-CN" altLang="en-US" sz="1425">
                <a:solidFill>
                  <a:schemeClr val="bg1"/>
                </a:solidFill>
                <a:latin typeface="微软雅黑" panose="020b0503020204020204" pitchFamily="34" charset="-122"/>
                <a:ea typeface="微软雅黑" panose="020b0503020204020204" pitchFamily="34" charset="-122"/>
              </a:rPr>
              <a:t>添加标题</a:t>
            </a:r>
            <a:endParaRPr lang="zh-CN" altLang="en-US" sz="1425">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315812" y="2450333"/>
            <a:ext cx="3029977" cy="500729"/>
          </a:xfrm>
          <a:prstGeom prst="rect">
            <a:avLst/>
          </a:prstGeom>
          <a:noFill/>
        </p:spPr>
        <p:txBody>
          <a:bodyPr wrap="square" lIns="72148" tIns="36075" rIns="72148" bIns="36075" rtlCol="0">
            <a:spAutoFit/>
          </a:bodyPr>
          <a:lstStyle/>
          <a:p>
            <a:pPr>
              <a:lnSpc>
                <a:spcPct val="130000"/>
              </a:lnSpc>
            </a:pPr>
            <a:r>
              <a:rPr lang="zh-CN" altLang="en-US" sz="1125">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25">
              <a:solidFill>
                <a:schemeClr val="bg1"/>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4325608" y="2202438"/>
            <a:ext cx="876675" cy="292017"/>
          </a:xfrm>
          <a:prstGeom prst="rect">
            <a:avLst/>
          </a:prstGeom>
          <a:noFill/>
        </p:spPr>
        <p:txBody>
          <a:bodyPr wrap="none" lIns="72148" tIns="36075" rIns="72148" bIns="36075" rtlCol="0">
            <a:spAutoFit/>
          </a:bodyPr>
          <a:lstStyle/>
          <a:p>
            <a:pPr algn="ctr"/>
            <a:r>
              <a:rPr lang="zh-CN" altLang="en-US" sz="1425">
                <a:solidFill>
                  <a:schemeClr val="bg1"/>
                </a:solidFill>
                <a:latin typeface="微软雅黑" panose="020b0503020204020204" pitchFamily="34" charset="-122"/>
                <a:ea typeface="微软雅黑" panose="020b0503020204020204" pitchFamily="34" charset="-122"/>
              </a:rPr>
              <a:t>添加标题</a:t>
            </a:r>
            <a:endParaRPr lang="zh-CN" altLang="en-US" sz="1425">
              <a:solidFill>
                <a:schemeClr val="bg1"/>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5315812" y="1894035"/>
            <a:ext cx="3029977" cy="500729"/>
          </a:xfrm>
          <a:prstGeom prst="rect">
            <a:avLst/>
          </a:prstGeom>
          <a:noFill/>
        </p:spPr>
        <p:txBody>
          <a:bodyPr wrap="square" lIns="72148" tIns="36075" rIns="72148" bIns="36075" rtlCol="0">
            <a:spAutoFit/>
          </a:bodyPr>
          <a:lstStyle/>
          <a:p>
            <a:pPr>
              <a:lnSpc>
                <a:spcPct val="130000"/>
              </a:lnSpc>
            </a:pPr>
            <a:r>
              <a:rPr lang="zh-CN" altLang="en-US" sz="1125">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25">
              <a:solidFill>
                <a:schemeClr val="bg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4325608" y="1688025"/>
            <a:ext cx="876675" cy="292017"/>
          </a:xfrm>
          <a:prstGeom prst="rect">
            <a:avLst/>
          </a:prstGeom>
          <a:noFill/>
        </p:spPr>
        <p:txBody>
          <a:bodyPr wrap="none" lIns="72148" tIns="36075" rIns="72148" bIns="36075" rtlCol="0">
            <a:spAutoFit/>
          </a:bodyPr>
          <a:lstStyle/>
          <a:p>
            <a:pPr algn="ctr"/>
            <a:r>
              <a:rPr lang="zh-CN" altLang="en-US" sz="1425">
                <a:solidFill>
                  <a:schemeClr val="bg1"/>
                </a:solidFill>
                <a:latin typeface="微软雅黑" panose="020b0503020204020204" pitchFamily="34" charset="-122"/>
                <a:ea typeface="微软雅黑" panose="020b0503020204020204" pitchFamily="34" charset="-122"/>
              </a:rPr>
              <a:t>添加标题</a:t>
            </a:r>
            <a:endParaRPr lang="zh-CN" altLang="en-US" sz="1425">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5315812" y="1374337"/>
            <a:ext cx="3029977" cy="522593"/>
          </a:xfrm>
          <a:prstGeom prst="rect">
            <a:avLst/>
          </a:prstGeom>
          <a:noFill/>
        </p:spPr>
        <p:txBody>
          <a:bodyPr wrap="square" lIns="72148" tIns="36075" rIns="72148" bIns="36075" rtlCol="0">
            <a:spAutoFit/>
          </a:bodyPr>
          <a:lstStyle/>
          <a:p>
            <a:pPr>
              <a:lnSpc>
                <a:spcPct val="130000"/>
              </a:lnSpc>
            </a:pPr>
            <a:r>
              <a:rPr lang="zh-CN" altLang="en-US" sz="1125">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125">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4325608" y="1168325"/>
            <a:ext cx="876675" cy="292017"/>
          </a:xfrm>
          <a:prstGeom prst="rect">
            <a:avLst/>
          </a:prstGeom>
          <a:noFill/>
        </p:spPr>
        <p:txBody>
          <a:bodyPr wrap="none" lIns="72148" tIns="36075" rIns="72148" bIns="36075" rtlCol="0">
            <a:spAutoFit/>
          </a:bodyPr>
          <a:lstStyle/>
          <a:p>
            <a:pPr algn="ctr"/>
            <a:r>
              <a:rPr lang="zh-CN" altLang="en-US" sz="1425">
                <a:solidFill>
                  <a:schemeClr val="bg1"/>
                </a:solidFill>
                <a:latin typeface="微软雅黑" panose="020b0503020204020204" pitchFamily="34" charset="-122"/>
                <a:ea typeface="微软雅黑" panose="020b0503020204020204" pitchFamily="34" charset="-122"/>
              </a:rPr>
              <a:t>添加标题</a:t>
            </a:r>
            <a:endParaRPr lang="zh-CN" altLang="en-US" sz="1425">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ppt_x"/>
                                          </p:val>
                                        </p:tav>
                                        <p:tav tm="100000">
                                          <p:val>
                                            <p:strVal val="#ppt_x"/>
                                          </p:val>
                                        </p:tav>
                                      </p:tavLst>
                                    </p:anim>
                                    <p:anim calcmode="lin" valueType="num">
                                      <p:cBhvr additive="base">
                                        <p:cTn id="16" dur="10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ppt_x"/>
                                          </p:val>
                                        </p:tav>
                                        <p:tav tm="100000">
                                          <p:val>
                                            <p:strVal val="#ppt_x"/>
                                          </p:val>
                                        </p:tav>
                                      </p:tavLst>
                                    </p:anim>
                                    <p:anim calcmode="lin" valueType="num">
                                      <p:cBhvr additive="base">
                                        <p:cTn id="20" dur="1000" fill="hold"/>
                                        <p:tgtEl>
                                          <p:spTgt spid="2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000" fill="hold"/>
                                        <p:tgtEl>
                                          <p:spTgt spid="22"/>
                                        </p:tgtEl>
                                        <p:attrNameLst>
                                          <p:attrName>ppt_x</p:attrName>
                                        </p:attrNameLst>
                                      </p:cBhvr>
                                      <p:tavLst>
                                        <p:tav tm="0">
                                          <p:val>
                                            <p:strVal val="#ppt_x"/>
                                          </p:val>
                                        </p:tav>
                                        <p:tav tm="100000">
                                          <p:val>
                                            <p:strVal val="#ppt_x"/>
                                          </p:val>
                                        </p:tav>
                                      </p:tavLst>
                                    </p:anim>
                                    <p:anim calcmode="lin" valueType="num">
                                      <p:cBhvr additive="base">
                                        <p:cTn id="24" dur="1000" fill="hold"/>
                                        <p:tgtEl>
                                          <p:spTgt spid="22"/>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1800"/>
                            </p:stCondLst>
                            <p:childTnLst>
                              <p:par>
                                <p:cTn id="26" presetID="22" presetClass="entr" presetSubtype="8"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22" presetClass="entr" presetSubtype="8"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par>
                                <p:cTn id="38" presetID="22" presetClass="entr" presetSubtype="8"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par>
                          <p:cTn id="41" fill="hold" nodeType="afterGroup">
                            <p:stCondLst>
                              <p:cond delay="23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9"/>
                                        </p:tgtEl>
                                        <p:attrNameLst>
                                          <p:attrName>style.visibility</p:attrName>
                                        </p:attrNameLst>
                                      </p:cBhvr>
                                      <p:to>
                                        <p:strVal val="visible"/>
                                      </p:to>
                                    </p:set>
                                    <p:anim calcmode="lin" valueType="num">
                                      <p:cBhvr>
                                        <p:cTn id="44" dur="250" fill="hold"/>
                                        <p:tgtEl>
                                          <p:spTgt spid="39"/>
                                        </p:tgtEl>
                                        <p:attrNameLst>
                                          <p:attrName>ppt_x</p:attrName>
                                        </p:attrNameLst>
                                      </p:cBhvr>
                                      <p:tavLst>
                                        <p:tav tm="0">
                                          <p:val>
                                            <p:strVal val="#ppt_x"/>
                                          </p:val>
                                        </p:tav>
                                        <p:tav tm="100000">
                                          <p:val>
                                            <p:strVal val="#ppt_x"/>
                                          </p:val>
                                        </p:tav>
                                      </p:tavLst>
                                    </p:anim>
                                    <p:anim calcmode="lin" valueType="num">
                                      <p:cBhvr>
                                        <p:cTn id="45" dur="250" fill="hold"/>
                                        <p:tgtEl>
                                          <p:spTgt spid="39"/>
                                        </p:tgtEl>
                                        <p:attrNameLst>
                                          <p:attrName>ppt_y</p:attrName>
                                        </p:attrNameLst>
                                      </p:cBhvr>
                                      <p:tavLst>
                                        <p:tav tm="0">
                                          <p:val>
                                            <p:strVal val="#ppt_y-#ppt_h/2"/>
                                          </p:val>
                                        </p:tav>
                                        <p:tav tm="100000">
                                          <p:val>
                                            <p:strVal val="#ppt_y"/>
                                          </p:val>
                                        </p:tav>
                                      </p:tavLst>
                                    </p:anim>
                                    <p:anim calcmode="lin" valueType="num">
                                      <p:cBhvr>
                                        <p:cTn id="46" dur="250" fill="hold"/>
                                        <p:tgtEl>
                                          <p:spTgt spid="39"/>
                                        </p:tgtEl>
                                        <p:attrNameLst>
                                          <p:attrName>ppt_w</p:attrName>
                                        </p:attrNameLst>
                                      </p:cBhvr>
                                      <p:tavLst>
                                        <p:tav tm="0">
                                          <p:val>
                                            <p:strVal val="#ppt_w"/>
                                          </p:val>
                                        </p:tav>
                                        <p:tav tm="100000">
                                          <p:val>
                                            <p:strVal val="#ppt_w"/>
                                          </p:val>
                                        </p:tav>
                                      </p:tavLst>
                                    </p:anim>
                                    <p:anim calcmode="lin" valueType="num">
                                      <p:cBhvr>
                                        <p:cTn id="47" dur="250" fill="hold"/>
                                        <p:tgtEl>
                                          <p:spTgt spid="39"/>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7"/>
                                        </p:tgtEl>
                                        <p:attrNameLst>
                                          <p:attrName>style.visibility</p:attrName>
                                        </p:attrNameLst>
                                      </p:cBhvr>
                                      <p:to>
                                        <p:strVal val="visible"/>
                                      </p:to>
                                    </p:set>
                                    <p:anim calcmode="lin" valueType="num">
                                      <p:cBhvr>
                                        <p:cTn id="50" dur="250" fill="hold"/>
                                        <p:tgtEl>
                                          <p:spTgt spid="37"/>
                                        </p:tgtEl>
                                        <p:attrNameLst>
                                          <p:attrName>ppt_x</p:attrName>
                                        </p:attrNameLst>
                                      </p:cBhvr>
                                      <p:tavLst>
                                        <p:tav tm="0">
                                          <p:val>
                                            <p:strVal val="#ppt_x"/>
                                          </p:val>
                                        </p:tav>
                                        <p:tav tm="100000">
                                          <p:val>
                                            <p:strVal val="#ppt_x"/>
                                          </p:val>
                                        </p:tav>
                                      </p:tavLst>
                                    </p:anim>
                                    <p:anim calcmode="lin" valueType="num">
                                      <p:cBhvr>
                                        <p:cTn id="51" dur="250" fill="hold"/>
                                        <p:tgtEl>
                                          <p:spTgt spid="37"/>
                                        </p:tgtEl>
                                        <p:attrNameLst>
                                          <p:attrName>ppt_y</p:attrName>
                                        </p:attrNameLst>
                                      </p:cBhvr>
                                      <p:tavLst>
                                        <p:tav tm="0">
                                          <p:val>
                                            <p:strVal val="#ppt_y-#ppt_h/2"/>
                                          </p:val>
                                        </p:tav>
                                        <p:tav tm="100000">
                                          <p:val>
                                            <p:strVal val="#ppt_y"/>
                                          </p:val>
                                        </p:tav>
                                      </p:tavLst>
                                    </p:anim>
                                    <p:anim calcmode="lin" valueType="num">
                                      <p:cBhvr>
                                        <p:cTn id="52" dur="250" fill="hold"/>
                                        <p:tgtEl>
                                          <p:spTgt spid="37"/>
                                        </p:tgtEl>
                                        <p:attrNameLst>
                                          <p:attrName>ppt_w</p:attrName>
                                        </p:attrNameLst>
                                      </p:cBhvr>
                                      <p:tavLst>
                                        <p:tav tm="0">
                                          <p:val>
                                            <p:strVal val="#ppt_w"/>
                                          </p:val>
                                        </p:tav>
                                        <p:tav tm="100000">
                                          <p:val>
                                            <p:strVal val="#ppt_w"/>
                                          </p:val>
                                        </p:tav>
                                      </p:tavLst>
                                    </p:anim>
                                    <p:anim calcmode="lin" valueType="num">
                                      <p:cBhvr>
                                        <p:cTn id="53" dur="250" fill="hold"/>
                                        <p:tgtEl>
                                          <p:spTgt spid="37"/>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5"/>
                                        </p:tgtEl>
                                        <p:attrNameLst>
                                          <p:attrName>style.visibility</p:attrName>
                                        </p:attrNameLst>
                                      </p:cBhvr>
                                      <p:to>
                                        <p:strVal val="visible"/>
                                      </p:to>
                                    </p:set>
                                    <p:anim calcmode="lin" valueType="num">
                                      <p:cBhvr>
                                        <p:cTn id="56" dur="250" fill="hold"/>
                                        <p:tgtEl>
                                          <p:spTgt spid="35"/>
                                        </p:tgtEl>
                                        <p:attrNameLst>
                                          <p:attrName>ppt_x</p:attrName>
                                        </p:attrNameLst>
                                      </p:cBhvr>
                                      <p:tavLst>
                                        <p:tav tm="0">
                                          <p:val>
                                            <p:strVal val="#ppt_x"/>
                                          </p:val>
                                        </p:tav>
                                        <p:tav tm="100000">
                                          <p:val>
                                            <p:strVal val="#ppt_x"/>
                                          </p:val>
                                        </p:tav>
                                      </p:tavLst>
                                    </p:anim>
                                    <p:anim calcmode="lin" valueType="num">
                                      <p:cBhvr>
                                        <p:cTn id="57" dur="250" fill="hold"/>
                                        <p:tgtEl>
                                          <p:spTgt spid="35"/>
                                        </p:tgtEl>
                                        <p:attrNameLst>
                                          <p:attrName>ppt_y</p:attrName>
                                        </p:attrNameLst>
                                      </p:cBhvr>
                                      <p:tavLst>
                                        <p:tav tm="0">
                                          <p:val>
                                            <p:strVal val="#ppt_y-#ppt_h/2"/>
                                          </p:val>
                                        </p:tav>
                                        <p:tav tm="100000">
                                          <p:val>
                                            <p:strVal val="#ppt_y"/>
                                          </p:val>
                                        </p:tav>
                                      </p:tavLst>
                                    </p:anim>
                                    <p:anim calcmode="lin" valueType="num">
                                      <p:cBhvr>
                                        <p:cTn id="58" dur="250" fill="hold"/>
                                        <p:tgtEl>
                                          <p:spTgt spid="35"/>
                                        </p:tgtEl>
                                        <p:attrNameLst>
                                          <p:attrName>ppt_w</p:attrName>
                                        </p:attrNameLst>
                                      </p:cBhvr>
                                      <p:tavLst>
                                        <p:tav tm="0">
                                          <p:val>
                                            <p:strVal val="#ppt_w"/>
                                          </p:val>
                                        </p:tav>
                                        <p:tav tm="100000">
                                          <p:val>
                                            <p:strVal val="#ppt_w"/>
                                          </p:val>
                                        </p:tav>
                                      </p:tavLst>
                                    </p:anim>
                                    <p:anim calcmode="lin" valueType="num">
                                      <p:cBhvr>
                                        <p:cTn id="59" dur="250" fill="hold"/>
                                        <p:tgtEl>
                                          <p:spTgt spid="35"/>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33"/>
                                        </p:tgtEl>
                                        <p:attrNameLst>
                                          <p:attrName>style.visibility</p:attrName>
                                        </p:attrNameLst>
                                      </p:cBhvr>
                                      <p:to>
                                        <p:strVal val="visible"/>
                                      </p:to>
                                    </p:set>
                                    <p:anim calcmode="lin" valueType="num">
                                      <p:cBhvr>
                                        <p:cTn id="62" dur="250" fill="hold"/>
                                        <p:tgtEl>
                                          <p:spTgt spid="33"/>
                                        </p:tgtEl>
                                        <p:attrNameLst>
                                          <p:attrName>ppt_x</p:attrName>
                                        </p:attrNameLst>
                                      </p:cBhvr>
                                      <p:tavLst>
                                        <p:tav tm="0">
                                          <p:val>
                                            <p:strVal val="#ppt_x"/>
                                          </p:val>
                                        </p:tav>
                                        <p:tav tm="100000">
                                          <p:val>
                                            <p:strVal val="#ppt_x"/>
                                          </p:val>
                                        </p:tav>
                                      </p:tavLst>
                                    </p:anim>
                                    <p:anim calcmode="lin" valueType="num">
                                      <p:cBhvr>
                                        <p:cTn id="63" dur="250" fill="hold"/>
                                        <p:tgtEl>
                                          <p:spTgt spid="33"/>
                                        </p:tgtEl>
                                        <p:attrNameLst>
                                          <p:attrName>ppt_y</p:attrName>
                                        </p:attrNameLst>
                                      </p:cBhvr>
                                      <p:tavLst>
                                        <p:tav tm="0">
                                          <p:val>
                                            <p:strVal val="#ppt_y-#ppt_h/2"/>
                                          </p:val>
                                        </p:tav>
                                        <p:tav tm="100000">
                                          <p:val>
                                            <p:strVal val="#ppt_y"/>
                                          </p:val>
                                        </p:tav>
                                      </p:tavLst>
                                    </p:anim>
                                    <p:anim calcmode="lin" valueType="num">
                                      <p:cBhvr>
                                        <p:cTn id="64" dur="250" fill="hold"/>
                                        <p:tgtEl>
                                          <p:spTgt spid="33"/>
                                        </p:tgtEl>
                                        <p:attrNameLst>
                                          <p:attrName>ppt_w</p:attrName>
                                        </p:attrNameLst>
                                      </p:cBhvr>
                                      <p:tavLst>
                                        <p:tav tm="0">
                                          <p:val>
                                            <p:strVal val="#ppt_w"/>
                                          </p:val>
                                        </p:tav>
                                        <p:tav tm="100000">
                                          <p:val>
                                            <p:strVal val="#ppt_w"/>
                                          </p:val>
                                        </p:tav>
                                      </p:tavLst>
                                    </p:anim>
                                    <p:anim calcmode="lin" valueType="num">
                                      <p:cBhvr>
                                        <p:cTn id="65" dur="250" fill="hold"/>
                                        <p:tgtEl>
                                          <p:spTgt spid="33"/>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31"/>
                                        </p:tgtEl>
                                        <p:attrNameLst>
                                          <p:attrName>style.visibility</p:attrName>
                                        </p:attrNameLst>
                                      </p:cBhvr>
                                      <p:to>
                                        <p:strVal val="visible"/>
                                      </p:to>
                                    </p:set>
                                    <p:anim calcmode="lin" valueType="num">
                                      <p:cBhvr>
                                        <p:cTn id="68" dur="250" fill="hold"/>
                                        <p:tgtEl>
                                          <p:spTgt spid="31"/>
                                        </p:tgtEl>
                                        <p:attrNameLst>
                                          <p:attrName>ppt_x</p:attrName>
                                        </p:attrNameLst>
                                      </p:cBhvr>
                                      <p:tavLst>
                                        <p:tav tm="0">
                                          <p:val>
                                            <p:strVal val="#ppt_x"/>
                                          </p:val>
                                        </p:tav>
                                        <p:tav tm="100000">
                                          <p:val>
                                            <p:strVal val="#ppt_x"/>
                                          </p:val>
                                        </p:tav>
                                      </p:tavLst>
                                    </p:anim>
                                    <p:anim calcmode="lin" valueType="num">
                                      <p:cBhvr>
                                        <p:cTn id="69" dur="250" fill="hold"/>
                                        <p:tgtEl>
                                          <p:spTgt spid="31"/>
                                        </p:tgtEl>
                                        <p:attrNameLst>
                                          <p:attrName>ppt_y</p:attrName>
                                        </p:attrNameLst>
                                      </p:cBhvr>
                                      <p:tavLst>
                                        <p:tav tm="0">
                                          <p:val>
                                            <p:strVal val="#ppt_y-#ppt_h/2"/>
                                          </p:val>
                                        </p:tav>
                                        <p:tav tm="100000">
                                          <p:val>
                                            <p:strVal val="#ppt_y"/>
                                          </p:val>
                                        </p:tav>
                                      </p:tavLst>
                                    </p:anim>
                                    <p:anim calcmode="lin" valueType="num">
                                      <p:cBhvr>
                                        <p:cTn id="70" dur="250" fill="hold"/>
                                        <p:tgtEl>
                                          <p:spTgt spid="31"/>
                                        </p:tgtEl>
                                        <p:attrNameLst>
                                          <p:attrName>ppt_w</p:attrName>
                                        </p:attrNameLst>
                                      </p:cBhvr>
                                      <p:tavLst>
                                        <p:tav tm="0">
                                          <p:val>
                                            <p:strVal val="#ppt_w"/>
                                          </p:val>
                                        </p:tav>
                                        <p:tav tm="100000">
                                          <p:val>
                                            <p:strVal val="#ppt_w"/>
                                          </p:val>
                                        </p:tav>
                                      </p:tavLst>
                                    </p:anim>
                                    <p:anim calcmode="lin" valueType="num">
                                      <p:cBhvr>
                                        <p:cTn id="71" dur="250" fill="hold"/>
                                        <p:tgtEl>
                                          <p:spTgt spid="31"/>
                                        </p:tgtEl>
                                        <p:attrNameLst>
                                          <p:attrName>ppt_h</p:attrName>
                                        </p:attrNameLst>
                                      </p:cBhvr>
                                      <p:tavLst>
                                        <p:tav tm="0">
                                          <p:val>
                                            <p:fltVal val="0"/>
                                          </p:val>
                                        </p:tav>
                                        <p:tav tm="100000">
                                          <p:val>
                                            <p:strVal val="#ppt_h"/>
                                          </p:val>
                                        </p:tav>
                                      </p:tavLst>
                                    </p:anim>
                                  </p:childTnLst>
                                </p:cTn>
                              </p:par>
                            </p:childTnLst>
                          </p:cTn>
                        </p:par>
                        <p:par>
                          <p:cTn id="72" fill="hold" nodeType="afterGroup">
                            <p:stCondLst>
                              <p:cond delay="3350"/>
                            </p:stCondLst>
                            <p:childTnLst>
                              <p:par>
                                <p:cTn id="73" presetID="22" presetClass="entr" presetSubtype="8"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500"/>
                                        <p:tgtEl>
                                          <p:spTgt spid="38"/>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6"/>
                                        </p:tgtEl>
                                        <p:attrNameLst>
                                          <p:attrName>style.visibility</p:attrName>
                                        </p:attrNameLst>
                                      </p:cBhvr>
                                      <p:to>
                                        <p:strVal val="visible"/>
                                      </p:to>
                                    </p:set>
                                    <p:animEffect transition="in" filter="wipe(left)">
                                      <p:cBhvr>
                                        <p:cTn id="78" dur="500"/>
                                        <p:tgtEl>
                                          <p:spTgt spid="36"/>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500"/>
                                        <p:tgtEl>
                                          <p:spTgt spid="34"/>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32"/>
                                        </p:tgtEl>
                                        <p:attrNameLst>
                                          <p:attrName>style.visibility</p:attrName>
                                        </p:attrNameLst>
                                      </p:cBhvr>
                                      <p:to>
                                        <p:strVal val="visible"/>
                                      </p:to>
                                    </p:set>
                                    <p:animEffect transition="in" filter="wipe(left)">
                                      <p:cBhvr>
                                        <p:cTn id="84" dur="500"/>
                                        <p:tgtEl>
                                          <p:spTgt spid="32"/>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endParaRPr lang="zh-CN" altLang="en-US" sz="2100">
              <a:latin typeface="华文黑体" pitchFamily="2" charset="-122"/>
              <a:ea typeface="华文黑体" pitchFamily="2" charset="-122"/>
              <a:cs typeface="华文黑体" pitchFamily="2" charset="-122"/>
            </a:endParaRPr>
          </a:p>
        </p:txBody>
      </p:sp>
      <p:sp>
        <p:nvSpPr>
          <p:cNvPr id="3" name="矩形 2"/>
          <p:cNvSpPr/>
          <p:nvPr/>
        </p:nvSpPr>
        <p:spPr>
          <a:xfrm>
            <a:off x="845586" y="1437624"/>
            <a:ext cx="1350150" cy="135015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5586" y="2787774"/>
            <a:ext cx="1350150" cy="81009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endParaRPr lang="zh-CN" altLang="en-US" sz="1015">
              <a:latin typeface="华文细黑" panose="02010600040101010101" pitchFamily="2" charset="-122"/>
              <a:ea typeface="华文细黑" panose="02010600040101010101" pitchFamily="2" charset="-122"/>
              <a:cs typeface="华文黑体" pitchFamily="2" charset="-122"/>
            </a:endParaRPr>
          </a:p>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endParaRPr lang="zh-CN" altLang="en-US" sz="1015">
              <a:latin typeface="华文细黑" panose="02010600040101010101" pitchFamily="2" charset="-122"/>
              <a:ea typeface="华文细黑" panose="02010600040101010101" pitchFamily="2" charset="-122"/>
              <a:cs typeface="华文黑体" pitchFamily="2" charset="-122"/>
            </a:endParaRPr>
          </a:p>
        </p:txBody>
      </p:sp>
      <p:sp>
        <p:nvSpPr>
          <p:cNvPr id="43" name="矩形 42"/>
          <p:cNvSpPr/>
          <p:nvPr/>
        </p:nvSpPr>
        <p:spPr>
          <a:xfrm>
            <a:off x="2371256" y="1437624"/>
            <a:ext cx="1350150" cy="135015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4" name="矩形 43"/>
          <p:cNvSpPr/>
          <p:nvPr/>
        </p:nvSpPr>
        <p:spPr>
          <a:xfrm>
            <a:off x="2371256" y="2787774"/>
            <a:ext cx="1350150" cy="81009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endParaRPr lang="zh-CN" altLang="en-US" sz="1015">
              <a:latin typeface="华文细黑" panose="02010600040101010101" pitchFamily="2" charset="-122"/>
              <a:ea typeface="华文细黑" panose="02010600040101010101" pitchFamily="2" charset="-122"/>
              <a:cs typeface="华文黑体" pitchFamily="2" charset="-122"/>
            </a:endParaRPr>
          </a:p>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endParaRPr lang="zh-CN" altLang="en-US" sz="1015">
              <a:latin typeface="华文细黑" panose="02010600040101010101" pitchFamily="2" charset="-122"/>
              <a:ea typeface="华文细黑" panose="02010600040101010101" pitchFamily="2" charset="-122"/>
              <a:cs typeface="华文黑体" pitchFamily="2" charset="-122"/>
            </a:endParaRPr>
          </a:p>
        </p:txBody>
      </p:sp>
      <p:sp>
        <p:nvSpPr>
          <p:cNvPr id="45" name="矩形 44"/>
          <p:cNvSpPr/>
          <p:nvPr/>
        </p:nvSpPr>
        <p:spPr>
          <a:xfrm>
            <a:off x="3896925" y="1437624"/>
            <a:ext cx="1350150" cy="135015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 name="矩形 47"/>
          <p:cNvSpPr/>
          <p:nvPr/>
        </p:nvSpPr>
        <p:spPr>
          <a:xfrm>
            <a:off x="3896925" y="2787774"/>
            <a:ext cx="1350150" cy="81009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endParaRPr lang="zh-CN" altLang="en-US" sz="1015">
              <a:latin typeface="华文细黑" panose="02010600040101010101" pitchFamily="2" charset="-122"/>
              <a:ea typeface="华文细黑" panose="02010600040101010101" pitchFamily="2" charset="-122"/>
              <a:cs typeface="华文黑体" pitchFamily="2" charset="-122"/>
            </a:endParaRPr>
          </a:p>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endParaRPr lang="zh-CN" altLang="en-US" sz="1015">
              <a:latin typeface="华文细黑" panose="02010600040101010101" pitchFamily="2" charset="-122"/>
              <a:ea typeface="华文细黑" panose="02010600040101010101" pitchFamily="2" charset="-122"/>
              <a:cs typeface="华文黑体" pitchFamily="2" charset="-122"/>
            </a:endParaRPr>
          </a:p>
        </p:txBody>
      </p:sp>
      <p:sp>
        <p:nvSpPr>
          <p:cNvPr id="49" name="矩形 48"/>
          <p:cNvSpPr/>
          <p:nvPr/>
        </p:nvSpPr>
        <p:spPr>
          <a:xfrm>
            <a:off x="5422595" y="1437624"/>
            <a:ext cx="1350150" cy="135015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矩形 49"/>
          <p:cNvSpPr/>
          <p:nvPr/>
        </p:nvSpPr>
        <p:spPr>
          <a:xfrm>
            <a:off x="5422595" y="2787774"/>
            <a:ext cx="1350150" cy="81009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endParaRPr lang="zh-CN" altLang="en-US" sz="1015">
              <a:latin typeface="华文细黑" panose="02010600040101010101" pitchFamily="2" charset="-122"/>
              <a:ea typeface="华文细黑" panose="02010600040101010101" pitchFamily="2" charset="-122"/>
              <a:cs typeface="华文黑体" pitchFamily="2" charset="-122"/>
            </a:endParaRPr>
          </a:p>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endParaRPr lang="zh-CN" altLang="en-US" sz="1015">
              <a:latin typeface="华文细黑" panose="02010600040101010101" pitchFamily="2" charset="-122"/>
              <a:ea typeface="华文细黑" panose="02010600040101010101" pitchFamily="2" charset="-122"/>
              <a:cs typeface="华文黑体" pitchFamily="2" charset="-122"/>
            </a:endParaRPr>
          </a:p>
        </p:txBody>
      </p:sp>
      <p:sp>
        <p:nvSpPr>
          <p:cNvPr id="51" name="矩形 50"/>
          <p:cNvSpPr/>
          <p:nvPr/>
        </p:nvSpPr>
        <p:spPr>
          <a:xfrm>
            <a:off x="6948264" y="1437624"/>
            <a:ext cx="1350150" cy="135015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矩形 51"/>
          <p:cNvSpPr/>
          <p:nvPr/>
        </p:nvSpPr>
        <p:spPr>
          <a:xfrm>
            <a:off x="6948264" y="2787774"/>
            <a:ext cx="1350150" cy="81009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endParaRPr lang="zh-CN" altLang="en-US" sz="1015">
              <a:latin typeface="华文细黑" panose="02010600040101010101" pitchFamily="2" charset="-122"/>
              <a:ea typeface="华文细黑" panose="02010600040101010101" pitchFamily="2" charset="-122"/>
              <a:cs typeface="华文黑体" pitchFamily="2" charset="-122"/>
            </a:endParaRPr>
          </a:p>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endParaRPr lang="zh-CN" altLang="en-US" sz="1015">
              <a:latin typeface="华文细黑" panose="02010600040101010101" pitchFamily="2" charset="-122"/>
              <a:ea typeface="华文细黑" panose="02010600040101010101" pitchFamily="2" charset="-122"/>
              <a:cs typeface="华文黑体" pitchFamily="2" charset="-122"/>
            </a:endParaRPr>
          </a:p>
        </p:txBody>
      </p:sp>
      <p:grpSp>
        <p:nvGrpSpPr>
          <p:cNvPr id="53" name="组合 52"/>
          <p:cNvGrpSpPr/>
          <p:nvPr/>
        </p:nvGrpSpPr>
        <p:grpSpPr>
          <a:xfrm>
            <a:off x="1277832" y="1599642"/>
            <a:ext cx="485658" cy="624285"/>
            <a:chOff x="3095876" y="2479873"/>
            <a:chExt cx="366231" cy="470769"/>
          </a:xfrm>
        </p:grpSpPr>
        <p:sp>
          <p:nvSpPr>
            <p:cNvPr id="54" name="Freeform 108"/>
            <p:cNvSpPr/>
            <p:nvPr/>
          </p:nvSpPr>
          <p:spPr bwMode="auto">
            <a:xfrm flipH="1">
              <a:off x="3095876" y="2898027"/>
              <a:ext cx="51923" cy="52615"/>
            </a:xfrm>
            <a:custGeom>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55" name="Freeform 109"/>
            <p:cNvSpPr>
              <a:spLocks noEditPoints="1"/>
            </p:cNvSpPr>
            <p:nvPr/>
          </p:nvSpPr>
          <p:spPr bwMode="auto">
            <a:xfrm flipH="1">
              <a:off x="3095876" y="2479873"/>
              <a:ext cx="366231" cy="470769"/>
            </a:xfrm>
            <a:custGeom>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56"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57"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sp>
        <p:nvSpPr>
          <p:cNvPr id="58" name="Freeform 64"/>
          <p:cNvSpPr>
            <a:spLocks noEditPoints="1"/>
          </p:cNvSpPr>
          <p:nvPr/>
        </p:nvSpPr>
        <p:spPr bwMode="auto">
          <a:xfrm flipH="1">
            <a:off x="2712045" y="1634651"/>
            <a:ext cx="668571" cy="554265"/>
          </a:xfrm>
          <a:custGeom>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nvGrpSpPr>
          <p:cNvPr id="59" name="组合 58"/>
          <p:cNvGrpSpPr/>
          <p:nvPr/>
        </p:nvGrpSpPr>
        <p:grpSpPr>
          <a:xfrm>
            <a:off x="4363319" y="1608068"/>
            <a:ext cx="417362" cy="607433"/>
            <a:chOff x="5690315" y="3674507"/>
            <a:chExt cx="314729" cy="458061"/>
          </a:xfrm>
        </p:grpSpPr>
        <p:sp>
          <p:nvSpPr>
            <p:cNvPr id="60" name="Freeform 36"/>
            <p:cNvSpPr/>
            <p:nvPr/>
          </p:nvSpPr>
          <p:spPr bwMode="auto">
            <a:xfrm flipH="1">
              <a:off x="5782528" y="4054387"/>
              <a:ext cx="130302" cy="78181"/>
            </a:xfrm>
            <a:custGeom>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61" name="Freeform 37"/>
            <p:cNvSpPr>
              <a:spLocks noEditPoints="1"/>
            </p:cNvSpPr>
            <p:nvPr/>
          </p:nvSpPr>
          <p:spPr bwMode="auto">
            <a:xfrm flipH="1">
              <a:off x="5690315" y="3674507"/>
              <a:ext cx="314729" cy="366849"/>
            </a:xfrm>
            <a:custGeom>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sp>
        <p:nvSpPr>
          <p:cNvPr id="62" name="Freeform 9"/>
          <p:cNvSpPr/>
          <p:nvPr/>
        </p:nvSpPr>
        <p:spPr bwMode="auto">
          <a:xfrm flipH="1">
            <a:off x="5750757" y="1694465"/>
            <a:ext cx="693825" cy="434640"/>
          </a:xfrm>
          <a:custGeom>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nvGrpSpPr>
          <p:cNvPr id="63" name="组合 62"/>
          <p:cNvGrpSpPr/>
          <p:nvPr/>
        </p:nvGrpSpPr>
        <p:grpSpPr>
          <a:xfrm>
            <a:off x="7327599" y="1633987"/>
            <a:ext cx="591480" cy="555596"/>
            <a:chOff x="1784487" y="2486066"/>
            <a:chExt cx="446032" cy="418971"/>
          </a:xfrm>
        </p:grpSpPr>
        <p:sp>
          <p:nvSpPr>
            <p:cNvPr id="64" name="Freeform 68"/>
            <p:cNvSpPr/>
            <p:nvPr/>
          </p:nvSpPr>
          <p:spPr bwMode="auto">
            <a:xfrm flipH="1">
              <a:off x="1784487" y="2669491"/>
              <a:ext cx="66153" cy="235546"/>
            </a:xfrm>
            <a:custGeom>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65" name="Freeform 69"/>
            <p:cNvSpPr/>
            <p:nvPr/>
          </p:nvSpPr>
          <p:spPr bwMode="auto">
            <a:xfrm flipH="1">
              <a:off x="1850640" y="2852915"/>
              <a:ext cx="313727" cy="52121"/>
            </a:xfrm>
            <a:custGeom>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66" name="Freeform 70"/>
            <p:cNvSpPr/>
            <p:nvPr/>
          </p:nvSpPr>
          <p:spPr bwMode="auto">
            <a:xfrm flipH="1">
              <a:off x="2164366" y="2669491"/>
              <a:ext cx="66153" cy="235546"/>
            </a:xfrm>
            <a:custGeom>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67" name="Freeform 71"/>
            <p:cNvSpPr/>
            <p:nvPr/>
          </p:nvSpPr>
          <p:spPr bwMode="auto">
            <a:xfrm flipH="1">
              <a:off x="1863670" y="2486066"/>
              <a:ext cx="91211" cy="91211"/>
            </a:xfrm>
            <a:custGeom>
              <a:gdLst>
                <a:gd name="T0" fmla="*/ 16 w 56"/>
                <a:gd name="T1" fmla="*/ 56 h 56"/>
                <a:gd name="T2" fmla="*/ 56 w 56"/>
                <a:gd name="T3" fmla="*/ 56 h 56"/>
                <a:gd name="T4" fmla="*/ 0 w 56"/>
                <a:gd name="T5" fmla="*/ 0 h 56"/>
                <a:gd name="T6" fmla="*/ 0 w 56"/>
                <a:gd name="T7" fmla="*/ 40 h 56"/>
                <a:gd name="T8" fmla="*/ 16 w 56"/>
                <a:gd name="T9" fmla="*/ 56 h 56"/>
              </a:gd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68" name="Freeform 72"/>
            <p:cNvSpPr/>
            <p:nvPr/>
          </p:nvSpPr>
          <p:spPr bwMode="auto">
            <a:xfrm flipH="1">
              <a:off x="1863670" y="2486066"/>
              <a:ext cx="287666" cy="157365"/>
            </a:xfrm>
            <a:custGeom>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69"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grpSp>
        <p:nvGrpSpPr>
          <p:cNvPr id="18" name="组合 17"/>
          <p:cNvGrpSpPr/>
          <p:nvPr/>
        </p:nvGrpSpPr>
        <p:grpSpPr>
          <a:xfrm>
            <a:off x="1439653" y="2409732"/>
            <a:ext cx="6264695" cy="162018"/>
            <a:chOff x="1918742" y="3212976"/>
            <a:chExt cx="8352927" cy="216024"/>
          </a:xfrm>
        </p:grpSpPr>
        <p:sp>
          <p:nvSpPr>
            <p:cNvPr id="13" name="椭圆 12"/>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3" name="椭圆 72"/>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4" name="椭圆 73"/>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5" name="椭圆 74"/>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6" name="椭圆 75"/>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矩形 15"/>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9" name="等腰三角形 18"/>
          <p:cNvSpPr/>
          <p:nvPr/>
        </p:nvSpPr>
        <p:spPr>
          <a:xfrm flipV="1">
            <a:off x="1426691" y="3597864"/>
            <a:ext cx="187941" cy="16201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7" name="等腰三角形 76"/>
          <p:cNvSpPr/>
          <p:nvPr/>
        </p:nvSpPr>
        <p:spPr>
          <a:xfrm flipV="1">
            <a:off x="2952360" y="3597864"/>
            <a:ext cx="187941" cy="16201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8" name="等腰三角形 77"/>
          <p:cNvSpPr/>
          <p:nvPr/>
        </p:nvSpPr>
        <p:spPr>
          <a:xfrm flipV="1">
            <a:off x="4478030" y="3597864"/>
            <a:ext cx="187941" cy="16201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9" name="等腰三角形 78"/>
          <p:cNvSpPr/>
          <p:nvPr/>
        </p:nvSpPr>
        <p:spPr>
          <a:xfrm flipV="1">
            <a:off x="6003699" y="3597864"/>
            <a:ext cx="187941" cy="16201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a:t>4</a:t>
            </a:r>
            <a:endParaRPr lang="zh-CN" altLang="en-US" sz="1015"/>
          </a:p>
        </p:txBody>
      </p:sp>
      <p:sp>
        <p:nvSpPr>
          <p:cNvPr id="80" name="等腰三角形 79"/>
          <p:cNvSpPr/>
          <p:nvPr/>
        </p:nvSpPr>
        <p:spPr>
          <a:xfrm flipV="1">
            <a:off x="7529369" y="3597864"/>
            <a:ext cx="187941" cy="16201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TextBox 19"/>
          <p:cNvSpPr txBox="1"/>
          <p:nvPr/>
        </p:nvSpPr>
        <p:spPr>
          <a:xfrm>
            <a:off x="1118147" y="3860925"/>
            <a:ext cx="805029" cy="248209"/>
          </a:xfrm>
          <a:prstGeom prst="rect">
            <a:avLst/>
          </a:prstGeom>
          <a:noFill/>
        </p:spPr>
        <p:txBody>
          <a:bodyPr wrap="none" rtlCol="0">
            <a:spAutoFit/>
          </a:bodyPr>
          <a:lstStyle/>
          <a:p>
            <a:pPr algn="ctr"/>
            <a:r>
              <a:rPr lang="en-US" altLang="zh-CN" sz="1015">
                <a:solidFill>
                  <a:schemeClr val="bg1"/>
                </a:solidFill>
                <a:latin typeface="HelveticaNeueLT Pro 35 Th" pitchFamily="34" charset="0"/>
                <a:ea typeface="华文细黑" panose="02010600040101010101" pitchFamily="2" charset="-122"/>
              </a:rPr>
              <a:t>2015</a:t>
            </a:r>
            <a:r>
              <a:rPr lang="zh-CN" altLang="en-US" sz="1015">
                <a:solidFill>
                  <a:schemeClr val="bg1"/>
                </a:solidFill>
                <a:latin typeface="HelveticaNeueLT Pro 35 Th" pitchFamily="34" charset="0"/>
                <a:ea typeface="华文细黑" panose="02010600040101010101" pitchFamily="2" charset="-122"/>
              </a:rPr>
              <a:t>年</a:t>
            </a:r>
            <a:r>
              <a:rPr lang="en-US" altLang="zh-CN" sz="1015">
                <a:solidFill>
                  <a:schemeClr val="bg1"/>
                </a:solidFill>
                <a:latin typeface="HelveticaNeueLT Pro 35 Th" pitchFamily="34" charset="0"/>
                <a:ea typeface="华文细黑" panose="02010600040101010101" pitchFamily="2" charset="-122"/>
              </a:rPr>
              <a:t>6</a:t>
            </a:r>
            <a:r>
              <a:rPr lang="zh-CN" altLang="en-US" sz="1015">
                <a:solidFill>
                  <a:schemeClr val="bg1"/>
                </a:solidFill>
                <a:latin typeface="HelveticaNeueLT Pro 35 Th" pitchFamily="34" charset="0"/>
                <a:ea typeface="华文细黑" panose="02010600040101010101" pitchFamily="2" charset="-122"/>
              </a:rPr>
              <a:t>月</a:t>
            </a:r>
            <a:endParaRPr lang="zh-CN" altLang="en-US" sz="1015">
              <a:solidFill>
                <a:schemeClr val="bg1"/>
              </a:solidFill>
              <a:latin typeface="HelveticaNeueLT Pro 35 Th" pitchFamily="34" charset="0"/>
              <a:ea typeface="华文细黑" panose="02010600040101010101" pitchFamily="2" charset="-122"/>
            </a:endParaRPr>
          </a:p>
        </p:txBody>
      </p:sp>
      <p:sp>
        <p:nvSpPr>
          <p:cNvPr id="81" name="TextBox 80"/>
          <p:cNvSpPr txBox="1"/>
          <p:nvPr/>
        </p:nvSpPr>
        <p:spPr>
          <a:xfrm>
            <a:off x="2643817" y="3860925"/>
            <a:ext cx="805029" cy="248209"/>
          </a:xfrm>
          <a:prstGeom prst="rect">
            <a:avLst/>
          </a:prstGeom>
          <a:noFill/>
        </p:spPr>
        <p:txBody>
          <a:bodyPr wrap="none" rtlCol="0">
            <a:spAutoFit/>
          </a:bodyPr>
          <a:lstStyle/>
          <a:p>
            <a:pPr algn="ctr"/>
            <a:r>
              <a:rPr lang="en-US" altLang="zh-CN" sz="1015">
                <a:solidFill>
                  <a:schemeClr val="bg1"/>
                </a:solidFill>
                <a:latin typeface="HelveticaNeueLT Pro 35 Th" pitchFamily="34" charset="0"/>
                <a:ea typeface="华文细黑" panose="02010600040101010101" pitchFamily="2" charset="-122"/>
              </a:rPr>
              <a:t>2016</a:t>
            </a:r>
            <a:r>
              <a:rPr lang="zh-CN" altLang="en-US" sz="1015">
                <a:solidFill>
                  <a:schemeClr val="bg1"/>
                </a:solidFill>
                <a:latin typeface="HelveticaNeueLT Pro 35 Th" pitchFamily="34" charset="0"/>
                <a:ea typeface="华文细黑" panose="02010600040101010101" pitchFamily="2" charset="-122"/>
              </a:rPr>
              <a:t>年</a:t>
            </a:r>
            <a:r>
              <a:rPr lang="en-US" altLang="zh-CN" sz="1015">
                <a:solidFill>
                  <a:schemeClr val="bg1"/>
                </a:solidFill>
                <a:latin typeface="HelveticaNeueLT Pro 35 Th" pitchFamily="34" charset="0"/>
                <a:ea typeface="华文细黑" panose="02010600040101010101" pitchFamily="2" charset="-122"/>
              </a:rPr>
              <a:t>6</a:t>
            </a:r>
            <a:r>
              <a:rPr lang="zh-CN" altLang="en-US" sz="1015">
                <a:solidFill>
                  <a:schemeClr val="bg1"/>
                </a:solidFill>
                <a:latin typeface="HelveticaNeueLT Pro 35 Th" pitchFamily="34" charset="0"/>
                <a:ea typeface="华文细黑" panose="02010600040101010101" pitchFamily="2" charset="-122"/>
              </a:rPr>
              <a:t>月</a:t>
            </a:r>
            <a:endParaRPr lang="zh-CN" altLang="en-US" sz="1015">
              <a:solidFill>
                <a:schemeClr val="bg1"/>
              </a:solidFill>
              <a:latin typeface="HelveticaNeueLT Pro 35 Th" pitchFamily="34" charset="0"/>
              <a:ea typeface="华文细黑" panose="02010600040101010101" pitchFamily="2" charset="-122"/>
            </a:endParaRPr>
          </a:p>
        </p:txBody>
      </p:sp>
      <p:sp>
        <p:nvSpPr>
          <p:cNvPr id="82" name="TextBox 81"/>
          <p:cNvSpPr txBox="1"/>
          <p:nvPr/>
        </p:nvSpPr>
        <p:spPr>
          <a:xfrm>
            <a:off x="4169487" y="3860925"/>
            <a:ext cx="805029" cy="248209"/>
          </a:xfrm>
          <a:prstGeom prst="rect">
            <a:avLst/>
          </a:prstGeom>
          <a:noFill/>
        </p:spPr>
        <p:txBody>
          <a:bodyPr wrap="none" rtlCol="0">
            <a:spAutoFit/>
          </a:bodyPr>
          <a:lstStyle/>
          <a:p>
            <a:pPr algn="ctr"/>
            <a:r>
              <a:rPr lang="en-US" altLang="zh-CN" sz="1015">
                <a:solidFill>
                  <a:schemeClr val="bg1"/>
                </a:solidFill>
                <a:latin typeface="HelveticaNeueLT Pro 35 Th" pitchFamily="34" charset="0"/>
                <a:ea typeface="华文细黑" panose="02010600040101010101" pitchFamily="2" charset="-122"/>
              </a:rPr>
              <a:t>2017</a:t>
            </a:r>
            <a:r>
              <a:rPr lang="zh-CN" altLang="en-US" sz="1015">
                <a:solidFill>
                  <a:schemeClr val="bg1"/>
                </a:solidFill>
                <a:latin typeface="HelveticaNeueLT Pro 35 Th" pitchFamily="34" charset="0"/>
                <a:ea typeface="华文细黑" panose="02010600040101010101" pitchFamily="2" charset="-122"/>
              </a:rPr>
              <a:t>年</a:t>
            </a:r>
            <a:r>
              <a:rPr lang="en-US" altLang="zh-CN" sz="1015">
                <a:solidFill>
                  <a:schemeClr val="bg1"/>
                </a:solidFill>
                <a:latin typeface="HelveticaNeueLT Pro 35 Th" pitchFamily="34" charset="0"/>
                <a:ea typeface="华文细黑" panose="02010600040101010101" pitchFamily="2" charset="-122"/>
              </a:rPr>
              <a:t>6</a:t>
            </a:r>
            <a:r>
              <a:rPr lang="zh-CN" altLang="en-US" sz="1015">
                <a:solidFill>
                  <a:schemeClr val="bg1"/>
                </a:solidFill>
                <a:latin typeface="HelveticaNeueLT Pro 35 Th" pitchFamily="34" charset="0"/>
                <a:ea typeface="华文细黑" panose="02010600040101010101" pitchFamily="2" charset="-122"/>
              </a:rPr>
              <a:t>月</a:t>
            </a:r>
            <a:endParaRPr lang="zh-CN" altLang="en-US" sz="1015">
              <a:solidFill>
                <a:schemeClr val="bg1"/>
              </a:solidFill>
              <a:latin typeface="HelveticaNeueLT Pro 35 Th" pitchFamily="34" charset="0"/>
              <a:ea typeface="华文细黑" panose="02010600040101010101" pitchFamily="2" charset="-122"/>
            </a:endParaRPr>
          </a:p>
        </p:txBody>
      </p:sp>
      <p:sp>
        <p:nvSpPr>
          <p:cNvPr id="83" name="TextBox 82"/>
          <p:cNvSpPr txBox="1"/>
          <p:nvPr/>
        </p:nvSpPr>
        <p:spPr>
          <a:xfrm>
            <a:off x="5695156" y="3860925"/>
            <a:ext cx="805029" cy="248209"/>
          </a:xfrm>
          <a:prstGeom prst="rect">
            <a:avLst/>
          </a:prstGeom>
          <a:noFill/>
        </p:spPr>
        <p:txBody>
          <a:bodyPr wrap="none" rtlCol="0">
            <a:spAutoFit/>
          </a:bodyPr>
          <a:lstStyle/>
          <a:p>
            <a:pPr algn="ctr"/>
            <a:r>
              <a:rPr lang="en-US" altLang="zh-CN" sz="1015">
                <a:solidFill>
                  <a:schemeClr val="bg1"/>
                </a:solidFill>
                <a:latin typeface="HelveticaNeueLT Pro 35 Th" pitchFamily="34" charset="0"/>
                <a:ea typeface="华文细黑" panose="02010600040101010101" pitchFamily="2" charset="-122"/>
              </a:rPr>
              <a:t>2018</a:t>
            </a:r>
            <a:r>
              <a:rPr lang="zh-CN" altLang="en-US" sz="1015">
                <a:solidFill>
                  <a:schemeClr val="bg1"/>
                </a:solidFill>
                <a:latin typeface="HelveticaNeueLT Pro 35 Th" pitchFamily="34" charset="0"/>
                <a:ea typeface="华文细黑" panose="02010600040101010101" pitchFamily="2" charset="-122"/>
              </a:rPr>
              <a:t>年</a:t>
            </a:r>
            <a:r>
              <a:rPr lang="en-US" altLang="zh-CN" sz="1015">
                <a:solidFill>
                  <a:schemeClr val="bg1"/>
                </a:solidFill>
                <a:latin typeface="HelveticaNeueLT Pro 35 Th" pitchFamily="34" charset="0"/>
                <a:ea typeface="华文细黑" panose="02010600040101010101" pitchFamily="2" charset="-122"/>
              </a:rPr>
              <a:t>6</a:t>
            </a:r>
            <a:r>
              <a:rPr lang="zh-CN" altLang="en-US" sz="1015">
                <a:solidFill>
                  <a:schemeClr val="bg1"/>
                </a:solidFill>
                <a:latin typeface="HelveticaNeueLT Pro 35 Th" pitchFamily="34" charset="0"/>
                <a:ea typeface="华文细黑" panose="02010600040101010101" pitchFamily="2" charset="-122"/>
              </a:rPr>
              <a:t>月</a:t>
            </a:r>
            <a:endParaRPr lang="zh-CN" altLang="en-US" sz="1015">
              <a:solidFill>
                <a:schemeClr val="bg1"/>
              </a:solidFill>
              <a:latin typeface="HelveticaNeueLT Pro 35 Th" pitchFamily="34" charset="0"/>
              <a:ea typeface="华文细黑" panose="02010600040101010101" pitchFamily="2" charset="-122"/>
            </a:endParaRPr>
          </a:p>
        </p:txBody>
      </p:sp>
      <p:sp>
        <p:nvSpPr>
          <p:cNvPr id="84" name="TextBox 83"/>
          <p:cNvSpPr txBox="1"/>
          <p:nvPr/>
        </p:nvSpPr>
        <p:spPr>
          <a:xfrm>
            <a:off x="7220826" y="3860925"/>
            <a:ext cx="805029" cy="248209"/>
          </a:xfrm>
          <a:prstGeom prst="rect">
            <a:avLst/>
          </a:prstGeom>
          <a:noFill/>
        </p:spPr>
        <p:txBody>
          <a:bodyPr wrap="none" rtlCol="0">
            <a:spAutoFit/>
          </a:bodyPr>
          <a:lstStyle/>
          <a:p>
            <a:pPr algn="ctr"/>
            <a:r>
              <a:rPr lang="en-US" altLang="zh-CN" sz="1015">
                <a:solidFill>
                  <a:schemeClr val="bg1"/>
                </a:solidFill>
                <a:latin typeface="HelveticaNeueLT Pro 35 Th" pitchFamily="34" charset="0"/>
                <a:ea typeface="华文细黑" panose="02010600040101010101" pitchFamily="2" charset="-122"/>
              </a:rPr>
              <a:t>2019</a:t>
            </a:r>
            <a:r>
              <a:rPr lang="zh-CN" altLang="en-US" sz="1015">
                <a:solidFill>
                  <a:schemeClr val="bg1"/>
                </a:solidFill>
                <a:latin typeface="HelveticaNeueLT Pro 35 Th" pitchFamily="34" charset="0"/>
                <a:ea typeface="华文细黑" panose="02010600040101010101" pitchFamily="2" charset="-122"/>
              </a:rPr>
              <a:t>年</a:t>
            </a:r>
            <a:r>
              <a:rPr lang="en-US" altLang="zh-CN" sz="1015">
                <a:solidFill>
                  <a:schemeClr val="bg1"/>
                </a:solidFill>
                <a:latin typeface="HelveticaNeueLT Pro 35 Th" pitchFamily="34" charset="0"/>
                <a:ea typeface="华文细黑" panose="02010600040101010101" pitchFamily="2" charset="-122"/>
              </a:rPr>
              <a:t>6</a:t>
            </a:r>
            <a:r>
              <a:rPr lang="zh-CN" altLang="en-US" sz="1015">
                <a:solidFill>
                  <a:schemeClr val="bg1"/>
                </a:solidFill>
                <a:latin typeface="HelveticaNeueLT Pro 35 Th" pitchFamily="34" charset="0"/>
                <a:ea typeface="华文细黑" panose="02010600040101010101" pitchFamily="2" charset="-122"/>
              </a:rPr>
              <a:t>月</a:t>
            </a:r>
            <a:endParaRPr lang="zh-CN" altLang="en-US" sz="1015">
              <a:solidFill>
                <a:schemeClr val="bg1"/>
              </a:solidFill>
              <a:latin typeface="HelveticaNeueLT Pro 35 Th" pitchFamily="34" charset="0"/>
              <a:ea typeface="华文细黑" panose="0201060004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ppt_x"/>
                                          </p:val>
                                        </p:tav>
                                        <p:tav tm="100000">
                                          <p:val>
                                            <p:strVal val="#ppt_x"/>
                                          </p:val>
                                        </p:tav>
                                      </p:tavLst>
                                    </p:anim>
                                    <p:anim calcmode="lin" valueType="num">
                                      <p:cBhvr additive="base">
                                        <p:cTn id="24" dur="500" fill="hold"/>
                                        <p:tgtEl>
                                          <p:spTgt spid="45"/>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1000"/>
                                        <p:tgtEl>
                                          <p:spTgt spid="58"/>
                                        </p:tgtEl>
                                      </p:cBhvr>
                                    </p:animEffect>
                                    <p:anim calcmode="lin" valueType="num">
                                      <p:cBhvr>
                                        <p:cTn id="53" dur="1000" fill="hold"/>
                                        <p:tgtEl>
                                          <p:spTgt spid="58"/>
                                        </p:tgtEl>
                                        <p:attrNameLst>
                                          <p:attrName>ppt_x</p:attrName>
                                        </p:attrNameLst>
                                      </p:cBhvr>
                                      <p:tavLst>
                                        <p:tav tm="0">
                                          <p:val>
                                            <p:strVal val="#ppt_x"/>
                                          </p:val>
                                        </p:tav>
                                        <p:tav tm="100000">
                                          <p:val>
                                            <p:strVal val="#ppt_x"/>
                                          </p:val>
                                        </p:tav>
                                      </p:tavLst>
                                    </p:anim>
                                    <p:anim calcmode="lin" valueType="num">
                                      <p:cBhvr>
                                        <p:cTn id="54" dur="1000" fill="hold"/>
                                        <p:tgtEl>
                                          <p:spTgt spid="5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1000"/>
                                        <p:tgtEl>
                                          <p:spTgt spid="59"/>
                                        </p:tgtEl>
                                      </p:cBhvr>
                                    </p:animEffect>
                                    <p:anim calcmode="lin" valueType="num">
                                      <p:cBhvr>
                                        <p:cTn id="58" dur="1000" fill="hold"/>
                                        <p:tgtEl>
                                          <p:spTgt spid="59"/>
                                        </p:tgtEl>
                                        <p:attrNameLst>
                                          <p:attrName>ppt_x</p:attrName>
                                        </p:attrNameLst>
                                      </p:cBhvr>
                                      <p:tavLst>
                                        <p:tav tm="0">
                                          <p:val>
                                            <p:strVal val="#ppt_x"/>
                                          </p:val>
                                        </p:tav>
                                        <p:tav tm="100000">
                                          <p:val>
                                            <p:strVal val="#ppt_x"/>
                                          </p:val>
                                        </p:tav>
                                      </p:tavLst>
                                    </p:anim>
                                    <p:anim calcmode="lin" valueType="num">
                                      <p:cBhvr>
                                        <p:cTn id="59" dur="1000" fill="hold"/>
                                        <p:tgtEl>
                                          <p:spTgt spid="5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1000"/>
                                        <p:tgtEl>
                                          <p:spTgt spid="62"/>
                                        </p:tgtEl>
                                      </p:cBhvr>
                                    </p:animEffect>
                                    <p:anim calcmode="lin" valueType="num">
                                      <p:cBhvr>
                                        <p:cTn id="63" dur="1000" fill="hold"/>
                                        <p:tgtEl>
                                          <p:spTgt spid="62"/>
                                        </p:tgtEl>
                                        <p:attrNameLst>
                                          <p:attrName>ppt_x</p:attrName>
                                        </p:attrNameLst>
                                      </p:cBhvr>
                                      <p:tavLst>
                                        <p:tav tm="0">
                                          <p:val>
                                            <p:strVal val="#ppt_x"/>
                                          </p:val>
                                        </p:tav>
                                        <p:tav tm="100000">
                                          <p:val>
                                            <p:strVal val="#ppt_x"/>
                                          </p:val>
                                        </p:tav>
                                      </p:tavLst>
                                    </p:anim>
                                    <p:anim calcmode="lin" valueType="num">
                                      <p:cBhvr>
                                        <p:cTn id="64" dur="1000" fill="hold"/>
                                        <p:tgtEl>
                                          <p:spTgt spid="6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1000"/>
                                        <p:tgtEl>
                                          <p:spTgt spid="63"/>
                                        </p:tgtEl>
                                      </p:cBhvr>
                                    </p:animEffect>
                                    <p:anim calcmode="lin" valueType="num">
                                      <p:cBhvr>
                                        <p:cTn id="68" dur="1000" fill="hold"/>
                                        <p:tgtEl>
                                          <p:spTgt spid="63"/>
                                        </p:tgtEl>
                                        <p:attrNameLst>
                                          <p:attrName>ppt_x</p:attrName>
                                        </p:attrNameLst>
                                      </p:cBhvr>
                                      <p:tavLst>
                                        <p:tav tm="0">
                                          <p:val>
                                            <p:strVal val="#ppt_x"/>
                                          </p:val>
                                        </p:tav>
                                        <p:tav tm="100000">
                                          <p:val>
                                            <p:strVal val="#ppt_x"/>
                                          </p:val>
                                        </p:tav>
                                      </p:tavLst>
                                    </p:anim>
                                    <p:anim calcmode="lin" valueType="num">
                                      <p:cBhvr>
                                        <p:cTn id="69" dur="1000" fill="hold"/>
                                        <p:tgtEl>
                                          <p:spTgt spid="63"/>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anim calcmode="lin" valueType="num">
                                      <p:cBhvr>
                                        <p:cTn id="79" dur="500" fill="hold"/>
                                        <p:tgtEl>
                                          <p:spTgt spid="20"/>
                                        </p:tgtEl>
                                        <p:attrNameLst>
                                          <p:attrName>ppt_x</p:attrName>
                                        </p:attrNameLst>
                                      </p:cBhvr>
                                      <p:tavLst>
                                        <p:tav tm="0">
                                          <p:val>
                                            <p:strVal val="#ppt_x"/>
                                          </p:val>
                                        </p:tav>
                                        <p:tav tm="100000">
                                          <p:val>
                                            <p:strVal val="#ppt_x"/>
                                          </p:val>
                                        </p:tav>
                                      </p:tavLst>
                                    </p:anim>
                                    <p:anim calcmode="lin" valueType="num">
                                      <p:cBhvr>
                                        <p:cTn id="80" dur="500" fill="hold"/>
                                        <p:tgtEl>
                                          <p:spTgt spid="20"/>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77"/>
                                        </p:tgtEl>
                                        <p:attrNameLst>
                                          <p:attrName>style.visibility</p:attrName>
                                        </p:attrNameLst>
                                      </p:cBhvr>
                                      <p:to>
                                        <p:strVal val="visible"/>
                                      </p:to>
                                    </p:set>
                                    <p:animEffect transition="in" filter="fade">
                                      <p:cBhvr>
                                        <p:cTn id="83" dur="500"/>
                                        <p:tgtEl>
                                          <p:spTgt spid="77"/>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500"/>
                                        <p:tgtEl>
                                          <p:spTgt spid="78"/>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79"/>
                                        </p:tgtEl>
                                        <p:attrNameLst>
                                          <p:attrName>style.visibility</p:attrName>
                                        </p:attrNameLst>
                                      </p:cBhvr>
                                      <p:to>
                                        <p:strVal val="visible"/>
                                      </p:to>
                                    </p:set>
                                    <p:animEffect transition="in" filter="fade">
                                      <p:cBhvr>
                                        <p:cTn id="89" dur="500"/>
                                        <p:tgtEl>
                                          <p:spTgt spid="79"/>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80"/>
                                        </p:tgtEl>
                                        <p:attrNameLst>
                                          <p:attrName>style.visibility</p:attrName>
                                        </p:attrNameLst>
                                      </p:cBhvr>
                                      <p:to>
                                        <p:strVal val="visible"/>
                                      </p:to>
                                    </p:set>
                                    <p:animEffect transition="in" filter="fade">
                                      <p:cBhvr>
                                        <p:cTn id="92" dur="500"/>
                                        <p:tgtEl>
                                          <p:spTgt spid="80"/>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81"/>
                                        </p:tgtEl>
                                        <p:attrNameLst>
                                          <p:attrName>style.visibility</p:attrName>
                                        </p:attrNameLst>
                                      </p:cBhvr>
                                      <p:to>
                                        <p:strVal val="visible"/>
                                      </p:to>
                                    </p:set>
                                    <p:animEffect transition="in" filter="fade">
                                      <p:cBhvr>
                                        <p:cTn id="95" dur="500"/>
                                        <p:tgtEl>
                                          <p:spTgt spid="81"/>
                                        </p:tgtEl>
                                      </p:cBhvr>
                                    </p:animEffect>
                                    <p:anim calcmode="lin" valueType="num">
                                      <p:cBhvr>
                                        <p:cTn id="96" dur="500" fill="hold"/>
                                        <p:tgtEl>
                                          <p:spTgt spid="81"/>
                                        </p:tgtEl>
                                        <p:attrNameLst>
                                          <p:attrName>ppt_x</p:attrName>
                                        </p:attrNameLst>
                                      </p:cBhvr>
                                      <p:tavLst>
                                        <p:tav tm="0">
                                          <p:val>
                                            <p:strVal val="#ppt_x"/>
                                          </p:val>
                                        </p:tav>
                                        <p:tav tm="100000">
                                          <p:val>
                                            <p:strVal val="#ppt_x"/>
                                          </p:val>
                                        </p:tav>
                                      </p:tavLst>
                                    </p:anim>
                                    <p:anim calcmode="lin" valueType="num">
                                      <p:cBhvr>
                                        <p:cTn id="97" dur="500" fill="hold"/>
                                        <p:tgtEl>
                                          <p:spTgt spid="81"/>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82"/>
                                        </p:tgtEl>
                                        <p:attrNameLst>
                                          <p:attrName>style.visibility</p:attrName>
                                        </p:attrNameLst>
                                      </p:cBhvr>
                                      <p:to>
                                        <p:strVal val="visible"/>
                                      </p:to>
                                    </p:set>
                                    <p:animEffect transition="in" filter="fade">
                                      <p:cBhvr>
                                        <p:cTn id="100" dur="500"/>
                                        <p:tgtEl>
                                          <p:spTgt spid="82"/>
                                        </p:tgtEl>
                                      </p:cBhvr>
                                    </p:animEffect>
                                    <p:anim calcmode="lin" valueType="num">
                                      <p:cBhvr>
                                        <p:cTn id="101" dur="500" fill="hold"/>
                                        <p:tgtEl>
                                          <p:spTgt spid="82"/>
                                        </p:tgtEl>
                                        <p:attrNameLst>
                                          <p:attrName>ppt_x</p:attrName>
                                        </p:attrNameLst>
                                      </p:cBhvr>
                                      <p:tavLst>
                                        <p:tav tm="0">
                                          <p:val>
                                            <p:strVal val="#ppt_x"/>
                                          </p:val>
                                        </p:tav>
                                        <p:tav tm="100000">
                                          <p:val>
                                            <p:strVal val="#ppt_x"/>
                                          </p:val>
                                        </p:tav>
                                      </p:tavLst>
                                    </p:anim>
                                    <p:anim calcmode="lin" valueType="num">
                                      <p:cBhvr>
                                        <p:cTn id="102" dur="500" fill="hold"/>
                                        <p:tgtEl>
                                          <p:spTgt spid="8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83"/>
                                        </p:tgtEl>
                                        <p:attrNameLst>
                                          <p:attrName>style.visibility</p:attrName>
                                        </p:attrNameLst>
                                      </p:cBhvr>
                                      <p:to>
                                        <p:strVal val="visible"/>
                                      </p:to>
                                    </p:set>
                                    <p:animEffect transition="in" filter="fade">
                                      <p:cBhvr>
                                        <p:cTn id="105" dur="500"/>
                                        <p:tgtEl>
                                          <p:spTgt spid="83"/>
                                        </p:tgtEl>
                                      </p:cBhvr>
                                    </p:animEffect>
                                    <p:anim calcmode="lin" valueType="num">
                                      <p:cBhvr>
                                        <p:cTn id="106" dur="500" fill="hold"/>
                                        <p:tgtEl>
                                          <p:spTgt spid="83"/>
                                        </p:tgtEl>
                                        <p:attrNameLst>
                                          <p:attrName>ppt_x</p:attrName>
                                        </p:attrNameLst>
                                      </p:cBhvr>
                                      <p:tavLst>
                                        <p:tav tm="0">
                                          <p:val>
                                            <p:strVal val="#ppt_x"/>
                                          </p:val>
                                        </p:tav>
                                        <p:tav tm="100000">
                                          <p:val>
                                            <p:strVal val="#ppt_x"/>
                                          </p:val>
                                        </p:tav>
                                      </p:tavLst>
                                    </p:anim>
                                    <p:anim calcmode="lin" valueType="num">
                                      <p:cBhvr>
                                        <p:cTn id="107" dur="500" fill="hold"/>
                                        <p:tgtEl>
                                          <p:spTgt spid="83"/>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84"/>
                                        </p:tgtEl>
                                        <p:attrNameLst>
                                          <p:attrName>style.visibility</p:attrName>
                                        </p:attrNameLst>
                                      </p:cBhvr>
                                      <p:to>
                                        <p:strVal val="visible"/>
                                      </p:to>
                                    </p:set>
                                    <p:animEffect transition="in" filter="fade">
                                      <p:cBhvr>
                                        <p:cTn id="110" dur="500"/>
                                        <p:tgtEl>
                                          <p:spTgt spid="84"/>
                                        </p:tgtEl>
                                      </p:cBhvr>
                                    </p:animEffect>
                                    <p:anim calcmode="lin" valueType="num">
                                      <p:cBhvr>
                                        <p:cTn id="111" dur="500" fill="hold"/>
                                        <p:tgtEl>
                                          <p:spTgt spid="84"/>
                                        </p:tgtEl>
                                        <p:attrNameLst>
                                          <p:attrName>ppt_x</p:attrName>
                                        </p:attrNameLst>
                                      </p:cBhvr>
                                      <p:tavLst>
                                        <p:tav tm="0">
                                          <p:val>
                                            <p:strVal val="#ppt_x"/>
                                          </p:val>
                                        </p:tav>
                                        <p:tav tm="100000">
                                          <p:val>
                                            <p:strVal val="#ppt_x"/>
                                          </p:val>
                                        </p:tav>
                                      </p:tavLst>
                                    </p:anim>
                                    <p:anim calcmode="lin" valueType="num">
                                      <p:cBhvr>
                                        <p:cTn id="112"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animBg="1"/>
      <p:bldP spid="43" grpId="0" animBg="1"/>
      <p:bldP spid="44" grpId="0" animBg="1"/>
      <p:bldP spid="45" grpId="0" animBg="1"/>
      <p:bldP spid="48" grpId="0" animBg="1"/>
      <p:bldP spid="49" grpId="0" animBg="1"/>
      <p:bldP spid="50" grpId="0" animBg="1"/>
      <p:bldP spid="51" grpId="0" animBg="1"/>
      <p:bldP spid="52" grpId="0" animBg="1"/>
      <p:bldP spid="58" grpId="0" animBg="1"/>
      <p:bldP spid="62" grpId="0" animBg="1"/>
      <p:bldP spid="19" grpId="0" animBg="1"/>
      <p:bldP spid="77" grpId="0" animBg="1"/>
      <p:bldP spid="78" grpId="0" animBg="1"/>
      <p:bldP spid="79" grpId="0" animBg="1"/>
      <p:bldP spid="80" grpId="0" animBg="1"/>
      <p:bldP spid="20" grpId="0"/>
      <p:bldP spid="81" grpId="0"/>
      <p:bldP spid="82" grpId="0"/>
      <p:bldP spid="83" grpId="0"/>
      <p:bldP spid="8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endParaRPr lang="zh-CN" altLang="en-US" sz="2100">
              <a:latin typeface="华文黑体" pitchFamily="2" charset="-122"/>
              <a:ea typeface="华文黑体" pitchFamily="2" charset="-122"/>
              <a:cs typeface="华文黑体" pitchFamily="2" charset="-122"/>
            </a:endParaRPr>
          </a:p>
        </p:txBody>
      </p:sp>
      <p:cxnSp>
        <p:nvCxnSpPr>
          <p:cNvPr id="4" name="直接箭头连接符 3"/>
          <p:cNvCxnSpPr/>
          <p:nvPr/>
        </p:nvCxnSpPr>
        <p:spPr>
          <a:xfrm flipH="1" flipV="1">
            <a:off x="1430909" y="1221600"/>
            <a:ext cx="0" cy="286231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430908" y="4083918"/>
            <a:ext cx="49772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任意多边形 37"/>
          <p:cNvSpPr/>
          <p:nvPr/>
        </p:nvSpPr>
        <p:spPr>
          <a:xfrm>
            <a:off x="1915121" y="1923678"/>
            <a:ext cx="3829050" cy="1234717"/>
          </a:xfrm>
          <a:custGeom>
            <a:gdLst>
              <a:gd name="connsiteX0" fmla="*/ 0 w 5105400"/>
              <a:gd name="connsiteY0" fmla="*/ 1067871 h 1646289"/>
              <a:gd name="connsiteX1" fmla="*/ 723900 w 5105400"/>
              <a:gd name="connsiteY1" fmla="*/ 1071 h 1646289"/>
              <a:gd name="connsiteX2" fmla="*/ 1543050 w 5105400"/>
              <a:gd name="connsiteY2" fmla="*/ 1239321 h 1646289"/>
              <a:gd name="connsiteX3" fmla="*/ 2209800 w 5105400"/>
              <a:gd name="connsiteY3" fmla="*/ 439221 h 1646289"/>
              <a:gd name="connsiteX4" fmla="*/ 3009900 w 5105400"/>
              <a:gd name="connsiteY4" fmla="*/ 1506021 h 1646289"/>
              <a:gd name="connsiteX5" fmla="*/ 3733800 w 5105400"/>
              <a:gd name="connsiteY5" fmla="*/ 210621 h 1646289"/>
              <a:gd name="connsiteX6" fmla="*/ 4495800 w 5105400"/>
              <a:gd name="connsiteY6" fmla="*/ 1639371 h 1646289"/>
              <a:gd name="connsiteX7" fmla="*/ 5105400 w 5105400"/>
              <a:gd name="connsiteY7" fmla="*/ 744021 h 16462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5400" h="1646289">
                <a:moveTo>
                  <a:pt x="0" y="1067871"/>
                </a:moveTo>
                <a:cubicBezTo>
                  <a:pt x="233362" y="520183"/>
                  <a:pt x="466725" y="-27504"/>
                  <a:pt x="723900" y="1071"/>
                </a:cubicBezTo>
                <a:cubicBezTo>
                  <a:pt x="981075" y="29646"/>
                  <a:pt x="1295400" y="1166296"/>
                  <a:pt x="1543050" y="1239321"/>
                </a:cubicBezTo>
                <a:cubicBezTo>
                  <a:pt x="1790700" y="1312346"/>
                  <a:pt x="1965325" y="394771"/>
                  <a:pt x="2209800" y="439221"/>
                </a:cubicBezTo>
                <a:cubicBezTo>
                  <a:pt x="2454275" y="483671"/>
                  <a:pt x="2755900" y="1544121"/>
                  <a:pt x="3009900" y="1506021"/>
                </a:cubicBezTo>
                <a:cubicBezTo>
                  <a:pt x="3263900" y="1467921"/>
                  <a:pt x="3486150" y="188396"/>
                  <a:pt x="3733800" y="210621"/>
                </a:cubicBezTo>
                <a:cubicBezTo>
                  <a:pt x="3981450" y="232846"/>
                  <a:pt x="4267200" y="1550471"/>
                  <a:pt x="4495800" y="1639371"/>
                </a:cubicBezTo>
                <a:cubicBezTo>
                  <a:pt x="4724400" y="1728271"/>
                  <a:pt x="5003800" y="934521"/>
                  <a:pt x="5105400" y="744021"/>
                </a:cubicBezTo>
              </a:path>
            </a:pathLst>
          </a:custGeom>
          <a:ln w="28575">
            <a:solidFill>
              <a:srgbClr val="FFFFFF">
                <a:alpha val="69804"/>
              </a:srgb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nvGrpSpPr>
          <p:cNvPr id="91" name="组合 90"/>
          <p:cNvGrpSpPr/>
          <p:nvPr/>
        </p:nvGrpSpPr>
        <p:grpSpPr>
          <a:xfrm>
            <a:off x="1898703" y="2895786"/>
            <a:ext cx="189021" cy="1188132"/>
            <a:chOff x="2530810" y="3861048"/>
            <a:chExt cx="252028" cy="1584176"/>
          </a:xfrm>
        </p:grpSpPr>
        <p:sp>
          <p:nvSpPr>
            <p:cNvPr id="17" name="矩形 16"/>
            <p:cNvSpPr/>
            <p:nvPr/>
          </p:nvSpPr>
          <p:spPr>
            <a:xfrm>
              <a:off x="2530810" y="3861048"/>
              <a:ext cx="252028" cy="1584176"/>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9" name="矩形 38"/>
            <p:cNvSpPr/>
            <p:nvPr/>
          </p:nvSpPr>
          <p:spPr>
            <a:xfrm>
              <a:off x="2530810" y="3861048"/>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2" name="组合 91"/>
          <p:cNvGrpSpPr/>
          <p:nvPr/>
        </p:nvGrpSpPr>
        <p:grpSpPr>
          <a:xfrm>
            <a:off x="2209238" y="2463738"/>
            <a:ext cx="189021" cy="1620180"/>
            <a:chOff x="2944856" y="3284984"/>
            <a:chExt cx="252028" cy="2160240"/>
          </a:xfrm>
        </p:grpSpPr>
        <p:sp>
          <p:nvSpPr>
            <p:cNvPr id="23" name="矩形 22"/>
            <p:cNvSpPr/>
            <p:nvPr/>
          </p:nvSpPr>
          <p:spPr>
            <a:xfrm>
              <a:off x="2944856" y="3284984"/>
              <a:ext cx="252028" cy="216024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1" name="矩形 40"/>
            <p:cNvSpPr/>
            <p:nvPr/>
          </p:nvSpPr>
          <p:spPr>
            <a:xfrm>
              <a:off x="2944856" y="3284984"/>
              <a:ext cx="252028" cy="35014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3" name="组合 92"/>
          <p:cNvGrpSpPr/>
          <p:nvPr/>
        </p:nvGrpSpPr>
        <p:grpSpPr>
          <a:xfrm>
            <a:off x="2519772" y="2571750"/>
            <a:ext cx="189021" cy="1512168"/>
            <a:chOff x="3358902" y="3429000"/>
            <a:chExt cx="252028" cy="2016224"/>
          </a:xfrm>
        </p:grpSpPr>
        <p:sp>
          <p:nvSpPr>
            <p:cNvPr id="24" name="矩形 23"/>
            <p:cNvSpPr/>
            <p:nvPr/>
          </p:nvSpPr>
          <p:spPr>
            <a:xfrm>
              <a:off x="3358902" y="3429000"/>
              <a:ext cx="252028" cy="201622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2" name="矩形 41"/>
            <p:cNvSpPr/>
            <p:nvPr/>
          </p:nvSpPr>
          <p:spPr>
            <a:xfrm>
              <a:off x="3358902" y="3429000"/>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4" name="组合 93"/>
          <p:cNvGrpSpPr/>
          <p:nvPr/>
        </p:nvGrpSpPr>
        <p:grpSpPr>
          <a:xfrm>
            <a:off x="2830307" y="3003798"/>
            <a:ext cx="189021" cy="1080120"/>
            <a:chOff x="3772948" y="4005064"/>
            <a:chExt cx="252028" cy="1440160"/>
          </a:xfrm>
        </p:grpSpPr>
        <p:sp>
          <p:nvSpPr>
            <p:cNvPr id="25" name="矩形 24"/>
            <p:cNvSpPr/>
            <p:nvPr/>
          </p:nvSpPr>
          <p:spPr>
            <a:xfrm>
              <a:off x="3772948" y="4005064"/>
              <a:ext cx="252028" cy="144016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3" name="矩形 42"/>
            <p:cNvSpPr/>
            <p:nvPr/>
          </p:nvSpPr>
          <p:spPr>
            <a:xfrm>
              <a:off x="3772948" y="4005064"/>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5" name="组合 94"/>
          <p:cNvGrpSpPr/>
          <p:nvPr/>
        </p:nvGrpSpPr>
        <p:grpSpPr>
          <a:xfrm>
            <a:off x="3140841" y="3057804"/>
            <a:ext cx="189021" cy="1026114"/>
            <a:chOff x="4186994" y="4077072"/>
            <a:chExt cx="252028" cy="1368152"/>
          </a:xfrm>
        </p:grpSpPr>
        <p:sp>
          <p:nvSpPr>
            <p:cNvPr id="26" name="矩形 25"/>
            <p:cNvSpPr/>
            <p:nvPr/>
          </p:nvSpPr>
          <p:spPr>
            <a:xfrm>
              <a:off x="4186994" y="4077072"/>
              <a:ext cx="252028" cy="136815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4" name="矩形 43"/>
            <p:cNvSpPr/>
            <p:nvPr/>
          </p:nvSpPr>
          <p:spPr>
            <a:xfrm>
              <a:off x="4186994" y="4077072"/>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6" name="组合 95"/>
          <p:cNvGrpSpPr/>
          <p:nvPr/>
        </p:nvGrpSpPr>
        <p:grpSpPr>
          <a:xfrm>
            <a:off x="3451376" y="2571750"/>
            <a:ext cx="189021" cy="1512169"/>
            <a:chOff x="4601040" y="3428999"/>
            <a:chExt cx="252028" cy="2016225"/>
          </a:xfrm>
        </p:grpSpPr>
        <p:sp>
          <p:nvSpPr>
            <p:cNvPr id="27" name="矩形 26"/>
            <p:cNvSpPr/>
            <p:nvPr/>
          </p:nvSpPr>
          <p:spPr>
            <a:xfrm>
              <a:off x="4601040" y="3429000"/>
              <a:ext cx="252028" cy="201622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 name="矩形 44"/>
            <p:cNvSpPr/>
            <p:nvPr/>
          </p:nvSpPr>
          <p:spPr>
            <a:xfrm>
              <a:off x="4601040" y="3428999"/>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7" name="组合 96"/>
          <p:cNvGrpSpPr/>
          <p:nvPr/>
        </p:nvGrpSpPr>
        <p:grpSpPr>
          <a:xfrm>
            <a:off x="3761910" y="3057804"/>
            <a:ext cx="189021" cy="1026115"/>
            <a:chOff x="5015086" y="4077071"/>
            <a:chExt cx="252028" cy="1368153"/>
          </a:xfrm>
        </p:grpSpPr>
        <p:sp>
          <p:nvSpPr>
            <p:cNvPr id="28" name="矩形 27"/>
            <p:cNvSpPr/>
            <p:nvPr/>
          </p:nvSpPr>
          <p:spPr>
            <a:xfrm>
              <a:off x="5015086" y="4077072"/>
              <a:ext cx="252028" cy="136815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 name="矩形 45"/>
            <p:cNvSpPr/>
            <p:nvPr/>
          </p:nvSpPr>
          <p:spPr>
            <a:xfrm>
              <a:off x="5015086" y="4077071"/>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8" name="组合 97"/>
          <p:cNvGrpSpPr/>
          <p:nvPr/>
        </p:nvGrpSpPr>
        <p:grpSpPr>
          <a:xfrm>
            <a:off x="4070645" y="3326551"/>
            <a:ext cx="190821" cy="757367"/>
            <a:chOff x="5426732" y="4435402"/>
            <a:chExt cx="254428" cy="1009822"/>
          </a:xfrm>
        </p:grpSpPr>
        <p:sp>
          <p:nvSpPr>
            <p:cNvPr id="29" name="矩形 28"/>
            <p:cNvSpPr/>
            <p:nvPr/>
          </p:nvSpPr>
          <p:spPr>
            <a:xfrm>
              <a:off x="5429132" y="4437112"/>
              <a:ext cx="252028" cy="100811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 name="矩形 46"/>
            <p:cNvSpPr/>
            <p:nvPr/>
          </p:nvSpPr>
          <p:spPr>
            <a:xfrm>
              <a:off x="5426732" y="4435402"/>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9" name="组合 98"/>
          <p:cNvGrpSpPr/>
          <p:nvPr/>
        </p:nvGrpSpPr>
        <p:grpSpPr>
          <a:xfrm>
            <a:off x="4381555" y="2895786"/>
            <a:ext cx="190445" cy="1188132"/>
            <a:chOff x="5841280" y="3861048"/>
            <a:chExt cx="253926" cy="1584176"/>
          </a:xfrm>
        </p:grpSpPr>
        <p:sp>
          <p:nvSpPr>
            <p:cNvPr id="30" name="矩形 29"/>
            <p:cNvSpPr/>
            <p:nvPr/>
          </p:nvSpPr>
          <p:spPr>
            <a:xfrm>
              <a:off x="5843178" y="3861048"/>
              <a:ext cx="252028" cy="1584176"/>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 name="矩形 47"/>
            <p:cNvSpPr/>
            <p:nvPr/>
          </p:nvSpPr>
          <p:spPr>
            <a:xfrm>
              <a:off x="5841280" y="3861048"/>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00" name="组合 99"/>
          <p:cNvGrpSpPr/>
          <p:nvPr/>
        </p:nvGrpSpPr>
        <p:grpSpPr>
          <a:xfrm>
            <a:off x="4693514" y="2463738"/>
            <a:ext cx="189021" cy="1620180"/>
            <a:chOff x="6257224" y="3284984"/>
            <a:chExt cx="252028" cy="2160240"/>
          </a:xfrm>
        </p:grpSpPr>
        <p:sp>
          <p:nvSpPr>
            <p:cNvPr id="31" name="矩形 30"/>
            <p:cNvSpPr/>
            <p:nvPr/>
          </p:nvSpPr>
          <p:spPr>
            <a:xfrm>
              <a:off x="6257224" y="3284984"/>
              <a:ext cx="252028" cy="216024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矩形 48"/>
            <p:cNvSpPr/>
            <p:nvPr/>
          </p:nvSpPr>
          <p:spPr>
            <a:xfrm>
              <a:off x="6257224" y="3284984"/>
              <a:ext cx="252028" cy="35014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01" name="组合 100"/>
          <p:cNvGrpSpPr/>
          <p:nvPr/>
        </p:nvGrpSpPr>
        <p:grpSpPr>
          <a:xfrm>
            <a:off x="5004048" y="3243114"/>
            <a:ext cx="190137" cy="840804"/>
            <a:chOff x="6671270" y="4324152"/>
            <a:chExt cx="253516" cy="1121072"/>
          </a:xfrm>
        </p:grpSpPr>
        <p:sp>
          <p:nvSpPr>
            <p:cNvPr id="32" name="矩形 31"/>
            <p:cNvSpPr/>
            <p:nvPr/>
          </p:nvSpPr>
          <p:spPr>
            <a:xfrm>
              <a:off x="6671270" y="4324152"/>
              <a:ext cx="252028" cy="112107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矩形 49"/>
            <p:cNvSpPr/>
            <p:nvPr/>
          </p:nvSpPr>
          <p:spPr>
            <a:xfrm>
              <a:off x="6672758" y="4324152"/>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02" name="组合 101"/>
          <p:cNvGrpSpPr/>
          <p:nvPr/>
        </p:nvGrpSpPr>
        <p:grpSpPr>
          <a:xfrm>
            <a:off x="5314583" y="3354837"/>
            <a:ext cx="189021" cy="729081"/>
            <a:chOff x="7085316" y="4473116"/>
            <a:chExt cx="252028" cy="972108"/>
          </a:xfrm>
        </p:grpSpPr>
        <p:sp>
          <p:nvSpPr>
            <p:cNvPr id="33" name="矩形 32"/>
            <p:cNvSpPr/>
            <p:nvPr/>
          </p:nvSpPr>
          <p:spPr>
            <a:xfrm>
              <a:off x="7085316" y="4473116"/>
              <a:ext cx="252028" cy="97210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矩形 50"/>
            <p:cNvSpPr/>
            <p:nvPr/>
          </p:nvSpPr>
          <p:spPr>
            <a:xfrm>
              <a:off x="7085316" y="4474521"/>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03" name="组合 102"/>
          <p:cNvGrpSpPr/>
          <p:nvPr/>
        </p:nvGrpSpPr>
        <p:grpSpPr>
          <a:xfrm>
            <a:off x="5625117" y="3003798"/>
            <a:ext cx="189021" cy="1080121"/>
            <a:chOff x="7499362" y="4005063"/>
            <a:chExt cx="252028" cy="1440161"/>
          </a:xfrm>
        </p:grpSpPr>
        <p:sp>
          <p:nvSpPr>
            <p:cNvPr id="36" name="矩形 35"/>
            <p:cNvSpPr/>
            <p:nvPr/>
          </p:nvSpPr>
          <p:spPr>
            <a:xfrm>
              <a:off x="7499362" y="4005064"/>
              <a:ext cx="252028" cy="144016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矩形 51"/>
            <p:cNvSpPr/>
            <p:nvPr/>
          </p:nvSpPr>
          <p:spPr>
            <a:xfrm>
              <a:off x="7499362" y="4005063"/>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3" name="椭圆 52"/>
          <p:cNvSpPr/>
          <p:nvPr/>
        </p:nvSpPr>
        <p:spPr>
          <a:xfrm>
            <a:off x="2209237" y="2031690"/>
            <a:ext cx="64592" cy="645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439488" y="1891382"/>
            <a:ext cx="64592" cy="645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3481294" y="2247714"/>
            <a:ext cx="64592" cy="645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4628922" y="2063986"/>
            <a:ext cx="64592" cy="645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4796274" y="2145990"/>
            <a:ext cx="64592" cy="645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5628679" y="2637234"/>
            <a:ext cx="64592" cy="645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TextBox 60"/>
          <p:cNvSpPr txBox="1"/>
          <p:nvPr/>
        </p:nvSpPr>
        <p:spPr>
          <a:xfrm>
            <a:off x="1172607" y="3945419"/>
            <a:ext cx="260008" cy="253916"/>
          </a:xfrm>
          <a:prstGeom prst="rect">
            <a:avLst/>
          </a:prstGeom>
          <a:noFill/>
        </p:spPr>
        <p:txBody>
          <a:bodyPr wrap="none" rtlCol="0">
            <a:spAutoFit/>
          </a:bodyPr>
          <a:lstStyle/>
          <a:p>
            <a:r>
              <a:rPr lang="en-US" altLang="zh-CN" sz="1050">
                <a:solidFill>
                  <a:schemeClr val="bg1"/>
                </a:solidFill>
                <a:latin typeface="HelveticaNeueLT Pro 35 Th" pitchFamily="34" charset="0"/>
              </a:rPr>
              <a:t>0</a:t>
            </a:r>
            <a:endParaRPr lang="zh-CN" altLang="en-US" sz="1050">
              <a:solidFill>
                <a:schemeClr val="bg1"/>
              </a:solidFill>
              <a:latin typeface="HelveticaNeueLT Pro 35 Th" pitchFamily="34" charset="0"/>
            </a:endParaRPr>
          </a:p>
        </p:txBody>
      </p:sp>
      <p:sp>
        <p:nvSpPr>
          <p:cNvPr id="62" name="TextBox 61"/>
          <p:cNvSpPr txBox="1"/>
          <p:nvPr/>
        </p:nvSpPr>
        <p:spPr>
          <a:xfrm>
            <a:off x="1023528" y="3513371"/>
            <a:ext cx="410690" cy="253916"/>
          </a:xfrm>
          <a:prstGeom prst="rect">
            <a:avLst/>
          </a:prstGeom>
          <a:noFill/>
        </p:spPr>
        <p:txBody>
          <a:bodyPr wrap="none" rtlCol="0">
            <a:spAutoFit/>
          </a:bodyPr>
          <a:lstStyle/>
          <a:p>
            <a:r>
              <a:rPr lang="en-US" altLang="zh-CN" sz="1050">
                <a:solidFill>
                  <a:schemeClr val="bg1"/>
                </a:solidFill>
                <a:latin typeface="HelveticaNeueLT Pro 35 Th" pitchFamily="34" charset="0"/>
              </a:rPr>
              <a:t>100</a:t>
            </a:r>
            <a:endParaRPr lang="zh-CN" altLang="en-US" sz="1050">
              <a:solidFill>
                <a:schemeClr val="bg1"/>
              </a:solidFill>
              <a:latin typeface="HelveticaNeueLT Pro 35 Th" pitchFamily="34" charset="0"/>
            </a:endParaRPr>
          </a:p>
        </p:txBody>
      </p:sp>
      <p:sp>
        <p:nvSpPr>
          <p:cNvPr id="63" name="TextBox 62"/>
          <p:cNvSpPr txBox="1"/>
          <p:nvPr/>
        </p:nvSpPr>
        <p:spPr>
          <a:xfrm>
            <a:off x="1023528" y="3081323"/>
            <a:ext cx="410690" cy="253916"/>
          </a:xfrm>
          <a:prstGeom prst="rect">
            <a:avLst/>
          </a:prstGeom>
          <a:noFill/>
        </p:spPr>
        <p:txBody>
          <a:bodyPr wrap="none" rtlCol="0">
            <a:spAutoFit/>
          </a:bodyPr>
          <a:lstStyle/>
          <a:p>
            <a:r>
              <a:rPr lang="en-US" altLang="zh-CN" sz="1050">
                <a:solidFill>
                  <a:schemeClr val="bg1"/>
                </a:solidFill>
                <a:latin typeface="HelveticaNeueLT Pro 35 Th" pitchFamily="34" charset="0"/>
              </a:rPr>
              <a:t>200</a:t>
            </a:r>
            <a:endParaRPr lang="zh-CN" altLang="en-US" sz="1050">
              <a:solidFill>
                <a:schemeClr val="bg1"/>
              </a:solidFill>
              <a:latin typeface="HelveticaNeueLT Pro 35 Th" pitchFamily="34" charset="0"/>
            </a:endParaRPr>
          </a:p>
        </p:txBody>
      </p:sp>
      <p:sp>
        <p:nvSpPr>
          <p:cNvPr id="64" name="TextBox 63"/>
          <p:cNvSpPr txBox="1"/>
          <p:nvPr/>
        </p:nvSpPr>
        <p:spPr>
          <a:xfrm>
            <a:off x="1023528" y="2649275"/>
            <a:ext cx="410690" cy="253916"/>
          </a:xfrm>
          <a:prstGeom prst="rect">
            <a:avLst/>
          </a:prstGeom>
          <a:noFill/>
        </p:spPr>
        <p:txBody>
          <a:bodyPr wrap="none" rtlCol="0">
            <a:spAutoFit/>
          </a:bodyPr>
          <a:lstStyle/>
          <a:p>
            <a:r>
              <a:rPr lang="en-US" altLang="zh-CN" sz="1050">
                <a:solidFill>
                  <a:schemeClr val="bg1"/>
                </a:solidFill>
                <a:latin typeface="HelveticaNeueLT Pro 35 Th" pitchFamily="34" charset="0"/>
              </a:rPr>
              <a:t>300</a:t>
            </a:r>
            <a:endParaRPr lang="zh-CN" altLang="en-US" sz="1050">
              <a:solidFill>
                <a:schemeClr val="bg1"/>
              </a:solidFill>
              <a:latin typeface="HelveticaNeueLT Pro 35 Th" pitchFamily="34" charset="0"/>
            </a:endParaRPr>
          </a:p>
        </p:txBody>
      </p:sp>
      <p:sp>
        <p:nvSpPr>
          <p:cNvPr id="65" name="TextBox 64"/>
          <p:cNvSpPr txBox="1"/>
          <p:nvPr/>
        </p:nvSpPr>
        <p:spPr>
          <a:xfrm>
            <a:off x="1023528" y="2217227"/>
            <a:ext cx="410690" cy="253916"/>
          </a:xfrm>
          <a:prstGeom prst="rect">
            <a:avLst/>
          </a:prstGeom>
          <a:noFill/>
        </p:spPr>
        <p:txBody>
          <a:bodyPr wrap="none" rtlCol="0">
            <a:spAutoFit/>
          </a:bodyPr>
          <a:lstStyle/>
          <a:p>
            <a:r>
              <a:rPr lang="en-US" altLang="zh-CN" sz="1050">
                <a:solidFill>
                  <a:schemeClr val="bg1"/>
                </a:solidFill>
                <a:latin typeface="HelveticaNeueLT Pro 35 Th" pitchFamily="34" charset="0"/>
              </a:rPr>
              <a:t>400</a:t>
            </a:r>
            <a:endParaRPr lang="zh-CN" altLang="en-US" sz="1050">
              <a:solidFill>
                <a:schemeClr val="bg1"/>
              </a:solidFill>
              <a:latin typeface="HelveticaNeueLT Pro 35 Th" pitchFamily="34" charset="0"/>
            </a:endParaRPr>
          </a:p>
        </p:txBody>
      </p:sp>
      <p:sp>
        <p:nvSpPr>
          <p:cNvPr id="66" name="TextBox 65"/>
          <p:cNvSpPr txBox="1"/>
          <p:nvPr/>
        </p:nvSpPr>
        <p:spPr>
          <a:xfrm>
            <a:off x="1023528" y="1785179"/>
            <a:ext cx="410690" cy="253916"/>
          </a:xfrm>
          <a:prstGeom prst="rect">
            <a:avLst/>
          </a:prstGeom>
          <a:noFill/>
        </p:spPr>
        <p:txBody>
          <a:bodyPr wrap="none" rtlCol="0">
            <a:spAutoFit/>
          </a:bodyPr>
          <a:lstStyle/>
          <a:p>
            <a:r>
              <a:rPr lang="en-US" altLang="zh-CN" sz="1050">
                <a:solidFill>
                  <a:schemeClr val="bg1"/>
                </a:solidFill>
                <a:latin typeface="HelveticaNeueLT Pro 35 Th" pitchFamily="34" charset="0"/>
              </a:rPr>
              <a:t>500</a:t>
            </a:r>
            <a:endParaRPr lang="zh-CN" altLang="en-US" sz="1050">
              <a:solidFill>
                <a:schemeClr val="bg1"/>
              </a:solidFill>
              <a:latin typeface="HelveticaNeueLT Pro 35 Th" pitchFamily="34" charset="0"/>
            </a:endParaRPr>
          </a:p>
        </p:txBody>
      </p:sp>
      <p:sp>
        <p:nvSpPr>
          <p:cNvPr id="67" name="TextBox 66"/>
          <p:cNvSpPr txBox="1"/>
          <p:nvPr/>
        </p:nvSpPr>
        <p:spPr>
          <a:xfrm>
            <a:off x="757894" y="1290088"/>
            <a:ext cx="671980" cy="276999"/>
          </a:xfrm>
          <a:prstGeom prst="rect">
            <a:avLst/>
          </a:prstGeom>
          <a:noFill/>
        </p:spPr>
        <p:txBody>
          <a:bodyPr wrap="none" rtlCol="0">
            <a:spAutoFit/>
          </a:bodyPr>
          <a:lstStyle/>
          <a:p>
            <a:pPr algn="ctr"/>
            <a:r>
              <a:rPr lang="en-US" altLang="zh-CN" sz="1200">
                <a:solidFill>
                  <a:schemeClr val="bg1"/>
                </a:solidFill>
                <a:latin typeface="HelveticaNeueLT Pro 35 Th" pitchFamily="34" charset="0"/>
                <a:ea typeface="华文细黑" panose="02010600040101010101" pitchFamily="2" charset="-122"/>
              </a:rPr>
              <a:t>&lt;</a:t>
            </a:r>
            <a:r>
              <a:rPr lang="zh-CN" altLang="en-US" sz="1200">
                <a:solidFill>
                  <a:schemeClr val="bg1"/>
                </a:solidFill>
                <a:latin typeface="HelveticaNeueLT Pro 35 Th" pitchFamily="34" charset="0"/>
                <a:ea typeface="华文细黑" panose="02010600040101010101" pitchFamily="2" charset="-122"/>
              </a:rPr>
              <a:t>数量</a:t>
            </a:r>
            <a:r>
              <a:rPr lang="en-US" altLang="zh-CN" sz="1200">
                <a:solidFill>
                  <a:schemeClr val="bg1"/>
                </a:solidFill>
                <a:latin typeface="HelveticaNeueLT Pro 35 Th" pitchFamily="34" charset="0"/>
                <a:ea typeface="华文细黑" panose="02010600040101010101" pitchFamily="2" charset="-122"/>
              </a:rPr>
              <a:t>&gt;</a:t>
            </a:r>
            <a:endParaRPr lang="zh-CN" altLang="en-US" sz="1200">
              <a:solidFill>
                <a:schemeClr val="bg1"/>
              </a:solidFill>
              <a:latin typeface="HelveticaNeueLT Pro 35 Th" pitchFamily="34" charset="0"/>
              <a:ea typeface="华文细黑" panose="02010600040101010101" pitchFamily="2" charset="-122"/>
            </a:endParaRPr>
          </a:p>
        </p:txBody>
      </p:sp>
      <p:sp>
        <p:nvSpPr>
          <p:cNvPr id="69" name="TextBox 68"/>
          <p:cNvSpPr txBox="1"/>
          <p:nvPr/>
        </p:nvSpPr>
        <p:spPr>
          <a:xfrm>
            <a:off x="6417982" y="3938015"/>
            <a:ext cx="671980" cy="276999"/>
          </a:xfrm>
          <a:prstGeom prst="rect">
            <a:avLst/>
          </a:prstGeom>
          <a:noFill/>
        </p:spPr>
        <p:txBody>
          <a:bodyPr wrap="none" rtlCol="0">
            <a:spAutoFit/>
          </a:bodyPr>
          <a:lstStyle/>
          <a:p>
            <a:pPr algn="ctr"/>
            <a:r>
              <a:rPr lang="en-US" altLang="zh-CN" sz="1200">
                <a:solidFill>
                  <a:schemeClr val="bg1"/>
                </a:solidFill>
                <a:latin typeface="HelveticaNeueLT Pro 35 Th" pitchFamily="34" charset="0"/>
                <a:ea typeface="华文细黑" panose="02010600040101010101" pitchFamily="2" charset="-122"/>
              </a:rPr>
              <a:t>&lt;</a:t>
            </a:r>
            <a:r>
              <a:rPr lang="zh-CN" altLang="en-US" sz="1200">
                <a:solidFill>
                  <a:schemeClr val="bg1"/>
                </a:solidFill>
                <a:latin typeface="HelveticaNeueLT Pro 35 Th" pitchFamily="34" charset="0"/>
                <a:ea typeface="华文细黑" panose="02010600040101010101" pitchFamily="2" charset="-122"/>
              </a:rPr>
              <a:t>时间</a:t>
            </a:r>
            <a:r>
              <a:rPr lang="en-US" altLang="zh-CN" sz="1200">
                <a:solidFill>
                  <a:schemeClr val="bg1"/>
                </a:solidFill>
                <a:latin typeface="HelveticaNeueLT Pro 35 Th" pitchFamily="34" charset="0"/>
                <a:ea typeface="华文细黑" panose="02010600040101010101" pitchFamily="2" charset="-122"/>
              </a:rPr>
              <a:t>&gt;</a:t>
            </a:r>
            <a:endParaRPr lang="zh-CN" altLang="en-US" sz="1200">
              <a:solidFill>
                <a:schemeClr val="bg1"/>
              </a:solidFill>
              <a:latin typeface="HelveticaNeueLT Pro 35 Th" pitchFamily="34" charset="0"/>
              <a:ea typeface="华文细黑" panose="02010600040101010101" pitchFamily="2" charset="-122"/>
            </a:endParaRPr>
          </a:p>
        </p:txBody>
      </p:sp>
      <p:sp>
        <p:nvSpPr>
          <p:cNvPr id="70" name="左中括号 69"/>
          <p:cNvSpPr/>
          <p:nvPr/>
        </p:nvSpPr>
        <p:spPr>
          <a:xfrm rot="16200000">
            <a:off x="2593195" y="3439584"/>
            <a:ext cx="42177" cy="1431160"/>
          </a:xfrm>
          <a:prstGeom prst="leftBracket">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
        <p:nvSpPr>
          <p:cNvPr id="71" name="左中括号 70"/>
          <p:cNvSpPr/>
          <p:nvPr/>
        </p:nvSpPr>
        <p:spPr>
          <a:xfrm rot="16200000">
            <a:off x="4145867" y="3439584"/>
            <a:ext cx="42177" cy="1431160"/>
          </a:xfrm>
          <a:prstGeom prst="leftBracket">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
        <p:nvSpPr>
          <p:cNvPr id="72" name="左中括号 71"/>
          <p:cNvSpPr/>
          <p:nvPr/>
        </p:nvSpPr>
        <p:spPr>
          <a:xfrm rot="16200000">
            <a:off x="5384400" y="3746511"/>
            <a:ext cx="42177" cy="817303"/>
          </a:xfrm>
          <a:prstGeom prst="leftBracket">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
        <p:nvSpPr>
          <p:cNvPr id="75" name="TextBox 74"/>
          <p:cNvSpPr txBox="1"/>
          <p:nvPr/>
        </p:nvSpPr>
        <p:spPr>
          <a:xfrm>
            <a:off x="2223432" y="4191930"/>
            <a:ext cx="832279" cy="253916"/>
          </a:xfrm>
          <a:prstGeom prst="rect">
            <a:avLst/>
          </a:prstGeom>
          <a:noFill/>
        </p:spPr>
        <p:txBody>
          <a:bodyPr wrap="none" rtlCol="0">
            <a:spAutoFit/>
          </a:bodyPr>
          <a:lstStyle/>
          <a:p>
            <a:r>
              <a:rPr lang="en-US" altLang="zh-CN" sz="1050">
                <a:solidFill>
                  <a:schemeClr val="bg1"/>
                </a:solidFill>
                <a:latin typeface="HelveticaNeueLT Pro 35 Th" pitchFamily="34" charset="0"/>
              </a:rPr>
              <a:t>2000-2005</a:t>
            </a:r>
            <a:endParaRPr lang="zh-CN" altLang="en-US" sz="1050">
              <a:solidFill>
                <a:schemeClr val="bg1"/>
              </a:solidFill>
              <a:latin typeface="HelveticaNeueLT Pro 35 Th" pitchFamily="34" charset="0"/>
            </a:endParaRPr>
          </a:p>
        </p:txBody>
      </p:sp>
      <p:sp>
        <p:nvSpPr>
          <p:cNvPr id="77" name="TextBox 76"/>
          <p:cNvSpPr txBox="1"/>
          <p:nvPr/>
        </p:nvSpPr>
        <p:spPr>
          <a:xfrm>
            <a:off x="3776104" y="4191930"/>
            <a:ext cx="832279" cy="253916"/>
          </a:xfrm>
          <a:prstGeom prst="rect">
            <a:avLst/>
          </a:prstGeom>
          <a:noFill/>
        </p:spPr>
        <p:txBody>
          <a:bodyPr wrap="none" rtlCol="0">
            <a:spAutoFit/>
          </a:bodyPr>
          <a:lstStyle/>
          <a:p>
            <a:r>
              <a:rPr lang="en-US" altLang="zh-CN" sz="1050">
                <a:solidFill>
                  <a:schemeClr val="bg1"/>
                </a:solidFill>
                <a:latin typeface="HelveticaNeueLT Pro 35 Th" pitchFamily="34" charset="0"/>
              </a:rPr>
              <a:t>2005-2010</a:t>
            </a:r>
            <a:endParaRPr lang="zh-CN" altLang="en-US" sz="1050">
              <a:solidFill>
                <a:schemeClr val="bg1"/>
              </a:solidFill>
              <a:latin typeface="HelveticaNeueLT Pro 35 Th" pitchFamily="34" charset="0"/>
            </a:endParaRPr>
          </a:p>
        </p:txBody>
      </p:sp>
      <p:sp>
        <p:nvSpPr>
          <p:cNvPr id="78" name="TextBox 77"/>
          <p:cNvSpPr txBox="1"/>
          <p:nvPr/>
        </p:nvSpPr>
        <p:spPr>
          <a:xfrm>
            <a:off x="5014637" y="4191930"/>
            <a:ext cx="832279" cy="253916"/>
          </a:xfrm>
          <a:prstGeom prst="rect">
            <a:avLst/>
          </a:prstGeom>
          <a:noFill/>
        </p:spPr>
        <p:txBody>
          <a:bodyPr wrap="none" rtlCol="0">
            <a:spAutoFit/>
          </a:bodyPr>
          <a:lstStyle/>
          <a:p>
            <a:r>
              <a:rPr lang="en-US" altLang="zh-CN" sz="1050">
                <a:solidFill>
                  <a:schemeClr val="bg1"/>
                </a:solidFill>
                <a:latin typeface="HelveticaNeueLT Pro 35 Th" pitchFamily="34" charset="0"/>
              </a:rPr>
              <a:t>2010-2014</a:t>
            </a:r>
            <a:endParaRPr lang="zh-CN" altLang="en-US" sz="1050">
              <a:solidFill>
                <a:schemeClr val="bg1"/>
              </a:solidFill>
              <a:latin typeface="HelveticaNeueLT Pro 35 Th" pitchFamily="34" charset="0"/>
            </a:endParaRPr>
          </a:p>
        </p:txBody>
      </p:sp>
      <p:sp>
        <p:nvSpPr>
          <p:cNvPr id="83" name="矩形标注 82"/>
          <p:cNvSpPr/>
          <p:nvPr/>
        </p:nvSpPr>
        <p:spPr>
          <a:xfrm>
            <a:off x="2836684" y="1257791"/>
            <a:ext cx="2314550" cy="633591"/>
          </a:xfrm>
          <a:prstGeom prst="wedgeRectCallout">
            <a:avLst>
              <a:gd name="adj1" fmla="val -59453"/>
              <a:gd name="adj2" fmla="val 41432"/>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200">
                <a:latin typeface="华文细黑" panose="02010600040101010101" pitchFamily="2" charset="-122"/>
                <a:ea typeface="华文细黑" panose="02010600040101010101" pitchFamily="2" charset="-122"/>
              </a:rPr>
              <a:t>单击添加文本单击添加文本单击添加文本单击添加文本</a:t>
            </a:r>
            <a:endParaRPr lang="zh-CN" altLang="en-US" sz="1200">
              <a:latin typeface="华文细黑" panose="02010600040101010101" pitchFamily="2" charset="-122"/>
              <a:ea typeface="华文细黑" panose="02010600040101010101" pitchFamily="2" charset="-122"/>
            </a:endParaRPr>
          </a:p>
        </p:txBody>
      </p:sp>
      <p:sp>
        <p:nvSpPr>
          <p:cNvPr id="85" name="Freeform 91"/>
          <p:cNvSpPr>
            <a:spLocks noEditPoints="1"/>
          </p:cNvSpPr>
          <p:nvPr/>
        </p:nvSpPr>
        <p:spPr bwMode="auto">
          <a:xfrm>
            <a:off x="6566366" y="1506018"/>
            <a:ext cx="219881" cy="313519"/>
          </a:xfrm>
          <a:custGeom>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3">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86" name="Freeform 80"/>
          <p:cNvSpPr>
            <a:spLocks noEditPoints="1"/>
          </p:cNvSpPr>
          <p:nvPr/>
        </p:nvSpPr>
        <p:spPr bwMode="auto">
          <a:xfrm>
            <a:off x="6566366" y="2679763"/>
            <a:ext cx="219881" cy="312557"/>
          </a:xfrm>
          <a:custGeom>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2">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87" name="TextBox 86"/>
          <p:cNvSpPr txBox="1"/>
          <p:nvPr/>
        </p:nvSpPr>
        <p:spPr>
          <a:xfrm>
            <a:off x="6894258" y="1535820"/>
            <a:ext cx="1174197" cy="276999"/>
          </a:xfrm>
          <a:prstGeom prst="rect">
            <a:avLst/>
          </a:prstGeom>
          <a:noFill/>
        </p:spPr>
        <p:txBody>
          <a:bodyPr wrap="square" rtlCol="0">
            <a:spAutoFit/>
          </a:bodyPr>
          <a:lstStyle/>
          <a:p>
            <a:r>
              <a:rPr lang="zh-CN" altLang="en-US" sz="1200">
                <a:solidFill>
                  <a:schemeClr val="bg1"/>
                </a:solidFill>
                <a:latin typeface="华文黑体" pitchFamily="2" charset="-122"/>
                <a:ea typeface="华文黑体" pitchFamily="2" charset="-122"/>
                <a:cs typeface="华文黑体" pitchFamily="2" charset="-122"/>
              </a:rPr>
              <a:t>单击添加标题</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88" name="TextBox 87"/>
          <p:cNvSpPr txBox="1"/>
          <p:nvPr/>
        </p:nvSpPr>
        <p:spPr>
          <a:xfrm>
            <a:off x="6512361" y="1868991"/>
            <a:ext cx="2164096" cy="577081"/>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a:t>
            </a:r>
            <a:endParaRPr lang="zh-CN" altLang="en-US" sz="105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89" name="TextBox 88"/>
          <p:cNvSpPr txBox="1"/>
          <p:nvPr/>
        </p:nvSpPr>
        <p:spPr>
          <a:xfrm>
            <a:off x="6894258" y="2714352"/>
            <a:ext cx="1174197" cy="276999"/>
          </a:xfrm>
          <a:prstGeom prst="rect">
            <a:avLst/>
          </a:prstGeom>
          <a:noFill/>
        </p:spPr>
        <p:txBody>
          <a:bodyPr wrap="square" rtlCol="0">
            <a:spAutoFit/>
          </a:bodyPr>
          <a:lstStyle/>
          <a:p>
            <a:r>
              <a:rPr lang="zh-CN" altLang="en-US" sz="1200">
                <a:solidFill>
                  <a:schemeClr val="bg1"/>
                </a:solidFill>
                <a:latin typeface="华文黑体" pitchFamily="2" charset="-122"/>
                <a:ea typeface="华文黑体" pitchFamily="2" charset="-122"/>
                <a:cs typeface="华文黑体" pitchFamily="2" charset="-122"/>
              </a:rPr>
              <a:t>单击添加标题</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0" name="TextBox 89"/>
          <p:cNvSpPr txBox="1"/>
          <p:nvPr/>
        </p:nvSpPr>
        <p:spPr>
          <a:xfrm>
            <a:off x="6512361" y="3047523"/>
            <a:ext cx="2164096" cy="577081"/>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a:t>
            </a:r>
            <a:endParaRPr lang="zh-CN" altLang="en-US" sz="1050">
              <a:solidFill>
                <a:schemeClr val="bg1"/>
              </a:solidFill>
              <a:latin typeface="华文细黑" panose="02010600040101010101" pitchFamily="2" charset="-122"/>
              <a:ea typeface="华文细黑" panose="02010600040101010101" pitchFamily="2" charset="-122"/>
              <a:cs typeface="华文黑体"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par>
                                <p:cTn id="26" presetID="10" presetClass="entr" presetSubtype="0" fill="hold" grpId="0" nodeType="withEffect">
                                  <p:stCondLst>
                                    <p:cond delay="70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22" presetClass="entr" presetSubtype="4" fill="hold" grpId="0" nodeType="withEffect">
                                  <p:stCondLst>
                                    <p:cond delay="800"/>
                                  </p:stCondLst>
                                  <p:childTnLst>
                                    <p:set>
                                      <p:cBhvr>
                                        <p:cTn id="30" dur="1" fill="hold">
                                          <p:stCondLst>
                                            <p:cond delay="0"/>
                                          </p:stCondLst>
                                        </p:cTn>
                                        <p:tgtEl>
                                          <p:spTgt spid="67"/>
                                        </p:tgtEl>
                                        <p:attrNameLst>
                                          <p:attrName>style.visibility</p:attrName>
                                        </p:attrNameLst>
                                      </p:cBhvr>
                                      <p:to>
                                        <p:strVal val="visible"/>
                                      </p:to>
                                    </p:set>
                                    <p:animEffect transition="in" filter="wipe(down)">
                                      <p:cBhvr>
                                        <p:cTn id="31" dur="500"/>
                                        <p:tgtEl>
                                          <p:spTgt spid="67"/>
                                        </p:tgtEl>
                                      </p:cBhvr>
                                    </p:animEffect>
                                  </p:childTnLst>
                                </p:cTn>
                              </p:par>
                              <p:par>
                                <p:cTn id="32" presetID="22" presetClass="entr" presetSubtype="4" fill="hold" nodeType="withEffect">
                                  <p:stCondLst>
                                    <p:cond delay="1000"/>
                                  </p:stCondLst>
                                  <p:childTnLst>
                                    <p:set>
                                      <p:cBhvr>
                                        <p:cTn id="33" dur="1" fill="hold">
                                          <p:stCondLst>
                                            <p:cond delay="0"/>
                                          </p:stCondLst>
                                        </p:cTn>
                                        <p:tgtEl>
                                          <p:spTgt spid="91"/>
                                        </p:tgtEl>
                                        <p:attrNameLst>
                                          <p:attrName>style.visibility</p:attrName>
                                        </p:attrNameLst>
                                      </p:cBhvr>
                                      <p:to>
                                        <p:strVal val="visible"/>
                                      </p:to>
                                    </p:set>
                                    <p:animEffect transition="in" filter="wipe(down)">
                                      <p:cBhvr>
                                        <p:cTn id="34" dur="500"/>
                                        <p:tgtEl>
                                          <p:spTgt spid="91"/>
                                        </p:tgtEl>
                                      </p:cBhvr>
                                    </p:animEffect>
                                  </p:childTnLst>
                                </p:cTn>
                              </p:par>
                              <p:par>
                                <p:cTn id="35" presetID="22" presetClass="entr" presetSubtype="4" fill="hold" nodeType="withEffect">
                                  <p:stCondLst>
                                    <p:cond delay="1100"/>
                                  </p:stCondLst>
                                  <p:childTnLst>
                                    <p:set>
                                      <p:cBhvr>
                                        <p:cTn id="36" dur="1" fill="hold">
                                          <p:stCondLst>
                                            <p:cond delay="0"/>
                                          </p:stCondLst>
                                        </p:cTn>
                                        <p:tgtEl>
                                          <p:spTgt spid="92"/>
                                        </p:tgtEl>
                                        <p:attrNameLst>
                                          <p:attrName>style.visibility</p:attrName>
                                        </p:attrNameLst>
                                      </p:cBhvr>
                                      <p:to>
                                        <p:strVal val="visible"/>
                                      </p:to>
                                    </p:set>
                                    <p:animEffect transition="in" filter="wipe(down)">
                                      <p:cBhvr>
                                        <p:cTn id="37" dur="500"/>
                                        <p:tgtEl>
                                          <p:spTgt spid="92"/>
                                        </p:tgtEl>
                                      </p:cBhvr>
                                    </p:animEffect>
                                  </p:childTnLst>
                                </p:cTn>
                              </p:par>
                              <p:par>
                                <p:cTn id="38" presetID="22" presetClass="entr" presetSubtype="4" fill="hold" nodeType="withEffect">
                                  <p:stCondLst>
                                    <p:cond delay="1200"/>
                                  </p:stCondLst>
                                  <p:childTnLst>
                                    <p:set>
                                      <p:cBhvr>
                                        <p:cTn id="39" dur="1" fill="hold">
                                          <p:stCondLst>
                                            <p:cond delay="0"/>
                                          </p:stCondLst>
                                        </p:cTn>
                                        <p:tgtEl>
                                          <p:spTgt spid="93"/>
                                        </p:tgtEl>
                                        <p:attrNameLst>
                                          <p:attrName>style.visibility</p:attrName>
                                        </p:attrNameLst>
                                      </p:cBhvr>
                                      <p:to>
                                        <p:strVal val="visible"/>
                                      </p:to>
                                    </p:set>
                                    <p:animEffect transition="in" filter="wipe(down)">
                                      <p:cBhvr>
                                        <p:cTn id="40" dur="500"/>
                                        <p:tgtEl>
                                          <p:spTgt spid="93"/>
                                        </p:tgtEl>
                                      </p:cBhvr>
                                    </p:animEffect>
                                  </p:childTnLst>
                                </p:cTn>
                              </p:par>
                              <p:par>
                                <p:cTn id="41" presetID="22" presetClass="entr" presetSubtype="4" fill="hold" nodeType="withEffect">
                                  <p:stCondLst>
                                    <p:cond delay="1300"/>
                                  </p:stCondLst>
                                  <p:childTnLst>
                                    <p:set>
                                      <p:cBhvr>
                                        <p:cTn id="42" dur="1" fill="hold">
                                          <p:stCondLst>
                                            <p:cond delay="0"/>
                                          </p:stCondLst>
                                        </p:cTn>
                                        <p:tgtEl>
                                          <p:spTgt spid="94"/>
                                        </p:tgtEl>
                                        <p:attrNameLst>
                                          <p:attrName>style.visibility</p:attrName>
                                        </p:attrNameLst>
                                      </p:cBhvr>
                                      <p:to>
                                        <p:strVal val="visible"/>
                                      </p:to>
                                    </p:set>
                                    <p:animEffect transition="in" filter="wipe(down)">
                                      <p:cBhvr>
                                        <p:cTn id="43" dur="500"/>
                                        <p:tgtEl>
                                          <p:spTgt spid="94"/>
                                        </p:tgtEl>
                                      </p:cBhvr>
                                    </p:animEffect>
                                  </p:childTnLst>
                                </p:cTn>
                              </p:par>
                              <p:par>
                                <p:cTn id="44" presetID="22" presetClass="entr" presetSubtype="4" fill="hold" nodeType="withEffect">
                                  <p:stCondLst>
                                    <p:cond delay="1400"/>
                                  </p:stCondLst>
                                  <p:childTnLst>
                                    <p:set>
                                      <p:cBhvr>
                                        <p:cTn id="45" dur="1" fill="hold">
                                          <p:stCondLst>
                                            <p:cond delay="0"/>
                                          </p:stCondLst>
                                        </p:cTn>
                                        <p:tgtEl>
                                          <p:spTgt spid="95"/>
                                        </p:tgtEl>
                                        <p:attrNameLst>
                                          <p:attrName>style.visibility</p:attrName>
                                        </p:attrNameLst>
                                      </p:cBhvr>
                                      <p:to>
                                        <p:strVal val="visible"/>
                                      </p:to>
                                    </p:set>
                                    <p:animEffect transition="in" filter="wipe(down)">
                                      <p:cBhvr>
                                        <p:cTn id="46" dur="500"/>
                                        <p:tgtEl>
                                          <p:spTgt spid="95"/>
                                        </p:tgtEl>
                                      </p:cBhvr>
                                    </p:animEffect>
                                  </p:childTnLst>
                                </p:cTn>
                              </p:par>
                              <p:par>
                                <p:cTn id="47" presetID="22" presetClass="entr" presetSubtype="4" fill="hold" nodeType="withEffect">
                                  <p:stCondLst>
                                    <p:cond delay="1500"/>
                                  </p:stCondLst>
                                  <p:childTnLst>
                                    <p:set>
                                      <p:cBhvr>
                                        <p:cTn id="48" dur="1" fill="hold">
                                          <p:stCondLst>
                                            <p:cond delay="0"/>
                                          </p:stCondLst>
                                        </p:cTn>
                                        <p:tgtEl>
                                          <p:spTgt spid="96"/>
                                        </p:tgtEl>
                                        <p:attrNameLst>
                                          <p:attrName>style.visibility</p:attrName>
                                        </p:attrNameLst>
                                      </p:cBhvr>
                                      <p:to>
                                        <p:strVal val="visible"/>
                                      </p:to>
                                    </p:set>
                                    <p:animEffect transition="in" filter="wipe(down)">
                                      <p:cBhvr>
                                        <p:cTn id="49" dur="500"/>
                                        <p:tgtEl>
                                          <p:spTgt spid="96"/>
                                        </p:tgtEl>
                                      </p:cBhvr>
                                    </p:animEffect>
                                  </p:childTnLst>
                                </p:cTn>
                              </p:par>
                              <p:par>
                                <p:cTn id="50" presetID="22" presetClass="entr" presetSubtype="4" fill="hold" nodeType="withEffect">
                                  <p:stCondLst>
                                    <p:cond delay="1600"/>
                                  </p:stCondLst>
                                  <p:childTnLst>
                                    <p:set>
                                      <p:cBhvr>
                                        <p:cTn id="51" dur="1" fill="hold">
                                          <p:stCondLst>
                                            <p:cond delay="0"/>
                                          </p:stCondLst>
                                        </p:cTn>
                                        <p:tgtEl>
                                          <p:spTgt spid="97"/>
                                        </p:tgtEl>
                                        <p:attrNameLst>
                                          <p:attrName>style.visibility</p:attrName>
                                        </p:attrNameLst>
                                      </p:cBhvr>
                                      <p:to>
                                        <p:strVal val="visible"/>
                                      </p:to>
                                    </p:set>
                                    <p:animEffect transition="in" filter="wipe(down)">
                                      <p:cBhvr>
                                        <p:cTn id="52" dur="500"/>
                                        <p:tgtEl>
                                          <p:spTgt spid="97"/>
                                        </p:tgtEl>
                                      </p:cBhvr>
                                    </p:animEffect>
                                  </p:childTnLst>
                                </p:cTn>
                              </p:par>
                              <p:par>
                                <p:cTn id="53" presetID="22" presetClass="entr" presetSubtype="4" fill="hold" nodeType="withEffect">
                                  <p:stCondLst>
                                    <p:cond delay="1700"/>
                                  </p:stCondLst>
                                  <p:childTnLst>
                                    <p:set>
                                      <p:cBhvr>
                                        <p:cTn id="54" dur="1" fill="hold">
                                          <p:stCondLst>
                                            <p:cond delay="0"/>
                                          </p:stCondLst>
                                        </p:cTn>
                                        <p:tgtEl>
                                          <p:spTgt spid="98"/>
                                        </p:tgtEl>
                                        <p:attrNameLst>
                                          <p:attrName>style.visibility</p:attrName>
                                        </p:attrNameLst>
                                      </p:cBhvr>
                                      <p:to>
                                        <p:strVal val="visible"/>
                                      </p:to>
                                    </p:set>
                                    <p:animEffect transition="in" filter="wipe(down)">
                                      <p:cBhvr>
                                        <p:cTn id="55" dur="500"/>
                                        <p:tgtEl>
                                          <p:spTgt spid="98"/>
                                        </p:tgtEl>
                                      </p:cBhvr>
                                    </p:animEffect>
                                  </p:childTnLst>
                                </p:cTn>
                              </p:par>
                              <p:par>
                                <p:cTn id="56" presetID="22" presetClass="entr" presetSubtype="4" fill="hold" nodeType="withEffect">
                                  <p:stCondLst>
                                    <p:cond delay="1800"/>
                                  </p:stCondLst>
                                  <p:childTnLst>
                                    <p:set>
                                      <p:cBhvr>
                                        <p:cTn id="57" dur="1" fill="hold">
                                          <p:stCondLst>
                                            <p:cond delay="0"/>
                                          </p:stCondLst>
                                        </p:cTn>
                                        <p:tgtEl>
                                          <p:spTgt spid="99"/>
                                        </p:tgtEl>
                                        <p:attrNameLst>
                                          <p:attrName>style.visibility</p:attrName>
                                        </p:attrNameLst>
                                      </p:cBhvr>
                                      <p:to>
                                        <p:strVal val="visible"/>
                                      </p:to>
                                    </p:set>
                                    <p:animEffect transition="in" filter="wipe(down)">
                                      <p:cBhvr>
                                        <p:cTn id="58" dur="500"/>
                                        <p:tgtEl>
                                          <p:spTgt spid="99"/>
                                        </p:tgtEl>
                                      </p:cBhvr>
                                    </p:animEffect>
                                  </p:childTnLst>
                                </p:cTn>
                              </p:par>
                              <p:par>
                                <p:cTn id="59" presetID="22" presetClass="entr" presetSubtype="4" fill="hold" nodeType="withEffect">
                                  <p:stCondLst>
                                    <p:cond delay="1800"/>
                                  </p:stCondLst>
                                  <p:childTnLst>
                                    <p:set>
                                      <p:cBhvr>
                                        <p:cTn id="60" dur="1" fill="hold">
                                          <p:stCondLst>
                                            <p:cond delay="0"/>
                                          </p:stCondLst>
                                        </p:cTn>
                                        <p:tgtEl>
                                          <p:spTgt spid="100"/>
                                        </p:tgtEl>
                                        <p:attrNameLst>
                                          <p:attrName>style.visibility</p:attrName>
                                        </p:attrNameLst>
                                      </p:cBhvr>
                                      <p:to>
                                        <p:strVal val="visible"/>
                                      </p:to>
                                    </p:set>
                                    <p:animEffect transition="in" filter="wipe(down)">
                                      <p:cBhvr>
                                        <p:cTn id="61" dur="500"/>
                                        <p:tgtEl>
                                          <p:spTgt spid="100"/>
                                        </p:tgtEl>
                                      </p:cBhvr>
                                    </p:animEffect>
                                  </p:childTnLst>
                                </p:cTn>
                              </p:par>
                              <p:par>
                                <p:cTn id="62" presetID="22" presetClass="entr" presetSubtype="4" fill="hold" nodeType="withEffect">
                                  <p:stCondLst>
                                    <p:cond delay="2000"/>
                                  </p:stCondLst>
                                  <p:childTnLst>
                                    <p:set>
                                      <p:cBhvr>
                                        <p:cTn id="63" dur="1" fill="hold">
                                          <p:stCondLst>
                                            <p:cond delay="0"/>
                                          </p:stCondLst>
                                        </p:cTn>
                                        <p:tgtEl>
                                          <p:spTgt spid="101"/>
                                        </p:tgtEl>
                                        <p:attrNameLst>
                                          <p:attrName>style.visibility</p:attrName>
                                        </p:attrNameLst>
                                      </p:cBhvr>
                                      <p:to>
                                        <p:strVal val="visible"/>
                                      </p:to>
                                    </p:set>
                                    <p:animEffect transition="in" filter="wipe(down)">
                                      <p:cBhvr>
                                        <p:cTn id="64" dur="500"/>
                                        <p:tgtEl>
                                          <p:spTgt spid="101"/>
                                        </p:tgtEl>
                                      </p:cBhvr>
                                    </p:animEffect>
                                  </p:childTnLst>
                                </p:cTn>
                              </p:par>
                              <p:par>
                                <p:cTn id="65" presetID="22" presetClass="entr" presetSubtype="4" fill="hold" nodeType="withEffect">
                                  <p:stCondLst>
                                    <p:cond delay="2100"/>
                                  </p:stCondLst>
                                  <p:childTnLst>
                                    <p:set>
                                      <p:cBhvr>
                                        <p:cTn id="66" dur="1" fill="hold">
                                          <p:stCondLst>
                                            <p:cond delay="0"/>
                                          </p:stCondLst>
                                        </p:cTn>
                                        <p:tgtEl>
                                          <p:spTgt spid="102"/>
                                        </p:tgtEl>
                                        <p:attrNameLst>
                                          <p:attrName>style.visibility</p:attrName>
                                        </p:attrNameLst>
                                      </p:cBhvr>
                                      <p:to>
                                        <p:strVal val="visible"/>
                                      </p:to>
                                    </p:set>
                                    <p:animEffect transition="in" filter="wipe(down)">
                                      <p:cBhvr>
                                        <p:cTn id="67" dur="500"/>
                                        <p:tgtEl>
                                          <p:spTgt spid="102"/>
                                        </p:tgtEl>
                                      </p:cBhvr>
                                    </p:animEffect>
                                  </p:childTnLst>
                                </p:cTn>
                              </p:par>
                              <p:par>
                                <p:cTn id="68" presetID="22" presetClass="entr" presetSubtype="4" fill="hold" nodeType="withEffect">
                                  <p:stCondLst>
                                    <p:cond delay="2200"/>
                                  </p:stCondLst>
                                  <p:childTnLst>
                                    <p:set>
                                      <p:cBhvr>
                                        <p:cTn id="69" dur="1" fill="hold">
                                          <p:stCondLst>
                                            <p:cond delay="0"/>
                                          </p:stCondLst>
                                        </p:cTn>
                                        <p:tgtEl>
                                          <p:spTgt spid="103"/>
                                        </p:tgtEl>
                                        <p:attrNameLst>
                                          <p:attrName>style.visibility</p:attrName>
                                        </p:attrNameLst>
                                      </p:cBhvr>
                                      <p:to>
                                        <p:strVal val="visible"/>
                                      </p:to>
                                    </p:set>
                                    <p:animEffect transition="in" filter="wipe(down)">
                                      <p:cBhvr>
                                        <p:cTn id="70" dur="500"/>
                                        <p:tgtEl>
                                          <p:spTgt spid="103"/>
                                        </p:tgtEl>
                                      </p:cBhvr>
                                    </p:animEffect>
                                  </p:childTnLst>
                                </p:cTn>
                              </p:par>
                              <p:par>
                                <p:cTn id="71" presetID="22" presetClass="entr" presetSubtype="8" fill="hold" grpId="0" nodeType="withEffect">
                                  <p:stCondLst>
                                    <p:cond delay="100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2000"/>
                                        <p:tgtEl>
                                          <p:spTgt spid="38"/>
                                        </p:tgtEl>
                                      </p:cBhvr>
                                    </p:animEffect>
                                  </p:childTnLst>
                                </p:cTn>
                              </p:par>
                              <p:par>
                                <p:cTn id="74" presetID="10" presetClass="entr" presetSubtype="0" fill="hold" grpId="0" nodeType="withEffect">
                                  <p:stCondLst>
                                    <p:cond delay="100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par>
                                <p:cTn id="77" presetID="10" presetClass="entr" presetSubtype="0" fill="hold" grpId="0" nodeType="withEffect">
                                  <p:stCondLst>
                                    <p:cond delay="1000"/>
                                  </p:stCondLst>
                                  <p:childTnLst>
                                    <p:set>
                                      <p:cBhvr>
                                        <p:cTn id="78" dur="1" fill="hold">
                                          <p:stCondLst>
                                            <p:cond delay="0"/>
                                          </p:stCondLst>
                                        </p:cTn>
                                        <p:tgtEl>
                                          <p:spTgt spid="71"/>
                                        </p:tgtEl>
                                        <p:attrNameLst>
                                          <p:attrName>style.visibility</p:attrName>
                                        </p:attrNameLst>
                                      </p:cBhvr>
                                      <p:to>
                                        <p:strVal val="visible"/>
                                      </p:to>
                                    </p:set>
                                    <p:animEffect transition="in" filter="fade">
                                      <p:cBhvr>
                                        <p:cTn id="79" dur="500"/>
                                        <p:tgtEl>
                                          <p:spTgt spid="71"/>
                                        </p:tgtEl>
                                      </p:cBhvr>
                                    </p:animEffect>
                                  </p:childTnLst>
                                </p:cTn>
                              </p:par>
                              <p:par>
                                <p:cTn id="80" presetID="10" presetClass="entr" presetSubtype="0" fill="hold" grpId="0" nodeType="withEffect">
                                  <p:stCondLst>
                                    <p:cond delay="1000"/>
                                  </p:stCondLst>
                                  <p:childTnLst>
                                    <p:set>
                                      <p:cBhvr>
                                        <p:cTn id="81" dur="1" fill="hold">
                                          <p:stCondLst>
                                            <p:cond delay="0"/>
                                          </p:stCondLst>
                                        </p:cTn>
                                        <p:tgtEl>
                                          <p:spTgt spid="72"/>
                                        </p:tgtEl>
                                        <p:attrNameLst>
                                          <p:attrName>style.visibility</p:attrName>
                                        </p:attrNameLst>
                                      </p:cBhvr>
                                      <p:to>
                                        <p:strVal val="visible"/>
                                      </p:to>
                                    </p:set>
                                    <p:animEffect transition="in" filter="fade">
                                      <p:cBhvr>
                                        <p:cTn id="82" dur="500"/>
                                        <p:tgtEl>
                                          <p:spTgt spid="72"/>
                                        </p:tgtEl>
                                      </p:cBhvr>
                                    </p:animEffect>
                                  </p:childTnLst>
                                </p:cTn>
                              </p:par>
                              <p:par>
                                <p:cTn id="83" presetID="42" presetClass="entr" presetSubtype="0" fill="hold" grpId="0" nodeType="withEffect">
                                  <p:stCondLst>
                                    <p:cond delay="1000"/>
                                  </p:stCondLst>
                                  <p:childTnLst>
                                    <p:set>
                                      <p:cBhvr>
                                        <p:cTn id="84" dur="1" fill="hold">
                                          <p:stCondLst>
                                            <p:cond delay="0"/>
                                          </p:stCondLst>
                                        </p:cTn>
                                        <p:tgtEl>
                                          <p:spTgt spid="75"/>
                                        </p:tgtEl>
                                        <p:attrNameLst>
                                          <p:attrName>style.visibility</p:attrName>
                                        </p:attrNameLst>
                                      </p:cBhvr>
                                      <p:to>
                                        <p:strVal val="visible"/>
                                      </p:to>
                                    </p:set>
                                    <p:animEffect transition="in" filter="fade">
                                      <p:cBhvr>
                                        <p:cTn id="85" dur="500"/>
                                        <p:tgtEl>
                                          <p:spTgt spid="75"/>
                                        </p:tgtEl>
                                      </p:cBhvr>
                                    </p:animEffect>
                                    <p:anim calcmode="lin" valueType="num">
                                      <p:cBhvr>
                                        <p:cTn id="86" dur="500" fill="hold"/>
                                        <p:tgtEl>
                                          <p:spTgt spid="75"/>
                                        </p:tgtEl>
                                        <p:attrNameLst>
                                          <p:attrName>ppt_x</p:attrName>
                                        </p:attrNameLst>
                                      </p:cBhvr>
                                      <p:tavLst>
                                        <p:tav tm="0">
                                          <p:val>
                                            <p:strVal val="#ppt_x"/>
                                          </p:val>
                                        </p:tav>
                                        <p:tav tm="100000">
                                          <p:val>
                                            <p:strVal val="#ppt_x"/>
                                          </p:val>
                                        </p:tav>
                                      </p:tavLst>
                                    </p:anim>
                                    <p:anim calcmode="lin" valueType="num">
                                      <p:cBhvr>
                                        <p:cTn id="87" dur="500" fill="hold"/>
                                        <p:tgtEl>
                                          <p:spTgt spid="7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1500"/>
                                  </p:stCondLst>
                                  <p:childTnLst>
                                    <p:set>
                                      <p:cBhvr>
                                        <p:cTn id="89" dur="1" fill="hold">
                                          <p:stCondLst>
                                            <p:cond delay="0"/>
                                          </p:stCondLst>
                                        </p:cTn>
                                        <p:tgtEl>
                                          <p:spTgt spid="77"/>
                                        </p:tgtEl>
                                        <p:attrNameLst>
                                          <p:attrName>style.visibility</p:attrName>
                                        </p:attrNameLst>
                                      </p:cBhvr>
                                      <p:to>
                                        <p:strVal val="visible"/>
                                      </p:to>
                                    </p:set>
                                    <p:animEffect transition="in" filter="fade">
                                      <p:cBhvr>
                                        <p:cTn id="90" dur="500"/>
                                        <p:tgtEl>
                                          <p:spTgt spid="77"/>
                                        </p:tgtEl>
                                      </p:cBhvr>
                                    </p:animEffect>
                                    <p:anim calcmode="lin" valueType="num">
                                      <p:cBhvr>
                                        <p:cTn id="91" dur="500" fill="hold"/>
                                        <p:tgtEl>
                                          <p:spTgt spid="77"/>
                                        </p:tgtEl>
                                        <p:attrNameLst>
                                          <p:attrName>ppt_x</p:attrName>
                                        </p:attrNameLst>
                                      </p:cBhvr>
                                      <p:tavLst>
                                        <p:tav tm="0">
                                          <p:val>
                                            <p:strVal val="#ppt_x"/>
                                          </p:val>
                                        </p:tav>
                                        <p:tav tm="100000">
                                          <p:val>
                                            <p:strVal val="#ppt_x"/>
                                          </p:val>
                                        </p:tav>
                                      </p:tavLst>
                                    </p:anim>
                                    <p:anim calcmode="lin" valueType="num">
                                      <p:cBhvr>
                                        <p:cTn id="92" dur="500" fill="hold"/>
                                        <p:tgtEl>
                                          <p:spTgt spid="7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000"/>
                                  </p:stCondLst>
                                  <p:childTnLst>
                                    <p:set>
                                      <p:cBhvr>
                                        <p:cTn id="94" dur="1" fill="hold">
                                          <p:stCondLst>
                                            <p:cond delay="0"/>
                                          </p:stCondLst>
                                        </p:cTn>
                                        <p:tgtEl>
                                          <p:spTgt spid="78"/>
                                        </p:tgtEl>
                                        <p:attrNameLst>
                                          <p:attrName>style.visibility</p:attrName>
                                        </p:attrNameLst>
                                      </p:cBhvr>
                                      <p:to>
                                        <p:strVal val="visible"/>
                                      </p:to>
                                    </p:set>
                                    <p:animEffect transition="in" filter="fade">
                                      <p:cBhvr>
                                        <p:cTn id="95" dur="500"/>
                                        <p:tgtEl>
                                          <p:spTgt spid="78"/>
                                        </p:tgtEl>
                                      </p:cBhvr>
                                    </p:animEffect>
                                    <p:anim calcmode="lin" valueType="num">
                                      <p:cBhvr>
                                        <p:cTn id="96" dur="500" fill="hold"/>
                                        <p:tgtEl>
                                          <p:spTgt spid="78"/>
                                        </p:tgtEl>
                                        <p:attrNameLst>
                                          <p:attrName>ppt_x</p:attrName>
                                        </p:attrNameLst>
                                      </p:cBhvr>
                                      <p:tavLst>
                                        <p:tav tm="0">
                                          <p:val>
                                            <p:strVal val="#ppt_x"/>
                                          </p:val>
                                        </p:tav>
                                        <p:tav tm="100000">
                                          <p:val>
                                            <p:strVal val="#ppt_x"/>
                                          </p:val>
                                        </p:tav>
                                      </p:tavLst>
                                    </p:anim>
                                    <p:anim calcmode="lin" valueType="num">
                                      <p:cBhvr>
                                        <p:cTn id="97" dur="500" fill="hold"/>
                                        <p:tgtEl>
                                          <p:spTgt spid="78"/>
                                        </p:tgtEl>
                                        <p:attrNameLst>
                                          <p:attrName>ppt_y</p:attrName>
                                        </p:attrNameLst>
                                      </p:cBhvr>
                                      <p:tavLst>
                                        <p:tav tm="0">
                                          <p:val>
                                            <p:strVal val="#ppt_y+.1"/>
                                          </p:val>
                                        </p:tav>
                                        <p:tav tm="100000">
                                          <p:val>
                                            <p:strVal val="#ppt_y"/>
                                          </p:val>
                                        </p:tav>
                                      </p:tavLst>
                                    </p:anim>
                                  </p:childTnLst>
                                </p:cTn>
                              </p:par>
                              <p:par>
                                <p:cTn id="98" presetID="22" presetClass="entr" presetSubtype="4" fill="hold" grpId="0" nodeType="withEffect">
                                  <p:stCondLst>
                                    <p:cond delay="2000"/>
                                  </p:stCondLst>
                                  <p:childTnLst>
                                    <p:set>
                                      <p:cBhvr>
                                        <p:cTn id="99" dur="1" fill="hold">
                                          <p:stCondLst>
                                            <p:cond delay="0"/>
                                          </p:stCondLst>
                                        </p:cTn>
                                        <p:tgtEl>
                                          <p:spTgt spid="69"/>
                                        </p:tgtEl>
                                        <p:attrNameLst>
                                          <p:attrName>style.visibility</p:attrName>
                                        </p:attrNameLst>
                                      </p:cBhvr>
                                      <p:to>
                                        <p:strVal val="visible"/>
                                      </p:to>
                                    </p:set>
                                    <p:animEffect transition="in" filter="wipe(down)">
                                      <p:cBhvr>
                                        <p:cTn id="100" dur="500"/>
                                        <p:tgtEl>
                                          <p:spTgt spid="69"/>
                                        </p:tgtEl>
                                      </p:cBhvr>
                                    </p:animEffect>
                                  </p:childTnLst>
                                </p:cTn>
                              </p:par>
                              <p:par>
                                <p:cTn id="101" presetID="10" presetClass="entr" presetSubtype="0" fill="hold" grpId="0" nodeType="withEffect">
                                  <p:stCondLst>
                                    <p:cond delay="2200"/>
                                  </p:stCondLst>
                                  <p:childTnLst>
                                    <p:set>
                                      <p:cBhvr>
                                        <p:cTn id="102" dur="1" fill="hold">
                                          <p:stCondLst>
                                            <p:cond delay="0"/>
                                          </p:stCondLst>
                                        </p:cTn>
                                        <p:tgtEl>
                                          <p:spTgt spid="53"/>
                                        </p:tgtEl>
                                        <p:attrNameLst>
                                          <p:attrName>style.visibility</p:attrName>
                                        </p:attrNameLst>
                                      </p:cBhvr>
                                      <p:to>
                                        <p:strVal val="visible"/>
                                      </p:to>
                                    </p:set>
                                    <p:animEffect transition="in" filter="fade">
                                      <p:cBhvr>
                                        <p:cTn id="103" dur="200"/>
                                        <p:tgtEl>
                                          <p:spTgt spid="53"/>
                                        </p:tgtEl>
                                      </p:cBhvr>
                                    </p:animEffect>
                                  </p:childTnLst>
                                </p:cTn>
                              </p:par>
                              <p:par>
                                <p:cTn id="104" presetID="10" presetClass="entr" presetSubtype="0" fill="hold" grpId="0" nodeType="withEffect">
                                  <p:stCondLst>
                                    <p:cond delay="2300"/>
                                  </p:stCondLst>
                                  <p:childTnLst>
                                    <p:set>
                                      <p:cBhvr>
                                        <p:cTn id="105" dur="1" fill="hold">
                                          <p:stCondLst>
                                            <p:cond delay="0"/>
                                          </p:stCondLst>
                                        </p:cTn>
                                        <p:tgtEl>
                                          <p:spTgt spid="56"/>
                                        </p:tgtEl>
                                        <p:attrNameLst>
                                          <p:attrName>style.visibility</p:attrName>
                                        </p:attrNameLst>
                                      </p:cBhvr>
                                      <p:to>
                                        <p:strVal val="visible"/>
                                      </p:to>
                                    </p:set>
                                    <p:animEffect transition="in" filter="fade">
                                      <p:cBhvr>
                                        <p:cTn id="106" dur="200"/>
                                        <p:tgtEl>
                                          <p:spTgt spid="56"/>
                                        </p:tgtEl>
                                      </p:cBhvr>
                                    </p:animEffect>
                                  </p:childTnLst>
                                </p:cTn>
                              </p:par>
                              <p:par>
                                <p:cTn id="107" presetID="10" presetClass="entr" presetSubtype="0" fill="hold" grpId="0" nodeType="withEffect">
                                  <p:stCondLst>
                                    <p:cond delay="2400"/>
                                  </p:stCondLst>
                                  <p:childTnLst>
                                    <p:set>
                                      <p:cBhvr>
                                        <p:cTn id="108" dur="1" fill="hold">
                                          <p:stCondLst>
                                            <p:cond delay="0"/>
                                          </p:stCondLst>
                                        </p:cTn>
                                        <p:tgtEl>
                                          <p:spTgt spid="57"/>
                                        </p:tgtEl>
                                        <p:attrNameLst>
                                          <p:attrName>style.visibility</p:attrName>
                                        </p:attrNameLst>
                                      </p:cBhvr>
                                      <p:to>
                                        <p:strVal val="visible"/>
                                      </p:to>
                                    </p:set>
                                    <p:animEffect transition="in" filter="fade">
                                      <p:cBhvr>
                                        <p:cTn id="109" dur="200"/>
                                        <p:tgtEl>
                                          <p:spTgt spid="57"/>
                                        </p:tgtEl>
                                      </p:cBhvr>
                                    </p:animEffect>
                                  </p:childTnLst>
                                </p:cTn>
                              </p:par>
                              <p:par>
                                <p:cTn id="110" presetID="10" presetClass="entr" presetSubtype="0" fill="hold" grpId="0" nodeType="withEffect">
                                  <p:stCondLst>
                                    <p:cond delay="2500"/>
                                  </p:stCondLst>
                                  <p:childTnLst>
                                    <p:set>
                                      <p:cBhvr>
                                        <p:cTn id="111" dur="1" fill="hold">
                                          <p:stCondLst>
                                            <p:cond delay="0"/>
                                          </p:stCondLst>
                                        </p:cTn>
                                        <p:tgtEl>
                                          <p:spTgt spid="58"/>
                                        </p:tgtEl>
                                        <p:attrNameLst>
                                          <p:attrName>style.visibility</p:attrName>
                                        </p:attrNameLst>
                                      </p:cBhvr>
                                      <p:to>
                                        <p:strVal val="visible"/>
                                      </p:to>
                                    </p:set>
                                    <p:animEffect transition="in" filter="fade">
                                      <p:cBhvr>
                                        <p:cTn id="112" dur="200"/>
                                        <p:tgtEl>
                                          <p:spTgt spid="58"/>
                                        </p:tgtEl>
                                      </p:cBhvr>
                                    </p:animEffect>
                                  </p:childTnLst>
                                </p:cTn>
                              </p:par>
                              <p:par>
                                <p:cTn id="113" presetID="10" presetClass="entr" presetSubtype="0" fill="hold" grpId="0" nodeType="withEffect">
                                  <p:stCondLst>
                                    <p:cond delay="2600"/>
                                  </p:stCondLst>
                                  <p:childTnLst>
                                    <p:set>
                                      <p:cBhvr>
                                        <p:cTn id="114" dur="1" fill="hold">
                                          <p:stCondLst>
                                            <p:cond delay="0"/>
                                          </p:stCondLst>
                                        </p:cTn>
                                        <p:tgtEl>
                                          <p:spTgt spid="59"/>
                                        </p:tgtEl>
                                        <p:attrNameLst>
                                          <p:attrName>style.visibility</p:attrName>
                                        </p:attrNameLst>
                                      </p:cBhvr>
                                      <p:to>
                                        <p:strVal val="visible"/>
                                      </p:to>
                                    </p:set>
                                    <p:animEffect transition="in" filter="fade">
                                      <p:cBhvr>
                                        <p:cTn id="115" dur="200"/>
                                        <p:tgtEl>
                                          <p:spTgt spid="59"/>
                                        </p:tgtEl>
                                      </p:cBhvr>
                                    </p:animEffect>
                                  </p:childTnLst>
                                </p:cTn>
                              </p:par>
                              <p:par>
                                <p:cTn id="116" presetID="10" presetClass="entr" presetSubtype="0" fill="hold" grpId="0" nodeType="withEffect">
                                  <p:stCondLst>
                                    <p:cond delay="2700"/>
                                  </p:stCondLst>
                                  <p:childTnLst>
                                    <p:set>
                                      <p:cBhvr>
                                        <p:cTn id="117" dur="1" fill="hold">
                                          <p:stCondLst>
                                            <p:cond delay="0"/>
                                          </p:stCondLst>
                                        </p:cTn>
                                        <p:tgtEl>
                                          <p:spTgt spid="60"/>
                                        </p:tgtEl>
                                        <p:attrNameLst>
                                          <p:attrName>style.visibility</p:attrName>
                                        </p:attrNameLst>
                                      </p:cBhvr>
                                      <p:to>
                                        <p:strVal val="visible"/>
                                      </p:to>
                                    </p:set>
                                    <p:animEffect transition="in" filter="fade">
                                      <p:cBhvr>
                                        <p:cTn id="118" dur="200"/>
                                        <p:tgtEl>
                                          <p:spTgt spid="60"/>
                                        </p:tgtEl>
                                      </p:cBhvr>
                                    </p:animEffect>
                                  </p:childTnLst>
                                </p:cTn>
                              </p:par>
                              <p:par>
                                <p:cTn id="119" presetID="26" presetClass="emph" presetSubtype="0" repeatCount="3000" fill="hold" nodeType="withEffect">
                                  <p:stCondLst>
                                    <p:cond delay="2700"/>
                                  </p:stCondLst>
                                  <p:childTnLst>
                                    <p:animEffect transition="out" filter="fade">
                                      <p:cBhvr>
                                        <p:cTn id="120" dur="500" tmFilter="0, 0; .2, .5; .8, .5; 1, 0"/>
                                        <p:tgtEl>
                                          <p:spTgt spid="92"/>
                                        </p:tgtEl>
                                      </p:cBhvr>
                                    </p:animEffect>
                                    <p:animScale>
                                      <p:cBhvr>
                                        <p:cTn id="121" dur="250" autoRev="1" fill="hold"/>
                                        <p:tgtEl>
                                          <p:spTgt spid="92"/>
                                        </p:tgtEl>
                                      </p:cBhvr>
                                      <p:by x="105000" y="105000"/>
                                    </p:animScale>
                                  </p:childTnLst>
                                </p:cTn>
                              </p:par>
                              <p:par>
                                <p:cTn id="122" presetID="26" presetClass="emph" presetSubtype="0" repeatCount="3000" fill="hold" nodeType="withEffect">
                                  <p:stCondLst>
                                    <p:cond delay="2700"/>
                                  </p:stCondLst>
                                  <p:childTnLst>
                                    <p:animEffect transition="out" filter="fade">
                                      <p:cBhvr>
                                        <p:cTn id="123" dur="500" tmFilter="0, 0; .2, .5; .8, .5; 1, 0"/>
                                        <p:tgtEl>
                                          <p:spTgt spid="100"/>
                                        </p:tgtEl>
                                      </p:cBhvr>
                                    </p:animEffect>
                                    <p:animScale>
                                      <p:cBhvr>
                                        <p:cTn id="124" dur="250" autoRev="1" fill="hold"/>
                                        <p:tgtEl>
                                          <p:spTgt spid="100"/>
                                        </p:tgtEl>
                                      </p:cBhvr>
                                      <p:by x="105000" y="105000"/>
                                    </p:animScale>
                                  </p:childTnLst>
                                </p:cTn>
                              </p:par>
                              <p:par>
                                <p:cTn id="125" presetID="22" presetClass="entr" presetSubtype="8" fill="hold" grpId="0" nodeType="withEffect">
                                  <p:stCondLst>
                                    <p:cond delay="3000"/>
                                  </p:stCondLst>
                                  <p:childTnLst>
                                    <p:set>
                                      <p:cBhvr>
                                        <p:cTn id="126" dur="1" fill="hold">
                                          <p:stCondLst>
                                            <p:cond delay="0"/>
                                          </p:stCondLst>
                                        </p:cTn>
                                        <p:tgtEl>
                                          <p:spTgt spid="83"/>
                                        </p:tgtEl>
                                        <p:attrNameLst>
                                          <p:attrName>style.visibility</p:attrName>
                                        </p:attrNameLst>
                                      </p:cBhvr>
                                      <p:to>
                                        <p:strVal val="visible"/>
                                      </p:to>
                                    </p:set>
                                    <p:animEffect transition="in" filter="wipe(left)">
                                      <p:cBhvr>
                                        <p:cTn id="127" dur="500"/>
                                        <p:tgtEl>
                                          <p:spTgt spid="83"/>
                                        </p:tgtEl>
                                      </p:cBhvr>
                                    </p:animEffect>
                                  </p:childTnLst>
                                </p:cTn>
                              </p:par>
                              <p:par>
                                <p:cTn id="128" presetID="10" presetClass="entr" presetSubtype="0" fill="hold" grpId="0" nodeType="withEffect">
                                  <p:stCondLst>
                                    <p:cond delay="3300"/>
                                  </p:stCondLst>
                                  <p:childTnLst>
                                    <p:set>
                                      <p:cBhvr>
                                        <p:cTn id="129" dur="1" fill="hold">
                                          <p:stCondLst>
                                            <p:cond delay="0"/>
                                          </p:stCondLst>
                                        </p:cTn>
                                        <p:tgtEl>
                                          <p:spTgt spid="85"/>
                                        </p:tgtEl>
                                        <p:attrNameLst>
                                          <p:attrName>style.visibility</p:attrName>
                                        </p:attrNameLst>
                                      </p:cBhvr>
                                      <p:to>
                                        <p:strVal val="visible"/>
                                      </p:to>
                                    </p:set>
                                    <p:animEffect transition="in" filter="fade">
                                      <p:cBhvr>
                                        <p:cTn id="130" dur="500"/>
                                        <p:tgtEl>
                                          <p:spTgt spid="85"/>
                                        </p:tgtEl>
                                      </p:cBhvr>
                                    </p:animEffect>
                                  </p:childTnLst>
                                </p:cTn>
                              </p:par>
                              <p:par>
                                <p:cTn id="131" presetID="10" presetClass="entr" presetSubtype="0" fill="hold" grpId="0" nodeType="withEffect">
                                  <p:stCondLst>
                                    <p:cond delay="3300"/>
                                  </p:stCondLst>
                                  <p:childTnLst>
                                    <p:set>
                                      <p:cBhvr>
                                        <p:cTn id="132" dur="1" fill="hold">
                                          <p:stCondLst>
                                            <p:cond delay="0"/>
                                          </p:stCondLst>
                                        </p:cTn>
                                        <p:tgtEl>
                                          <p:spTgt spid="86"/>
                                        </p:tgtEl>
                                        <p:attrNameLst>
                                          <p:attrName>style.visibility</p:attrName>
                                        </p:attrNameLst>
                                      </p:cBhvr>
                                      <p:to>
                                        <p:strVal val="visible"/>
                                      </p:to>
                                    </p:set>
                                    <p:animEffect transition="in" filter="fade">
                                      <p:cBhvr>
                                        <p:cTn id="133" dur="500"/>
                                        <p:tgtEl>
                                          <p:spTgt spid="86"/>
                                        </p:tgtEl>
                                      </p:cBhvr>
                                    </p:animEffect>
                                  </p:childTnLst>
                                </p:cTn>
                              </p:par>
                              <p:par>
                                <p:cTn id="134" presetID="2" presetClass="entr" presetSubtype="2" fill="hold" grpId="0" nodeType="withEffect">
                                  <p:stCondLst>
                                    <p:cond delay="4000"/>
                                  </p:stCondLst>
                                  <p:childTnLst>
                                    <p:set>
                                      <p:cBhvr>
                                        <p:cTn id="135" dur="1" fill="hold">
                                          <p:stCondLst>
                                            <p:cond delay="0"/>
                                          </p:stCondLst>
                                        </p:cTn>
                                        <p:tgtEl>
                                          <p:spTgt spid="87"/>
                                        </p:tgtEl>
                                        <p:attrNameLst>
                                          <p:attrName>style.visibility</p:attrName>
                                        </p:attrNameLst>
                                      </p:cBhvr>
                                      <p:to>
                                        <p:strVal val="visible"/>
                                      </p:to>
                                    </p:set>
                                    <p:anim calcmode="lin" valueType="num">
                                      <p:cBhvr additive="base">
                                        <p:cTn id="136" dur="500" fill="hold"/>
                                        <p:tgtEl>
                                          <p:spTgt spid="87"/>
                                        </p:tgtEl>
                                        <p:attrNameLst>
                                          <p:attrName>ppt_x</p:attrName>
                                        </p:attrNameLst>
                                      </p:cBhvr>
                                      <p:tavLst>
                                        <p:tav tm="0">
                                          <p:val>
                                            <p:strVal val="1+#ppt_w/2"/>
                                          </p:val>
                                        </p:tav>
                                        <p:tav tm="100000">
                                          <p:val>
                                            <p:strVal val="#ppt_x"/>
                                          </p:val>
                                        </p:tav>
                                      </p:tavLst>
                                    </p:anim>
                                    <p:anim calcmode="lin" valueType="num">
                                      <p:cBhvr additive="base">
                                        <p:cTn id="137" dur="500" fill="hold"/>
                                        <p:tgtEl>
                                          <p:spTgt spid="87"/>
                                        </p:tgtEl>
                                        <p:attrNameLst>
                                          <p:attrName>ppt_y</p:attrName>
                                        </p:attrNameLst>
                                      </p:cBhvr>
                                      <p:tavLst>
                                        <p:tav tm="0">
                                          <p:val>
                                            <p:strVal val="#ppt_y"/>
                                          </p:val>
                                        </p:tav>
                                        <p:tav tm="100000">
                                          <p:val>
                                            <p:strVal val="#ppt_y"/>
                                          </p:val>
                                        </p:tav>
                                      </p:tavLst>
                                    </p:anim>
                                  </p:childTnLst>
                                </p:cTn>
                              </p:par>
                              <p:par>
                                <p:cTn id="138" presetID="2" presetClass="entr" presetSubtype="2" fill="hold" grpId="0" nodeType="withEffect">
                                  <p:stCondLst>
                                    <p:cond delay="4000"/>
                                  </p:stCondLst>
                                  <p:childTnLst>
                                    <p:set>
                                      <p:cBhvr>
                                        <p:cTn id="139" dur="1" fill="hold">
                                          <p:stCondLst>
                                            <p:cond delay="0"/>
                                          </p:stCondLst>
                                        </p:cTn>
                                        <p:tgtEl>
                                          <p:spTgt spid="88"/>
                                        </p:tgtEl>
                                        <p:attrNameLst>
                                          <p:attrName>style.visibility</p:attrName>
                                        </p:attrNameLst>
                                      </p:cBhvr>
                                      <p:to>
                                        <p:strVal val="visible"/>
                                      </p:to>
                                    </p:set>
                                    <p:anim calcmode="lin" valueType="num">
                                      <p:cBhvr additive="base">
                                        <p:cTn id="140" dur="500" fill="hold"/>
                                        <p:tgtEl>
                                          <p:spTgt spid="88"/>
                                        </p:tgtEl>
                                        <p:attrNameLst>
                                          <p:attrName>ppt_x</p:attrName>
                                        </p:attrNameLst>
                                      </p:cBhvr>
                                      <p:tavLst>
                                        <p:tav tm="0">
                                          <p:val>
                                            <p:strVal val="1+#ppt_w/2"/>
                                          </p:val>
                                        </p:tav>
                                        <p:tav tm="100000">
                                          <p:val>
                                            <p:strVal val="#ppt_x"/>
                                          </p:val>
                                        </p:tav>
                                      </p:tavLst>
                                    </p:anim>
                                    <p:anim calcmode="lin" valueType="num">
                                      <p:cBhvr additive="base">
                                        <p:cTn id="141" dur="500" fill="hold"/>
                                        <p:tgtEl>
                                          <p:spTgt spid="88"/>
                                        </p:tgtEl>
                                        <p:attrNameLst>
                                          <p:attrName>ppt_y</p:attrName>
                                        </p:attrNameLst>
                                      </p:cBhvr>
                                      <p:tavLst>
                                        <p:tav tm="0">
                                          <p:val>
                                            <p:strVal val="#ppt_y"/>
                                          </p:val>
                                        </p:tav>
                                        <p:tav tm="100000">
                                          <p:val>
                                            <p:strVal val="#ppt_y"/>
                                          </p:val>
                                        </p:tav>
                                      </p:tavLst>
                                    </p:anim>
                                  </p:childTnLst>
                                </p:cTn>
                              </p:par>
                              <p:par>
                                <p:cTn id="142" presetID="2" presetClass="entr" presetSubtype="2" fill="hold" grpId="0" nodeType="withEffect">
                                  <p:stCondLst>
                                    <p:cond delay="4000"/>
                                  </p:stCondLst>
                                  <p:childTnLst>
                                    <p:set>
                                      <p:cBhvr>
                                        <p:cTn id="143" dur="1" fill="hold">
                                          <p:stCondLst>
                                            <p:cond delay="0"/>
                                          </p:stCondLst>
                                        </p:cTn>
                                        <p:tgtEl>
                                          <p:spTgt spid="89"/>
                                        </p:tgtEl>
                                        <p:attrNameLst>
                                          <p:attrName>style.visibility</p:attrName>
                                        </p:attrNameLst>
                                      </p:cBhvr>
                                      <p:to>
                                        <p:strVal val="visible"/>
                                      </p:to>
                                    </p:set>
                                    <p:anim calcmode="lin" valueType="num">
                                      <p:cBhvr additive="base">
                                        <p:cTn id="144" dur="500" fill="hold"/>
                                        <p:tgtEl>
                                          <p:spTgt spid="89"/>
                                        </p:tgtEl>
                                        <p:attrNameLst>
                                          <p:attrName>ppt_x</p:attrName>
                                        </p:attrNameLst>
                                      </p:cBhvr>
                                      <p:tavLst>
                                        <p:tav tm="0">
                                          <p:val>
                                            <p:strVal val="1+#ppt_w/2"/>
                                          </p:val>
                                        </p:tav>
                                        <p:tav tm="100000">
                                          <p:val>
                                            <p:strVal val="#ppt_x"/>
                                          </p:val>
                                        </p:tav>
                                      </p:tavLst>
                                    </p:anim>
                                    <p:anim calcmode="lin" valueType="num">
                                      <p:cBhvr additive="base">
                                        <p:cTn id="145" dur="500" fill="hold"/>
                                        <p:tgtEl>
                                          <p:spTgt spid="89"/>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4000"/>
                                  </p:stCondLst>
                                  <p:childTnLst>
                                    <p:set>
                                      <p:cBhvr>
                                        <p:cTn id="147" dur="1" fill="hold">
                                          <p:stCondLst>
                                            <p:cond delay="0"/>
                                          </p:stCondLst>
                                        </p:cTn>
                                        <p:tgtEl>
                                          <p:spTgt spid="90"/>
                                        </p:tgtEl>
                                        <p:attrNameLst>
                                          <p:attrName>style.visibility</p:attrName>
                                        </p:attrNameLst>
                                      </p:cBhvr>
                                      <p:to>
                                        <p:strVal val="visible"/>
                                      </p:to>
                                    </p:set>
                                    <p:anim calcmode="lin" valueType="num">
                                      <p:cBhvr additive="base">
                                        <p:cTn id="148" dur="500" fill="hold"/>
                                        <p:tgtEl>
                                          <p:spTgt spid="90"/>
                                        </p:tgtEl>
                                        <p:attrNameLst>
                                          <p:attrName>ppt_x</p:attrName>
                                        </p:attrNameLst>
                                      </p:cBhvr>
                                      <p:tavLst>
                                        <p:tav tm="0">
                                          <p:val>
                                            <p:strVal val="1+#ppt_w/2"/>
                                          </p:val>
                                        </p:tav>
                                        <p:tav tm="100000">
                                          <p:val>
                                            <p:strVal val="#ppt_x"/>
                                          </p:val>
                                        </p:tav>
                                      </p:tavLst>
                                    </p:anim>
                                    <p:anim calcmode="lin" valueType="num">
                                      <p:cBhvr additive="base">
                                        <p:cTn id="149"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3" grpId="0" animBg="1"/>
      <p:bldP spid="56" grpId="0" animBg="1"/>
      <p:bldP spid="57" grpId="0" animBg="1"/>
      <p:bldP spid="58" grpId="0" animBg="1"/>
      <p:bldP spid="59" grpId="0" animBg="1"/>
      <p:bldP spid="60" grpId="0" animBg="1"/>
      <p:bldP spid="61" grpId="0"/>
      <p:bldP spid="62" grpId="0"/>
      <p:bldP spid="63" grpId="0"/>
      <p:bldP spid="64" grpId="0"/>
      <p:bldP spid="65" grpId="0"/>
      <p:bldP spid="66" grpId="0"/>
      <p:bldP spid="67" grpId="0"/>
      <p:bldP spid="69" grpId="0"/>
      <p:bldP spid="70" grpId="0" animBg="1"/>
      <p:bldP spid="71" grpId="0" animBg="1"/>
      <p:bldP spid="72" grpId="0" animBg="1"/>
      <p:bldP spid="75" grpId="0"/>
      <p:bldP spid="77" grpId="0"/>
      <p:bldP spid="78" grpId="0"/>
      <p:bldP spid="83" grpId="0" animBg="1"/>
      <p:bldP spid="85" grpId="0" animBg="1"/>
      <p:bldP spid="86" grpId="0" animBg="1"/>
      <p:bldP spid="87" grpId="0"/>
      <p:bldP spid="88" grpId="0"/>
      <p:bldP spid="89" grpId="0"/>
      <p:bldP spid="9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endParaRPr lang="zh-CN" altLang="en-US" sz="2100">
              <a:latin typeface="华文黑体" pitchFamily="2" charset="-122"/>
              <a:ea typeface="华文黑体" pitchFamily="2" charset="-122"/>
              <a:cs typeface="华文黑体" pitchFamily="2" charset="-122"/>
            </a:endParaRPr>
          </a:p>
        </p:txBody>
      </p:sp>
      <p:sp>
        <p:nvSpPr>
          <p:cNvPr id="72" name="TextBox 71"/>
          <p:cNvSpPr txBox="1"/>
          <p:nvPr/>
        </p:nvSpPr>
        <p:spPr>
          <a:xfrm>
            <a:off x="1547664" y="1869672"/>
            <a:ext cx="2862318" cy="952377"/>
          </a:xfrm>
          <a:prstGeom prst="rect">
            <a:avLst/>
          </a:prstGeom>
          <a:noFill/>
        </p:spPr>
        <p:txBody>
          <a:bodyPr wrap="square" rtlCol="0">
            <a:spAutoFit/>
          </a:bodyPr>
          <a:lstStyle/>
          <a:p>
            <a:r>
              <a:rPr lang="zh-CN" altLang="en-US" sz="1800">
                <a:solidFill>
                  <a:schemeClr val="bg1"/>
                </a:solidFill>
                <a:latin typeface="华文黑体" pitchFamily="2" charset="-122"/>
                <a:ea typeface="华文黑体" pitchFamily="2" charset="-122"/>
                <a:cs typeface="华文黑体" pitchFamily="2" charset="-122"/>
              </a:rPr>
              <a:t>单击添加标题</a:t>
            </a:r>
            <a:endParaRPr lang="en-US" altLang="zh-CN" sz="1800">
              <a:solidFill>
                <a:schemeClr val="bg1"/>
              </a:solidFill>
              <a:latin typeface="华文黑体" pitchFamily="2" charset="-122"/>
              <a:ea typeface="华文黑体" pitchFamily="2" charset="-122"/>
              <a:cs typeface="华文黑体" pitchFamily="2" charset="-122"/>
            </a:endParaRPr>
          </a:p>
          <a:p>
            <a:endParaRPr lang="en-US" altLang="zh-CN" sz="750">
              <a:solidFill>
                <a:schemeClr val="bg1"/>
              </a:solidFill>
              <a:latin typeface="华文黑体" pitchFamily="2" charset="-122"/>
              <a:ea typeface="华文黑体" pitchFamily="2" charset="-122"/>
              <a:cs typeface="华文黑体" pitchFamily="2" charset="-122"/>
            </a:endParaRPr>
          </a:p>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单击添加文本单击添加文本单击添加文本单击添加文本单击添加文本单击添加文本单击添加文本单击添加文本</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pic>
        <p:nvPicPr>
          <p:cNvPr id="2050" name="Picture 2" descr="D:\360data\重要数据\桌面\168849707.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88024" y="1599642"/>
            <a:ext cx="2927021" cy="1947279"/>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grpSp>
        <p:nvGrpSpPr>
          <p:cNvPr id="13" name="组合 12"/>
          <p:cNvGrpSpPr/>
          <p:nvPr/>
        </p:nvGrpSpPr>
        <p:grpSpPr>
          <a:xfrm>
            <a:off x="807116" y="2383408"/>
            <a:ext cx="7529768" cy="322679"/>
            <a:chOff x="1075361" y="3177876"/>
            <a:chExt cx="10039690" cy="430239"/>
          </a:xfrm>
        </p:grpSpPr>
        <p:sp>
          <p:nvSpPr>
            <p:cNvPr id="10" name="半闭框 9"/>
            <p:cNvSpPr/>
            <p:nvPr/>
          </p:nvSpPr>
          <p:spPr>
            <a:xfrm rot="18900000">
              <a:off x="1075361" y="3177876"/>
              <a:ext cx="430239" cy="430239"/>
            </a:xfrm>
            <a:custGeom>
              <a:gdLst>
                <a:gd name="connsiteX0" fmla="*/ 0 w 504056"/>
                <a:gd name="connsiteY0" fmla="*/ 0 h 504056"/>
                <a:gd name="connsiteX1" fmla="*/ 504056 w 504056"/>
                <a:gd name="connsiteY1" fmla="*/ 0 h 504056"/>
                <a:gd name="connsiteX2" fmla="*/ 336039 w 504056"/>
                <a:gd name="connsiteY2" fmla="*/ 168017 h 504056"/>
                <a:gd name="connsiteX3" fmla="*/ 168017 w 504056"/>
                <a:gd name="connsiteY3" fmla="*/ 168017 h 504056"/>
                <a:gd name="connsiteX4" fmla="*/ 168017 w 504056"/>
                <a:gd name="connsiteY4" fmla="*/ 336039 h 504056"/>
                <a:gd name="connsiteX5" fmla="*/ 0 w 504056"/>
                <a:gd name="connsiteY5" fmla="*/ 504056 h 504056"/>
                <a:gd name="connsiteX6" fmla="*/ 0 w 504056"/>
                <a:gd name="connsiteY6" fmla="*/ 0 h 504056"/>
                <a:gd name="connsiteX0-1" fmla="*/ 336039 w 504056"/>
                <a:gd name="connsiteY0-2" fmla="*/ 168017 h 504056"/>
                <a:gd name="connsiteX1-3" fmla="*/ 168017 w 504056"/>
                <a:gd name="connsiteY1-4" fmla="*/ 168017 h 504056"/>
                <a:gd name="connsiteX2-5" fmla="*/ 168017 w 504056"/>
                <a:gd name="connsiteY2-6" fmla="*/ 336039 h 504056"/>
                <a:gd name="connsiteX3-7" fmla="*/ 0 w 504056"/>
                <a:gd name="connsiteY3-8" fmla="*/ 504056 h 504056"/>
                <a:gd name="connsiteX4-9" fmla="*/ 0 w 504056"/>
                <a:gd name="connsiteY4-10" fmla="*/ 0 h 504056"/>
                <a:gd name="connsiteX5-11" fmla="*/ 504056 w 504056"/>
                <a:gd name="connsiteY5-12" fmla="*/ 0 h 504056"/>
                <a:gd name="connsiteX6-13" fmla="*/ 427479 w 504056"/>
                <a:gd name="connsiteY6-14" fmla="*/ 259457 h 504056"/>
                <a:gd name="connsiteX0-15" fmla="*/ 336039 w 504056"/>
                <a:gd name="connsiteY0-16" fmla="*/ 168017 h 504056"/>
                <a:gd name="connsiteX1-17" fmla="*/ 168017 w 504056"/>
                <a:gd name="connsiteY1-18" fmla="*/ 168017 h 504056"/>
                <a:gd name="connsiteX2-19" fmla="*/ 168017 w 504056"/>
                <a:gd name="connsiteY2-20" fmla="*/ 336039 h 504056"/>
                <a:gd name="connsiteX3-21" fmla="*/ 0 w 504056"/>
                <a:gd name="connsiteY3-22" fmla="*/ 504056 h 504056"/>
                <a:gd name="connsiteX4-23" fmla="*/ 0 w 504056"/>
                <a:gd name="connsiteY4-24" fmla="*/ 0 h 504056"/>
                <a:gd name="connsiteX5-25" fmla="*/ 504056 w 504056"/>
                <a:gd name="connsiteY5-26" fmla="*/ 0 h 504056"/>
                <a:gd name="connsiteX0-27" fmla="*/ 168017 w 504056"/>
                <a:gd name="connsiteY0-28" fmla="*/ 168017 h 504056"/>
                <a:gd name="connsiteX1-29" fmla="*/ 168017 w 504056"/>
                <a:gd name="connsiteY1-30" fmla="*/ 336039 h 504056"/>
                <a:gd name="connsiteX2-31" fmla="*/ 0 w 504056"/>
                <a:gd name="connsiteY2-32" fmla="*/ 504056 h 504056"/>
                <a:gd name="connsiteX3-33" fmla="*/ 0 w 504056"/>
                <a:gd name="connsiteY3-34" fmla="*/ 0 h 504056"/>
                <a:gd name="connsiteX4-35" fmla="*/ 504056 w 504056"/>
                <a:gd name="connsiteY4-36" fmla="*/ 0 h 504056"/>
                <a:gd name="connsiteX0-37" fmla="*/ 168017 w 504056"/>
                <a:gd name="connsiteY0-38" fmla="*/ 336039 h 504056"/>
                <a:gd name="connsiteX1-39" fmla="*/ 0 w 504056"/>
                <a:gd name="connsiteY1-40" fmla="*/ 504056 h 504056"/>
                <a:gd name="connsiteX2-41" fmla="*/ 0 w 504056"/>
                <a:gd name="connsiteY2-42" fmla="*/ 0 h 504056"/>
                <a:gd name="connsiteX3-43" fmla="*/ 504056 w 504056"/>
                <a:gd name="connsiteY3-44" fmla="*/ 0 h 504056"/>
                <a:gd name="connsiteX0-45" fmla="*/ 0 w 504056"/>
                <a:gd name="connsiteY0-46" fmla="*/ 504056 h 504056"/>
                <a:gd name="connsiteX1-47" fmla="*/ 0 w 504056"/>
                <a:gd name="connsiteY1-48" fmla="*/ 0 h 504056"/>
                <a:gd name="connsiteX2-49" fmla="*/ 504056 w 504056"/>
                <a:gd name="connsiteY2-50" fmla="*/ 0 h 504056"/>
              </a:gdLst>
              <a:cxnLst>
                <a:cxn ang="0">
                  <a:pos x="connsiteX0-1" y="connsiteY0-2"/>
                </a:cxn>
                <a:cxn ang="0">
                  <a:pos x="connsiteX1-3" y="connsiteY1-4"/>
                </a:cxn>
                <a:cxn ang="0">
                  <a:pos x="connsiteX2-5" y="connsiteY2-6"/>
                </a:cxn>
              </a:cxnLst>
              <a:rect l="l" t="t" r="r" b="b"/>
              <a:pathLst>
                <a:path w="504056" h="504056">
                  <a:moveTo>
                    <a:pt x="0" y="504056"/>
                  </a:moveTo>
                  <a:lnTo>
                    <a:pt x="0" y="0"/>
                  </a:lnTo>
                  <a:lnTo>
                    <a:pt x="504056" y="0"/>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88" name="半闭框 9"/>
            <p:cNvSpPr/>
            <p:nvPr/>
          </p:nvSpPr>
          <p:spPr>
            <a:xfrm rot="2700000" flipH="1">
              <a:off x="10684812" y="3177876"/>
              <a:ext cx="430239" cy="430239"/>
            </a:xfrm>
            <a:custGeom>
              <a:gdLst>
                <a:gd name="connsiteX0" fmla="*/ 0 w 504056"/>
                <a:gd name="connsiteY0" fmla="*/ 0 h 504056"/>
                <a:gd name="connsiteX1" fmla="*/ 504056 w 504056"/>
                <a:gd name="connsiteY1" fmla="*/ 0 h 504056"/>
                <a:gd name="connsiteX2" fmla="*/ 336039 w 504056"/>
                <a:gd name="connsiteY2" fmla="*/ 168017 h 504056"/>
                <a:gd name="connsiteX3" fmla="*/ 168017 w 504056"/>
                <a:gd name="connsiteY3" fmla="*/ 168017 h 504056"/>
                <a:gd name="connsiteX4" fmla="*/ 168017 w 504056"/>
                <a:gd name="connsiteY4" fmla="*/ 336039 h 504056"/>
                <a:gd name="connsiteX5" fmla="*/ 0 w 504056"/>
                <a:gd name="connsiteY5" fmla="*/ 504056 h 504056"/>
                <a:gd name="connsiteX6" fmla="*/ 0 w 504056"/>
                <a:gd name="connsiteY6" fmla="*/ 0 h 504056"/>
                <a:gd name="connsiteX0-1" fmla="*/ 336039 w 504056"/>
                <a:gd name="connsiteY0-2" fmla="*/ 168017 h 504056"/>
                <a:gd name="connsiteX1-3" fmla="*/ 168017 w 504056"/>
                <a:gd name="connsiteY1-4" fmla="*/ 168017 h 504056"/>
                <a:gd name="connsiteX2-5" fmla="*/ 168017 w 504056"/>
                <a:gd name="connsiteY2-6" fmla="*/ 336039 h 504056"/>
                <a:gd name="connsiteX3-7" fmla="*/ 0 w 504056"/>
                <a:gd name="connsiteY3-8" fmla="*/ 504056 h 504056"/>
                <a:gd name="connsiteX4-9" fmla="*/ 0 w 504056"/>
                <a:gd name="connsiteY4-10" fmla="*/ 0 h 504056"/>
                <a:gd name="connsiteX5-11" fmla="*/ 504056 w 504056"/>
                <a:gd name="connsiteY5-12" fmla="*/ 0 h 504056"/>
                <a:gd name="connsiteX6-13" fmla="*/ 427479 w 504056"/>
                <a:gd name="connsiteY6-14" fmla="*/ 259457 h 504056"/>
                <a:gd name="connsiteX0-15" fmla="*/ 336039 w 504056"/>
                <a:gd name="connsiteY0-16" fmla="*/ 168017 h 504056"/>
                <a:gd name="connsiteX1-17" fmla="*/ 168017 w 504056"/>
                <a:gd name="connsiteY1-18" fmla="*/ 168017 h 504056"/>
                <a:gd name="connsiteX2-19" fmla="*/ 168017 w 504056"/>
                <a:gd name="connsiteY2-20" fmla="*/ 336039 h 504056"/>
                <a:gd name="connsiteX3-21" fmla="*/ 0 w 504056"/>
                <a:gd name="connsiteY3-22" fmla="*/ 504056 h 504056"/>
                <a:gd name="connsiteX4-23" fmla="*/ 0 w 504056"/>
                <a:gd name="connsiteY4-24" fmla="*/ 0 h 504056"/>
                <a:gd name="connsiteX5-25" fmla="*/ 504056 w 504056"/>
                <a:gd name="connsiteY5-26" fmla="*/ 0 h 504056"/>
                <a:gd name="connsiteX0-27" fmla="*/ 168017 w 504056"/>
                <a:gd name="connsiteY0-28" fmla="*/ 168017 h 504056"/>
                <a:gd name="connsiteX1-29" fmla="*/ 168017 w 504056"/>
                <a:gd name="connsiteY1-30" fmla="*/ 336039 h 504056"/>
                <a:gd name="connsiteX2-31" fmla="*/ 0 w 504056"/>
                <a:gd name="connsiteY2-32" fmla="*/ 504056 h 504056"/>
                <a:gd name="connsiteX3-33" fmla="*/ 0 w 504056"/>
                <a:gd name="connsiteY3-34" fmla="*/ 0 h 504056"/>
                <a:gd name="connsiteX4-35" fmla="*/ 504056 w 504056"/>
                <a:gd name="connsiteY4-36" fmla="*/ 0 h 504056"/>
                <a:gd name="connsiteX0-37" fmla="*/ 168017 w 504056"/>
                <a:gd name="connsiteY0-38" fmla="*/ 336039 h 504056"/>
                <a:gd name="connsiteX1-39" fmla="*/ 0 w 504056"/>
                <a:gd name="connsiteY1-40" fmla="*/ 504056 h 504056"/>
                <a:gd name="connsiteX2-41" fmla="*/ 0 w 504056"/>
                <a:gd name="connsiteY2-42" fmla="*/ 0 h 504056"/>
                <a:gd name="connsiteX3-43" fmla="*/ 504056 w 504056"/>
                <a:gd name="connsiteY3-44" fmla="*/ 0 h 504056"/>
                <a:gd name="connsiteX0-45" fmla="*/ 0 w 504056"/>
                <a:gd name="connsiteY0-46" fmla="*/ 504056 h 504056"/>
                <a:gd name="connsiteX1-47" fmla="*/ 0 w 504056"/>
                <a:gd name="connsiteY1-48" fmla="*/ 0 h 504056"/>
                <a:gd name="connsiteX2-49" fmla="*/ 504056 w 504056"/>
                <a:gd name="connsiteY2-50" fmla="*/ 0 h 504056"/>
              </a:gdLst>
              <a:cxnLst>
                <a:cxn ang="0">
                  <a:pos x="connsiteX0-1" y="connsiteY0-2"/>
                </a:cxn>
                <a:cxn ang="0">
                  <a:pos x="connsiteX1-3" y="connsiteY1-4"/>
                </a:cxn>
                <a:cxn ang="0">
                  <a:pos x="connsiteX2-5" y="connsiteY2-6"/>
                </a:cxn>
              </a:cxnLst>
              <a:rect l="l" t="t" r="r" b="b"/>
              <a:pathLst>
                <a:path w="504056" h="504056">
                  <a:moveTo>
                    <a:pt x="0" y="504056"/>
                  </a:moveTo>
                  <a:lnTo>
                    <a:pt x="0" y="0"/>
                  </a:lnTo>
                  <a:lnTo>
                    <a:pt x="504056" y="0"/>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
        <p:nvSpPr>
          <p:cNvPr id="90" name="矩形 89"/>
          <p:cNvSpPr/>
          <p:nvPr/>
        </p:nvSpPr>
        <p:spPr>
          <a:xfrm>
            <a:off x="1644355" y="3327834"/>
            <a:ext cx="680270" cy="212968"/>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90">
                <a:solidFill>
                  <a:srgbClr val="FFFFFF"/>
                </a:solidFill>
                <a:latin typeface="HelveticaNeueLT Pro 35 Th" pitchFamily="34" charset="0"/>
                <a:ea typeface="华文细黑" panose="02010600040101010101" pitchFamily="2" charset="-122"/>
              </a:rPr>
              <a:t>POWERFUL</a:t>
            </a:r>
            <a:endParaRPr lang="zh-CN" altLang="en-US" sz="790">
              <a:solidFill>
                <a:srgbClr val="FFFFFF"/>
              </a:solidFill>
              <a:latin typeface="HelveticaNeueLT Pro 35 Th" pitchFamily="34" charset="0"/>
              <a:ea typeface="华文细黑" panose="02010600040101010101" pitchFamily="2" charset="-122"/>
            </a:endParaRPr>
          </a:p>
        </p:txBody>
      </p:sp>
      <p:sp>
        <p:nvSpPr>
          <p:cNvPr id="96" name="矩形 95"/>
          <p:cNvSpPr/>
          <p:nvPr/>
        </p:nvSpPr>
        <p:spPr>
          <a:xfrm>
            <a:off x="2400439" y="3327834"/>
            <a:ext cx="680270" cy="212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90">
                <a:solidFill>
                  <a:schemeClr val="tx1"/>
                </a:solidFill>
                <a:latin typeface="HelveticaNeueLT Pro 35 Th" pitchFamily="34" charset="0"/>
                <a:ea typeface="华文细黑" panose="02010600040101010101" pitchFamily="2" charset="-122"/>
              </a:rPr>
              <a:t>CREATIVE</a:t>
            </a:r>
            <a:endParaRPr lang="zh-CN" altLang="en-US" sz="790">
              <a:solidFill>
                <a:schemeClr val="tx1"/>
              </a:solidFill>
              <a:latin typeface="HelveticaNeueLT Pro 35 Th" pitchFamily="34" charset="0"/>
              <a:ea typeface="华文细黑" panose="02010600040101010101" pitchFamily="2" charset="-122"/>
            </a:endParaRPr>
          </a:p>
        </p:txBody>
      </p:sp>
      <p:sp>
        <p:nvSpPr>
          <p:cNvPr id="97" name="矩形 96"/>
          <p:cNvSpPr/>
          <p:nvPr/>
        </p:nvSpPr>
        <p:spPr>
          <a:xfrm>
            <a:off x="3189652" y="3327834"/>
            <a:ext cx="680270" cy="212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90">
                <a:solidFill>
                  <a:schemeClr val="tx1"/>
                </a:solidFill>
                <a:latin typeface="HelveticaNeueLT Pro 35 Th" pitchFamily="34" charset="0"/>
                <a:ea typeface="华文细黑" panose="02010600040101010101" pitchFamily="2" charset="-122"/>
              </a:rPr>
              <a:t>CLEAR</a:t>
            </a:r>
            <a:endParaRPr lang="zh-CN" altLang="en-US" sz="790">
              <a:solidFill>
                <a:schemeClr val="tx1"/>
              </a:solidFill>
              <a:latin typeface="HelveticaNeueLT Pro 35 Th" pitchFamily="34" charset="0"/>
              <a:ea typeface="华文细黑" panose="0201060004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randombar(horizontal)">
                                      <p:cBhvr>
                                        <p:cTn id="7" dur="500"/>
                                        <p:tgtEl>
                                          <p:spTgt spid="72"/>
                                        </p:tgtEl>
                                      </p:cBhvr>
                                    </p:animEffect>
                                  </p:childTnLst>
                                </p:cTn>
                              </p:par>
                              <p:par>
                                <p:cTn id="8" presetID="42" presetClass="entr" presetSubtype="0" fill="hold" nodeType="withEffect">
                                  <p:stCondLst>
                                    <p:cond delay="50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1000"/>
                                        <p:tgtEl>
                                          <p:spTgt spid="2050"/>
                                        </p:tgtEl>
                                      </p:cBhvr>
                                    </p:animEffect>
                                    <p:anim calcmode="lin" valueType="num">
                                      <p:cBhvr>
                                        <p:cTn id="11" dur="1000" fill="hold"/>
                                        <p:tgtEl>
                                          <p:spTgt spid="2050"/>
                                        </p:tgtEl>
                                        <p:attrNameLst>
                                          <p:attrName>ppt_x</p:attrName>
                                        </p:attrNameLst>
                                      </p:cBhvr>
                                      <p:tavLst>
                                        <p:tav tm="0">
                                          <p:val>
                                            <p:strVal val="#ppt_x"/>
                                          </p:val>
                                        </p:tav>
                                        <p:tav tm="100000">
                                          <p:val>
                                            <p:strVal val="#ppt_x"/>
                                          </p:val>
                                        </p:tav>
                                      </p:tavLst>
                                    </p:anim>
                                    <p:anim calcmode="lin" valueType="num">
                                      <p:cBhvr>
                                        <p:cTn id="12" dur="1000" fill="hold"/>
                                        <p:tgtEl>
                                          <p:spTgt spid="2050"/>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0-#ppt_w/2"/>
                                          </p:val>
                                        </p:tav>
                                        <p:tav tm="100000">
                                          <p:val>
                                            <p:strVal val="#ppt_x"/>
                                          </p:val>
                                        </p:tav>
                                      </p:tavLst>
                                    </p:anim>
                                    <p:anim calcmode="lin" valueType="num">
                                      <p:cBhvr additive="base">
                                        <p:cTn id="17" dur="500" fill="hold"/>
                                        <p:tgtEl>
                                          <p:spTgt spid="9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300"/>
                                  </p:stCondLst>
                                  <p:childTnLst>
                                    <p:set>
                                      <p:cBhvr>
                                        <p:cTn id="19" dur="1" fill="hold">
                                          <p:stCondLst>
                                            <p:cond delay="0"/>
                                          </p:stCondLst>
                                        </p:cTn>
                                        <p:tgtEl>
                                          <p:spTgt spid="96"/>
                                        </p:tgtEl>
                                        <p:attrNameLst>
                                          <p:attrName>style.visibility</p:attrName>
                                        </p:attrNameLst>
                                      </p:cBhvr>
                                      <p:to>
                                        <p:strVal val="visible"/>
                                      </p:to>
                                    </p:set>
                                    <p:anim calcmode="lin" valueType="num">
                                      <p:cBhvr additive="base">
                                        <p:cTn id="20" dur="500" fill="hold"/>
                                        <p:tgtEl>
                                          <p:spTgt spid="96"/>
                                        </p:tgtEl>
                                        <p:attrNameLst>
                                          <p:attrName>ppt_x</p:attrName>
                                        </p:attrNameLst>
                                      </p:cBhvr>
                                      <p:tavLst>
                                        <p:tav tm="0">
                                          <p:val>
                                            <p:strVal val="0-#ppt_w/2"/>
                                          </p:val>
                                        </p:tav>
                                        <p:tav tm="100000">
                                          <p:val>
                                            <p:strVal val="#ppt_x"/>
                                          </p:val>
                                        </p:tav>
                                      </p:tavLst>
                                    </p:anim>
                                    <p:anim calcmode="lin" valueType="num">
                                      <p:cBhvr additive="base">
                                        <p:cTn id="21" dur="500" fill="hold"/>
                                        <p:tgtEl>
                                          <p:spTgt spid="96"/>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600"/>
                                  </p:stCondLst>
                                  <p:childTnLst>
                                    <p:set>
                                      <p:cBhvr>
                                        <p:cTn id="23" dur="1" fill="hold">
                                          <p:stCondLst>
                                            <p:cond delay="0"/>
                                          </p:stCondLst>
                                        </p:cTn>
                                        <p:tgtEl>
                                          <p:spTgt spid="97"/>
                                        </p:tgtEl>
                                        <p:attrNameLst>
                                          <p:attrName>style.visibility</p:attrName>
                                        </p:attrNameLst>
                                      </p:cBhvr>
                                      <p:to>
                                        <p:strVal val="visible"/>
                                      </p:to>
                                    </p:set>
                                    <p:anim calcmode="lin" valueType="num">
                                      <p:cBhvr additive="base">
                                        <p:cTn id="24" dur="500" fill="hold"/>
                                        <p:tgtEl>
                                          <p:spTgt spid="97"/>
                                        </p:tgtEl>
                                        <p:attrNameLst>
                                          <p:attrName>ppt_x</p:attrName>
                                        </p:attrNameLst>
                                      </p:cBhvr>
                                      <p:tavLst>
                                        <p:tav tm="0">
                                          <p:val>
                                            <p:strVal val="0-#ppt_w/2"/>
                                          </p:val>
                                        </p:tav>
                                        <p:tav tm="100000">
                                          <p:val>
                                            <p:strVal val="#ppt_x"/>
                                          </p:val>
                                        </p:tav>
                                      </p:tavLst>
                                    </p:anim>
                                    <p:anim calcmode="lin" valueType="num">
                                      <p:cBhvr additive="base">
                                        <p:cTn id="25" dur="500" fill="hold"/>
                                        <p:tgtEl>
                                          <p:spTgt spid="97"/>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600"/>
                            </p:stCondLst>
                            <p:childTnLst>
                              <p:par>
                                <p:cTn id="27" presetID="16" presetClass="entr" presetSubtype="37"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outVertical)">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90" grpId="0" animBg="1"/>
      <p:bldP spid="96" grpId="0" animBg="1"/>
      <p:bldP spid="97"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endParaRPr lang="zh-CN" altLang="en-US" sz="2100">
              <a:latin typeface="华文黑体" pitchFamily="2" charset="-122"/>
              <a:ea typeface="华文黑体" pitchFamily="2" charset="-122"/>
              <a:cs typeface="华文黑体" pitchFamily="2" charset="-122"/>
            </a:endParaRPr>
          </a:p>
        </p:txBody>
      </p:sp>
      <p:pic>
        <p:nvPicPr>
          <p:cNvPr id="1026" name="Picture 2" descr="D:\360data\重要数据\桌面\168831138.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1580" y="1383618"/>
            <a:ext cx="3797877" cy="2532850"/>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12060" y="1599642"/>
            <a:ext cx="3240360" cy="952377"/>
          </a:xfrm>
          <a:prstGeom prst="rect">
            <a:avLst/>
          </a:prstGeom>
          <a:noFill/>
        </p:spPr>
        <p:txBody>
          <a:bodyPr wrap="square" rtlCol="0">
            <a:spAutoFit/>
          </a:bodyPr>
          <a:lstStyle/>
          <a:p>
            <a:r>
              <a:rPr lang="zh-CN" altLang="en-US" sz="1800">
                <a:solidFill>
                  <a:schemeClr val="bg1"/>
                </a:solidFill>
                <a:latin typeface="华文黑体" pitchFamily="2" charset="-122"/>
                <a:ea typeface="华文黑体" pitchFamily="2" charset="-122"/>
                <a:cs typeface="华文黑体" pitchFamily="2" charset="-122"/>
              </a:rPr>
              <a:t>单击添加标题</a:t>
            </a:r>
            <a:endParaRPr lang="en-US" altLang="zh-CN" sz="1800">
              <a:solidFill>
                <a:schemeClr val="bg1"/>
              </a:solidFill>
              <a:latin typeface="华文黑体" pitchFamily="2" charset="-122"/>
              <a:ea typeface="华文黑体" pitchFamily="2" charset="-122"/>
              <a:cs typeface="华文黑体" pitchFamily="2" charset="-122"/>
            </a:endParaRPr>
          </a:p>
          <a:p>
            <a:endParaRPr lang="en-US" altLang="zh-CN" sz="750">
              <a:solidFill>
                <a:schemeClr val="bg1"/>
              </a:solidFill>
              <a:latin typeface="华文黑体" pitchFamily="2" charset="-122"/>
              <a:ea typeface="华文黑体" pitchFamily="2" charset="-122"/>
              <a:cs typeface="华文黑体" pitchFamily="2" charset="-122"/>
            </a:endParaRPr>
          </a:p>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a:t>
            </a:r>
            <a:endParaRPr lang="en-US" altLang="zh-CN" sz="1015">
              <a:solidFill>
                <a:schemeClr val="bg1"/>
              </a:solidFill>
              <a:latin typeface="华文细黑" panose="02010600040101010101" pitchFamily="2" charset="-122"/>
              <a:ea typeface="华文细黑" panose="02010600040101010101" pitchFamily="2" charset="-122"/>
              <a:cs typeface="华文黑体" pitchFamily="2" charset="-122"/>
            </a:endParaRPr>
          </a:p>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添加文本单击添加文本单击添加文本</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grpSp>
        <p:nvGrpSpPr>
          <p:cNvPr id="16" name="组合 15"/>
          <p:cNvGrpSpPr/>
          <p:nvPr/>
        </p:nvGrpSpPr>
        <p:grpSpPr>
          <a:xfrm>
            <a:off x="5220073" y="3121603"/>
            <a:ext cx="1505417" cy="276999"/>
            <a:chOff x="6959302" y="4680827"/>
            <a:chExt cx="2007223" cy="369332"/>
          </a:xfrm>
        </p:grpSpPr>
        <p:grpSp>
          <p:nvGrpSpPr>
            <p:cNvPr id="7" name="组合 6"/>
            <p:cNvGrpSpPr/>
            <p:nvPr/>
          </p:nvGrpSpPr>
          <p:grpSpPr>
            <a:xfrm>
              <a:off x="6959302" y="4709580"/>
              <a:ext cx="497646" cy="340579"/>
              <a:chOff x="8183438" y="4293096"/>
              <a:chExt cx="720080" cy="492809"/>
            </a:xfrm>
          </p:grpSpPr>
          <p:sp>
            <p:nvSpPr>
              <p:cNvPr id="26" name="Freeform 83"/>
              <p:cNvSpPr>
                <a:spLocks noEditPoints="1"/>
              </p:cNvSpPr>
              <p:nvPr/>
            </p:nvSpPr>
            <p:spPr bwMode="auto">
              <a:xfrm>
                <a:off x="8299924" y="4350201"/>
                <a:ext cx="487109" cy="378598"/>
              </a:xfrm>
              <a:custGeom>
                <a:gdLst>
                  <a:gd name="T0" fmla="*/ 339 w 413"/>
                  <a:gd name="T1" fmla="*/ 41 h 321"/>
                  <a:gd name="T2" fmla="*/ 280 w 413"/>
                  <a:gd name="T3" fmla="*/ 41 h 321"/>
                  <a:gd name="T4" fmla="*/ 280 w 413"/>
                  <a:gd name="T5" fmla="*/ 8 h 321"/>
                  <a:gd name="T6" fmla="*/ 273 w 413"/>
                  <a:gd name="T7" fmla="*/ 0 h 321"/>
                  <a:gd name="T8" fmla="*/ 140 w 413"/>
                  <a:gd name="T9" fmla="*/ 0 h 321"/>
                  <a:gd name="T10" fmla="*/ 132 w 413"/>
                  <a:gd name="T11" fmla="*/ 8 h 321"/>
                  <a:gd name="T12" fmla="*/ 132 w 413"/>
                  <a:gd name="T13" fmla="*/ 41 h 321"/>
                  <a:gd name="T14" fmla="*/ 73 w 413"/>
                  <a:gd name="T15" fmla="*/ 41 h 321"/>
                  <a:gd name="T16" fmla="*/ 0 w 413"/>
                  <a:gd name="T17" fmla="*/ 115 h 321"/>
                  <a:gd name="T18" fmla="*/ 0 w 413"/>
                  <a:gd name="T19" fmla="*/ 247 h 321"/>
                  <a:gd name="T20" fmla="*/ 73 w 413"/>
                  <a:gd name="T21" fmla="*/ 321 h 321"/>
                  <a:gd name="T22" fmla="*/ 339 w 413"/>
                  <a:gd name="T23" fmla="*/ 321 h 321"/>
                  <a:gd name="T24" fmla="*/ 413 w 413"/>
                  <a:gd name="T25" fmla="*/ 247 h 321"/>
                  <a:gd name="T26" fmla="*/ 413 w 413"/>
                  <a:gd name="T27" fmla="*/ 115 h 321"/>
                  <a:gd name="T28" fmla="*/ 339 w 413"/>
                  <a:gd name="T29" fmla="*/ 41 h 321"/>
                  <a:gd name="T30" fmla="*/ 81 w 413"/>
                  <a:gd name="T31" fmla="*/ 56 h 321"/>
                  <a:gd name="T32" fmla="*/ 332 w 413"/>
                  <a:gd name="T33" fmla="*/ 56 h 321"/>
                  <a:gd name="T34" fmla="*/ 332 w 413"/>
                  <a:gd name="T35" fmla="*/ 306 h 321"/>
                  <a:gd name="T36" fmla="*/ 81 w 413"/>
                  <a:gd name="T37" fmla="*/ 306 h 321"/>
                  <a:gd name="T38" fmla="*/ 81 w 413"/>
                  <a:gd name="T39" fmla="*/ 56 h 321"/>
                  <a:gd name="T40" fmla="*/ 147 w 413"/>
                  <a:gd name="T41" fmla="*/ 15 h 321"/>
                  <a:gd name="T42" fmla="*/ 265 w 413"/>
                  <a:gd name="T43" fmla="*/ 15 h 321"/>
                  <a:gd name="T44" fmla="*/ 265 w 413"/>
                  <a:gd name="T45" fmla="*/ 41 h 321"/>
                  <a:gd name="T46" fmla="*/ 147 w 413"/>
                  <a:gd name="T47" fmla="*/ 41 h 321"/>
                  <a:gd name="T48" fmla="*/ 147 w 413"/>
                  <a:gd name="T49" fmla="*/ 15 h 321"/>
                  <a:gd name="T50" fmla="*/ 14 w 413"/>
                  <a:gd name="T51" fmla="*/ 247 h 321"/>
                  <a:gd name="T52" fmla="*/ 14 w 413"/>
                  <a:gd name="T53" fmla="*/ 115 h 321"/>
                  <a:gd name="T54" fmla="*/ 66 w 413"/>
                  <a:gd name="T55" fmla="*/ 56 h 321"/>
                  <a:gd name="T56" fmla="*/ 66 w 413"/>
                  <a:gd name="T57" fmla="*/ 305 h 321"/>
                  <a:gd name="T58" fmla="*/ 14 w 413"/>
                  <a:gd name="T59" fmla="*/ 247 h 321"/>
                  <a:gd name="T60" fmla="*/ 398 w 413"/>
                  <a:gd name="T61" fmla="*/ 247 h 321"/>
                  <a:gd name="T62" fmla="*/ 347 w 413"/>
                  <a:gd name="T63" fmla="*/ 305 h 321"/>
                  <a:gd name="T64" fmla="*/ 347 w 413"/>
                  <a:gd name="T65" fmla="*/ 56 h 321"/>
                  <a:gd name="T66" fmla="*/ 398 w 413"/>
                  <a:gd name="T67" fmla="*/ 115 h 321"/>
                  <a:gd name="T68" fmla="*/ 398 w 413"/>
                  <a:gd name="T69" fmla="*/ 247 h 3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2" h="321">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28" name="圆角矩形 27"/>
              <p:cNvSpPr/>
              <p:nvPr/>
            </p:nvSpPr>
            <p:spPr>
              <a:xfrm>
                <a:off x="8183438" y="4293096"/>
                <a:ext cx="720080" cy="492809"/>
              </a:xfrm>
              <a:prstGeom prst="round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0" name="TextBox 9"/>
            <p:cNvSpPr txBox="1"/>
            <p:nvPr/>
          </p:nvSpPr>
          <p:spPr>
            <a:xfrm>
              <a:off x="7489197" y="4680827"/>
              <a:ext cx="1477328" cy="369332"/>
            </a:xfrm>
            <a:prstGeom prst="rect">
              <a:avLst/>
            </a:prstGeom>
            <a:noFill/>
          </p:spPr>
          <p:txBody>
            <a:bodyPr wrap="none" rtlCol="0">
              <a:spAutoFit/>
            </a:bodyPr>
            <a:lstStyle/>
            <a:p>
              <a:r>
                <a:rPr lang="zh-CN" altLang="en-US" sz="1200">
                  <a:solidFill>
                    <a:schemeClr val="bg1"/>
                  </a:solidFill>
                  <a:latin typeface="华文细黑" panose="02010600040101010101" pitchFamily="2" charset="-122"/>
                  <a:ea typeface="华文细黑" panose="02010600040101010101" pitchFamily="2" charset="-122"/>
                </a:rPr>
                <a:t>点击添加标题</a:t>
              </a:r>
              <a:endParaRPr lang="zh-CN" altLang="en-US" sz="1200">
                <a:solidFill>
                  <a:schemeClr val="bg1"/>
                </a:solidFill>
                <a:latin typeface="华文细黑" panose="02010600040101010101" pitchFamily="2" charset="-122"/>
                <a:ea typeface="华文细黑" panose="02010600040101010101" pitchFamily="2" charset="-122"/>
              </a:endParaRPr>
            </a:p>
          </p:txBody>
        </p:sp>
      </p:grpSp>
      <p:grpSp>
        <p:nvGrpSpPr>
          <p:cNvPr id="13" name="组合 12"/>
          <p:cNvGrpSpPr/>
          <p:nvPr/>
        </p:nvGrpSpPr>
        <p:grpSpPr>
          <a:xfrm>
            <a:off x="6948262" y="3121603"/>
            <a:ext cx="1481230" cy="276999"/>
            <a:chOff x="9263558" y="4680827"/>
            <a:chExt cx="1974973" cy="369332"/>
          </a:xfrm>
        </p:grpSpPr>
        <p:grpSp>
          <p:nvGrpSpPr>
            <p:cNvPr id="9" name="组合 8"/>
            <p:cNvGrpSpPr/>
            <p:nvPr/>
          </p:nvGrpSpPr>
          <p:grpSpPr>
            <a:xfrm>
              <a:off x="9263558" y="4709580"/>
              <a:ext cx="497646" cy="340579"/>
              <a:chOff x="9278713" y="5445224"/>
              <a:chExt cx="720080" cy="492809"/>
            </a:xfrm>
          </p:grpSpPr>
          <p:sp>
            <p:nvSpPr>
              <p:cNvPr id="24" name="Freeform 78"/>
              <p:cNvSpPr>
                <a:spLocks noEditPoints="1"/>
              </p:cNvSpPr>
              <p:nvPr/>
            </p:nvSpPr>
            <p:spPr bwMode="auto">
              <a:xfrm>
                <a:off x="9433918" y="5486846"/>
                <a:ext cx="409671" cy="409565"/>
              </a:xfrm>
              <a:custGeom>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32" name="圆角矩形 31"/>
              <p:cNvSpPr/>
              <p:nvPr/>
            </p:nvSpPr>
            <p:spPr>
              <a:xfrm>
                <a:off x="9278713" y="544522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7" name="TextBox 36"/>
            <p:cNvSpPr txBox="1"/>
            <p:nvPr/>
          </p:nvSpPr>
          <p:spPr>
            <a:xfrm>
              <a:off x="9761204" y="4680827"/>
              <a:ext cx="1477327" cy="369332"/>
            </a:xfrm>
            <a:prstGeom prst="rect">
              <a:avLst/>
            </a:prstGeom>
            <a:noFill/>
          </p:spPr>
          <p:txBody>
            <a:bodyPr wrap="none" rtlCol="0">
              <a:spAutoFit/>
            </a:bodyPr>
            <a:lstStyle/>
            <a:p>
              <a:r>
                <a:rPr lang="zh-CN" altLang="en-US" sz="1200">
                  <a:solidFill>
                    <a:schemeClr val="bg1"/>
                  </a:solidFill>
                  <a:latin typeface="华文细黑" panose="02010600040101010101" pitchFamily="2" charset="-122"/>
                  <a:ea typeface="华文细黑" panose="02010600040101010101" pitchFamily="2" charset="-122"/>
                </a:rPr>
                <a:t>点击添加标题</a:t>
              </a:r>
              <a:endParaRPr lang="zh-CN" altLang="en-US" sz="1200">
                <a:solidFill>
                  <a:schemeClr val="bg1"/>
                </a:solidFill>
                <a:latin typeface="华文细黑" panose="02010600040101010101" pitchFamily="2" charset="-122"/>
                <a:ea typeface="华文细黑" panose="02010600040101010101" pitchFamily="2" charset="-122"/>
              </a:endParaRPr>
            </a:p>
          </p:txBody>
        </p:sp>
      </p:grpSp>
      <p:grpSp>
        <p:nvGrpSpPr>
          <p:cNvPr id="15" name="组合 14"/>
          <p:cNvGrpSpPr/>
          <p:nvPr/>
        </p:nvGrpSpPr>
        <p:grpSpPr>
          <a:xfrm>
            <a:off x="5220073" y="3601677"/>
            <a:ext cx="1505417" cy="276999"/>
            <a:chOff x="6959302" y="5320926"/>
            <a:chExt cx="2007223" cy="369332"/>
          </a:xfrm>
        </p:grpSpPr>
        <p:grpSp>
          <p:nvGrpSpPr>
            <p:cNvPr id="4" name="组合 3"/>
            <p:cNvGrpSpPr/>
            <p:nvPr/>
          </p:nvGrpSpPr>
          <p:grpSpPr>
            <a:xfrm>
              <a:off x="6959302" y="5335303"/>
              <a:ext cx="497646" cy="340579"/>
              <a:chOff x="7103318" y="5085184"/>
              <a:chExt cx="720080" cy="492809"/>
            </a:xfrm>
          </p:grpSpPr>
          <p:sp>
            <p:nvSpPr>
              <p:cNvPr id="25" name="Freeform 79"/>
              <p:cNvSpPr>
                <a:spLocks noEditPoints="1"/>
              </p:cNvSpPr>
              <p:nvPr/>
            </p:nvSpPr>
            <p:spPr bwMode="auto">
              <a:xfrm>
                <a:off x="7219554" y="5129969"/>
                <a:ext cx="487608" cy="448024"/>
              </a:xfrm>
              <a:custGeom>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3" name="圆角矩形 2"/>
              <p:cNvSpPr/>
              <p:nvPr/>
            </p:nvSpPr>
            <p:spPr>
              <a:xfrm>
                <a:off x="7103318" y="508518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8" name="TextBox 37"/>
            <p:cNvSpPr txBox="1"/>
            <p:nvPr/>
          </p:nvSpPr>
          <p:spPr>
            <a:xfrm>
              <a:off x="7489197" y="5320926"/>
              <a:ext cx="1477328" cy="369332"/>
            </a:xfrm>
            <a:prstGeom prst="rect">
              <a:avLst/>
            </a:prstGeom>
            <a:noFill/>
          </p:spPr>
          <p:txBody>
            <a:bodyPr wrap="none" rtlCol="0">
              <a:spAutoFit/>
            </a:bodyPr>
            <a:lstStyle/>
            <a:p>
              <a:r>
                <a:rPr lang="zh-CN" altLang="en-US" sz="1200">
                  <a:solidFill>
                    <a:schemeClr val="bg1"/>
                  </a:solidFill>
                  <a:latin typeface="华文细黑" panose="02010600040101010101" pitchFamily="2" charset="-122"/>
                  <a:ea typeface="华文细黑" panose="02010600040101010101" pitchFamily="2" charset="-122"/>
                </a:rPr>
                <a:t>点击添加标题</a:t>
              </a:r>
              <a:endParaRPr lang="zh-CN" altLang="en-US" sz="1200">
                <a:solidFill>
                  <a:schemeClr val="bg1"/>
                </a:solidFill>
                <a:latin typeface="华文细黑" panose="02010600040101010101" pitchFamily="2" charset="-122"/>
                <a:ea typeface="华文细黑" panose="02010600040101010101" pitchFamily="2" charset="-122"/>
              </a:endParaRPr>
            </a:p>
          </p:txBody>
        </p:sp>
      </p:grpSp>
      <p:grpSp>
        <p:nvGrpSpPr>
          <p:cNvPr id="11" name="组合 10"/>
          <p:cNvGrpSpPr/>
          <p:nvPr/>
        </p:nvGrpSpPr>
        <p:grpSpPr>
          <a:xfrm>
            <a:off x="6948262" y="3601677"/>
            <a:ext cx="1481230" cy="276999"/>
            <a:chOff x="9263558" y="5320926"/>
            <a:chExt cx="1974973" cy="369332"/>
          </a:xfrm>
        </p:grpSpPr>
        <p:grpSp>
          <p:nvGrpSpPr>
            <p:cNvPr id="8" name="组合 7"/>
            <p:cNvGrpSpPr/>
            <p:nvPr/>
          </p:nvGrpSpPr>
          <p:grpSpPr>
            <a:xfrm>
              <a:off x="9263558" y="5335303"/>
              <a:ext cx="497646" cy="340579"/>
              <a:chOff x="8611702" y="4649964"/>
              <a:chExt cx="720080" cy="492809"/>
            </a:xfrm>
          </p:grpSpPr>
          <p:sp>
            <p:nvSpPr>
              <p:cNvPr id="23" name="Freeform 72"/>
              <p:cNvSpPr>
                <a:spLocks noEditPoints="1"/>
              </p:cNvSpPr>
              <p:nvPr/>
            </p:nvSpPr>
            <p:spPr bwMode="auto">
              <a:xfrm>
                <a:off x="8729187" y="4653376"/>
                <a:ext cx="485111" cy="485984"/>
              </a:xfrm>
              <a:custGeom>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31" name="圆角矩形 30"/>
              <p:cNvSpPr/>
              <p:nvPr/>
            </p:nvSpPr>
            <p:spPr>
              <a:xfrm>
                <a:off x="8611702" y="464996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9" name="TextBox 38"/>
            <p:cNvSpPr txBox="1"/>
            <p:nvPr/>
          </p:nvSpPr>
          <p:spPr>
            <a:xfrm>
              <a:off x="9761204" y="5320926"/>
              <a:ext cx="1477327" cy="369332"/>
            </a:xfrm>
            <a:prstGeom prst="rect">
              <a:avLst/>
            </a:prstGeom>
            <a:noFill/>
          </p:spPr>
          <p:txBody>
            <a:bodyPr wrap="none" rtlCol="0">
              <a:spAutoFit/>
            </a:bodyPr>
            <a:lstStyle/>
            <a:p>
              <a:r>
                <a:rPr lang="zh-CN" altLang="en-US" sz="1200">
                  <a:solidFill>
                    <a:schemeClr val="bg1"/>
                  </a:solidFill>
                  <a:latin typeface="华文细黑" panose="02010600040101010101" pitchFamily="2" charset="-122"/>
                  <a:ea typeface="华文细黑" panose="02010600040101010101" pitchFamily="2" charset="-122"/>
                </a:rPr>
                <a:t>点击添加标题</a:t>
              </a:r>
              <a:endParaRPr lang="zh-CN" altLang="en-US" sz="1200">
                <a:solidFill>
                  <a:schemeClr val="bg1"/>
                </a:solidFill>
                <a:latin typeface="华文细黑" panose="02010600040101010101" pitchFamily="2" charset="-122"/>
                <a:ea typeface="华文细黑" panose="02010600040101010101" pitchFamily="2" charset="-122"/>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0-#ppt_w/2"/>
                                          </p:val>
                                        </p:tav>
                                        <p:tav tm="100000">
                                          <p:val>
                                            <p:strVal val="#ppt_x"/>
                                          </p:val>
                                        </p:tav>
                                      </p:tavLst>
                                    </p:anim>
                                    <p:anim calcmode="lin" valueType="num">
                                      <p:cBhvr additive="base">
                                        <p:cTn id="8" dur="1000" fill="hold"/>
                                        <p:tgtEl>
                                          <p:spTgt spid="102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3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23" presetClass="entr" presetSubtype="36" fill="hold" nodeType="withEffect">
                                  <p:stCondLst>
                                    <p:cond delay="60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strVal val="(6*min(max(#ppt_w*#ppt_h,.3),1)-7.4)/-.7*#ppt_w"/>
                                          </p:val>
                                        </p:tav>
                                        <p:tav tm="100000">
                                          <p:val>
                                            <p:strVal val="#ppt_w"/>
                                          </p:val>
                                        </p:tav>
                                      </p:tavLst>
                                    </p:anim>
                                    <p:anim calcmode="lin" valueType="num">
                                      <p:cBhvr>
                                        <p:cTn id="15" dur="500" fill="hold"/>
                                        <p:tgtEl>
                                          <p:spTgt spid="16"/>
                                        </p:tgtEl>
                                        <p:attrNameLst>
                                          <p:attrName>ppt_h</p:attrName>
                                        </p:attrNameLst>
                                      </p:cBhvr>
                                      <p:tavLst>
                                        <p:tav tm="0">
                                          <p:val>
                                            <p:strVal val="(6*min(max(#ppt_w*#ppt_h,.3),1)-7.4)/-.7*#ppt_h"/>
                                          </p:val>
                                        </p:tav>
                                        <p:tav tm="100000">
                                          <p:val>
                                            <p:strVal val="#ppt_h"/>
                                          </p:val>
                                        </p:tav>
                                      </p:tavLst>
                                    </p:anim>
                                    <p:anim calcmode="lin" valueType="num">
                                      <p:cBhvr>
                                        <p:cTn id="16" dur="500" fill="hold"/>
                                        <p:tgtEl>
                                          <p:spTgt spid="16"/>
                                        </p:tgtEl>
                                        <p:attrNameLst>
                                          <p:attrName>ppt_x</p:attrName>
                                        </p:attrNameLst>
                                      </p:cBhvr>
                                      <p:tavLst>
                                        <p:tav tm="0">
                                          <p:val>
                                            <p:fltVal val="0.5"/>
                                          </p:val>
                                        </p:tav>
                                        <p:tav tm="100000">
                                          <p:val>
                                            <p:strVal val="#ppt_x"/>
                                          </p:val>
                                        </p:tav>
                                      </p:tavLst>
                                    </p:anim>
                                    <p:anim calcmode="lin" valueType="num">
                                      <p:cBhvr>
                                        <p:cTn id="17" dur="500" fill="hold"/>
                                        <p:tgtEl>
                                          <p:spTgt spid="16"/>
                                        </p:tgtEl>
                                        <p:attrNameLst>
                                          <p:attrName>ppt_y</p:attrName>
                                        </p:attrNameLst>
                                      </p:cBhvr>
                                      <p:tavLst>
                                        <p:tav tm="0">
                                          <p:val>
                                            <p:strVal val="1+(6*min(max(#ppt_w*#ppt_h,.3),1)-7.4)/-.7*#ppt_h/2"/>
                                          </p:val>
                                        </p:tav>
                                        <p:tav tm="100000">
                                          <p:val>
                                            <p:strVal val="#ppt_y"/>
                                          </p:val>
                                        </p:tav>
                                      </p:tavLst>
                                    </p:anim>
                                  </p:childTnLst>
                                </p:cTn>
                              </p:par>
                              <p:par>
                                <p:cTn id="18" presetID="23" presetClass="entr" presetSubtype="36" fill="hold" nodeType="withEffect">
                                  <p:stCondLst>
                                    <p:cond delay="100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6*min(max(#ppt_w*#ppt_h,.3),1)-7.4)/-.7*#ppt_w"/>
                                          </p:val>
                                        </p:tav>
                                        <p:tav tm="100000">
                                          <p:val>
                                            <p:strVal val="#ppt_w"/>
                                          </p:val>
                                        </p:tav>
                                      </p:tavLst>
                                    </p:anim>
                                    <p:anim calcmode="lin" valueType="num">
                                      <p:cBhvr>
                                        <p:cTn id="21" dur="500" fill="hold"/>
                                        <p:tgtEl>
                                          <p:spTgt spid="13"/>
                                        </p:tgtEl>
                                        <p:attrNameLst>
                                          <p:attrName>ppt_h</p:attrName>
                                        </p:attrNameLst>
                                      </p:cBhvr>
                                      <p:tavLst>
                                        <p:tav tm="0">
                                          <p:val>
                                            <p:strVal val="(6*min(max(#ppt_w*#ppt_h,.3),1)-7.4)/-.7*#ppt_h"/>
                                          </p:val>
                                        </p:tav>
                                        <p:tav tm="100000">
                                          <p:val>
                                            <p:strVal val="#ppt_h"/>
                                          </p:val>
                                        </p:tav>
                                      </p:tavLst>
                                    </p:anim>
                                    <p:anim calcmode="lin" valueType="num">
                                      <p:cBhvr>
                                        <p:cTn id="22" dur="500" fill="hold"/>
                                        <p:tgtEl>
                                          <p:spTgt spid="13"/>
                                        </p:tgtEl>
                                        <p:attrNameLst>
                                          <p:attrName>ppt_x</p:attrName>
                                        </p:attrNameLst>
                                      </p:cBhvr>
                                      <p:tavLst>
                                        <p:tav tm="0">
                                          <p:val>
                                            <p:fltVal val="0.5"/>
                                          </p:val>
                                        </p:tav>
                                        <p:tav tm="100000">
                                          <p:val>
                                            <p:strVal val="#ppt_x"/>
                                          </p:val>
                                        </p:tav>
                                      </p:tavLst>
                                    </p:anim>
                                    <p:anim calcmode="lin" valueType="num">
                                      <p:cBhvr>
                                        <p:cTn id="23" dur="500" fill="hold"/>
                                        <p:tgtEl>
                                          <p:spTgt spid="13"/>
                                        </p:tgtEl>
                                        <p:attrNameLst>
                                          <p:attrName>ppt_y</p:attrName>
                                        </p:attrNameLst>
                                      </p:cBhvr>
                                      <p:tavLst>
                                        <p:tav tm="0">
                                          <p:val>
                                            <p:strVal val="1+(6*min(max(#ppt_w*#ppt_h,.3),1)-7.4)/-.7*#ppt_h/2"/>
                                          </p:val>
                                        </p:tav>
                                        <p:tav tm="100000">
                                          <p:val>
                                            <p:strVal val="#ppt_y"/>
                                          </p:val>
                                        </p:tav>
                                      </p:tavLst>
                                    </p:anim>
                                  </p:childTnLst>
                                </p:cTn>
                              </p:par>
                              <p:par>
                                <p:cTn id="24" presetID="23" presetClass="entr" presetSubtype="36" fill="hold" nodeType="withEffect">
                                  <p:stCondLst>
                                    <p:cond delay="140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strVal val="(6*min(max(#ppt_w*#ppt_h,.3),1)-7.4)/-.7*#ppt_w"/>
                                          </p:val>
                                        </p:tav>
                                        <p:tav tm="100000">
                                          <p:val>
                                            <p:strVal val="#ppt_w"/>
                                          </p:val>
                                        </p:tav>
                                      </p:tavLst>
                                    </p:anim>
                                    <p:anim calcmode="lin" valueType="num">
                                      <p:cBhvr>
                                        <p:cTn id="27" dur="500" fill="hold"/>
                                        <p:tgtEl>
                                          <p:spTgt spid="15"/>
                                        </p:tgtEl>
                                        <p:attrNameLst>
                                          <p:attrName>ppt_h</p:attrName>
                                        </p:attrNameLst>
                                      </p:cBhvr>
                                      <p:tavLst>
                                        <p:tav tm="0">
                                          <p:val>
                                            <p:strVal val="(6*min(max(#ppt_w*#ppt_h,.3),1)-7.4)/-.7*#ppt_h"/>
                                          </p:val>
                                        </p:tav>
                                        <p:tav tm="100000">
                                          <p:val>
                                            <p:strVal val="#ppt_h"/>
                                          </p:val>
                                        </p:tav>
                                      </p:tavLst>
                                    </p:anim>
                                    <p:anim calcmode="lin" valueType="num">
                                      <p:cBhvr>
                                        <p:cTn id="28" dur="500" fill="hold"/>
                                        <p:tgtEl>
                                          <p:spTgt spid="15"/>
                                        </p:tgtEl>
                                        <p:attrNameLst>
                                          <p:attrName>ppt_x</p:attrName>
                                        </p:attrNameLst>
                                      </p:cBhvr>
                                      <p:tavLst>
                                        <p:tav tm="0">
                                          <p:val>
                                            <p:fltVal val="0.5"/>
                                          </p:val>
                                        </p:tav>
                                        <p:tav tm="100000">
                                          <p:val>
                                            <p:strVal val="#ppt_x"/>
                                          </p:val>
                                        </p:tav>
                                      </p:tavLst>
                                    </p:anim>
                                    <p:anim calcmode="lin" valueType="num">
                                      <p:cBhvr>
                                        <p:cTn id="29" dur="500" fill="hold"/>
                                        <p:tgtEl>
                                          <p:spTgt spid="15"/>
                                        </p:tgtEl>
                                        <p:attrNameLst>
                                          <p:attrName>ppt_y</p:attrName>
                                        </p:attrNameLst>
                                      </p:cBhvr>
                                      <p:tavLst>
                                        <p:tav tm="0">
                                          <p:val>
                                            <p:strVal val="1+(6*min(max(#ppt_w*#ppt_h,.3),1)-7.4)/-.7*#ppt_h/2"/>
                                          </p:val>
                                        </p:tav>
                                        <p:tav tm="100000">
                                          <p:val>
                                            <p:strVal val="#ppt_y"/>
                                          </p:val>
                                        </p:tav>
                                      </p:tavLst>
                                    </p:anim>
                                  </p:childTnLst>
                                </p:cTn>
                              </p:par>
                              <p:par>
                                <p:cTn id="30" presetID="23" presetClass="entr" presetSubtype="36" fill="hold" nodeType="withEffect">
                                  <p:stCondLst>
                                    <p:cond delay="180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strVal val="(6*min(max(#ppt_w*#ppt_h,.3),1)-7.4)/-.7*#ppt_w"/>
                                          </p:val>
                                        </p:tav>
                                        <p:tav tm="100000">
                                          <p:val>
                                            <p:strVal val="#ppt_w"/>
                                          </p:val>
                                        </p:tav>
                                      </p:tavLst>
                                    </p:anim>
                                    <p:anim calcmode="lin" valueType="num">
                                      <p:cBhvr>
                                        <p:cTn id="33" dur="500" fill="hold"/>
                                        <p:tgtEl>
                                          <p:spTgt spid="11"/>
                                        </p:tgtEl>
                                        <p:attrNameLst>
                                          <p:attrName>ppt_h</p:attrName>
                                        </p:attrNameLst>
                                      </p:cBhvr>
                                      <p:tavLst>
                                        <p:tav tm="0">
                                          <p:val>
                                            <p:strVal val="(6*min(max(#ppt_w*#ppt_h,.3),1)-7.4)/-.7*#ppt_h"/>
                                          </p:val>
                                        </p:tav>
                                        <p:tav tm="100000">
                                          <p:val>
                                            <p:strVal val="#ppt_h"/>
                                          </p:val>
                                        </p:tav>
                                      </p:tavLst>
                                    </p:anim>
                                    <p:anim calcmode="lin" valueType="num">
                                      <p:cBhvr>
                                        <p:cTn id="34" dur="500" fill="hold"/>
                                        <p:tgtEl>
                                          <p:spTgt spid="11"/>
                                        </p:tgtEl>
                                        <p:attrNameLst>
                                          <p:attrName>ppt_x</p:attrName>
                                        </p:attrNameLst>
                                      </p:cBhvr>
                                      <p:tavLst>
                                        <p:tav tm="0">
                                          <p:val>
                                            <p:fltVal val="0.5"/>
                                          </p:val>
                                        </p:tav>
                                        <p:tav tm="100000">
                                          <p:val>
                                            <p:strVal val="#ppt_x"/>
                                          </p:val>
                                        </p:tav>
                                      </p:tavLst>
                                    </p:anim>
                                    <p:anim calcmode="lin" valueType="num">
                                      <p:cBhvr>
                                        <p:cTn id="35"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9400" cy="5181600"/>
          </a:xfrm>
          <a:prstGeom prst="rect">
            <a:avLst/>
          </a:prstGeom>
        </p:spPr>
      </p:pic>
      <p:sp>
        <p:nvSpPr>
          <p:cNvPr id="50" name="Oval 14"/>
          <p:cNvSpPr>
            <a:spLocks noChangeArrowheads="1"/>
          </p:cNvSpPr>
          <p:nvPr/>
        </p:nvSpPr>
        <p:spPr bwMode="auto">
          <a:xfrm>
            <a:off x="1834161" y="1093031"/>
            <a:ext cx="2012455" cy="1967670"/>
          </a:xfrm>
          <a:prstGeom prst="ellipse">
            <a:avLst/>
          </a:prstGeom>
          <a:solidFill>
            <a:srgbClr val="B4DCFA">
              <a:lumMod val="50000"/>
            </a:srgbClr>
          </a:solidFill>
          <a:ln>
            <a:noFill/>
          </a:ln>
        </p:spPr>
        <p:txBody>
          <a:bodyPr vert="horz" wrap="square" lIns="108816" tIns="54408" rIns="108816" bIns="54408"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51" name="Freeform 15"/>
          <p:cNvSpPr>
            <a:spLocks noEditPoints="1"/>
          </p:cNvSpPr>
          <p:nvPr/>
        </p:nvSpPr>
        <p:spPr bwMode="auto">
          <a:xfrm>
            <a:off x="2349065" y="1667438"/>
            <a:ext cx="982646" cy="818856"/>
          </a:xfrm>
          <a:custGeom>
            <a:gdLst>
              <a:gd name="T0" fmla="*/ 1051 w 1910"/>
              <a:gd name="T1" fmla="*/ 1550 h 1774"/>
              <a:gd name="T2" fmla="*/ 788 w 1910"/>
              <a:gd name="T3" fmla="*/ 1668 h 1774"/>
              <a:gd name="T4" fmla="*/ 535 w 1910"/>
              <a:gd name="T5" fmla="*/ 59 h 1774"/>
              <a:gd name="T6" fmla="*/ 591 w 1910"/>
              <a:gd name="T7" fmla="*/ 95 h 1774"/>
              <a:gd name="T8" fmla="*/ 963 w 1910"/>
              <a:gd name="T9" fmla="*/ 4 h 1774"/>
              <a:gd name="T10" fmla="*/ 477 w 1910"/>
              <a:gd name="T11" fmla="*/ 72 h 1774"/>
              <a:gd name="T12" fmla="*/ 582 w 1910"/>
              <a:gd name="T13" fmla="*/ 175 h 1774"/>
              <a:gd name="T14" fmla="*/ 560 w 1910"/>
              <a:gd name="T15" fmla="*/ 959 h 1774"/>
              <a:gd name="T16" fmla="*/ 454 w 1910"/>
              <a:gd name="T17" fmla="*/ 856 h 1774"/>
              <a:gd name="T18" fmla="*/ 477 w 1910"/>
              <a:gd name="T19" fmla="*/ 72 h 1774"/>
              <a:gd name="T20" fmla="*/ 869 w 1910"/>
              <a:gd name="T21" fmla="*/ 340 h 1774"/>
              <a:gd name="T22" fmla="*/ 1316 w 1910"/>
              <a:gd name="T23" fmla="*/ 289 h 1774"/>
              <a:gd name="T24" fmla="*/ 820 w 1910"/>
              <a:gd name="T25" fmla="*/ 308 h 1774"/>
              <a:gd name="T26" fmla="*/ 845 w 1910"/>
              <a:gd name="T27" fmla="*/ 375 h 1774"/>
              <a:gd name="T28" fmla="*/ 867 w 1910"/>
              <a:gd name="T29" fmla="*/ 1187 h 1774"/>
              <a:gd name="T30" fmla="*/ 762 w 1910"/>
              <a:gd name="T31" fmla="*/ 1155 h 1774"/>
              <a:gd name="T32" fmla="*/ 740 w 1910"/>
              <a:gd name="T33" fmla="*/ 343 h 1774"/>
              <a:gd name="T34" fmla="*/ 908 w 1910"/>
              <a:gd name="T35" fmla="*/ 408 h 1774"/>
              <a:gd name="T36" fmla="*/ 1440 w 1910"/>
              <a:gd name="T37" fmla="*/ 408 h 1774"/>
              <a:gd name="T38" fmla="*/ 1368 w 1910"/>
              <a:gd name="T39" fmla="*/ 1142 h 1774"/>
              <a:gd name="T40" fmla="*/ 908 w 1910"/>
              <a:gd name="T41" fmla="*/ 408 h 1774"/>
              <a:gd name="T42" fmla="*/ 1356 w 1910"/>
              <a:gd name="T43" fmla="*/ 469 h 1774"/>
              <a:gd name="T44" fmla="*/ 996 w 1910"/>
              <a:gd name="T45" fmla="*/ 677 h 1774"/>
              <a:gd name="T46" fmla="*/ 622 w 1910"/>
              <a:gd name="T47" fmla="*/ 158 h 1774"/>
              <a:gd name="T48" fmla="*/ 1155 w 1910"/>
              <a:gd name="T49" fmla="*/ 158 h 1774"/>
              <a:gd name="T50" fmla="*/ 719 w 1910"/>
              <a:gd name="T51" fmla="*/ 233 h 1774"/>
              <a:gd name="T52" fmla="*/ 677 w 1910"/>
              <a:gd name="T53" fmla="*/ 944 h 1774"/>
              <a:gd name="T54" fmla="*/ 622 w 1910"/>
              <a:gd name="T55" fmla="*/ 158 h 1774"/>
              <a:gd name="T56" fmla="*/ 378 w 1910"/>
              <a:gd name="T57" fmla="*/ 530 h 1774"/>
              <a:gd name="T58" fmla="*/ 293 w 1910"/>
              <a:gd name="T59" fmla="*/ 381 h 1774"/>
              <a:gd name="T60" fmla="*/ 152 w 1910"/>
              <a:gd name="T61" fmla="*/ 1314 h 1774"/>
              <a:gd name="T62" fmla="*/ 254 w 1910"/>
              <a:gd name="T63" fmla="*/ 1450 h 1774"/>
              <a:gd name="T64" fmla="*/ 0 w 1910"/>
              <a:gd name="T65" fmla="*/ 1774 h 1774"/>
              <a:gd name="T66" fmla="*/ 1910 w 1910"/>
              <a:gd name="T67" fmla="*/ 1651 h 1774"/>
              <a:gd name="T68" fmla="*/ 1748 w 1910"/>
              <a:gd name="T69" fmla="*/ 1314 h 1774"/>
              <a:gd name="T70" fmla="*/ 1607 w 1910"/>
              <a:gd name="T71" fmla="*/ 381 h 1774"/>
              <a:gd name="T72" fmla="*/ 1523 w 1910"/>
              <a:gd name="T73" fmla="*/ 530 h 1774"/>
              <a:gd name="T74" fmla="*/ 1614 w 1910"/>
              <a:gd name="T75" fmla="*/ 1336 h 1774"/>
              <a:gd name="T76" fmla="*/ 286 w 1910"/>
              <a:gd name="T77" fmla="*/ 530 h 17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0" h="1773">
                <a:moveTo>
                  <a:pt x="848" y="1550"/>
                </a:moveTo>
                <a:lnTo>
                  <a:pt x="1051" y="1550"/>
                </a:lnTo>
                <a:lnTo>
                  <a:pt x="1122" y="1668"/>
                </a:lnTo>
                <a:lnTo>
                  <a:pt x="788" y="1668"/>
                </a:lnTo>
                <a:lnTo>
                  <a:pt x="848" y="1550"/>
                </a:lnTo>
                <a:close/>
                <a:moveTo>
                  <a:pt x="535" y="59"/>
                </a:moveTo>
                <a:lnTo>
                  <a:pt x="584" y="90"/>
                </a:lnTo>
                <a:cubicBezTo>
                  <a:pt x="587" y="92"/>
                  <a:pt x="589" y="93"/>
                  <a:pt x="591" y="95"/>
                </a:cubicBezTo>
                <a:lnTo>
                  <a:pt x="1031" y="39"/>
                </a:lnTo>
                <a:cubicBezTo>
                  <a:pt x="1020" y="15"/>
                  <a:pt x="994" y="0"/>
                  <a:pt x="963" y="4"/>
                </a:cubicBezTo>
                <a:lnTo>
                  <a:pt x="535" y="59"/>
                </a:lnTo>
                <a:close/>
                <a:moveTo>
                  <a:pt x="477" y="72"/>
                </a:moveTo>
                <a:lnTo>
                  <a:pt x="560" y="125"/>
                </a:lnTo>
                <a:cubicBezTo>
                  <a:pt x="572" y="133"/>
                  <a:pt x="582" y="155"/>
                  <a:pt x="582" y="175"/>
                </a:cubicBezTo>
                <a:lnTo>
                  <a:pt x="582" y="937"/>
                </a:lnTo>
                <a:cubicBezTo>
                  <a:pt x="582" y="957"/>
                  <a:pt x="572" y="966"/>
                  <a:pt x="560" y="959"/>
                </a:cubicBezTo>
                <a:lnTo>
                  <a:pt x="477" y="906"/>
                </a:lnTo>
                <a:cubicBezTo>
                  <a:pt x="464" y="898"/>
                  <a:pt x="454" y="875"/>
                  <a:pt x="454" y="856"/>
                </a:cubicBezTo>
                <a:lnTo>
                  <a:pt x="454" y="93"/>
                </a:lnTo>
                <a:cubicBezTo>
                  <a:pt x="454" y="74"/>
                  <a:pt x="464" y="64"/>
                  <a:pt x="477" y="72"/>
                </a:cubicBezTo>
                <a:close/>
                <a:moveTo>
                  <a:pt x="820" y="308"/>
                </a:moveTo>
                <a:lnTo>
                  <a:pt x="869" y="340"/>
                </a:lnTo>
                <a:cubicBezTo>
                  <a:pt x="872" y="341"/>
                  <a:pt x="874" y="343"/>
                  <a:pt x="877" y="345"/>
                </a:cubicBezTo>
                <a:lnTo>
                  <a:pt x="1316" y="289"/>
                </a:lnTo>
                <a:cubicBezTo>
                  <a:pt x="1305" y="264"/>
                  <a:pt x="1279" y="250"/>
                  <a:pt x="1249" y="253"/>
                </a:cubicBezTo>
                <a:lnTo>
                  <a:pt x="820" y="308"/>
                </a:lnTo>
                <a:close/>
                <a:moveTo>
                  <a:pt x="762" y="322"/>
                </a:moveTo>
                <a:lnTo>
                  <a:pt x="845" y="375"/>
                </a:lnTo>
                <a:cubicBezTo>
                  <a:pt x="857" y="382"/>
                  <a:pt x="867" y="405"/>
                  <a:pt x="867" y="424"/>
                </a:cubicBezTo>
                <a:lnTo>
                  <a:pt x="867" y="1187"/>
                </a:lnTo>
                <a:cubicBezTo>
                  <a:pt x="867" y="1206"/>
                  <a:pt x="857" y="1216"/>
                  <a:pt x="845" y="1208"/>
                </a:cubicBezTo>
                <a:lnTo>
                  <a:pt x="762" y="1155"/>
                </a:lnTo>
                <a:cubicBezTo>
                  <a:pt x="750" y="1147"/>
                  <a:pt x="740" y="1125"/>
                  <a:pt x="740" y="1105"/>
                </a:cubicBezTo>
                <a:lnTo>
                  <a:pt x="740" y="343"/>
                </a:lnTo>
                <a:cubicBezTo>
                  <a:pt x="740" y="323"/>
                  <a:pt x="750" y="314"/>
                  <a:pt x="762" y="322"/>
                </a:cubicBezTo>
                <a:close/>
                <a:moveTo>
                  <a:pt x="908" y="408"/>
                </a:moveTo>
                <a:lnTo>
                  <a:pt x="1368" y="349"/>
                </a:lnTo>
                <a:cubicBezTo>
                  <a:pt x="1407" y="344"/>
                  <a:pt x="1440" y="370"/>
                  <a:pt x="1440" y="408"/>
                </a:cubicBezTo>
                <a:lnTo>
                  <a:pt x="1440" y="1064"/>
                </a:lnTo>
                <a:cubicBezTo>
                  <a:pt x="1440" y="1102"/>
                  <a:pt x="1407" y="1137"/>
                  <a:pt x="1368" y="1142"/>
                </a:cubicBezTo>
                <a:lnTo>
                  <a:pt x="908" y="1201"/>
                </a:lnTo>
                <a:lnTo>
                  <a:pt x="908" y="408"/>
                </a:lnTo>
                <a:close/>
                <a:moveTo>
                  <a:pt x="996" y="515"/>
                </a:moveTo>
                <a:lnTo>
                  <a:pt x="1356" y="469"/>
                </a:lnTo>
                <a:lnTo>
                  <a:pt x="1356" y="631"/>
                </a:lnTo>
                <a:lnTo>
                  <a:pt x="996" y="677"/>
                </a:lnTo>
                <a:lnTo>
                  <a:pt x="996" y="515"/>
                </a:lnTo>
                <a:close/>
                <a:moveTo>
                  <a:pt x="622" y="158"/>
                </a:moveTo>
                <a:lnTo>
                  <a:pt x="1082" y="99"/>
                </a:lnTo>
                <a:cubicBezTo>
                  <a:pt x="1122" y="94"/>
                  <a:pt x="1155" y="121"/>
                  <a:pt x="1155" y="158"/>
                </a:cubicBezTo>
                <a:lnTo>
                  <a:pt x="1155" y="177"/>
                </a:lnTo>
                <a:lnTo>
                  <a:pt x="719" y="233"/>
                </a:lnTo>
                <a:cubicBezTo>
                  <a:pt x="688" y="242"/>
                  <a:pt x="676" y="262"/>
                  <a:pt x="677" y="303"/>
                </a:cubicBezTo>
                <a:lnTo>
                  <a:pt x="677" y="944"/>
                </a:lnTo>
                <a:lnTo>
                  <a:pt x="622" y="951"/>
                </a:lnTo>
                <a:lnTo>
                  <a:pt x="622" y="158"/>
                </a:lnTo>
                <a:close/>
                <a:moveTo>
                  <a:pt x="286" y="530"/>
                </a:moveTo>
                <a:lnTo>
                  <a:pt x="378" y="530"/>
                </a:lnTo>
                <a:lnTo>
                  <a:pt x="378" y="381"/>
                </a:lnTo>
                <a:lnTo>
                  <a:pt x="293" y="381"/>
                </a:lnTo>
                <a:cubicBezTo>
                  <a:pt x="215" y="381"/>
                  <a:pt x="152" y="445"/>
                  <a:pt x="152" y="523"/>
                </a:cubicBezTo>
                <a:lnTo>
                  <a:pt x="152" y="1314"/>
                </a:lnTo>
                <a:cubicBezTo>
                  <a:pt x="152" y="1378"/>
                  <a:pt x="195" y="1433"/>
                  <a:pt x="254" y="1450"/>
                </a:cubicBezTo>
                <a:lnTo>
                  <a:pt x="254" y="1450"/>
                </a:lnTo>
                <a:lnTo>
                  <a:pt x="0" y="1651"/>
                </a:lnTo>
                <a:lnTo>
                  <a:pt x="0" y="1774"/>
                </a:lnTo>
                <a:lnTo>
                  <a:pt x="1910" y="1774"/>
                </a:lnTo>
                <a:lnTo>
                  <a:pt x="1910" y="1651"/>
                </a:lnTo>
                <a:lnTo>
                  <a:pt x="1638" y="1452"/>
                </a:lnTo>
                <a:cubicBezTo>
                  <a:pt x="1701" y="1438"/>
                  <a:pt x="1748" y="1381"/>
                  <a:pt x="1748" y="1314"/>
                </a:cubicBezTo>
                <a:lnTo>
                  <a:pt x="1748" y="523"/>
                </a:lnTo>
                <a:cubicBezTo>
                  <a:pt x="1748" y="445"/>
                  <a:pt x="1685" y="381"/>
                  <a:pt x="1607" y="381"/>
                </a:cubicBezTo>
                <a:lnTo>
                  <a:pt x="1523" y="381"/>
                </a:lnTo>
                <a:lnTo>
                  <a:pt x="1523" y="530"/>
                </a:lnTo>
                <a:lnTo>
                  <a:pt x="1614" y="530"/>
                </a:lnTo>
                <a:lnTo>
                  <a:pt x="1614" y="1336"/>
                </a:lnTo>
                <a:lnTo>
                  <a:pt x="286" y="1336"/>
                </a:lnTo>
                <a:lnTo>
                  <a:pt x="286" y="5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16" tIns="54408" rIns="108816" bIns="54408" numCol="1" anchor="t" anchorCtr="0" compatLnSpc="1"/>
          <a:lstStyle/>
          <a:p>
            <a:pPr defTabSz="914400"/>
            <a:endParaRPr lang="zh-CN" altLang="en-US" sz="1800">
              <a:solidFill>
                <a:prstClr val="black"/>
              </a:solidFill>
              <a:latin typeface="Calibri" panose="020f0502020204030204"/>
            </a:endParaRPr>
          </a:p>
        </p:txBody>
      </p:sp>
      <p:sp>
        <p:nvSpPr>
          <p:cNvPr id="19" name="文本框 18"/>
          <p:cNvSpPr txBox="1"/>
          <p:nvPr/>
        </p:nvSpPr>
        <p:spPr>
          <a:xfrm>
            <a:off x="952691" y="3373498"/>
            <a:ext cx="3775393" cy="523220"/>
          </a:xfrm>
          <a:prstGeom prst="rect">
            <a:avLst/>
          </a:prstGeom>
          <a:noFill/>
        </p:spPr>
        <p:txBody>
          <a:bodyPr wrap="none" rtlCol="0">
            <a:spAutoFit/>
          </a:bodyPr>
          <a:lstStyle/>
          <a:p>
            <a:r>
              <a:rPr lang="zh-CN" altLang="en-US" sz="2800" b="1">
                <a:solidFill>
                  <a:srgbClr val="0DE3FC"/>
                </a:solidFill>
              </a:rPr>
              <a:t>单击此处添加文字标题</a:t>
            </a:r>
            <a:endParaRPr lang="zh-CN" altLang="en-US" sz="2800" b="1">
              <a:solidFill>
                <a:srgbClr val="0DE3FC"/>
              </a:solidFill>
            </a:endParaRPr>
          </a:p>
        </p:txBody>
      </p:sp>
      <p:grpSp>
        <p:nvGrpSpPr>
          <p:cNvPr id="6" name="组合 5"/>
          <p:cNvGrpSpPr/>
          <p:nvPr/>
        </p:nvGrpSpPr>
        <p:grpSpPr>
          <a:xfrm>
            <a:off x="3151683" y="1083198"/>
            <a:ext cx="802620" cy="694931"/>
            <a:chOff x="4777283" y="1083198"/>
            <a:chExt cx="802620" cy="694931"/>
          </a:xfrm>
        </p:grpSpPr>
        <p:sp>
          <p:nvSpPr>
            <p:cNvPr id="3" name="椭圆 2"/>
            <p:cNvSpPr/>
            <p:nvPr/>
          </p:nvSpPr>
          <p:spPr>
            <a:xfrm>
              <a:off x="4777284" y="1083198"/>
              <a:ext cx="694931" cy="694931"/>
            </a:xfrm>
            <a:prstGeom prst="ellipse">
              <a:avLst/>
            </a:prstGeom>
            <a:solidFill>
              <a:srgbClr val="0DE3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777283" y="1138275"/>
              <a:ext cx="802620" cy="584775"/>
            </a:xfrm>
            <a:prstGeom prst="rect">
              <a:avLst/>
            </a:prstGeom>
            <a:noFill/>
          </p:spPr>
          <p:txBody>
            <a:bodyPr wrap="square" rtlCol="0">
              <a:spAutoFit/>
            </a:bodyPr>
            <a:lstStyle/>
            <a:p>
              <a:r>
                <a:rPr lang="en-US" altLang="zh-CN" sz="3200" b="1">
                  <a:solidFill>
                    <a:schemeClr val="bg1"/>
                  </a:solidFill>
                  <a:latin typeface="+mj-ea"/>
                  <a:ea typeface="+mj-ea"/>
                </a:rPr>
                <a:t>02</a:t>
              </a:r>
              <a:endParaRPr lang="zh-CN" altLang="en-US" sz="3200" b="1">
                <a:solidFill>
                  <a:schemeClr val="bg1"/>
                </a:solidFill>
                <a:latin typeface="+mj-ea"/>
                <a:ea typeface="+mj-ea"/>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90"/>
                                          </p:val>
                                        </p:tav>
                                        <p:tav tm="100000">
                                          <p:val>
                                            <p:fltVal val="0"/>
                                          </p:val>
                                        </p:tav>
                                      </p:tavLst>
                                    </p:anim>
                                    <p:animEffect transition="in" filter="fade">
                                      <p:cBhvr>
                                        <p:cTn id="10" dur="500"/>
                                        <p:tgtEl>
                                          <p:spTgt spid="5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 calcmode="lin" valueType="num">
                                      <p:cBhvr>
                                        <p:cTn id="15" dur="500" fill="hold"/>
                                        <p:tgtEl>
                                          <p:spTgt spid="51"/>
                                        </p:tgtEl>
                                        <p:attrNameLst>
                                          <p:attrName>style.rotation</p:attrName>
                                        </p:attrNameLst>
                                      </p:cBhvr>
                                      <p:tavLst>
                                        <p:tav tm="0">
                                          <p:val>
                                            <p:fltVal val="90"/>
                                          </p:val>
                                        </p:tav>
                                        <p:tav tm="100000">
                                          <p:val>
                                            <p:fltVal val="0"/>
                                          </p:val>
                                        </p:tav>
                                      </p:tavLst>
                                    </p:anim>
                                    <p:animEffect transition="in" filter="fade">
                                      <p:cBhvr>
                                        <p:cTn id="16" dur="500"/>
                                        <p:tgtEl>
                                          <p:spTgt spid="51"/>
                                        </p:tgtEl>
                                      </p:cBhvr>
                                    </p:animEffect>
                                  </p:childTnLst>
                                </p:cTn>
                              </p:par>
                            </p:childTnLst>
                          </p:cTn>
                        </p:par>
                        <p:par>
                          <p:cTn id="17" fill="hold" nodeType="afterGroup">
                            <p:stCondLst>
                              <p:cond delay="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nodeType="afterGroup">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19"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THINKCELLSHAPEDONOTDELETE" val="ps1938Mw9kkyV2XgRVpibQw"/>
</p:tagLst>
</file>

<file path=ppt/tags/tag62.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496.深蓝色科技树新年计划PPT模板"/>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Arial"/>
      </a:majorFont>
      <a:minorFont>
        <a:latin typeface="等线"/>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252</Paragraphs>
  <Slides>29</Slides>
  <Notes>24</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29</vt:i4>
      </vt:variant>
    </vt:vector>
  </HeadingPairs>
  <TitlesOfParts>
    <vt:vector baseType="lpstr" size="45">
      <vt:lpstr>Arial</vt:lpstr>
      <vt:lpstr>等线 Light</vt:lpstr>
      <vt:lpstr>微软雅黑</vt:lpstr>
      <vt:lpstr>等线</vt:lpstr>
      <vt:lpstr>Arial Black</vt:lpstr>
      <vt:lpstr>Agency FB</vt:lpstr>
      <vt:lpstr>Aharoni</vt:lpstr>
      <vt:lpstr>Calibri</vt:lpstr>
      <vt:lpstr>Gill Sans MT Pro Light</vt:lpstr>
      <vt:lpstr>华文黑体</vt:lpstr>
      <vt:lpstr>华文细黑</vt:lpstr>
      <vt:lpstr>宋体</vt:lpstr>
      <vt:lpstr>HelveticaNeueLT Pro 35 Th</vt:lpstr>
      <vt:lpstr>Wingdings</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20</cp:revision>
  <dcterms:created xsi:type="dcterms:W3CDTF">2016-12-25T02:27:00Z</dcterms:created>
  <dcterms:modified xsi:type="dcterms:W3CDTF">2023-05-08T04:47:15Z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