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4" r:id="rId2"/>
  </p:sldMasterIdLst>
  <p:notesMasterIdLst>
    <p:notesMasterId r:id="rId3"/>
  </p:notesMasterIdLst>
  <p:sldIdLst>
    <p:sldId id="459" r:id="rId4"/>
    <p:sldId id="426" r:id="rId5"/>
    <p:sldId id="427" r:id="rId6"/>
    <p:sldId id="431" r:id="rId7"/>
    <p:sldId id="428" r:id="rId8"/>
    <p:sldId id="430" r:id="rId9"/>
    <p:sldId id="429" r:id="rId10"/>
    <p:sldId id="455" r:id="rId11"/>
    <p:sldId id="434" r:id="rId12"/>
    <p:sldId id="436" r:id="rId13"/>
    <p:sldId id="435" r:id="rId14"/>
    <p:sldId id="437" r:id="rId15"/>
    <p:sldId id="456" r:id="rId16"/>
    <p:sldId id="439" r:id="rId17"/>
    <p:sldId id="440" r:id="rId18"/>
    <p:sldId id="441" r:id="rId19"/>
    <p:sldId id="442" r:id="rId20"/>
    <p:sldId id="457" r:id="rId21"/>
    <p:sldId id="444" r:id="rId22"/>
    <p:sldId id="445" r:id="rId23"/>
    <p:sldId id="446" r:id="rId24"/>
    <p:sldId id="447" r:id="rId25"/>
    <p:sldId id="423" r:id="rId26"/>
    <p:sldId id="460" r:id="rId27"/>
    <p:sldId id="484" r:id="rId28"/>
    <p:sldId id="510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3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rgbClr val="01CBF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1CBF4"/>
              </a:solidFill>
              <a:ln w="9525">
                <a:solidFill>
                  <a:srgbClr val="01CBF4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6548752"/>
        <c:axId val="226549736"/>
      </c:lineChart>
      <c:catAx>
        <c:axId val="226548752"/>
        <c:scaling>
          <c:orientation/>
        </c:scaling>
        <c:delete val="1"/>
        <c:axPos val="b"/>
        <c:numFmt formatCode="General" sourceLinked="1"/>
        <c:majorTickMark val="none"/>
        <c:minorTickMark val="none"/>
        <c:txPr>
          <a:bodyPr rot="-60000000" spcFirstLastPara="0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26549736"/>
        <c:auto val="0"/>
        <c:lblAlgn val="ctr"/>
        <c:lblOffset/>
        <c:noMultiLvlLbl val="0"/>
      </c:catAx>
      <c:valAx>
        <c:axId val="2265497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2654875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36DE-E5B3-468F-B15E-BF4F2AABCD1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90617-57D2-4552-B8B0-33BED30431F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0617-57D2-4552-B8B0-33BED30431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CDE-6435-44EF-B400-B070F2E61E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6CA9-FBC9-41EC-8F60-A462902F1AA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64655" y="212915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400" b="1" spc="300">
                <a:gradFill flip="none" rotWithShape="1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lin ang="13500000" scaled="1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单击此处添加标题</a:t>
            </a:r>
            <a:endParaRPr lang="zh-CN" altLang="en-US" sz="2400" b="1" spc="300">
              <a:gradFill flip="none" rotWithShape="1">
                <a:gsLst>
                  <a:gs pos="0">
                    <a:schemeClr val="bg1"/>
                  </a:gs>
                  <a:gs pos="100000">
                    <a:srgbClr val="E6E6E6"/>
                  </a:gs>
                </a:gsLst>
                <a:lin ang="13500000" scaled="1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8" name="任意多边形 7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01CBF4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01CBF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2482CB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平行四边形 10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1C79C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1C79C8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CDE-6435-44EF-B400-B070F2E61E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6CA9-FBC9-41EC-8F60-A462902F1AA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CDE-6435-44EF-B400-B070F2E61E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6CA9-FBC9-41EC-8F60-A462902F1AA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CDE-6435-44EF-B400-B070F2E61E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6CA9-FBC9-41EC-8F60-A462902F1AA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5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8.xml" /><Relationship Id="rId5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1.xml" /><Relationship Id="rId8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ACDE-6435-44EF-B400-B070F2E61E7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6CA9-FBC9-41EC-8F60-A462902F1AA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0.png" /><Relationship Id="rId3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1.png" /><Relationship Id="rId3" Type="http://schemas.openxmlformats.org/officeDocument/2006/relationships/image" Target="../media/image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chart" Target="../charts/char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7.png" /><Relationship Id="rId3" Type="http://schemas.openxmlformats.org/officeDocument/2006/relationships/tags" Target="../tags/tag61.xml" /><Relationship Id="rId4" Type="http://schemas.openxmlformats.org/officeDocument/2006/relationships/tags" Target="../tags/tag6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1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9"/>
          <p:cNvSpPr/>
          <p:nvPr/>
        </p:nvSpPr>
        <p:spPr>
          <a:xfrm>
            <a:off x="8720485" y="3818846"/>
            <a:ext cx="1837573" cy="413097"/>
          </a:xfrm>
          <a:prstGeom prst="roundRect">
            <a:avLst/>
          </a:prstGeom>
          <a:gradFill flip="none" rotWithShape="1">
            <a:gsLst>
              <a:gs pos="100000">
                <a:srgbClr val="01FFFF"/>
              </a:gs>
              <a:gs pos="0">
                <a:srgbClr val="0043FE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543104" y="3818846"/>
            <a:ext cx="1837573" cy="413097"/>
          </a:xfrm>
          <a:prstGeom prst="roundRect">
            <a:avLst/>
          </a:prstGeom>
          <a:gradFill flip="none" rotWithShape="1">
            <a:gsLst>
              <a:gs pos="100000">
                <a:srgbClr val="01FFFF"/>
              </a:gs>
              <a:gs pos="0">
                <a:srgbClr val="0043FE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845353" y="2387526"/>
            <a:ext cx="5516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Font typeface="Arial" panose="020b0604020202020204" pitchFamily="34" charset="0"/>
              <a:buNone/>
            </a:pPr>
            <a:r>
              <a:rPr lang="zh-CN" altLang="en-US" sz="5400" b="1" cap="all" smtClean="0">
                <a:solidFill>
                  <a:prstClr val="white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rPr>
              <a:t>互联网大数据时代</a:t>
            </a:r>
            <a:endParaRPr lang="zh-CN" altLang="en-US" sz="5400" b="1" cap="all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97484" y="3218523"/>
            <a:ext cx="48120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900">
                <a:solidFill>
                  <a:prstClr val="white"/>
                </a:solidFill>
                <a:cs typeface="+mn-ea"/>
                <a:sym typeface="+mn-lt"/>
              </a:rPr>
              <a:t>WE HAVE MADE GREAT ACHIEVEMENTS</a:t>
            </a:r>
            <a:endParaRPr lang="zh-CN" altLang="en-US" sz="9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6453" y="1398166"/>
            <a:ext cx="2334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4800" smtClean="0">
                <a:solidFill>
                  <a:prstClr val="white"/>
                </a:solidFill>
                <a:latin typeface="Agency FB" panose="020b0503020202020204" pitchFamily="34" charset="0"/>
                <a:ea typeface="Aa霸道楷" panose="02010600010101010101" pitchFamily="2" charset="-122"/>
                <a:cs typeface="+mn-ea"/>
                <a:sym typeface="+mn-lt"/>
              </a:rPr>
              <a:t>BIG DATA</a:t>
            </a:r>
            <a:endParaRPr lang="zh-CN" altLang="en-US" sz="4800">
              <a:solidFill>
                <a:prstClr val="white"/>
              </a:solidFill>
              <a:latin typeface="Agency FB" panose="020b0503020202020204" pitchFamily="34" charset="0"/>
              <a:ea typeface="Aa霸道楷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83914" y="3848478"/>
            <a:ext cx="38392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           时间：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86594" y="5532148"/>
            <a:ext cx="5433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</a:t>
            </a:r>
            <a:endParaRPr lang="en-US" altLang="zh-CN" sz="105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平行四边形 35"/>
          <p:cNvSpPr/>
          <p:nvPr/>
        </p:nvSpPr>
        <p:spPr>
          <a:xfrm>
            <a:off x="2218916" y="5030495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7" name="平行四边形 36"/>
          <p:cNvSpPr/>
          <p:nvPr/>
        </p:nvSpPr>
        <p:spPr>
          <a:xfrm flipH="1">
            <a:off x="8853717" y="3252179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8" name="平行四边形 37"/>
          <p:cNvSpPr/>
          <p:nvPr/>
        </p:nvSpPr>
        <p:spPr>
          <a:xfrm>
            <a:off x="2763387" y="5919654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9" name="平行四边形 38"/>
          <p:cNvSpPr/>
          <p:nvPr/>
        </p:nvSpPr>
        <p:spPr>
          <a:xfrm flipH="1">
            <a:off x="7764776" y="5919652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0" name="平行四边形 39"/>
          <p:cNvSpPr/>
          <p:nvPr/>
        </p:nvSpPr>
        <p:spPr>
          <a:xfrm>
            <a:off x="1674444" y="3252179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1" name="平行四边形 40"/>
          <p:cNvSpPr/>
          <p:nvPr/>
        </p:nvSpPr>
        <p:spPr>
          <a:xfrm flipH="1">
            <a:off x="8309245" y="2363021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2" name="平行四边形 41"/>
          <p:cNvSpPr/>
          <p:nvPr/>
        </p:nvSpPr>
        <p:spPr>
          <a:xfrm flipH="1">
            <a:off x="8309245" y="5030495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3" name="平行四边形 42"/>
          <p:cNvSpPr/>
          <p:nvPr/>
        </p:nvSpPr>
        <p:spPr>
          <a:xfrm>
            <a:off x="2218916" y="2363021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4" name="平行四边形 43"/>
          <p:cNvSpPr/>
          <p:nvPr/>
        </p:nvSpPr>
        <p:spPr>
          <a:xfrm>
            <a:off x="1674444" y="4141337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5" name="平行四边形 44"/>
          <p:cNvSpPr/>
          <p:nvPr/>
        </p:nvSpPr>
        <p:spPr>
          <a:xfrm flipH="1">
            <a:off x="7764774" y="1473863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6" name="平行四边形 45"/>
          <p:cNvSpPr/>
          <p:nvPr/>
        </p:nvSpPr>
        <p:spPr>
          <a:xfrm flipH="1">
            <a:off x="8853717" y="4141337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2763387" y="1473863"/>
            <a:ext cx="1558736" cy="494066"/>
          </a:xfrm>
          <a:prstGeom prst="parallelogram">
            <a:avLst/>
          </a:prstGeom>
          <a:gradFill>
            <a:gsLst>
              <a:gs pos="0">
                <a:srgbClr val="0053CA"/>
              </a:gs>
              <a:gs pos="75000">
                <a:srgbClr val="01CBF4"/>
              </a:gs>
            </a:gsLst>
            <a:lin ang="0" scaled="0"/>
          </a:gradFill>
          <a:ln w="6350">
            <a:gradFill>
              <a:gsLst>
                <a:gs pos="77000">
                  <a:srgbClr val="040410">
                    <a:alpha val="0"/>
                  </a:srgbClr>
                </a:gs>
                <a:gs pos="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8" name="椭圆 292"/>
          <p:cNvSpPr/>
          <p:nvPr/>
        </p:nvSpPr>
        <p:spPr>
          <a:xfrm>
            <a:off x="4076187" y="1976530"/>
            <a:ext cx="3934522" cy="3934522"/>
          </a:xfrm>
          <a:custGeom>
            <a:gdLst>
              <a:gd name="connsiteX0" fmla="*/ 0 w 10351904"/>
              <a:gd name="connsiteY0" fmla="*/ 5175952 h 10351904"/>
              <a:gd name="connsiteX1" fmla="*/ 5175952 w 10351904"/>
              <a:gd name="connsiteY1" fmla="*/ 0 h 10351904"/>
              <a:gd name="connsiteX2" fmla="*/ 10351904 w 10351904"/>
              <a:gd name="connsiteY2" fmla="*/ 5175952 h 10351904"/>
              <a:gd name="connsiteX3" fmla="*/ 5175952 w 10351904"/>
              <a:gd name="connsiteY3" fmla="*/ 10351904 h 10351904"/>
              <a:gd name="connsiteX4" fmla="*/ 0 w 10351904"/>
              <a:gd name="connsiteY4" fmla="*/ 5175952 h 10351904"/>
              <a:gd name="connsiteX0-1" fmla="*/ 920048 w 11271952"/>
              <a:gd name="connsiteY0-2" fmla="*/ 5175952 h 10351904"/>
              <a:gd name="connsiteX1-3" fmla="*/ 0 w 11271952"/>
              <a:gd name="connsiteY1-4" fmla="*/ 1746952 h 10351904"/>
              <a:gd name="connsiteX2-5" fmla="*/ 6096000 w 11271952"/>
              <a:gd name="connsiteY2-6" fmla="*/ 0 h 10351904"/>
              <a:gd name="connsiteX3-7" fmla="*/ 11271952 w 11271952"/>
              <a:gd name="connsiteY3-8" fmla="*/ 5175952 h 10351904"/>
              <a:gd name="connsiteX4-9" fmla="*/ 6096000 w 11271952"/>
              <a:gd name="connsiteY4-10" fmla="*/ 10351904 h 10351904"/>
              <a:gd name="connsiteX5" fmla="*/ 920048 w 11271952"/>
              <a:gd name="connsiteY5" fmla="*/ 5175952 h 10351904"/>
              <a:gd name="connsiteX0-11" fmla="*/ 0 w 10351904"/>
              <a:gd name="connsiteY0-12" fmla="*/ 5175952 h 10351904"/>
              <a:gd name="connsiteX1-13" fmla="*/ 5175952 w 10351904"/>
              <a:gd name="connsiteY1-14" fmla="*/ 0 h 10351904"/>
              <a:gd name="connsiteX2-15" fmla="*/ 10351904 w 10351904"/>
              <a:gd name="connsiteY2-16" fmla="*/ 5175952 h 10351904"/>
              <a:gd name="connsiteX3-17" fmla="*/ 5175952 w 10351904"/>
              <a:gd name="connsiteY3-18" fmla="*/ 10351904 h 10351904"/>
              <a:gd name="connsiteX4-19" fmla="*/ 0 w 10351904"/>
              <a:gd name="connsiteY4-20" fmla="*/ 5175952 h 1035190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51904" h="10351904">
                <a:moveTo>
                  <a:pt x="0" y="5175952"/>
                </a:moveTo>
                <a:cubicBezTo>
                  <a:pt x="0" y="2317353"/>
                  <a:pt x="2317353" y="0"/>
                  <a:pt x="5175952" y="0"/>
                </a:cubicBezTo>
                <a:cubicBezTo>
                  <a:pt x="8034551" y="0"/>
                  <a:pt x="10351904" y="2317353"/>
                  <a:pt x="10351904" y="5175952"/>
                </a:cubicBezTo>
                <a:cubicBezTo>
                  <a:pt x="10351904" y="8034551"/>
                  <a:pt x="8034551" y="10351904"/>
                  <a:pt x="5175952" y="10351904"/>
                </a:cubicBezTo>
                <a:cubicBezTo>
                  <a:pt x="2317353" y="10351904"/>
                  <a:pt x="0" y="8034551"/>
                  <a:pt x="0" y="5175952"/>
                </a:cubicBezTo>
                <a:close/>
              </a:path>
            </a:pathLst>
          </a:custGeom>
          <a:noFill/>
          <a:ln>
            <a:solidFill>
              <a:srgbClr val="2482CB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9" name="椭圆 292"/>
          <p:cNvSpPr/>
          <p:nvPr/>
        </p:nvSpPr>
        <p:spPr>
          <a:xfrm>
            <a:off x="3746168" y="1646511"/>
            <a:ext cx="4594560" cy="4594560"/>
          </a:xfrm>
          <a:custGeom>
            <a:gdLst>
              <a:gd name="connsiteX0" fmla="*/ 0 w 10351904"/>
              <a:gd name="connsiteY0" fmla="*/ 5175952 h 10351904"/>
              <a:gd name="connsiteX1" fmla="*/ 5175952 w 10351904"/>
              <a:gd name="connsiteY1" fmla="*/ 0 h 10351904"/>
              <a:gd name="connsiteX2" fmla="*/ 10351904 w 10351904"/>
              <a:gd name="connsiteY2" fmla="*/ 5175952 h 10351904"/>
              <a:gd name="connsiteX3" fmla="*/ 5175952 w 10351904"/>
              <a:gd name="connsiteY3" fmla="*/ 10351904 h 10351904"/>
              <a:gd name="connsiteX4" fmla="*/ 0 w 10351904"/>
              <a:gd name="connsiteY4" fmla="*/ 5175952 h 10351904"/>
              <a:gd name="connsiteX0-1" fmla="*/ 920048 w 11271952"/>
              <a:gd name="connsiteY0-2" fmla="*/ 5175952 h 10351904"/>
              <a:gd name="connsiteX1-3" fmla="*/ 0 w 11271952"/>
              <a:gd name="connsiteY1-4" fmla="*/ 1746952 h 10351904"/>
              <a:gd name="connsiteX2-5" fmla="*/ 6096000 w 11271952"/>
              <a:gd name="connsiteY2-6" fmla="*/ 0 h 10351904"/>
              <a:gd name="connsiteX3-7" fmla="*/ 11271952 w 11271952"/>
              <a:gd name="connsiteY3-8" fmla="*/ 5175952 h 10351904"/>
              <a:gd name="connsiteX4-9" fmla="*/ 6096000 w 11271952"/>
              <a:gd name="connsiteY4-10" fmla="*/ 10351904 h 10351904"/>
              <a:gd name="connsiteX5" fmla="*/ 920048 w 11271952"/>
              <a:gd name="connsiteY5" fmla="*/ 5175952 h 10351904"/>
              <a:gd name="connsiteX0-11" fmla="*/ 0 w 10351904"/>
              <a:gd name="connsiteY0-12" fmla="*/ 5175952 h 10351904"/>
              <a:gd name="connsiteX1-13" fmla="*/ 5175952 w 10351904"/>
              <a:gd name="connsiteY1-14" fmla="*/ 0 h 10351904"/>
              <a:gd name="connsiteX2-15" fmla="*/ 10351904 w 10351904"/>
              <a:gd name="connsiteY2-16" fmla="*/ 5175952 h 10351904"/>
              <a:gd name="connsiteX3-17" fmla="*/ 5175952 w 10351904"/>
              <a:gd name="connsiteY3-18" fmla="*/ 10351904 h 10351904"/>
              <a:gd name="connsiteX4-19" fmla="*/ 0 w 10351904"/>
              <a:gd name="connsiteY4-20" fmla="*/ 5175952 h 1035190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51904" h="10351904">
                <a:moveTo>
                  <a:pt x="0" y="5175952"/>
                </a:moveTo>
                <a:cubicBezTo>
                  <a:pt x="0" y="2317353"/>
                  <a:pt x="2317353" y="0"/>
                  <a:pt x="5175952" y="0"/>
                </a:cubicBezTo>
                <a:cubicBezTo>
                  <a:pt x="8034551" y="0"/>
                  <a:pt x="10351904" y="2317353"/>
                  <a:pt x="10351904" y="5175952"/>
                </a:cubicBezTo>
                <a:cubicBezTo>
                  <a:pt x="10351904" y="8034551"/>
                  <a:pt x="8034551" y="10351904"/>
                  <a:pt x="5175952" y="10351904"/>
                </a:cubicBezTo>
                <a:cubicBezTo>
                  <a:pt x="2317353" y="10351904"/>
                  <a:pt x="0" y="8034551"/>
                  <a:pt x="0" y="5175952"/>
                </a:cubicBezTo>
                <a:close/>
              </a:path>
            </a:pathLst>
          </a:custGeom>
          <a:noFill/>
          <a:ln>
            <a:solidFill>
              <a:srgbClr val="01FFFF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0" name="Title 1"/>
          <p:cNvSpPr txBox="1"/>
          <p:nvPr/>
        </p:nvSpPr>
        <p:spPr>
          <a:xfrm>
            <a:off x="3015039" y="1564740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1" name="Title 1"/>
          <p:cNvSpPr txBox="1"/>
          <p:nvPr/>
        </p:nvSpPr>
        <p:spPr>
          <a:xfrm>
            <a:off x="2493239" y="2464224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2" name="Title 1"/>
          <p:cNvSpPr txBox="1"/>
          <p:nvPr/>
        </p:nvSpPr>
        <p:spPr>
          <a:xfrm>
            <a:off x="1963686" y="3376866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3" name="Title 1"/>
          <p:cNvSpPr txBox="1"/>
          <p:nvPr/>
        </p:nvSpPr>
        <p:spPr>
          <a:xfrm>
            <a:off x="1948767" y="4229653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4" name="Title 1"/>
          <p:cNvSpPr txBox="1"/>
          <p:nvPr/>
        </p:nvSpPr>
        <p:spPr>
          <a:xfrm>
            <a:off x="2455126" y="5104941"/>
            <a:ext cx="1276124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5" name="Title 1"/>
          <p:cNvSpPr txBox="1"/>
          <p:nvPr/>
        </p:nvSpPr>
        <p:spPr>
          <a:xfrm>
            <a:off x="3052106" y="6015065"/>
            <a:ext cx="1223616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6" name="Title 1"/>
          <p:cNvSpPr txBox="1"/>
          <p:nvPr/>
        </p:nvSpPr>
        <p:spPr>
          <a:xfrm>
            <a:off x="7196815" y="1564740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pPr algn="r"/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7" name="Title 1"/>
          <p:cNvSpPr txBox="1"/>
          <p:nvPr/>
        </p:nvSpPr>
        <p:spPr>
          <a:xfrm>
            <a:off x="7792568" y="2464224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pPr algn="r"/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8" name="Title 1"/>
          <p:cNvSpPr txBox="1"/>
          <p:nvPr/>
        </p:nvSpPr>
        <p:spPr>
          <a:xfrm>
            <a:off x="8317274" y="3376866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pPr algn="r"/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59" name="Title 1"/>
          <p:cNvSpPr txBox="1"/>
          <p:nvPr/>
        </p:nvSpPr>
        <p:spPr>
          <a:xfrm>
            <a:off x="8295565" y="4229653"/>
            <a:ext cx="1782482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pPr algn="r"/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60" name="Title 1"/>
          <p:cNvSpPr txBox="1"/>
          <p:nvPr/>
        </p:nvSpPr>
        <p:spPr>
          <a:xfrm>
            <a:off x="8284830" y="5104940"/>
            <a:ext cx="1276124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pPr algn="r"/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61" name="Title 1"/>
          <p:cNvSpPr txBox="1"/>
          <p:nvPr/>
        </p:nvSpPr>
        <p:spPr>
          <a:xfrm>
            <a:off x="7755681" y="6015065"/>
            <a:ext cx="1223616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700" b="0" cap="none" spc="0" baseline="0">
                <a:gradFill>
                  <a:gsLst>
                    <a:gs pos="100000">
                      <a:srgbClr val="0A0023">
                        <a:alpha val="0"/>
                      </a:srgbClr>
                    </a:gs>
                    <a:gs pos="39000">
                      <a:srgbClr val="18C4FC"/>
                    </a:gs>
                  </a:gsLst>
                  <a:lin ang="0" scaled="0"/>
                </a:gra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defRPr>
            </a:lvl1pPr>
          </a:lstStyle>
          <a:p>
            <a:pPr algn="r"/>
            <a:r>
              <a:rPr lang="zh-CN" altLang="en-US" sz="1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z="1800">
              <a:solidFill>
                <a:schemeClr val="bg1">
                  <a:lumMod val="9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21" y="1423932"/>
            <a:ext cx="6653048" cy="4989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88" y="1872517"/>
            <a:ext cx="4866083" cy="38928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Group 6"/>
          <p:cNvGrpSpPr/>
          <p:nvPr/>
        </p:nvGrpSpPr>
        <p:grpSpPr>
          <a:xfrm>
            <a:off x="3833688" y="3552505"/>
            <a:ext cx="4177822" cy="4215293"/>
            <a:chOff x="2766426" y="4276952"/>
            <a:chExt cx="3747822" cy="3781436"/>
          </a:xfrm>
        </p:grpSpPr>
        <p:sp>
          <p:nvSpPr>
            <p:cNvPr id="57" name="Pie 4"/>
            <p:cNvSpPr/>
            <p:nvPr/>
          </p:nvSpPr>
          <p:spPr>
            <a:xfrm rot="5400000">
              <a:off x="2766426" y="4276952"/>
              <a:ext cx="3672408" cy="367240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rgbClr val="005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Pie 39"/>
            <p:cNvSpPr/>
            <p:nvPr/>
          </p:nvSpPr>
          <p:spPr>
            <a:xfrm>
              <a:off x="2781636" y="4315141"/>
              <a:ext cx="3672000" cy="3672000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9" name="Pie 40"/>
            <p:cNvSpPr/>
            <p:nvPr/>
          </p:nvSpPr>
          <p:spPr>
            <a:xfrm>
              <a:off x="2842248" y="4386388"/>
              <a:ext cx="3672000" cy="3672000"/>
            </a:xfrm>
            <a:prstGeom prst="pie">
              <a:avLst>
                <a:gd name="adj1" fmla="val 13181713"/>
                <a:gd name="adj2" fmla="val 15224047"/>
              </a:avLst>
            </a:prstGeom>
            <a:gradFill flip="none" rotWithShape="1">
              <a:gsLst>
                <a:gs pos="0">
                  <a:srgbClr val="0053CA"/>
                </a:gs>
                <a:gs pos="43000">
                  <a:srgbClr val="1C79C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Pie 41"/>
            <p:cNvSpPr/>
            <p:nvPr/>
          </p:nvSpPr>
          <p:spPr>
            <a:xfrm rot="16200000">
              <a:off x="3148831" y="4686390"/>
              <a:ext cx="2809081" cy="2809081"/>
            </a:xfrm>
            <a:prstGeom prst="pie">
              <a:avLst>
                <a:gd name="adj1" fmla="val 16181279"/>
                <a:gd name="adj2" fmla="val 18091070"/>
              </a:avLst>
            </a:prstGeom>
            <a:gradFill flip="none" rotWithShape="1">
              <a:gsLst>
                <a:gs pos="0">
                  <a:srgbClr val="0053CA"/>
                </a:gs>
                <a:gs pos="50000">
                  <a:srgbClr val="01CBF4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le 46"/>
          <p:cNvSpPr/>
          <p:nvPr/>
        </p:nvSpPr>
        <p:spPr>
          <a:xfrm rot="18900000">
            <a:off x="1036514" y="1875831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01C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3" name="Rounded Rectangle 47"/>
          <p:cNvSpPr/>
          <p:nvPr/>
        </p:nvSpPr>
        <p:spPr>
          <a:xfrm rot="18900000">
            <a:off x="1036514" y="3019187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005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4" name="Rounded Rectangle 48"/>
          <p:cNvSpPr/>
          <p:nvPr/>
        </p:nvSpPr>
        <p:spPr>
          <a:xfrm rot="18900000">
            <a:off x="10660238" y="2558593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5" name="Rounded Rectangle 49"/>
          <p:cNvSpPr/>
          <p:nvPr/>
        </p:nvSpPr>
        <p:spPr>
          <a:xfrm rot="18900000">
            <a:off x="10664978" y="3702797"/>
            <a:ext cx="469554" cy="469554"/>
          </a:xfrm>
          <a:prstGeom prst="roundRect">
            <a:avLst>
              <a:gd name="adj" fmla="val 15614"/>
            </a:avLst>
          </a:prstGeom>
          <a:solidFill>
            <a:srgbClr val="1C7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6" name="Oval 11"/>
          <p:cNvSpPr/>
          <p:nvPr/>
        </p:nvSpPr>
        <p:spPr>
          <a:xfrm>
            <a:off x="5515439" y="5001678"/>
            <a:ext cx="1019312" cy="1019312"/>
          </a:xfrm>
          <a:prstGeom prst="ellipse">
            <a:avLst/>
          </a:prstGeom>
          <a:solidFill>
            <a:srgbClr val="01CBF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724139" y="3601097"/>
            <a:ext cx="29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数据分析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4"/>
          <p:cNvCxnSpPr/>
          <p:nvPr/>
        </p:nvCxnSpPr>
        <p:spPr>
          <a:xfrm>
            <a:off x="7653240" y="3946201"/>
            <a:ext cx="2952000" cy="0"/>
          </a:xfrm>
          <a:prstGeom prst="line">
            <a:avLst/>
          </a:prstGeom>
          <a:ln w="12700">
            <a:solidFill>
              <a:srgbClr val="1C79C8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/>
          <p:nvPr/>
        </p:nvSpPr>
        <p:spPr>
          <a:xfrm>
            <a:off x="1580402" y="1767591"/>
            <a:ext cx="29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数据分析</a:t>
            </a:r>
            <a:endParaRPr lang="ko-KR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23" name="Straight Connector 17"/>
          <p:cNvCxnSpPr/>
          <p:nvPr/>
        </p:nvCxnSpPr>
        <p:spPr>
          <a:xfrm>
            <a:off x="1555320" y="2102358"/>
            <a:ext cx="2952000" cy="2612"/>
          </a:xfrm>
          <a:prstGeom prst="line">
            <a:avLst/>
          </a:prstGeom>
          <a:ln w="12700">
            <a:solidFill>
              <a:srgbClr val="01CBF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"/>
          <p:cNvSpPr txBox="1"/>
          <p:nvPr/>
        </p:nvSpPr>
        <p:spPr>
          <a:xfrm>
            <a:off x="1580402" y="2911591"/>
            <a:ext cx="29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数据分析</a:t>
            </a:r>
            <a:endParaRPr lang="ko-KR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27" name="Straight Connector 20"/>
          <p:cNvCxnSpPr/>
          <p:nvPr/>
        </p:nvCxnSpPr>
        <p:spPr>
          <a:xfrm flipV="1">
            <a:off x="1555320" y="3246123"/>
            <a:ext cx="2952000" cy="237"/>
          </a:xfrm>
          <a:prstGeom prst="line">
            <a:avLst/>
          </a:prstGeom>
          <a:ln w="12700">
            <a:solidFill>
              <a:srgbClr val="0053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2"/>
          <p:cNvSpPr txBox="1"/>
          <p:nvPr/>
        </p:nvSpPr>
        <p:spPr>
          <a:xfrm>
            <a:off x="7760571" y="2457097"/>
            <a:ext cx="290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数据分析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7" name="Straight Connector 23"/>
          <p:cNvCxnSpPr/>
          <p:nvPr/>
        </p:nvCxnSpPr>
        <p:spPr>
          <a:xfrm>
            <a:off x="7653240" y="2802201"/>
            <a:ext cx="2952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7"/>
          <p:cNvSpPr txBox="1"/>
          <p:nvPr/>
        </p:nvSpPr>
        <p:spPr>
          <a:xfrm>
            <a:off x="6665141" y="4969213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75%</a:t>
            </a:r>
            <a:endParaRPr lang="ko-KR" altLang="en-US" sz="32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28"/>
          <p:cNvSpPr txBox="1"/>
          <p:nvPr/>
        </p:nvSpPr>
        <p:spPr>
          <a:xfrm>
            <a:off x="5678427" y="3765646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62%</a:t>
            </a:r>
            <a:endParaRPr lang="ko-KR" altLang="en-US" sz="28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29"/>
          <p:cNvSpPr txBox="1"/>
          <p:nvPr/>
        </p:nvSpPr>
        <p:spPr>
          <a:xfrm rot="172123">
            <a:off x="4612634" y="4164208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40%</a:t>
            </a:r>
            <a:endParaRPr lang="ko-KR" altLang="en-US" sz="24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4318624" y="5060654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31%</a:t>
            </a:r>
            <a:endParaRPr lang="ko-KR" altLang="en-US" sz="24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31"/>
          <p:cNvSpPr txBox="1"/>
          <p:nvPr/>
        </p:nvSpPr>
        <p:spPr>
          <a:xfrm>
            <a:off x="5560254" y="528334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数据</a:t>
            </a:r>
            <a:endParaRPr lang="zh-CN" altLang="en-US" sz="2400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6" name="Group 32"/>
          <p:cNvGrpSpPr/>
          <p:nvPr/>
        </p:nvGrpSpPr>
        <p:grpSpPr>
          <a:xfrm>
            <a:off x="5023294" y="2201748"/>
            <a:ext cx="769656" cy="1559495"/>
            <a:chOff x="3789816" y="2639713"/>
            <a:chExt cx="690440" cy="1398986"/>
          </a:xfrm>
          <a:solidFill>
            <a:schemeClr val="bg1"/>
          </a:solidFill>
        </p:grpSpPr>
        <p:sp>
          <p:nvSpPr>
            <p:cNvPr id="47" name="Oval 33"/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48" name="Freeform 51"/>
            <p:cNvSpPr/>
            <p:nvPr/>
          </p:nvSpPr>
          <p:spPr>
            <a:xfrm>
              <a:off x="3874483" y="2890551"/>
              <a:ext cx="605773" cy="948528"/>
            </a:xfrm>
            <a:custGeom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-1" fmla="*/ 752475 w 1962150"/>
                <a:gd name="connsiteY0-2" fmla="*/ 0 h 2981325"/>
                <a:gd name="connsiteX1-3" fmla="*/ 1304925 w 1962150"/>
                <a:gd name="connsiteY1-4" fmla="*/ 333375 h 2981325"/>
                <a:gd name="connsiteX2-5" fmla="*/ 1133475 w 1962150"/>
                <a:gd name="connsiteY2-6" fmla="*/ 1400175 h 2981325"/>
                <a:gd name="connsiteX3-7" fmla="*/ 1962150 w 1962150"/>
                <a:gd name="connsiteY3-8" fmla="*/ 1771650 h 2981325"/>
                <a:gd name="connsiteX4-9" fmla="*/ 1924050 w 1962150"/>
                <a:gd name="connsiteY4-10" fmla="*/ 2981325 h 2981325"/>
                <a:gd name="connsiteX5-11" fmla="*/ 1485900 w 1962150"/>
                <a:gd name="connsiteY5-12" fmla="*/ 2962275 h 2981325"/>
                <a:gd name="connsiteX6-13" fmla="*/ 1514475 w 1962150"/>
                <a:gd name="connsiteY6-14" fmla="*/ 2085975 h 2981325"/>
                <a:gd name="connsiteX7-15" fmla="*/ 514350 w 1962150"/>
                <a:gd name="connsiteY7-16" fmla="*/ 1676400 h 2981325"/>
                <a:gd name="connsiteX8-17" fmla="*/ 571500 w 1962150"/>
                <a:gd name="connsiteY8-18" fmla="*/ 504825 h 2981325"/>
                <a:gd name="connsiteX9-19" fmla="*/ 285750 w 1962150"/>
                <a:gd name="connsiteY9-20" fmla="*/ 638175 h 2981325"/>
                <a:gd name="connsiteX10-21" fmla="*/ 0 w 1962150"/>
                <a:gd name="connsiteY10-22" fmla="*/ 428625 h 2981325"/>
                <a:gd name="connsiteX11-23" fmla="*/ 752475 w 1962150"/>
                <a:gd name="connsiteY11-24" fmla="*/ 0 h 2981325"/>
                <a:gd name="connsiteX0-25" fmla="*/ 752475 w 1962150"/>
                <a:gd name="connsiteY0-26" fmla="*/ 0 h 2981325"/>
                <a:gd name="connsiteX1-27" fmla="*/ 1304925 w 1962150"/>
                <a:gd name="connsiteY1-28" fmla="*/ 333375 h 2981325"/>
                <a:gd name="connsiteX2-29" fmla="*/ 1133475 w 1962150"/>
                <a:gd name="connsiteY2-30" fmla="*/ 1400175 h 2981325"/>
                <a:gd name="connsiteX3-31" fmla="*/ 1962150 w 1962150"/>
                <a:gd name="connsiteY3-32" fmla="*/ 1771650 h 2981325"/>
                <a:gd name="connsiteX4-33" fmla="*/ 1924050 w 1962150"/>
                <a:gd name="connsiteY4-34" fmla="*/ 2981325 h 2981325"/>
                <a:gd name="connsiteX5-35" fmla="*/ 1485900 w 1962150"/>
                <a:gd name="connsiteY5-36" fmla="*/ 2962275 h 2981325"/>
                <a:gd name="connsiteX6-37" fmla="*/ 1514475 w 1962150"/>
                <a:gd name="connsiteY6-38" fmla="*/ 2085975 h 2981325"/>
                <a:gd name="connsiteX7-39" fmla="*/ 514350 w 1962150"/>
                <a:gd name="connsiteY7-40" fmla="*/ 1676400 h 2981325"/>
                <a:gd name="connsiteX8-41" fmla="*/ 571500 w 1962150"/>
                <a:gd name="connsiteY8-42" fmla="*/ 504825 h 2981325"/>
                <a:gd name="connsiteX9-43" fmla="*/ 285750 w 1962150"/>
                <a:gd name="connsiteY9-44" fmla="*/ 638175 h 2981325"/>
                <a:gd name="connsiteX10-45" fmla="*/ 0 w 1962150"/>
                <a:gd name="connsiteY10-46" fmla="*/ 428625 h 2981325"/>
                <a:gd name="connsiteX11-47" fmla="*/ 752475 w 1962150"/>
                <a:gd name="connsiteY11-48" fmla="*/ 0 h 2981325"/>
                <a:gd name="connsiteX0-49" fmla="*/ 752475 w 1962150"/>
                <a:gd name="connsiteY0-50" fmla="*/ 0 h 2981325"/>
                <a:gd name="connsiteX1-51" fmla="*/ 1304925 w 1962150"/>
                <a:gd name="connsiteY1-52" fmla="*/ 333375 h 2981325"/>
                <a:gd name="connsiteX2-53" fmla="*/ 1133475 w 1962150"/>
                <a:gd name="connsiteY2-54" fmla="*/ 1400175 h 2981325"/>
                <a:gd name="connsiteX3-55" fmla="*/ 1962150 w 1962150"/>
                <a:gd name="connsiteY3-56" fmla="*/ 1771650 h 2981325"/>
                <a:gd name="connsiteX4-57" fmla="*/ 1924050 w 1962150"/>
                <a:gd name="connsiteY4-58" fmla="*/ 2981325 h 2981325"/>
                <a:gd name="connsiteX5-59" fmla="*/ 1485900 w 1962150"/>
                <a:gd name="connsiteY5-60" fmla="*/ 2962275 h 2981325"/>
                <a:gd name="connsiteX6-61" fmla="*/ 1514475 w 1962150"/>
                <a:gd name="connsiteY6-62" fmla="*/ 2085975 h 2981325"/>
                <a:gd name="connsiteX7-63" fmla="*/ 514350 w 1962150"/>
                <a:gd name="connsiteY7-64" fmla="*/ 1676400 h 2981325"/>
                <a:gd name="connsiteX8-65" fmla="*/ 571500 w 1962150"/>
                <a:gd name="connsiteY8-66" fmla="*/ 504825 h 2981325"/>
                <a:gd name="connsiteX9-67" fmla="*/ 285750 w 1962150"/>
                <a:gd name="connsiteY9-68" fmla="*/ 638175 h 2981325"/>
                <a:gd name="connsiteX10-69" fmla="*/ 0 w 1962150"/>
                <a:gd name="connsiteY10-70" fmla="*/ 428625 h 2981325"/>
                <a:gd name="connsiteX11-71" fmla="*/ 752475 w 1962150"/>
                <a:gd name="connsiteY11-72" fmla="*/ 0 h 2981325"/>
                <a:gd name="connsiteX0-73" fmla="*/ 788656 w 1998331"/>
                <a:gd name="connsiteY0-74" fmla="*/ 0 h 2981325"/>
                <a:gd name="connsiteX1-75" fmla="*/ 1341106 w 1998331"/>
                <a:gd name="connsiteY1-76" fmla="*/ 333375 h 2981325"/>
                <a:gd name="connsiteX2-77" fmla="*/ 1169656 w 1998331"/>
                <a:gd name="connsiteY2-78" fmla="*/ 1400175 h 2981325"/>
                <a:gd name="connsiteX3-79" fmla="*/ 1998331 w 1998331"/>
                <a:gd name="connsiteY3-80" fmla="*/ 1771650 h 2981325"/>
                <a:gd name="connsiteX4-81" fmla="*/ 1960231 w 1998331"/>
                <a:gd name="connsiteY4-82" fmla="*/ 2981325 h 2981325"/>
                <a:gd name="connsiteX5-83" fmla="*/ 1522081 w 1998331"/>
                <a:gd name="connsiteY5-84" fmla="*/ 2962275 h 2981325"/>
                <a:gd name="connsiteX6-85" fmla="*/ 1550656 w 1998331"/>
                <a:gd name="connsiteY6-86" fmla="*/ 2085975 h 2981325"/>
                <a:gd name="connsiteX7-87" fmla="*/ 550531 w 1998331"/>
                <a:gd name="connsiteY7-88" fmla="*/ 1676400 h 2981325"/>
                <a:gd name="connsiteX8-89" fmla="*/ 607681 w 1998331"/>
                <a:gd name="connsiteY8-90" fmla="*/ 504825 h 2981325"/>
                <a:gd name="connsiteX9-91" fmla="*/ 321931 w 1998331"/>
                <a:gd name="connsiteY9-92" fmla="*/ 638175 h 2981325"/>
                <a:gd name="connsiteX10-93" fmla="*/ 0 w 1998331"/>
                <a:gd name="connsiteY10-94" fmla="*/ 395733 h 2981325"/>
                <a:gd name="connsiteX11-95" fmla="*/ 788656 w 1998331"/>
                <a:gd name="connsiteY11-96" fmla="*/ 0 h 2981325"/>
                <a:gd name="connsiteX0-97" fmla="*/ 788656 w 1998331"/>
                <a:gd name="connsiteY0-98" fmla="*/ 0 h 2981325"/>
                <a:gd name="connsiteX1-99" fmla="*/ 1341106 w 1998331"/>
                <a:gd name="connsiteY1-100" fmla="*/ 333375 h 2981325"/>
                <a:gd name="connsiteX2-101" fmla="*/ 1169656 w 1998331"/>
                <a:gd name="connsiteY2-102" fmla="*/ 1400175 h 2981325"/>
                <a:gd name="connsiteX3-103" fmla="*/ 1998331 w 1998331"/>
                <a:gd name="connsiteY3-104" fmla="*/ 1771650 h 2981325"/>
                <a:gd name="connsiteX4-105" fmla="*/ 1960231 w 1998331"/>
                <a:gd name="connsiteY4-106" fmla="*/ 2981325 h 2981325"/>
                <a:gd name="connsiteX5-107" fmla="*/ 1522081 w 1998331"/>
                <a:gd name="connsiteY5-108" fmla="*/ 2962275 h 2981325"/>
                <a:gd name="connsiteX6-109" fmla="*/ 1550656 w 1998331"/>
                <a:gd name="connsiteY6-110" fmla="*/ 2085975 h 2981325"/>
                <a:gd name="connsiteX7-111" fmla="*/ 550531 w 1998331"/>
                <a:gd name="connsiteY7-112" fmla="*/ 1676400 h 2981325"/>
                <a:gd name="connsiteX8-113" fmla="*/ 607681 w 1998331"/>
                <a:gd name="connsiteY8-114" fmla="*/ 504825 h 2981325"/>
                <a:gd name="connsiteX9-115" fmla="*/ 321931 w 1998331"/>
                <a:gd name="connsiteY9-116" fmla="*/ 638175 h 2981325"/>
                <a:gd name="connsiteX10-117" fmla="*/ 0 w 1998331"/>
                <a:gd name="connsiteY10-118" fmla="*/ 395733 h 2981325"/>
                <a:gd name="connsiteX11-119" fmla="*/ 788656 w 1998331"/>
                <a:gd name="connsiteY11-120" fmla="*/ 0 h 2981325"/>
                <a:gd name="connsiteX0-121" fmla="*/ 788656 w 1998331"/>
                <a:gd name="connsiteY0-122" fmla="*/ 0 h 2981325"/>
                <a:gd name="connsiteX1-123" fmla="*/ 1341106 w 1998331"/>
                <a:gd name="connsiteY1-124" fmla="*/ 333375 h 2981325"/>
                <a:gd name="connsiteX2-125" fmla="*/ 1169656 w 1998331"/>
                <a:gd name="connsiteY2-126" fmla="*/ 1400175 h 2981325"/>
                <a:gd name="connsiteX3-127" fmla="*/ 1998331 w 1998331"/>
                <a:gd name="connsiteY3-128" fmla="*/ 1771650 h 2981325"/>
                <a:gd name="connsiteX4-129" fmla="*/ 1960231 w 1998331"/>
                <a:gd name="connsiteY4-130" fmla="*/ 2981325 h 2981325"/>
                <a:gd name="connsiteX5-131" fmla="*/ 1522081 w 1998331"/>
                <a:gd name="connsiteY5-132" fmla="*/ 2962275 h 2981325"/>
                <a:gd name="connsiteX6-133" fmla="*/ 1550656 w 1998331"/>
                <a:gd name="connsiteY6-134" fmla="*/ 2085975 h 2981325"/>
                <a:gd name="connsiteX7-135" fmla="*/ 550531 w 1998331"/>
                <a:gd name="connsiteY7-136" fmla="*/ 1676400 h 2981325"/>
                <a:gd name="connsiteX8-137" fmla="*/ 607681 w 1998331"/>
                <a:gd name="connsiteY8-138" fmla="*/ 504825 h 2981325"/>
                <a:gd name="connsiteX9-139" fmla="*/ 302196 w 1998331"/>
                <a:gd name="connsiteY9-140" fmla="*/ 657911 h 2981325"/>
                <a:gd name="connsiteX10-141" fmla="*/ 0 w 1998331"/>
                <a:gd name="connsiteY10-142" fmla="*/ 395733 h 2981325"/>
                <a:gd name="connsiteX11-143" fmla="*/ 788656 w 1998331"/>
                <a:gd name="connsiteY11-144" fmla="*/ 0 h 2981325"/>
                <a:gd name="connsiteX0-145" fmla="*/ 788656 w 1998331"/>
                <a:gd name="connsiteY0-146" fmla="*/ 0 h 2981325"/>
                <a:gd name="connsiteX1-147" fmla="*/ 1341106 w 1998331"/>
                <a:gd name="connsiteY1-148" fmla="*/ 333375 h 2981325"/>
                <a:gd name="connsiteX2-149" fmla="*/ 1169656 w 1998331"/>
                <a:gd name="connsiteY2-150" fmla="*/ 1400175 h 2981325"/>
                <a:gd name="connsiteX3-151" fmla="*/ 1998331 w 1998331"/>
                <a:gd name="connsiteY3-152" fmla="*/ 1771650 h 2981325"/>
                <a:gd name="connsiteX4-153" fmla="*/ 1960231 w 1998331"/>
                <a:gd name="connsiteY4-154" fmla="*/ 2981325 h 2981325"/>
                <a:gd name="connsiteX5-155" fmla="*/ 1522081 w 1998331"/>
                <a:gd name="connsiteY5-156" fmla="*/ 2962275 h 2981325"/>
                <a:gd name="connsiteX6-157" fmla="*/ 1550656 w 1998331"/>
                <a:gd name="connsiteY6-158" fmla="*/ 2085975 h 2981325"/>
                <a:gd name="connsiteX7-159" fmla="*/ 550531 w 1998331"/>
                <a:gd name="connsiteY7-160" fmla="*/ 1676400 h 2981325"/>
                <a:gd name="connsiteX8-161" fmla="*/ 640573 w 1998331"/>
                <a:gd name="connsiteY8-162" fmla="*/ 481801 h 2981325"/>
                <a:gd name="connsiteX9-163" fmla="*/ 302196 w 1998331"/>
                <a:gd name="connsiteY9-164" fmla="*/ 657911 h 2981325"/>
                <a:gd name="connsiteX10-165" fmla="*/ 0 w 1998331"/>
                <a:gd name="connsiteY10-166" fmla="*/ 395733 h 2981325"/>
                <a:gd name="connsiteX11-167" fmla="*/ 788656 w 1998331"/>
                <a:gd name="connsiteY11-168" fmla="*/ 0 h 2981325"/>
                <a:gd name="connsiteX0-169" fmla="*/ 788656 w 1998331"/>
                <a:gd name="connsiteY0-170" fmla="*/ 0 h 2981325"/>
                <a:gd name="connsiteX1-171" fmla="*/ 1341106 w 1998331"/>
                <a:gd name="connsiteY1-172" fmla="*/ 333375 h 2981325"/>
                <a:gd name="connsiteX2-173" fmla="*/ 1169656 w 1998331"/>
                <a:gd name="connsiteY2-174" fmla="*/ 1400175 h 2981325"/>
                <a:gd name="connsiteX3-175" fmla="*/ 1998331 w 1998331"/>
                <a:gd name="connsiteY3-176" fmla="*/ 1771650 h 2981325"/>
                <a:gd name="connsiteX4-177" fmla="*/ 1960231 w 1998331"/>
                <a:gd name="connsiteY4-178" fmla="*/ 2981325 h 2981325"/>
                <a:gd name="connsiteX5-179" fmla="*/ 1522081 w 1998331"/>
                <a:gd name="connsiteY5-180" fmla="*/ 2962275 h 2981325"/>
                <a:gd name="connsiteX6-181" fmla="*/ 1550656 w 1998331"/>
                <a:gd name="connsiteY6-182" fmla="*/ 2085975 h 2981325"/>
                <a:gd name="connsiteX7-183" fmla="*/ 550531 w 1998331"/>
                <a:gd name="connsiteY7-184" fmla="*/ 1676400 h 2981325"/>
                <a:gd name="connsiteX8-185" fmla="*/ 657019 w 1998331"/>
                <a:gd name="connsiteY8-186" fmla="*/ 465355 h 2981325"/>
                <a:gd name="connsiteX9-187" fmla="*/ 302196 w 1998331"/>
                <a:gd name="connsiteY9-188" fmla="*/ 657911 h 2981325"/>
                <a:gd name="connsiteX10-189" fmla="*/ 0 w 1998331"/>
                <a:gd name="connsiteY10-190" fmla="*/ 395733 h 2981325"/>
                <a:gd name="connsiteX11-191" fmla="*/ 788656 w 1998331"/>
                <a:gd name="connsiteY11-192" fmla="*/ 0 h 2981325"/>
                <a:gd name="connsiteX0-193" fmla="*/ 788656 w 1998331"/>
                <a:gd name="connsiteY0-194" fmla="*/ 0 h 2981325"/>
                <a:gd name="connsiteX1-195" fmla="*/ 1341106 w 1998331"/>
                <a:gd name="connsiteY1-196" fmla="*/ 333375 h 2981325"/>
                <a:gd name="connsiteX2-197" fmla="*/ 1169656 w 1998331"/>
                <a:gd name="connsiteY2-198" fmla="*/ 1400175 h 2981325"/>
                <a:gd name="connsiteX3-199" fmla="*/ 1998331 w 1998331"/>
                <a:gd name="connsiteY3-200" fmla="*/ 1771650 h 2981325"/>
                <a:gd name="connsiteX4-201" fmla="*/ 1960231 w 1998331"/>
                <a:gd name="connsiteY4-202" fmla="*/ 2981325 h 2981325"/>
                <a:gd name="connsiteX5-203" fmla="*/ 1522081 w 1998331"/>
                <a:gd name="connsiteY5-204" fmla="*/ 2962275 h 2981325"/>
                <a:gd name="connsiteX6-205" fmla="*/ 1550656 w 1998331"/>
                <a:gd name="connsiteY6-206" fmla="*/ 2085975 h 2981325"/>
                <a:gd name="connsiteX7-207" fmla="*/ 550531 w 1998331"/>
                <a:gd name="connsiteY7-208" fmla="*/ 1676400 h 2981325"/>
                <a:gd name="connsiteX8-209" fmla="*/ 666886 w 1998331"/>
                <a:gd name="connsiteY8-210" fmla="*/ 468644 h 2981325"/>
                <a:gd name="connsiteX9-211" fmla="*/ 302196 w 1998331"/>
                <a:gd name="connsiteY9-212" fmla="*/ 657911 h 2981325"/>
                <a:gd name="connsiteX10-213" fmla="*/ 0 w 1998331"/>
                <a:gd name="connsiteY10-214" fmla="*/ 395733 h 2981325"/>
                <a:gd name="connsiteX11-215" fmla="*/ 788656 w 1998331"/>
                <a:gd name="connsiteY11-216" fmla="*/ 0 h 2981325"/>
                <a:gd name="connsiteX0-217" fmla="*/ 788656 w 1998331"/>
                <a:gd name="connsiteY0-218" fmla="*/ 0 h 2981325"/>
                <a:gd name="connsiteX1-219" fmla="*/ 1341106 w 1998331"/>
                <a:gd name="connsiteY1-220" fmla="*/ 333375 h 2981325"/>
                <a:gd name="connsiteX2-221" fmla="*/ 1169656 w 1998331"/>
                <a:gd name="connsiteY2-222" fmla="*/ 1400175 h 2981325"/>
                <a:gd name="connsiteX3-223" fmla="*/ 1998331 w 1998331"/>
                <a:gd name="connsiteY3-224" fmla="*/ 1771650 h 2981325"/>
                <a:gd name="connsiteX4-225" fmla="*/ 1960231 w 1998331"/>
                <a:gd name="connsiteY4-226" fmla="*/ 2981325 h 2981325"/>
                <a:gd name="connsiteX5-227" fmla="*/ 1522081 w 1998331"/>
                <a:gd name="connsiteY5-228" fmla="*/ 2962275 h 2981325"/>
                <a:gd name="connsiteX6-229" fmla="*/ 1550656 w 1998331"/>
                <a:gd name="connsiteY6-230" fmla="*/ 2085975 h 2981325"/>
                <a:gd name="connsiteX7-231" fmla="*/ 471590 w 1998331"/>
                <a:gd name="connsiteY7-232" fmla="*/ 1452734 h 2981325"/>
                <a:gd name="connsiteX8-233" fmla="*/ 666886 w 1998331"/>
                <a:gd name="connsiteY8-234" fmla="*/ 468644 h 2981325"/>
                <a:gd name="connsiteX9-235" fmla="*/ 302196 w 1998331"/>
                <a:gd name="connsiteY9-236" fmla="*/ 657911 h 2981325"/>
                <a:gd name="connsiteX10-237" fmla="*/ 0 w 1998331"/>
                <a:gd name="connsiteY10-238" fmla="*/ 395733 h 2981325"/>
                <a:gd name="connsiteX11-239" fmla="*/ 788656 w 1998331"/>
                <a:gd name="connsiteY11-240" fmla="*/ 0 h 2981325"/>
                <a:gd name="connsiteX0-241" fmla="*/ 788656 w 1998331"/>
                <a:gd name="connsiteY0-242" fmla="*/ 0 h 2981325"/>
                <a:gd name="connsiteX1-243" fmla="*/ 1341106 w 1998331"/>
                <a:gd name="connsiteY1-244" fmla="*/ 333375 h 2981325"/>
                <a:gd name="connsiteX2-245" fmla="*/ 1169656 w 1998331"/>
                <a:gd name="connsiteY2-246" fmla="*/ 1400175 h 2981325"/>
                <a:gd name="connsiteX3-247" fmla="*/ 1998331 w 1998331"/>
                <a:gd name="connsiteY3-248" fmla="*/ 1771650 h 2981325"/>
                <a:gd name="connsiteX4-249" fmla="*/ 1960231 w 1998331"/>
                <a:gd name="connsiteY4-250" fmla="*/ 2981325 h 2981325"/>
                <a:gd name="connsiteX5-251" fmla="*/ 1522081 w 1998331"/>
                <a:gd name="connsiteY5-252" fmla="*/ 2962275 h 2981325"/>
                <a:gd name="connsiteX6-253" fmla="*/ 1550656 w 1998331"/>
                <a:gd name="connsiteY6-254" fmla="*/ 2085975 h 2981325"/>
                <a:gd name="connsiteX7-255" fmla="*/ 471590 w 1998331"/>
                <a:gd name="connsiteY7-256" fmla="*/ 1452734 h 2981325"/>
                <a:gd name="connsiteX8-257" fmla="*/ 643862 w 1998331"/>
                <a:gd name="connsiteY8-258" fmla="*/ 481801 h 2981325"/>
                <a:gd name="connsiteX9-259" fmla="*/ 302196 w 1998331"/>
                <a:gd name="connsiteY9-260" fmla="*/ 657911 h 2981325"/>
                <a:gd name="connsiteX10-261" fmla="*/ 0 w 1998331"/>
                <a:gd name="connsiteY10-262" fmla="*/ 395733 h 2981325"/>
                <a:gd name="connsiteX11-263" fmla="*/ 788656 w 1998331"/>
                <a:gd name="connsiteY11-264" fmla="*/ 0 h 2981325"/>
                <a:gd name="connsiteX0-265" fmla="*/ 788656 w 1998331"/>
                <a:gd name="connsiteY0-266" fmla="*/ 0 h 2981325"/>
                <a:gd name="connsiteX1-267" fmla="*/ 1341106 w 1998331"/>
                <a:gd name="connsiteY1-268" fmla="*/ 333375 h 2981325"/>
                <a:gd name="connsiteX2-269" fmla="*/ 1169656 w 1998331"/>
                <a:gd name="connsiteY2-270" fmla="*/ 1400175 h 2981325"/>
                <a:gd name="connsiteX3-271" fmla="*/ 1998331 w 1998331"/>
                <a:gd name="connsiteY3-272" fmla="*/ 1771650 h 2981325"/>
                <a:gd name="connsiteX4-273" fmla="*/ 1960231 w 1998331"/>
                <a:gd name="connsiteY4-274" fmla="*/ 2981325 h 2981325"/>
                <a:gd name="connsiteX5-275" fmla="*/ 1522081 w 1998331"/>
                <a:gd name="connsiteY5-276" fmla="*/ 2962275 h 2981325"/>
                <a:gd name="connsiteX6-277" fmla="*/ 1550656 w 1998331"/>
                <a:gd name="connsiteY6-278" fmla="*/ 2085975 h 2981325"/>
                <a:gd name="connsiteX7-279" fmla="*/ 494614 w 1998331"/>
                <a:gd name="connsiteY7-280" fmla="*/ 1459312 h 2981325"/>
                <a:gd name="connsiteX8-281" fmla="*/ 643862 w 1998331"/>
                <a:gd name="connsiteY8-282" fmla="*/ 481801 h 2981325"/>
                <a:gd name="connsiteX9-283" fmla="*/ 302196 w 1998331"/>
                <a:gd name="connsiteY9-284" fmla="*/ 657911 h 2981325"/>
                <a:gd name="connsiteX10-285" fmla="*/ 0 w 1998331"/>
                <a:gd name="connsiteY10-286" fmla="*/ 395733 h 2981325"/>
                <a:gd name="connsiteX11-287" fmla="*/ 788656 w 1998331"/>
                <a:gd name="connsiteY11-288" fmla="*/ 0 h 2981325"/>
                <a:gd name="connsiteX0-289" fmla="*/ 788656 w 1998331"/>
                <a:gd name="connsiteY0-290" fmla="*/ 0 h 2981325"/>
                <a:gd name="connsiteX1-291" fmla="*/ 1341106 w 1998331"/>
                <a:gd name="connsiteY1-292" fmla="*/ 333375 h 2981325"/>
                <a:gd name="connsiteX2-293" fmla="*/ 1169656 w 1998331"/>
                <a:gd name="connsiteY2-294" fmla="*/ 1400175 h 2981325"/>
                <a:gd name="connsiteX3-295" fmla="*/ 1998331 w 1998331"/>
                <a:gd name="connsiteY3-296" fmla="*/ 1771650 h 2981325"/>
                <a:gd name="connsiteX4-297" fmla="*/ 1960231 w 1998331"/>
                <a:gd name="connsiteY4-298" fmla="*/ 2981325 h 2981325"/>
                <a:gd name="connsiteX5-299" fmla="*/ 1522081 w 1998331"/>
                <a:gd name="connsiteY5-300" fmla="*/ 2962275 h 2981325"/>
                <a:gd name="connsiteX6-301" fmla="*/ 1583548 w 1998331"/>
                <a:gd name="connsiteY6-302" fmla="*/ 1990588 h 2981325"/>
                <a:gd name="connsiteX7-303" fmla="*/ 494614 w 1998331"/>
                <a:gd name="connsiteY7-304" fmla="*/ 1459312 h 2981325"/>
                <a:gd name="connsiteX8-305" fmla="*/ 643862 w 1998331"/>
                <a:gd name="connsiteY8-306" fmla="*/ 481801 h 2981325"/>
                <a:gd name="connsiteX9-307" fmla="*/ 302196 w 1998331"/>
                <a:gd name="connsiteY9-308" fmla="*/ 657911 h 2981325"/>
                <a:gd name="connsiteX10-309" fmla="*/ 0 w 1998331"/>
                <a:gd name="connsiteY10-310" fmla="*/ 395733 h 2981325"/>
                <a:gd name="connsiteX11-311" fmla="*/ 788656 w 1998331"/>
                <a:gd name="connsiteY11-312" fmla="*/ 0 h 2981325"/>
                <a:gd name="connsiteX0-313" fmla="*/ 788656 w 1998331"/>
                <a:gd name="connsiteY0-314" fmla="*/ 0 h 2981325"/>
                <a:gd name="connsiteX1-315" fmla="*/ 1341106 w 1998331"/>
                <a:gd name="connsiteY1-316" fmla="*/ 333375 h 2981325"/>
                <a:gd name="connsiteX2-317" fmla="*/ 1169656 w 1998331"/>
                <a:gd name="connsiteY2-318" fmla="*/ 1400175 h 2981325"/>
                <a:gd name="connsiteX3-319" fmla="*/ 1998331 w 1998331"/>
                <a:gd name="connsiteY3-320" fmla="*/ 1771650 h 2981325"/>
                <a:gd name="connsiteX4-321" fmla="*/ 1960231 w 1998331"/>
                <a:gd name="connsiteY4-322" fmla="*/ 2981325 h 2981325"/>
                <a:gd name="connsiteX5-323" fmla="*/ 1522081 w 1998331"/>
                <a:gd name="connsiteY5-324" fmla="*/ 2962275 h 2981325"/>
                <a:gd name="connsiteX6-325" fmla="*/ 1560524 w 1998331"/>
                <a:gd name="connsiteY6-326" fmla="*/ 2030058 h 2981325"/>
                <a:gd name="connsiteX7-327" fmla="*/ 494614 w 1998331"/>
                <a:gd name="connsiteY7-328" fmla="*/ 1459312 h 2981325"/>
                <a:gd name="connsiteX8-329" fmla="*/ 643862 w 1998331"/>
                <a:gd name="connsiteY8-330" fmla="*/ 481801 h 2981325"/>
                <a:gd name="connsiteX9-331" fmla="*/ 302196 w 1998331"/>
                <a:gd name="connsiteY9-332" fmla="*/ 657911 h 2981325"/>
                <a:gd name="connsiteX10-333" fmla="*/ 0 w 1998331"/>
                <a:gd name="connsiteY10-334" fmla="*/ 395733 h 2981325"/>
                <a:gd name="connsiteX11-335" fmla="*/ 788656 w 1998331"/>
                <a:gd name="connsiteY11-336" fmla="*/ 0 h 2981325"/>
                <a:gd name="connsiteX0-337" fmla="*/ 788656 w 1998331"/>
                <a:gd name="connsiteY0-338" fmla="*/ 0 h 2981325"/>
                <a:gd name="connsiteX1-339" fmla="*/ 1341106 w 1998331"/>
                <a:gd name="connsiteY1-340" fmla="*/ 333375 h 2981325"/>
                <a:gd name="connsiteX2-341" fmla="*/ 1169656 w 1998331"/>
                <a:gd name="connsiteY2-342" fmla="*/ 1400175 h 2981325"/>
                <a:gd name="connsiteX3-343" fmla="*/ 1998331 w 1998331"/>
                <a:gd name="connsiteY3-344" fmla="*/ 1771650 h 2981325"/>
                <a:gd name="connsiteX4-345" fmla="*/ 1960231 w 1998331"/>
                <a:gd name="connsiteY4-346" fmla="*/ 2981325 h 2981325"/>
                <a:gd name="connsiteX5-347" fmla="*/ 1522081 w 1998331"/>
                <a:gd name="connsiteY5-348" fmla="*/ 2962275 h 2981325"/>
                <a:gd name="connsiteX6-349" fmla="*/ 1560524 w 1998331"/>
                <a:gd name="connsiteY6-350" fmla="*/ 2030058 h 2981325"/>
                <a:gd name="connsiteX7-351" fmla="*/ 494614 w 1998331"/>
                <a:gd name="connsiteY7-352" fmla="*/ 1459312 h 2981325"/>
                <a:gd name="connsiteX8-353" fmla="*/ 643862 w 1998331"/>
                <a:gd name="connsiteY8-354" fmla="*/ 481801 h 2981325"/>
                <a:gd name="connsiteX9-355" fmla="*/ 302196 w 1998331"/>
                <a:gd name="connsiteY9-356" fmla="*/ 657911 h 2981325"/>
                <a:gd name="connsiteX10-357" fmla="*/ 0 w 1998331"/>
                <a:gd name="connsiteY10-358" fmla="*/ 395733 h 2981325"/>
                <a:gd name="connsiteX11-359" fmla="*/ 788656 w 1998331"/>
                <a:gd name="connsiteY11-360" fmla="*/ 0 h 2981325"/>
                <a:gd name="connsiteX0-361" fmla="*/ 788656 w 1998331"/>
                <a:gd name="connsiteY0-362" fmla="*/ 0 h 2981325"/>
                <a:gd name="connsiteX1-363" fmla="*/ 1341106 w 1998331"/>
                <a:gd name="connsiteY1-364" fmla="*/ 333375 h 2981325"/>
                <a:gd name="connsiteX2-365" fmla="*/ 1169656 w 1998331"/>
                <a:gd name="connsiteY2-366" fmla="*/ 1400175 h 2981325"/>
                <a:gd name="connsiteX3-367" fmla="*/ 1998331 w 1998331"/>
                <a:gd name="connsiteY3-368" fmla="*/ 1771650 h 2981325"/>
                <a:gd name="connsiteX4-369" fmla="*/ 1960231 w 1998331"/>
                <a:gd name="connsiteY4-370" fmla="*/ 2981325 h 2981325"/>
                <a:gd name="connsiteX5-371" fmla="*/ 1522081 w 1998331"/>
                <a:gd name="connsiteY5-372" fmla="*/ 2962275 h 2981325"/>
                <a:gd name="connsiteX6-373" fmla="*/ 1560524 w 1998331"/>
                <a:gd name="connsiteY6-374" fmla="*/ 2030058 h 2981325"/>
                <a:gd name="connsiteX7-375" fmla="*/ 494614 w 1998331"/>
                <a:gd name="connsiteY7-376" fmla="*/ 1459312 h 2981325"/>
                <a:gd name="connsiteX8-377" fmla="*/ 643862 w 1998331"/>
                <a:gd name="connsiteY8-378" fmla="*/ 481801 h 2981325"/>
                <a:gd name="connsiteX9-379" fmla="*/ 302196 w 1998331"/>
                <a:gd name="connsiteY9-380" fmla="*/ 657911 h 2981325"/>
                <a:gd name="connsiteX10-381" fmla="*/ 0 w 1998331"/>
                <a:gd name="connsiteY10-382" fmla="*/ 395733 h 2981325"/>
                <a:gd name="connsiteX11-383" fmla="*/ 788656 w 1998331"/>
                <a:gd name="connsiteY11-384" fmla="*/ 0 h 2981325"/>
                <a:gd name="connsiteX0-385" fmla="*/ 788656 w 1998331"/>
                <a:gd name="connsiteY0-386" fmla="*/ 0 h 2981325"/>
                <a:gd name="connsiteX1-387" fmla="*/ 1341106 w 1998331"/>
                <a:gd name="connsiteY1-388" fmla="*/ 333375 h 2981325"/>
                <a:gd name="connsiteX2-389" fmla="*/ 1169656 w 1998331"/>
                <a:gd name="connsiteY2-390" fmla="*/ 1400175 h 2981325"/>
                <a:gd name="connsiteX3-391" fmla="*/ 1998331 w 1998331"/>
                <a:gd name="connsiteY3-392" fmla="*/ 1771650 h 2981325"/>
                <a:gd name="connsiteX4-393" fmla="*/ 1960231 w 1998331"/>
                <a:gd name="connsiteY4-394" fmla="*/ 2981325 h 2981325"/>
                <a:gd name="connsiteX5-395" fmla="*/ 1522081 w 1998331"/>
                <a:gd name="connsiteY5-396" fmla="*/ 2962275 h 2981325"/>
                <a:gd name="connsiteX6-397" fmla="*/ 1560524 w 1998331"/>
                <a:gd name="connsiteY6-398" fmla="*/ 2030058 h 2981325"/>
                <a:gd name="connsiteX7-399" fmla="*/ 494614 w 1998331"/>
                <a:gd name="connsiteY7-400" fmla="*/ 1459312 h 2981325"/>
                <a:gd name="connsiteX8-401" fmla="*/ 643862 w 1998331"/>
                <a:gd name="connsiteY8-402" fmla="*/ 481801 h 2981325"/>
                <a:gd name="connsiteX9-403" fmla="*/ 302196 w 1998331"/>
                <a:gd name="connsiteY9-404" fmla="*/ 657911 h 2981325"/>
                <a:gd name="connsiteX10-405" fmla="*/ 0 w 1998331"/>
                <a:gd name="connsiteY10-406" fmla="*/ 395733 h 2981325"/>
                <a:gd name="connsiteX11-407" fmla="*/ 788656 w 1998331"/>
                <a:gd name="connsiteY11-408" fmla="*/ 0 h 2981325"/>
                <a:gd name="connsiteX0-409" fmla="*/ 788656 w 1998331"/>
                <a:gd name="connsiteY0-410" fmla="*/ 0 h 2981325"/>
                <a:gd name="connsiteX1-411" fmla="*/ 1341106 w 1998331"/>
                <a:gd name="connsiteY1-412" fmla="*/ 333375 h 2981325"/>
                <a:gd name="connsiteX2-413" fmla="*/ 1117028 w 1998331"/>
                <a:gd name="connsiteY2-414" fmla="*/ 1406753 h 2981325"/>
                <a:gd name="connsiteX3-415" fmla="*/ 1998331 w 1998331"/>
                <a:gd name="connsiteY3-416" fmla="*/ 1771650 h 2981325"/>
                <a:gd name="connsiteX4-417" fmla="*/ 1960231 w 1998331"/>
                <a:gd name="connsiteY4-418" fmla="*/ 2981325 h 2981325"/>
                <a:gd name="connsiteX5-419" fmla="*/ 1522081 w 1998331"/>
                <a:gd name="connsiteY5-420" fmla="*/ 2962275 h 2981325"/>
                <a:gd name="connsiteX6-421" fmla="*/ 1560524 w 1998331"/>
                <a:gd name="connsiteY6-422" fmla="*/ 2030058 h 2981325"/>
                <a:gd name="connsiteX7-423" fmla="*/ 494614 w 1998331"/>
                <a:gd name="connsiteY7-424" fmla="*/ 1459312 h 2981325"/>
                <a:gd name="connsiteX8-425" fmla="*/ 643862 w 1998331"/>
                <a:gd name="connsiteY8-426" fmla="*/ 481801 h 2981325"/>
                <a:gd name="connsiteX9-427" fmla="*/ 302196 w 1998331"/>
                <a:gd name="connsiteY9-428" fmla="*/ 657911 h 2981325"/>
                <a:gd name="connsiteX10-429" fmla="*/ 0 w 1998331"/>
                <a:gd name="connsiteY10-430" fmla="*/ 395733 h 2981325"/>
                <a:gd name="connsiteX11-431" fmla="*/ 788656 w 1998331"/>
                <a:gd name="connsiteY11-432" fmla="*/ 0 h 2981325"/>
                <a:gd name="connsiteX0-433" fmla="*/ 788656 w 1998331"/>
                <a:gd name="connsiteY0-434" fmla="*/ 0 h 2981325"/>
                <a:gd name="connsiteX1-435" fmla="*/ 1341106 w 1998331"/>
                <a:gd name="connsiteY1-436" fmla="*/ 333375 h 2981325"/>
                <a:gd name="connsiteX2-437" fmla="*/ 1090714 w 1998331"/>
                <a:gd name="connsiteY2-438" fmla="*/ 1423199 h 2981325"/>
                <a:gd name="connsiteX3-439" fmla="*/ 1998331 w 1998331"/>
                <a:gd name="connsiteY3-440" fmla="*/ 1771650 h 2981325"/>
                <a:gd name="connsiteX4-441" fmla="*/ 1960231 w 1998331"/>
                <a:gd name="connsiteY4-442" fmla="*/ 2981325 h 2981325"/>
                <a:gd name="connsiteX5-443" fmla="*/ 1522081 w 1998331"/>
                <a:gd name="connsiteY5-444" fmla="*/ 2962275 h 2981325"/>
                <a:gd name="connsiteX6-445" fmla="*/ 1560524 w 1998331"/>
                <a:gd name="connsiteY6-446" fmla="*/ 2030058 h 2981325"/>
                <a:gd name="connsiteX7-447" fmla="*/ 494614 w 1998331"/>
                <a:gd name="connsiteY7-448" fmla="*/ 1459312 h 2981325"/>
                <a:gd name="connsiteX8-449" fmla="*/ 643862 w 1998331"/>
                <a:gd name="connsiteY8-450" fmla="*/ 481801 h 2981325"/>
                <a:gd name="connsiteX9-451" fmla="*/ 302196 w 1998331"/>
                <a:gd name="connsiteY9-452" fmla="*/ 657911 h 2981325"/>
                <a:gd name="connsiteX10-453" fmla="*/ 0 w 1998331"/>
                <a:gd name="connsiteY10-454" fmla="*/ 395733 h 2981325"/>
                <a:gd name="connsiteX11-455" fmla="*/ 788656 w 1998331"/>
                <a:gd name="connsiteY11-456" fmla="*/ 0 h 2981325"/>
                <a:gd name="connsiteX0-457" fmla="*/ 788656 w 1998331"/>
                <a:gd name="connsiteY0-458" fmla="*/ 0 h 2981325"/>
                <a:gd name="connsiteX1-459" fmla="*/ 1341106 w 1998331"/>
                <a:gd name="connsiteY1-460" fmla="*/ 333375 h 2981325"/>
                <a:gd name="connsiteX2-461" fmla="*/ 1130185 w 1998331"/>
                <a:gd name="connsiteY2-462" fmla="*/ 1396885 h 2981325"/>
                <a:gd name="connsiteX3-463" fmla="*/ 1998331 w 1998331"/>
                <a:gd name="connsiteY3-464" fmla="*/ 1771650 h 2981325"/>
                <a:gd name="connsiteX4-465" fmla="*/ 1960231 w 1998331"/>
                <a:gd name="connsiteY4-466" fmla="*/ 2981325 h 2981325"/>
                <a:gd name="connsiteX5-467" fmla="*/ 1522081 w 1998331"/>
                <a:gd name="connsiteY5-468" fmla="*/ 2962275 h 2981325"/>
                <a:gd name="connsiteX6-469" fmla="*/ 1560524 w 1998331"/>
                <a:gd name="connsiteY6-470" fmla="*/ 2030058 h 2981325"/>
                <a:gd name="connsiteX7-471" fmla="*/ 494614 w 1998331"/>
                <a:gd name="connsiteY7-472" fmla="*/ 1459312 h 2981325"/>
                <a:gd name="connsiteX8-473" fmla="*/ 643862 w 1998331"/>
                <a:gd name="connsiteY8-474" fmla="*/ 481801 h 2981325"/>
                <a:gd name="connsiteX9-475" fmla="*/ 302196 w 1998331"/>
                <a:gd name="connsiteY9-476" fmla="*/ 657911 h 2981325"/>
                <a:gd name="connsiteX10-477" fmla="*/ 0 w 1998331"/>
                <a:gd name="connsiteY10-478" fmla="*/ 395733 h 2981325"/>
                <a:gd name="connsiteX11-479" fmla="*/ 788656 w 1998331"/>
                <a:gd name="connsiteY11-480" fmla="*/ 0 h 2981325"/>
                <a:gd name="connsiteX0-481" fmla="*/ 788656 w 1998331"/>
                <a:gd name="connsiteY0-482" fmla="*/ 0 h 2981325"/>
                <a:gd name="connsiteX1-483" fmla="*/ 1341106 w 1998331"/>
                <a:gd name="connsiteY1-484" fmla="*/ 333375 h 2981325"/>
                <a:gd name="connsiteX2-485" fmla="*/ 1130185 w 1998331"/>
                <a:gd name="connsiteY2-486" fmla="*/ 1396885 h 2981325"/>
                <a:gd name="connsiteX3-487" fmla="*/ 1998331 w 1998331"/>
                <a:gd name="connsiteY3-488" fmla="*/ 1771650 h 2981325"/>
                <a:gd name="connsiteX4-489" fmla="*/ 1960231 w 1998331"/>
                <a:gd name="connsiteY4-490" fmla="*/ 2981325 h 2981325"/>
                <a:gd name="connsiteX5-491" fmla="*/ 1522081 w 1998331"/>
                <a:gd name="connsiteY5-492" fmla="*/ 2962275 h 2981325"/>
                <a:gd name="connsiteX6-493" fmla="*/ 1560524 w 1998331"/>
                <a:gd name="connsiteY6-494" fmla="*/ 2030058 h 2981325"/>
                <a:gd name="connsiteX7-495" fmla="*/ 494614 w 1998331"/>
                <a:gd name="connsiteY7-496" fmla="*/ 1459312 h 2981325"/>
                <a:gd name="connsiteX8-497" fmla="*/ 643862 w 1998331"/>
                <a:gd name="connsiteY8-498" fmla="*/ 481801 h 2981325"/>
                <a:gd name="connsiteX9-499" fmla="*/ 302196 w 1998331"/>
                <a:gd name="connsiteY9-500" fmla="*/ 657911 h 2981325"/>
                <a:gd name="connsiteX10-501" fmla="*/ 0 w 1998331"/>
                <a:gd name="connsiteY10-502" fmla="*/ 395733 h 2981325"/>
                <a:gd name="connsiteX11-503" fmla="*/ 788656 w 1998331"/>
                <a:gd name="connsiteY11-504" fmla="*/ 0 h 2981325"/>
                <a:gd name="connsiteX0-505" fmla="*/ 788656 w 1960231"/>
                <a:gd name="connsiteY0-506" fmla="*/ 0 h 2981325"/>
                <a:gd name="connsiteX1-507" fmla="*/ 1341106 w 1960231"/>
                <a:gd name="connsiteY1-508" fmla="*/ 333375 h 2981325"/>
                <a:gd name="connsiteX2-509" fmla="*/ 1130185 w 1960231"/>
                <a:gd name="connsiteY2-510" fmla="*/ 1396885 h 2981325"/>
                <a:gd name="connsiteX3-511" fmla="*/ 1906233 w 1960231"/>
                <a:gd name="connsiteY3-512" fmla="*/ 1669684 h 2981325"/>
                <a:gd name="connsiteX4-513" fmla="*/ 1960231 w 1960231"/>
                <a:gd name="connsiteY4-514" fmla="*/ 2981325 h 2981325"/>
                <a:gd name="connsiteX5-515" fmla="*/ 1522081 w 1960231"/>
                <a:gd name="connsiteY5-516" fmla="*/ 2962275 h 2981325"/>
                <a:gd name="connsiteX6-517" fmla="*/ 1560524 w 1960231"/>
                <a:gd name="connsiteY6-518" fmla="*/ 2030058 h 2981325"/>
                <a:gd name="connsiteX7-519" fmla="*/ 494614 w 1960231"/>
                <a:gd name="connsiteY7-520" fmla="*/ 1459312 h 2981325"/>
                <a:gd name="connsiteX8-521" fmla="*/ 643862 w 1960231"/>
                <a:gd name="connsiteY8-522" fmla="*/ 481801 h 2981325"/>
                <a:gd name="connsiteX9-523" fmla="*/ 302196 w 1960231"/>
                <a:gd name="connsiteY9-524" fmla="*/ 657911 h 2981325"/>
                <a:gd name="connsiteX10-525" fmla="*/ 0 w 1960231"/>
                <a:gd name="connsiteY10-526" fmla="*/ 395733 h 2981325"/>
                <a:gd name="connsiteX11-527" fmla="*/ 788656 w 1960231"/>
                <a:gd name="connsiteY11-528" fmla="*/ 0 h 2981325"/>
                <a:gd name="connsiteX0-529" fmla="*/ 788656 w 1950363"/>
                <a:gd name="connsiteY0-530" fmla="*/ 0 h 2962275"/>
                <a:gd name="connsiteX1-531" fmla="*/ 1341106 w 1950363"/>
                <a:gd name="connsiteY1-532" fmla="*/ 333375 h 2962275"/>
                <a:gd name="connsiteX2-533" fmla="*/ 1130185 w 1950363"/>
                <a:gd name="connsiteY2-534" fmla="*/ 1396885 h 2962275"/>
                <a:gd name="connsiteX3-535" fmla="*/ 1906233 w 1950363"/>
                <a:gd name="connsiteY3-536" fmla="*/ 1669684 h 2962275"/>
                <a:gd name="connsiteX4-537" fmla="*/ 1950363 w 1950363"/>
                <a:gd name="connsiteY4-538" fmla="*/ 2928698 h 2962275"/>
                <a:gd name="connsiteX5-539" fmla="*/ 1522081 w 1950363"/>
                <a:gd name="connsiteY5-540" fmla="*/ 2962275 h 2962275"/>
                <a:gd name="connsiteX6-541" fmla="*/ 1560524 w 1950363"/>
                <a:gd name="connsiteY6-542" fmla="*/ 2030058 h 2962275"/>
                <a:gd name="connsiteX7-543" fmla="*/ 494614 w 1950363"/>
                <a:gd name="connsiteY7-544" fmla="*/ 1459312 h 2962275"/>
                <a:gd name="connsiteX8-545" fmla="*/ 643862 w 1950363"/>
                <a:gd name="connsiteY8-546" fmla="*/ 481801 h 2962275"/>
                <a:gd name="connsiteX9-547" fmla="*/ 302196 w 1950363"/>
                <a:gd name="connsiteY9-548" fmla="*/ 657911 h 2962275"/>
                <a:gd name="connsiteX10-549" fmla="*/ 0 w 1950363"/>
                <a:gd name="connsiteY10-550" fmla="*/ 395733 h 2962275"/>
                <a:gd name="connsiteX11-551" fmla="*/ 788656 w 1950363"/>
                <a:gd name="connsiteY11-552" fmla="*/ 0 h 2962275"/>
                <a:gd name="connsiteX0-553" fmla="*/ 788656 w 1937206"/>
                <a:gd name="connsiteY0-554" fmla="*/ 0 h 2962275"/>
                <a:gd name="connsiteX1-555" fmla="*/ 1341106 w 1937206"/>
                <a:gd name="connsiteY1-556" fmla="*/ 333375 h 2962275"/>
                <a:gd name="connsiteX2-557" fmla="*/ 1130185 w 1937206"/>
                <a:gd name="connsiteY2-558" fmla="*/ 1396885 h 2962275"/>
                <a:gd name="connsiteX3-559" fmla="*/ 1906233 w 1937206"/>
                <a:gd name="connsiteY3-560" fmla="*/ 1669684 h 2962275"/>
                <a:gd name="connsiteX4-561" fmla="*/ 1937206 w 1937206"/>
                <a:gd name="connsiteY4-562" fmla="*/ 2928698 h 2962275"/>
                <a:gd name="connsiteX5-563" fmla="*/ 1522081 w 1937206"/>
                <a:gd name="connsiteY5-564" fmla="*/ 2962275 h 2962275"/>
                <a:gd name="connsiteX6-565" fmla="*/ 1560524 w 1937206"/>
                <a:gd name="connsiteY6-566" fmla="*/ 2030058 h 2962275"/>
                <a:gd name="connsiteX7-567" fmla="*/ 494614 w 1937206"/>
                <a:gd name="connsiteY7-568" fmla="*/ 1459312 h 2962275"/>
                <a:gd name="connsiteX8-569" fmla="*/ 643862 w 1937206"/>
                <a:gd name="connsiteY8-570" fmla="*/ 481801 h 2962275"/>
                <a:gd name="connsiteX9-571" fmla="*/ 302196 w 1937206"/>
                <a:gd name="connsiteY9-572" fmla="*/ 657911 h 2962275"/>
                <a:gd name="connsiteX10-573" fmla="*/ 0 w 1937206"/>
                <a:gd name="connsiteY10-574" fmla="*/ 395733 h 2962275"/>
                <a:gd name="connsiteX11-575" fmla="*/ 788656 w 1937206"/>
                <a:gd name="connsiteY11-576" fmla="*/ 0 h 2962275"/>
                <a:gd name="connsiteX0-577" fmla="*/ 788656 w 1994509"/>
                <a:gd name="connsiteY0-578" fmla="*/ 0 h 2962275"/>
                <a:gd name="connsiteX1-579" fmla="*/ 1341106 w 1994509"/>
                <a:gd name="connsiteY1-580" fmla="*/ 333375 h 2962275"/>
                <a:gd name="connsiteX2-581" fmla="*/ 1130185 w 1994509"/>
                <a:gd name="connsiteY2-582" fmla="*/ 1396885 h 2962275"/>
                <a:gd name="connsiteX3-583" fmla="*/ 1906233 w 1994509"/>
                <a:gd name="connsiteY3-584" fmla="*/ 1669684 h 2962275"/>
                <a:gd name="connsiteX4-585" fmla="*/ 1937206 w 1994509"/>
                <a:gd name="connsiteY4-586" fmla="*/ 2928698 h 2962275"/>
                <a:gd name="connsiteX5-587" fmla="*/ 1522081 w 1994509"/>
                <a:gd name="connsiteY5-588" fmla="*/ 2962275 h 2962275"/>
                <a:gd name="connsiteX6-589" fmla="*/ 1560524 w 1994509"/>
                <a:gd name="connsiteY6-590" fmla="*/ 2030058 h 2962275"/>
                <a:gd name="connsiteX7-591" fmla="*/ 494614 w 1994509"/>
                <a:gd name="connsiteY7-592" fmla="*/ 1459312 h 2962275"/>
                <a:gd name="connsiteX8-593" fmla="*/ 643862 w 1994509"/>
                <a:gd name="connsiteY8-594" fmla="*/ 481801 h 2962275"/>
                <a:gd name="connsiteX9-595" fmla="*/ 302196 w 1994509"/>
                <a:gd name="connsiteY9-596" fmla="*/ 657911 h 2962275"/>
                <a:gd name="connsiteX10-597" fmla="*/ 0 w 1994509"/>
                <a:gd name="connsiteY10-598" fmla="*/ 395733 h 2962275"/>
                <a:gd name="connsiteX11-599" fmla="*/ 788656 w 1994509"/>
                <a:gd name="connsiteY11-600" fmla="*/ 0 h 2962275"/>
                <a:gd name="connsiteX0-601" fmla="*/ 788656 w 2013417"/>
                <a:gd name="connsiteY0-602" fmla="*/ 0 h 2962275"/>
                <a:gd name="connsiteX1-603" fmla="*/ 1341106 w 2013417"/>
                <a:gd name="connsiteY1-604" fmla="*/ 333375 h 2962275"/>
                <a:gd name="connsiteX2-605" fmla="*/ 1130185 w 2013417"/>
                <a:gd name="connsiteY2-606" fmla="*/ 1396885 h 2962275"/>
                <a:gd name="connsiteX3-607" fmla="*/ 1906233 w 2013417"/>
                <a:gd name="connsiteY3-608" fmla="*/ 1669684 h 2962275"/>
                <a:gd name="connsiteX4-609" fmla="*/ 1937206 w 2013417"/>
                <a:gd name="connsiteY4-610" fmla="*/ 2928698 h 2962275"/>
                <a:gd name="connsiteX5-611" fmla="*/ 1522081 w 2013417"/>
                <a:gd name="connsiteY5-612" fmla="*/ 2962275 h 2962275"/>
                <a:gd name="connsiteX6-613" fmla="*/ 1560524 w 2013417"/>
                <a:gd name="connsiteY6-614" fmla="*/ 2030058 h 2962275"/>
                <a:gd name="connsiteX7-615" fmla="*/ 494614 w 2013417"/>
                <a:gd name="connsiteY7-616" fmla="*/ 1459312 h 2962275"/>
                <a:gd name="connsiteX8-617" fmla="*/ 643862 w 2013417"/>
                <a:gd name="connsiteY8-618" fmla="*/ 481801 h 2962275"/>
                <a:gd name="connsiteX9-619" fmla="*/ 302196 w 2013417"/>
                <a:gd name="connsiteY9-620" fmla="*/ 657911 h 2962275"/>
                <a:gd name="connsiteX10-621" fmla="*/ 0 w 2013417"/>
                <a:gd name="connsiteY10-622" fmla="*/ 395733 h 2962275"/>
                <a:gd name="connsiteX11-623" fmla="*/ 788656 w 2013417"/>
                <a:gd name="connsiteY11-624" fmla="*/ 0 h 2962275"/>
                <a:gd name="connsiteX0-625" fmla="*/ 788656 w 2028526"/>
                <a:gd name="connsiteY0-626" fmla="*/ 0 h 2962275"/>
                <a:gd name="connsiteX1-627" fmla="*/ 1341106 w 2028526"/>
                <a:gd name="connsiteY1-628" fmla="*/ 333375 h 2962275"/>
                <a:gd name="connsiteX2-629" fmla="*/ 1130185 w 2028526"/>
                <a:gd name="connsiteY2-630" fmla="*/ 1396885 h 2962275"/>
                <a:gd name="connsiteX3-631" fmla="*/ 1906233 w 2028526"/>
                <a:gd name="connsiteY3-632" fmla="*/ 1669684 h 2962275"/>
                <a:gd name="connsiteX4-633" fmla="*/ 1937206 w 2028526"/>
                <a:gd name="connsiteY4-634" fmla="*/ 2928698 h 2962275"/>
                <a:gd name="connsiteX5-635" fmla="*/ 1522081 w 2028526"/>
                <a:gd name="connsiteY5-636" fmla="*/ 2962275 h 2962275"/>
                <a:gd name="connsiteX6-637" fmla="*/ 1560524 w 2028526"/>
                <a:gd name="connsiteY6-638" fmla="*/ 2030058 h 2962275"/>
                <a:gd name="connsiteX7-639" fmla="*/ 494614 w 2028526"/>
                <a:gd name="connsiteY7-640" fmla="*/ 1459312 h 2962275"/>
                <a:gd name="connsiteX8-641" fmla="*/ 643862 w 2028526"/>
                <a:gd name="connsiteY8-642" fmla="*/ 481801 h 2962275"/>
                <a:gd name="connsiteX9-643" fmla="*/ 302196 w 2028526"/>
                <a:gd name="connsiteY9-644" fmla="*/ 657911 h 2962275"/>
                <a:gd name="connsiteX10-645" fmla="*/ 0 w 2028526"/>
                <a:gd name="connsiteY10-646" fmla="*/ 395733 h 2962275"/>
                <a:gd name="connsiteX11-647" fmla="*/ 788656 w 2028526"/>
                <a:gd name="connsiteY11-648" fmla="*/ 0 h 2962275"/>
                <a:gd name="connsiteX0-649" fmla="*/ 788656 w 2048244"/>
                <a:gd name="connsiteY0-650" fmla="*/ 0 h 2962275"/>
                <a:gd name="connsiteX1-651" fmla="*/ 1341106 w 2048244"/>
                <a:gd name="connsiteY1-652" fmla="*/ 333375 h 2962275"/>
                <a:gd name="connsiteX2-653" fmla="*/ 1130185 w 2048244"/>
                <a:gd name="connsiteY2-654" fmla="*/ 1396885 h 2962275"/>
                <a:gd name="connsiteX3-655" fmla="*/ 1935836 w 2048244"/>
                <a:gd name="connsiteY3-656" fmla="*/ 1679551 h 2962275"/>
                <a:gd name="connsiteX4-657" fmla="*/ 1937206 w 2048244"/>
                <a:gd name="connsiteY4-658" fmla="*/ 2928698 h 2962275"/>
                <a:gd name="connsiteX5-659" fmla="*/ 1522081 w 2048244"/>
                <a:gd name="connsiteY5-660" fmla="*/ 2962275 h 2962275"/>
                <a:gd name="connsiteX6-661" fmla="*/ 1560524 w 2048244"/>
                <a:gd name="connsiteY6-662" fmla="*/ 2030058 h 2962275"/>
                <a:gd name="connsiteX7-663" fmla="*/ 494614 w 2048244"/>
                <a:gd name="connsiteY7-664" fmla="*/ 1459312 h 2962275"/>
                <a:gd name="connsiteX8-665" fmla="*/ 643862 w 2048244"/>
                <a:gd name="connsiteY8-666" fmla="*/ 481801 h 2962275"/>
                <a:gd name="connsiteX9-667" fmla="*/ 302196 w 2048244"/>
                <a:gd name="connsiteY9-668" fmla="*/ 657911 h 2962275"/>
                <a:gd name="connsiteX10-669" fmla="*/ 0 w 2048244"/>
                <a:gd name="connsiteY10-670" fmla="*/ 395733 h 2962275"/>
                <a:gd name="connsiteX11-671" fmla="*/ 788656 w 2048244"/>
                <a:gd name="connsiteY11-672" fmla="*/ 0 h 2962275"/>
                <a:gd name="connsiteX0-673" fmla="*/ 788656 w 2020800"/>
                <a:gd name="connsiteY0-674" fmla="*/ 0 h 2962275"/>
                <a:gd name="connsiteX1-675" fmla="*/ 1341106 w 2020800"/>
                <a:gd name="connsiteY1-676" fmla="*/ 333375 h 2962275"/>
                <a:gd name="connsiteX2-677" fmla="*/ 1130185 w 2020800"/>
                <a:gd name="connsiteY2-678" fmla="*/ 1396885 h 2962275"/>
                <a:gd name="connsiteX3-679" fmla="*/ 1935836 w 2020800"/>
                <a:gd name="connsiteY3-680" fmla="*/ 1679551 h 2962275"/>
                <a:gd name="connsiteX4-681" fmla="*/ 1937206 w 2020800"/>
                <a:gd name="connsiteY4-682" fmla="*/ 2928698 h 2962275"/>
                <a:gd name="connsiteX5-683" fmla="*/ 1522081 w 2020800"/>
                <a:gd name="connsiteY5-684" fmla="*/ 2962275 h 2962275"/>
                <a:gd name="connsiteX6-685" fmla="*/ 1560524 w 2020800"/>
                <a:gd name="connsiteY6-686" fmla="*/ 2030058 h 2962275"/>
                <a:gd name="connsiteX7-687" fmla="*/ 494614 w 2020800"/>
                <a:gd name="connsiteY7-688" fmla="*/ 1459312 h 2962275"/>
                <a:gd name="connsiteX8-689" fmla="*/ 643862 w 2020800"/>
                <a:gd name="connsiteY8-690" fmla="*/ 481801 h 2962275"/>
                <a:gd name="connsiteX9-691" fmla="*/ 302196 w 2020800"/>
                <a:gd name="connsiteY9-692" fmla="*/ 657911 h 2962275"/>
                <a:gd name="connsiteX10-693" fmla="*/ 0 w 2020800"/>
                <a:gd name="connsiteY10-694" fmla="*/ 395733 h 2962275"/>
                <a:gd name="connsiteX11-695" fmla="*/ 788656 w 2020800"/>
                <a:gd name="connsiteY11-696" fmla="*/ 0 h 2962275"/>
                <a:gd name="connsiteX0-697" fmla="*/ 788656 w 1996573"/>
                <a:gd name="connsiteY0-698" fmla="*/ 0 h 2962275"/>
                <a:gd name="connsiteX1-699" fmla="*/ 1341106 w 1996573"/>
                <a:gd name="connsiteY1-700" fmla="*/ 333375 h 2962275"/>
                <a:gd name="connsiteX2-701" fmla="*/ 1130185 w 1996573"/>
                <a:gd name="connsiteY2-702" fmla="*/ 1396885 h 2962275"/>
                <a:gd name="connsiteX3-703" fmla="*/ 1935836 w 1996573"/>
                <a:gd name="connsiteY3-704" fmla="*/ 1679551 h 2962275"/>
                <a:gd name="connsiteX4-705" fmla="*/ 1937206 w 1996573"/>
                <a:gd name="connsiteY4-706" fmla="*/ 2928698 h 2962275"/>
                <a:gd name="connsiteX5-707" fmla="*/ 1522081 w 1996573"/>
                <a:gd name="connsiteY5-708" fmla="*/ 2962275 h 2962275"/>
                <a:gd name="connsiteX6-709" fmla="*/ 1560524 w 1996573"/>
                <a:gd name="connsiteY6-710" fmla="*/ 2030058 h 2962275"/>
                <a:gd name="connsiteX7-711" fmla="*/ 494614 w 1996573"/>
                <a:gd name="connsiteY7-712" fmla="*/ 1459312 h 2962275"/>
                <a:gd name="connsiteX8-713" fmla="*/ 643862 w 1996573"/>
                <a:gd name="connsiteY8-714" fmla="*/ 481801 h 2962275"/>
                <a:gd name="connsiteX9-715" fmla="*/ 302196 w 1996573"/>
                <a:gd name="connsiteY9-716" fmla="*/ 657911 h 2962275"/>
                <a:gd name="connsiteX10-717" fmla="*/ 0 w 1996573"/>
                <a:gd name="connsiteY10-718" fmla="*/ 395733 h 2962275"/>
                <a:gd name="connsiteX11-719" fmla="*/ 788656 w 1996573"/>
                <a:gd name="connsiteY11-720" fmla="*/ 0 h 2962275"/>
                <a:gd name="connsiteX0-721" fmla="*/ 788656 w 1977406"/>
                <a:gd name="connsiteY0-722" fmla="*/ 0 h 2962275"/>
                <a:gd name="connsiteX1-723" fmla="*/ 1341106 w 1977406"/>
                <a:gd name="connsiteY1-724" fmla="*/ 333375 h 2962275"/>
                <a:gd name="connsiteX2-725" fmla="*/ 1130185 w 1977406"/>
                <a:gd name="connsiteY2-726" fmla="*/ 1396885 h 2962275"/>
                <a:gd name="connsiteX3-727" fmla="*/ 1935836 w 1977406"/>
                <a:gd name="connsiteY3-728" fmla="*/ 1679551 h 2962275"/>
                <a:gd name="connsiteX4-729" fmla="*/ 1937206 w 1977406"/>
                <a:gd name="connsiteY4-730" fmla="*/ 2928698 h 2962275"/>
                <a:gd name="connsiteX5-731" fmla="*/ 1522081 w 1977406"/>
                <a:gd name="connsiteY5-732" fmla="*/ 2962275 h 2962275"/>
                <a:gd name="connsiteX6-733" fmla="*/ 1560524 w 1977406"/>
                <a:gd name="connsiteY6-734" fmla="*/ 2030058 h 2962275"/>
                <a:gd name="connsiteX7-735" fmla="*/ 494614 w 1977406"/>
                <a:gd name="connsiteY7-736" fmla="*/ 1459312 h 2962275"/>
                <a:gd name="connsiteX8-737" fmla="*/ 643862 w 1977406"/>
                <a:gd name="connsiteY8-738" fmla="*/ 481801 h 2962275"/>
                <a:gd name="connsiteX9-739" fmla="*/ 302196 w 1977406"/>
                <a:gd name="connsiteY9-740" fmla="*/ 657911 h 2962275"/>
                <a:gd name="connsiteX10-741" fmla="*/ 0 w 1977406"/>
                <a:gd name="connsiteY10-742" fmla="*/ 395733 h 2962275"/>
                <a:gd name="connsiteX11-743" fmla="*/ 788656 w 1977406"/>
                <a:gd name="connsiteY11-744" fmla="*/ 0 h 2962275"/>
                <a:gd name="connsiteX0-745" fmla="*/ 788656 w 1972313"/>
                <a:gd name="connsiteY0-746" fmla="*/ 0 h 2962275"/>
                <a:gd name="connsiteX1-747" fmla="*/ 1341106 w 1972313"/>
                <a:gd name="connsiteY1-748" fmla="*/ 333375 h 2962275"/>
                <a:gd name="connsiteX2-749" fmla="*/ 1130185 w 1972313"/>
                <a:gd name="connsiteY2-750" fmla="*/ 1396885 h 2962275"/>
                <a:gd name="connsiteX3-751" fmla="*/ 1925969 w 1972313"/>
                <a:gd name="connsiteY3-752" fmla="*/ 1699286 h 2962275"/>
                <a:gd name="connsiteX4-753" fmla="*/ 1937206 w 1972313"/>
                <a:gd name="connsiteY4-754" fmla="*/ 2928698 h 2962275"/>
                <a:gd name="connsiteX5-755" fmla="*/ 1522081 w 1972313"/>
                <a:gd name="connsiteY5-756" fmla="*/ 2962275 h 2962275"/>
                <a:gd name="connsiteX6-757" fmla="*/ 1560524 w 1972313"/>
                <a:gd name="connsiteY6-758" fmla="*/ 2030058 h 2962275"/>
                <a:gd name="connsiteX7-759" fmla="*/ 494614 w 1972313"/>
                <a:gd name="connsiteY7-760" fmla="*/ 1459312 h 2962275"/>
                <a:gd name="connsiteX8-761" fmla="*/ 643862 w 1972313"/>
                <a:gd name="connsiteY8-762" fmla="*/ 481801 h 2962275"/>
                <a:gd name="connsiteX9-763" fmla="*/ 302196 w 1972313"/>
                <a:gd name="connsiteY9-764" fmla="*/ 657911 h 2962275"/>
                <a:gd name="connsiteX10-765" fmla="*/ 0 w 1972313"/>
                <a:gd name="connsiteY10-766" fmla="*/ 395733 h 2962275"/>
                <a:gd name="connsiteX11-767" fmla="*/ 788656 w 1972313"/>
                <a:gd name="connsiteY11-768" fmla="*/ 0 h 2962275"/>
                <a:gd name="connsiteX0-769" fmla="*/ 788656 w 2000204"/>
                <a:gd name="connsiteY0-770" fmla="*/ 0 h 2962275"/>
                <a:gd name="connsiteX1-771" fmla="*/ 1341106 w 2000204"/>
                <a:gd name="connsiteY1-772" fmla="*/ 333375 h 2962275"/>
                <a:gd name="connsiteX2-773" fmla="*/ 1130185 w 2000204"/>
                <a:gd name="connsiteY2-774" fmla="*/ 1396885 h 2962275"/>
                <a:gd name="connsiteX3-775" fmla="*/ 1925969 w 2000204"/>
                <a:gd name="connsiteY3-776" fmla="*/ 1699286 h 2962275"/>
                <a:gd name="connsiteX4-777" fmla="*/ 1937206 w 2000204"/>
                <a:gd name="connsiteY4-778" fmla="*/ 2928698 h 2962275"/>
                <a:gd name="connsiteX5-779" fmla="*/ 1522081 w 2000204"/>
                <a:gd name="connsiteY5-780" fmla="*/ 2962275 h 2962275"/>
                <a:gd name="connsiteX6-781" fmla="*/ 1560524 w 2000204"/>
                <a:gd name="connsiteY6-782" fmla="*/ 2030058 h 2962275"/>
                <a:gd name="connsiteX7-783" fmla="*/ 494614 w 2000204"/>
                <a:gd name="connsiteY7-784" fmla="*/ 1459312 h 2962275"/>
                <a:gd name="connsiteX8-785" fmla="*/ 643862 w 2000204"/>
                <a:gd name="connsiteY8-786" fmla="*/ 481801 h 2962275"/>
                <a:gd name="connsiteX9-787" fmla="*/ 302196 w 2000204"/>
                <a:gd name="connsiteY9-788" fmla="*/ 657911 h 2962275"/>
                <a:gd name="connsiteX10-789" fmla="*/ 0 w 2000204"/>
                <a:gd name="connsiteY10-790" fmla="*/ 395733 h 2962275"/>
                <a:gd name="connsiteX11-791" fmla="*/ 788656 w 2000204"/>
                <a:gd name="connsiteY11-792" fmla="*/ 0 h 2962275"/>
                <a:gd name="connsiteX0-793" fmla="*/ 788656 w 1986810"/>
                <a:gd name="connsiteY0-794" fmla="*/ 0 h 2962275"/>
                <a:gd name="connsiteX1-795" fmla="*/ 1341106 w 1986810"/>
                <a:gd name="connsiteY1-796" fmla="*/ 333375 h 2962275"/>
                <a:gd name="connsiteX2-797" fmla="*/ 1130185 w 1986810"/>
                <a:gd name="connsiteY2-798" fmla="*/ 1396885 h 2962275"/>
                <a:gd name="connsiteX3-799" fmla="*/ 1925969 w 1986810"/>
                <a:gd name="connsiteY3-800" fmla="*/ 1699286 h 2962275"/>
                <a:gd name="connsiteX4-801" fmla="*/ 1937206 w 1986810"/>
                <a:gd name="connsiteY4-802" fmla="*/ 2928698 h 2962275"/>
                <a:gd name="connsiteX5-803" fmla="*/ 1522081 w 1986810"/>
                <a:gd name="connsiteY5-804" fmla="*/ 2962275 h 2962275"/>
                <a:gd name="connsiteX6-805" fmla="*/ 1560524 w 1986810"/>
                <a:gd name="connsiteY6-806" fmla="*/ 2030058 h 2962275"/>
                <a:gd name="connsiteX7-807" fmla="*/ 494614 w 1986810"/>
                <a:gd name="connsiteY7-808" fmla="*/ 1459312 h 2962275"/>
                <a:gd name="connsiteX8-809" fmla="*/ 643862 w 1986810"/>
                <a:gd name="connsiteY8-810" fmla="*/ 481801 h 2962275"/>
                <a:gd name="connsiteX9-811" fmla="*/ 302196 w 1986810"/>
                <a:gd name="connsiteY9-812" fmla="*/ 657911 h 2962275"/>
                <a:gd name="connsiteX10-813" fmla="*/ 0 w 1986810"/>
                <a:gd name="connsiteY10-814" fmla="*/ 395733 h 2962275"/>
                <a:gd name="connsiteX11-815" fmla="*/ 788656 w 1986810"/>
                <a:gd name="connsiteY11-816" fmla="*/ 0 h 2962275"/>
                <a:gd name="connsiteX0-817" fmla="*/ 788656 w 1977561"/>
                <a:gd name="connsiteY0-818" fmla="*/ 0 h 2962275"/>
                <a:gd name="connsiteX1-819" fmla="*/ 1341106 w 1977561"/>
                <a:gd name="connsiteY1-820" fmla="*/ 333375 h 2962275"/>
                <a:gd name="connsiteX2-821" fmla="*/ 1130185 w 1977561"/>
                <a:gd name="connsiteY2-822" fmla="*/ 1396885 h 2962275"/>
                <a:gd name="connsiteX3-823" fmla="*/ 1912813 w 1977561"/>
                <a:gd name="connsiteY3-824" fmla="*/ 1705864 h 2962275"/>
                <a:gd name="connsiteX4-825" fmla="*/ 1937206 w 1977561"/>
                <a:gd name="connsiteY4-826" fmla="*/ 2928698 h 2962275"/>
                <a:gd name="connsiteX5-827" fmla="*/ 1522081 w 1977561"/>
                <a:gd name="connsiteY5-828" fmla="*/ 2962275 h 2962275"/>
                <a:gd name="connsiteX6-829" fmla="*/ 1560524 w 1977561"/>
                <a:gd name="connsiteY6-830" fmla="*/ 2030058 h 2962275"/>
                <a:gd name="connsiteX7-831" fmla="*/ 494614 w 1977561"/>
                <a:gd name="connsiteY7-832" fmla="*/ 1459312 h 2962275"/>
                <a:gd name="connsiteX8-833" fmla="*/ 643862 w 1977561"/>
                <a:gd name="connsiteY8-834" fmla="*/ 481801 h 2962275"/>
                <a:gd name="connsiteX9-835" fmla="*/ 302196 w 1977561"/>
                <a:gd name="connsiteY9-836" fmla="*/ 657911 h 2962275"/>
                <a:gd name="connsiteX10-837" fmla="*/ 0 w 1977561"/>
                <a:gd name="connsiteY10-838" fmla="*/ 395733 h 2962275"/>
                <a:gd name="connsiteX11-839" fmla="*/ 788656 w 1977561"/>
                <a:gd name="connsiteY11-840" fmla="*/ 0 h 2962275"/>
                <a:gd name="connsiteX0-841" fmla="*/ 788656 w 2006555"/>
                <a:gd name="connsiteY0-842" fmla="*/ 0 h 2962275"/>
                <a:gd name="connsiteX1-843" fmla="*/ 1341106 w 2006555"/>
                <a:gd name="connsiteY1-844" fmla="*/ 333375 h 2962275"/>
                <a:gd name="connsiteX2-845" fmla="*/ 1130185 w 2006555"/>
                <a:gd name="connsiteY2-846" fmla="*/ 1396885 h 2962275"/>
                <a:gd name="connsiteX3-847" fmla="*/ 1952284 w 2006555"/>
                <a:gd name="connsiteY3-848" fmla="*/ 1719021 h 2962275"/>
                <a:gd name="connsiteX4-849" fmla="*/ 1937206 w 2006555"/>
                <a:gd name="connsiteY4-850" fmla="*/ 2928698 h 2962275"/>
                <a:gd name="connsiteX5-851" fmla="*/ 1522081 w 2006555"/>
                <a:gd name="connsiteY5-852" fmla="*/ 2962275 h 2962275"/>
                <a:gd name="connsiteX6-853" fmla="*/ 1560524 w 2006555"/>
                <a:gd name="connsiteY6-854" fmla="*/ 2030058 h 2962275"/>
                <a:gd name="connsiteX7-855" fmla="*/ 494614 w 2006555"/>
                <a:gd name="connsiteY7-856" fmla="*/ 1459312 h 2962275"/>
                <a:gd name="connsiteX8-857" fmla="*/ 643862 w 2006555"/>
                <a:gd name="connsiteY8-858" fmla="*/ 481801 h 2962275"/>
                <a:gd name="connsiteX9-859" fmla="*/ 302196 w 2006555"/>
                <a:gd name="connsiteY9-860" fmla="*/ 657911 h 2962275"/>
                <a:gd name="connsiteX10-861" fmla="*/ 0 w 2006555"/>
                <a:gd name="connsiteY10-862" fmla="*/ 395733 h 2962275"/>
                <a:gd name="connsiteX11-863" fmla="*/ 788656 w 2006555"/>
                <a:gd name="connsiteY11-864" fmla="*/ 0 h 2962275"/>
                <a:gd name="connsiteX0-865" fmla="*/ 788656 w 2009120"/>
                <a:gd name="connsiteY0-866" fmla="*/ 0 h 2962275"/>
                <a:gd name="connsiteX1-867" fmla="*/ 1341106 w 2009120"/>
                <a:gd name="connsiteY1-868" fmla="*/ 333375 h 2962275"/>
                <a:gd name="connsiteX2-869" fmla="*/ 1130185 w 2009120"/>
                <a:gd name="connsiteY2-870" fmla="*/ 1396885 h 2962275"/>
                <a:gd name="connsiteX3-871" fmla="*/ 1955573 w 2009120"/>
                <a:gd name="connsiteY3-872" fmla="*/ 1705864 h 2962275"/>
                <a:gd name="connsiteX4-873" fmla="*/ 1937206 w 2009120"/>
                <a:gd name="connsiteY4-874" fmla="*/ 2928698 h 2962275"/>
                <a:gd name="connsiteX5-875" fmla="*/ 1522081 w 2009120"/>
                <a:gd name="connsiteY5-876" fmla="*/ 2962275 h 2962275"/>
                <a:gd name="connsiteX6-877" fmla="*/ 1560524 w 2009120"/>
                <a:gd name="connsiteY6-878" fmla="*/ 2030058 h 2962275"/>
                <a:gd name="connsiteX7-879" fmla="*/ 494614 w 2009120"/>
                <a:gd name="connsiteY7-880" fmla="*/ 1459312 h 2962275"/>
                <a:gd name="connsiteX8-881" fmla="*/ 643862 w 2009120"/>
                <a:gd name="connsiteY8-882" fmla="*/ 481801 h 2962275"/>
                <a:gd name="connsiteX9-883" fmla="*/ 302196 w 2009120"/>
                <a:gd name="connsiteY9-884" fmla="*/ 657911 h 2962275"/>
                <a:gd name="connsiteX10-885" fmla="*/ 0 w 2009120"/>
                <a:gd name="connsiteY10-886" fmla="*/ 395733 h 2962275"/>
                <a:gd name="connsiteX11-887" fmla="*/ 788656 w 2009120"/>
                <a:gd name="connsiteY11-888" fmla="*/ 0 h 2962275"/>
                <a:gd name="connsiteX0-889" fmla="*/ 788656 w 2009120"/>
                <a:gd name="connsiteY0-890" fmla="*/ 0 h 2962275"/>
                <a:gd name="connsiteX1-891" fmla="*/ 1341106 w 2009120"/>
                <a:gd name="connsiteY1-892" fmla="*/ 333375 h 2962275"/>
                <a:gd name="connsiteX2-893" fmla="*/ 1130185 w 2009120"/>
                <a:gd name="connsiteY2-894" fmla="*/ 1396885 h 2962275"/>
                <a:gd name="connsiteX3-895" fmla="*/ 1955573 w 2009120"/>
                <a:gd name="connsiteY3-896" fmla="*/ 1705864 h 2962275"/>
                <a:gd name="connsiteX4-897" fmla="*/ 1937206 w 2009120"/>
                <a:gd name="connsiteY4-898" fmla="*/ 2928698 h 2962275"/>
                <a:gd name="connsiteX5-899" fmla="*/ 1522081 w 2009120"/>
                <a:gd name="connsiteY5-900" fmla="*/ 2962275 h 2962275"/>
                <a:gd name="connsiteX6-901" fmla="*/ 1560524 w 2009120"/>
                <a:gd name="connsiteY6-902" fmla="*/ 2030058 h 2962275"/>
                <a:gd name="connsiteX7-903" fmla="*/ 494614 w 2009120"/>
                <a:gd name="connsiteY7-904" fmla="*/ 1459312 h 2962275"/>
                <a:gd name="connsiteX8-905" fmla="*/ 643862 w 2009120"/>
                <a:gd name="connsiteY8-906" fmla="*/ 481801 h 2962275"/>
                <a:gd name="connsiteX9-907" fmla="*/ 302196 w 2009120"/>
                <a:gd name="connsiteY9-908" fmla="*/ 657911 h 2962275"/>
                <a:gd name="connsiteX10-909" fmla="*/ 0 w 2009120"/>
                <a:gd name="connsiteY10-910" fmla="*/ 395733 h 2962275"/>
                <a:gd name="connsiteX11-911" fmla="*/ 788656 w 2009120"/>
                <a:gd name="connsiteY11-912" fmla="*/ 0 h 2962275"/>
                <a:gd name="connsiteX0-913" fmla="*/ 788656 w 2009120"/>
                <a:gd name="connsiteY0-914" fmla="*/ 0 h 3122362"/>
                <a:gd name="connsiteX1-915" fmla="*/ 1341106 w 2009120"/>
                <a:gd name="connsiteY1-916" fmla="*/ 333375 h 3122362"/>
                <a:gd name="connsiteX2-917" fmla="*/ 1130185 w 2009120"/>
                <a:gd name="connsiteY2-918" fmla="*/ 1396885 h 3122362"/>
                <a:gd name="connsiteX3-919" fmla="*/ 1955573 w 2009120"/>
                <a:gd name="connsiteY3-920" fmla="*/ 1705864 h 3122362"/>
                <a:gd name="connsiteX4-921" fmla="*/ 1937206 w 2009120"/>
                <a:gd name="connsiteY4-922" fmla="*/ 2928698 h 3122362"/>
                <a:gd name="connsiteX5-923" fmla="*/ 1522081 w 2009120"/>
                <a:gd name="connsiteY5-924" fmla="*/ 2962275 h 3122362"/>
                <a:gd name="connsiteX6-925" fmla="*/ 1560524 w 2009120"/>
                <a:gd name="connsiteY6-926" fmla="*/ 2030058 h 3122362"/>
                <a:gd name="connsiteX7-927" fmla="*/ 494614 w 2009120"/>
                <a:gd name="connsiteY7-928" fmla="*/ 1459312 h 3122362"/>
                <a:gd name="connsiteX8-929" fmla="*/ 643862 w 2009120"/>
                <a:gd name="connsiteY8-930" fmla="*/ 481801 h 3122362"/>
                <a:gd name="connsiteX9-931" fmla="*/ 302196 w 2009120"/>
                <a:gd name="connsiteY9-932" fmla="*/ 657911 h 3122362"/>
                <a:gd name="connsiteX10-933" fmla="*/ 0 w 2009120"/>
                <a:gd name="connsiteY10-934" fmla="*/ 395733 h 3122362"/>
                <a:gd name="connsiteX11-935" fmla="*/ 788656 w 2009120"/>
                <a:gd name="connsiteY11-936" fmla="*/ 0 h 3122362"/>
                <a:gd name="connsiteX0-937" fmla="*/ 788656 w 2009120"/>
                <a:gd name="connsiteY0-938" fmla="*/ 0 h 3167195"/>
                <a:gd name="connsiteX1-939" fmla="*/ 1341106 w 2009120"/>
                <a:gd name="connsiteY1-940" fmla="*/ 333375 h 3167195"/>
                <a:gd name="connsiteX2-941" fmla="*/ 1130185 w 2009120"/>
                <a:gd name="connsiteY2-942" fmla="*/ 1396885 h 3167195"/>
                <a:gd name="connsiteX3-943" fmla="*/ 1955573 w 2009120"/>
                <a:gd name="connsiteY3-944" fmla="*/ 1705864 h 3167195"/>
                <a:gd name="connsiteX4-945" fmla="*/ 1937206 w 2009120"/>
                <a:gd name="connsiteY4-946" fmla="*/ 2928698 h 3167195"/>
                <a:gd name="connsiteX5-947" fmla="*/ 1522081 w 2009120"/>
                <a:gd name="connsiteY5-948" fmla="*/ 2962275 h 3167195"/>
                <a:gd name="connsiteX6-949" fmla="*/ 1560524 w 2009120"/>
                <a:gd name="connsiteY6-950" fmla="*/ 2030058 h 3167195"/>
                <a:gd name="connsiteX7-951" fmla="*/ 494614 w 2009120"/>
                <a:gd name="connsiteY7-952" fmla="*/ 1459312 h 3167195"/>
                <a:gd name="connsiteX8-953" fmla="*/ 643862 w 2009120"/>
                <a:gd name="connsiteY8-954" fmla="*/ 481801 h 3167195"/>
                <a:gd name="connsiteX9-955" fmla="*/ 302196 w 2009120"/>
                <a:gd name="connsiteY9-956" fmla="*/ 657911 h 3167195"/>
                <a:gd name="connsiteX10-957" fmla="*/ 0 w 2009120"/>
                <a:gd name="connsiteY10-958" fmla="*/ 395733 h 3167195"/>
                <a:gd name="connsiteX11-959" fmla="*/ 788656 w 2009120"/>
                <a:gd name="connsiteY11-960" fmla="*/ 0 h 3167195"/>
                <a:gd name="connsiteX0-961" fmla="*/ 788656 w 2009120"/>
                <a:gd name="connsiteY0-962" fmla="*/ 0 h 3143170"/>
                <a:gd name="connsiteX1-963" fmla="*/ 1341106 w 2009120"/>
                <a:gd name="connsiteY1-964" fmla="*/ 333375 h 3143170"/>
                <a:gd name="connsiteX2-965" fmla="*/ 1130185 w 2009120"/>
                <a:gd name="connsiteY2-966" fmla="*/ 1396885 h 3143170"/>
                <a:gd name="connsiteX3-967" fmla="*/ 1955573 w 2009120"/>
                <a:gd name="connsiteY3-968" fmla="*/ 1705864 h 3143170"/>
                <a:gd name="connsiteX4-969" fmla="*/ 1937206 w 2009120"/>
                <a:gd name="connsiteY4-970" fmla="*/ 2928698 h 3143170"/>
                <a:gd name="connsiteX5-971" fmla="*/ 1522081 w 2009120"/>
                <a:gd name="connsiteY5-972" fmla="*/ 2962275 h 3143170"/>
                <a:gd name="connsiteX6-973" fmla="*/ 1560524 w 2009120"/>
                <a:gd name="connsiteY6-974" fmla="*/ 2030058 h 3143170"/>
                <a:gd name="connsiteX7-975" fmla="*/ 494614 w 2009120"/>
                <a:gd name="connsiteY7-976" fmla="*/ 1459312 h 3143170"/>
                <a:gd name="connsiteX8-977" fmla="*/ 643862 w 2009120"/>
                <a:gd name="connsiteY8-978" fmla="*/ 481801 h 3143170"/>
                <a:gd name="connsiteX9-979" fmla="*/ 302196 w 2009120"/>
                <a:gd name="connsiteY9-980" fmla="*/ 657911 h 3143170"/>
                <a:gd name="connsiteX10-981" fmla="*/ 0 w 2009120"/>
                <a:gd name="connsiteY10-982" fmla="*/ 395733 h 3143170"/>
                <a:gd name="connsiteX11-983" fmla="*/ 788656 w 2009120"/>
                <a:gd name="connsiteY11-984" fmla="*/ 0 h 3143170"/>
                <a:gd name="connsiteX0-985" fmla="*/ 788656 w 2009120"/>
                <a:gd name="connsiteY0-986" fmla="*/ 0 h 3153292"/>
                <a:gd name="connsiteX1-987" fmla="*/ 1341106 w 2009120"/>
                <a:gd name="connsiteY1-988" fmla="*/ 333375 h 3153292"/>
                <a:gd name="connsiteX2-989" fmla="*/ 1130185 w 2009120"/>
                <a:gd name="connsiteY2-990" fmla="*/ 1396885 h 3153292"/>
                <a:gd name="connsiteX3-991" fmla="*/ 1955573 w 2009120"/>
                <a:gd name="connsiteY3-992" fmla="*/ 1705864 h 3153292"/>
                <a:gd name="connsiteX4-993" fmla="*/ 1937206 w 2009120"/>
                <a:gd name="connsiteY4-994" fmla="*/ 2928698 h 3153292"/>
                <a:gd name="connsiteX5-995" fmla="*/ 1522081 w 2009120"/>
                <a:gd name="connsiteY5-996" fmla="*/ 2962275 h 3153292"/>
                <a:gd name="connsiteX6-997" fmla="*/ 1560524 w 2009120"/>
                <a:gd name="connsiteY6-998" fmla="*/ 2030058 h 3153292"/>
                <a:gd name="connsiteX7-999" fmla="*/ 494614 w 2009120"/>
                <a:gd name="connsiteY7-1000" fmla="*/ 1459312 h 3153292"/>
                <a:gd name="connsiteX8-1001" fmla="*/ 643862 w 2009120"/>
                <a:gd name="connsiteY8-1002" fmla="*/ 481801 h 3153292"/>
                <a:gd name="connsiteX9-1003" fmla="*/ 302196 w 2009120"/>
                <a:gd name="connsiteY9-1004" fmla="*/ 657911 h 3153292"/>
                <a:gd name="connsiteX10-1005" fmla="*/ 0 w 2009120"/>
                <a:gd name="connsiteY10-1006" fmla="*/ 395733 h 3153292"/>
                <a:gd name="connsiteX11-1007" fmla="*/ 788656 w 2009120"/>
                <a:gd name="connsiteY11-1008" fmla="*/ 0 h 3153292"/>
                <a:gd name="connsiteX0-1009" fmla="*/ 788656 w 2009120"/>
                <a:gd name="connsiteY0-1010" fmla="*/ 0 h 3123204"/>
                <a:gd name="connsiteX1-1011" fmla="*/ 1341106 w 2009120"/>
                <a:gd name="connsiteY1-1012" fmla="*/ 333375 h 3123204"/>
                <a:gd name="connsiteX2-1013" fmla="*/ 1130185 w 2009120"/>
                <a:gd name="connsiteY2-1014" fmla="*/ 1396885 h 3123204"/>
                <a:gd name="connsiteX3-1015" fmla="*/ 1955573 w 2009120"/>
                <a:gd name="connsiteY3-1016" fmla="*/ 1705864 h 3123204"/>
                <a:gd name="connsiteX4-1017" fmla="*/ 1937206 w 2009120"/>
                <a:gd name="connsiteY4-1018" fmla="*/ 2928698 h 3123204"/>
                <a:gd name="connsiteX5-1019" fmla="*/ 1502346 w 2009120"/>
                <a:gd name="connsiteY5-1020" fmla="*/ 2909648 h 3123204"/>
                <a:gd name="connsiteX6-1021" fmla="*/ 1560524 w 2009120"/>
                <a:gd name="connsiteY6-1022" fmla="*/ 2030058 h 3123204"/>
                <a:gd name="connsiteX7-1023" fmla="*/ 494614 w 2009120"/>
                <a:gd name="connsiteY7-1024" fmla="*/ 1459312 h 3123204"/>
                <a:gd name="connsiteX8-1025" fmla="*/ 643862 w 2009120"/>
                <a:gd name="connsiteY8-1026" fmla="*/ 481801 h 3123204"/>
                <a:gd name="connsiteX9-1027" fmla="*/ 302196 w 2009120"/>
                <a:gd name="connsiteY9-1028" fmla="*/ 657911 h 3123204"/>
                <a:gd name="connsiteX10-1029" fmla="*/ 0 w 2009120"/>
                <a:gd name="connsiteY10-1030" fmla="*/ 395733 h 3123204"/>
                <a:gd name="connsiteX11-1031" fmla="*/ 788656 w 2009120"/>
                <a:gd name="connsiteY11-1032" fmla="*/ 0 h 3123204"/>
                <a:gd name="connsiteX0-1033" fmla="*/ 788656 w 2009120"/>
                <a:gd name="connsiteY0-1034" fmla="*/ 0 h 3128393"/>
                <a:gd name="connsiteX1-1035" fmla="*/ 1341106 w 2009120"/>
                <a:gd name="connsiteY1-1036" fmla="*/ 333375 h 3128393"/>
                <a:gd name="connsiteX2-1037" fmla="*/ 1130185 w 2009120"/>
                <a:gd name="connsiteY2-1038" fmla="*/ 1396885 h 3128393"/>
                <a:gd name="connsiteX3-1039" fmla="*/ 1955573 w 2009120"/>
                <a:gd name="connsiteY3-1040" fmla="*/ 1705864 h 3128393"/>
                <a:gd name="connsiteX4-1041" fmla="*/ 1937206 w 2009120"/>
                <a:gd name="connsiteY4-1042" fmla="*/ 2928698 h 3128393"/>
                <a:gd name="connsiteX5-1043" fmla="*/ 1502346 w 2009120"/>
                <a:gd name="connsiteY5-1044" fmla="*/ 2909648 h 3128393"/>
                <a:gd name="connsiteX6-1045" fmla="*/ 1560524 w 2009120"/>
                <a:gd name="connsiteY6-1046" fmla="*/ 2030058 h 3128393"/>
                <a:gd name="connsiteX7-1047" fmla="*/ 494614 w 2009120"/>
                <a:gd name="connsiteY7-1048" fmla="*/ 1459312 h 3128393"/>
                <a:gd name="connsiteX8-1049" fmla="*/ 643862 w 2009120"/>
                <a:gd name="connsiteY8-1050" fmla="*/ 481801 h 3128393"/>
                <a:gd name="connsiteX9-1051" fmla="*/ 302196 w 2009120"/>
                <a:gd name="connsiteY9-1052" fmla="*/ 657911 h 3128393"/>
                <a:gd name="connsiteX10-1053" fmla="*/ 0 w 2009120"/>
                <a:gd name="connsiteY10-1054" fmla="*/ 395733 h 3128393"/>
                <a:gd name="connsiteX11-1055" fmla="*/ 788656 w 2009120"/>
                <a:gd name="connsiteY11-1056" fmla="*/ 0 h 3128393"/>
                <a:gd name="connsiteX0-1057" fmla="*/ 788656 w 2009120"/>
                <a:gd name="connsiteY0-1058" fmla="*/ 0 h 3101723"/>
                <a:gd name="connsiteX1-1059" fmla="*/ 1341106 w 2009120"/>
                <a:gd name="connsiteY1-1060" fmla="*/ 333375 h 3101723"/>
                <a:gd name="connsiteX2-1061" fmla="*/ 1130185 w 2009120"/>
                <a:gd name="connsiteY2-1062" fmla="*/ 1396885 h 3101723"/>
                <a:gd name="connsiteX3-1063" fmla="*/ 1955573 w 2009120"/>
                <a:gd name="connsiteY3-1064" fmla="*/ 1705864 h 3101723"/>
                <a:gd name="connsiteX4-1065" fmla="*/ 1937206 w 2009120"/>
                <a:gd name="connsiteY4-1066" fmla="*/ 2928698 h 3101723"/>
                <a:gd name="connsiteX5-1067" fmla="*/ 1502346 w 2009120"/>
                <a:gd name="connsiteY5-1068" fmla="*/ 2909648 h 3101723"/>
                <a:gd name="connsiteX6-1069" fmla="*/ 1560524 w 2009120"/>
                <a:gd name="connsiteY6-1070" fmla="*/ 2030058 h 3101723"/>
                <a:gd name="connsiteX7-1071" fmla="*/ 494614 w 2009120"/>
                <a:gd name="connsiteY7-1072" fmla="*/ 1459312 h 3101723"/>
                <a:gd name="connsiteX8-1073" fmla="*/ 643862 w 2009120"/>
                <a:gd name="connsiteY8-1074" fmla="*/ 481801 h 3101723"/>
                <a:gd name="connsiteX9-1075" fmla="*/ 302196 w 2009120"/>
                <a:gd name="connsiteY9-1076" fmla="*/ 657911 h 3101723"/>
                <a:gd name="connsiteX10-1077" fmla="*/ 0 w 2009120"/>
                <a:gd name="connsiteY10-1078" fmla="*/ 395733 h 3101723"/>
                <a:gd name="connsiteX11-1079" fmla="*/ 788656 w 2009120"/>
                <a:gd name="connsiteY11-1080" fmla="*/ 0 h 3101723"/>
                <a:gd name="connsiteX0-1081" fmla="*/ 788656 w 2009120"/>
                <a:gd name="connsiteY0-1082" fmla="*/ 0 h 3114268"/>
                <a:gd name="connsiteX1-1083" fmla="*/ 1341106 w 2009120"/>
                <a:gd name="connsiteY1-1084" fmla="*/ 333375 h 3114268"/>
                <a:gd name="connsiteX2-1085" fmla="*/ 1130185 w 2009120"/>
                <a:gd name="connsiteY2-1086" fmla="*/ 1396885 h 3114268"/>
                <a:gd name="connsiteX3-1087" fmla="*/ 1955573 w 2009120"/>
                <a:gd name="connsiteY3-1088" fmla="*/ 1705864 h 3114268"/>
                <a:gd name="connsiteX4-1089" fmla="*/ 1937206 w 2009120"/>
                <a:gd name="connsiteY4-1090" fmla="*/ 2928698 h 3114268"/>
                <a:gd name="connsiteX5-1091" fmla="*/ 1502346 w 2009120"/>
                <a:gd name="connsiteY5-1092" fmla="*/ 2909648 h 3114268"/>
                <a:gd name="connsiteX6-1093" fmla="*/ 1560524 w 2009120"/>
                <a:gd name="connsiteY6-1094" fmla="*/ 2030058 h 3114268"/>
                <a:gd name="connsiteX7-1095" fmla="*/ 494614 w 2009120"/>
                <a:gd name="connsiteY7-1096" fmla="*/ 1459312 h 3114268"/>
                <a:gd name="connsiteX8-1097" fmla="*/ 643862 w 2009120"/>
                <a:gd name="connsiteY8-1098" fmla="*/ 481801 h 3114268"/>
                <a:gd name="connsiteX9-1099" fmla="*/ 302196 w 2009120"/>
                <a:gd name="connsiteY9-1100" fmla="*/ 657911 h 3114268"/>
                <a:gd name="connsiteX10-1101" fmla="*/ 0 w 2009120"/>
                <a:gd name="connsiteY10-1102" fmla="*/ 395733 h 3114268"/>
                <a:gd name="connsiteX11-1103" fmla="*/ 788656 w 2009120"/>
                <a:gd name="connsiteY11-1104" fmla="*/ 0 h 3114268"/>
                <a:gd name="connsiteX0-1105" fmla="*/ 788656 w 2014505"/>
                <a:gd name="connsiteY0-1106" fmla="*/ 0 h 3114268"/>
                <a:gd name="connsiteX1-1107" fmla="*/ 1341106 w 2014505"/>
                <a:gd name="connsiteY1-1108" fmla="*/ 333375 h 3114268"/>
                <a:gd name="connsiteX2-1109" fmla="*/ 1130185 w 2014505"/>
                <a:gd name="connsiteY2-1110" fmla="*/ 1396885 h 3114268"/>
                <a:gd name="connsiteX3-1111" fmla="*/ 1955573 w 2014505"/>
                <a:gd name="connsiteY3-1112" fmla="*/ 1705864 h 3114268"/>
                <a:gd name="connsiteX4-1113" fmla="*/ 1937206 w 2014505"/>
                <a:gd name="connsiteY4-1114" fmla="*/ 2928698 h 3114268"/>
                <a:gd name="connsiteX5-1115" fmla="*/ 1502346 w 2014505"/>
                <a:gd name="connsiteY5-1116" fmla="*/ 2909648 h 3114268"/>
                <a:gd name="connsiteX6-1117" fmla="*/ 1560524 w 2014505"/>
                <a:gd name="connsiteY6-1118" fmla="*/ 2030058 h 3114268"/>
                <a:gd name="connsiteX7-1119" fmla="*/ 494614 w 2014505"/>
                <a:gd name="connsiteY7-1120" fmla="*/ 1459312 h 3114268"/>
                <a:gd name="connsiteX8-1121" fmla="*/ 643862 w 2014505"/>
                <a:gd name="connsiteY8-1122" fmla="*/ 481801 h 3114268"/>
                <a:gd name="connsiteX9-1123" fmla="*/ 302196 w 2014505"/>
                <a:gd name="connsiteY9-1124" fmla="*/ 657911 h 3114268"/>
                <a:gd name="connsiteX10-1125" fmla="*/ 0 w 2014505"/>
                <a:gd name="connsiteY10-1126" fmla="*/ 395733 h 3114268"/>
                <a:gd name="connsiteX11-1127" fmla="*/ 788656 w 2014505"/>
                <a:gd name="connsiteY11-1128" fmla="*/ 0 h 3114268"/>
                <a:gd name="connsiteX0-1129" fmla="*/ 788656 w 2014505"/>
                <a:gd name="connsiteY0-1130" fmla="*/ 0 h 3132385"/>
                <a:gd name="connsiteX1-1131" fmla="*/ 1341106 w 2014505"/>
                <a:gd name="connsiteY1-1132" fmla="*/ 333375 h 3132385"/>
                <a:gd name="connsiteX2-1133" fmla="*/ 1130185 w 2014505"/>
                <a:gd name="connsiteY2-1134" fmla="*/ 1396885 h 3132385"/>
                <a:gd name="connsiteX3-1135" fmla="*/ 1955573 w 2014505"/>
                <a:gd name="connsiteY3-1136" fmla="*/ 1705864 h 3132385"/>
                <a:gd name="connsiteX4-1137" fmla="*/ 1937206 w 2014505"/>
                <a:gd name="connsiteY4-1138" fmla="*/ 2928698 h 3132385"/>
                <a:gd name="connsiteX5-1139" fmla="*/ 1502346 w 2014505"/>
                <a:gd name="connsiteY5-1140" fmla="*/ 2909648 h 3132385"/>
                <a:gd name="connsiteX6-1141" fmla="*/ 1560524 w 2014505"/>
                <a:gd name="connsiteY6-1142" fmla="*/ 2030058 h 3132385"/>
                <a:gd name="connsiteX7-1143" fmla="*/ 494614 w 2014505"/>
                <a:gd name="connsiteY7-1144" fmla="*/ 1459312 h 3132385"/>
                <a:gd name="connsiteX8-1145" fmla="*/ 643862 w 2014505"/>
                <a:gd name="connsiteY8-1146" fmla="*/ 481801 h 3132385"/>
                <a:gd name="connsiteX9-1147" fmla="*/ 302196 w 2014505"/>
                <a:gd name="connsiteY9-1148" fmla="*/ 657911 h 3132385"/>
                <a:gd name="connsiteX10-1149" fmla="*/ 0 w 2014505"/>
                <a:gd name="connsiteY10-1150" fmla="*/ 395733 h 3132385"/>
                <a:gd name="connsiteX11-1151" fmla="*/ 788656 w 2014505"/>
                <a:gd name="connsiteY11-1152" fmla="*/ 0 h 3132385"/>
                <a:gd name="connsiteX0-1153" fmla="*/ 788656 w 2014505"/>
                <a:gd name="connsiteY0-1154" fmla="*/ 0 h 3132385"/>
                <a:gd name="connsiteX1-1155" fmla="*/ 1341106 w 2014505"/>
                <a:gd name="connsiteY1-1156" fmla="*/ 333375 h 3132385"/>
                <a:gd name="connsiteX2-1157" fmla="*/ 1130185 w 2014505"/>
                <a:gd name="connsiteY2-1158" fmla="*/ 1396885 h 3132385"/>
                <a:gd name="connsiteX3-1159" fmla="*/ 1955573 w 2014505"/>
                <a:gd name="connsiteY3-1160" fmla="*/ 1705864 h 3132385"/>
                <a:gd name="connsiteX4-1161" fmla="*/ 1937206 w 2014505"/>
                <a:gd name="connsiteY4-1162" fmla="*/ 2928698 h 3132385"/>
                <a:gd name="connsiteX5-1163" fmla="*/ 1502346 w 2014505"/>
                <a:gd name="connsiteY5-1164" fmla="*/ 2909648 h 3132385"/>
                <a:gd name="connsiteX6-1165" fmla="*/ 1560524 w 2014505"/>
                <a:gd name="connsiteY6-1166" fmla="*/ 2030058 h 3132385"/>
                <a:gd name="connsiteX7-1167" fmla="*/ 494614 w 2014505"/>
                <a:gd name="connsiteY7-1168" fmla="*/ 1459312 h 3132385"/>
                <a:gd name="connsiteX8-1169" fmla="*/ 643862 w 2014505"/>
                <a:gd name="connsiteY8-1170" fmla="*/ 481801 h 3132385"/>
                <a:gd name="connsiteX9-1171" fmla="*/ 302196 w 2014505"/>
                <a:gd name="connsiteY9-1172" fmla="*/ 657911 h 3132385"/>
                <a:gd name="connsiteX10-1173" fmla="*/ 0 w 2014505"/>
                <a:gd name="connsiteY10-1174" fmla="*/ 395733 h 3132385"/>
                <a:gd name="connsiteX11-1175" fmla="*/ 788656 w 2014505"/>
                <a:gd name="connsiteY11-1176" fmla="*/ 0 h 3132385"/>
                <a:gd name="connsiteX0-1177" fmla="*/ 788656 w 2014505"/>
                <a:gd name="connsiteY0-1178" fmla="*/ 0 h 3132385"/>
                <a:gd name="connsiteX1-1179" fmla="*/ 1341106 w 2014505"/>
                <a:gd name="connsiteY1-1180" fmla="*/ 333375 h 3132385"/>
                <a:gd name="connsiteX2-1181" fmla="*/ 1130185 w 2014505"/>
                <a:gd name="connsiteY2-1182" fmla="*/ 1396885 h 3132385"/>
                <a:gd name="connsiteX3-1183" fmla="*/ 1955573 w 2014505"/>
                <a:gd name="connsiteY3-1184" fmla="*/ 1705864 h 3132385"/>
                <a:gd name="connsiteX4-1185" fmla="*/ 1937206 w 2014505"/>
                <a:gd name="connsiteY4-1186" fmla="*/ 2928698 h 3132385"/>
                <a:gd name="connsiteX5-1187" fmla="*/ 1502346 w 2014505"/>
                <a:gd name="connsiteY5-1188" fmla="*/ 2909648 h 3132385"/>
                <a:gd name="connsiteX6-1189" fmla="*/ 1583548 w 2014505"/>
                <a:gd name="connsiteY6-1190" fmla="*/ 2030058 h 3132385"/>
                <a:gd name="connsiteX7-1191" fmla="*/ 494614 w 2014505"/>
                <a:gd name="connsiteY7-1192" fmla="*/ 1459312 h 3132385"/>
                <a:gd name="connsiteX8-1193" fmla="*/ 643862 w 2014505"/>
                <a:gd name="connsiteY8-1194" fmla="*/ 481801 h 3132385"/>
                <a:gd name="connsiteX9-1195" fmla="*/ 302196 w 2014505"/>
                <a:gd name="connsiteY9-1196" fmla="*/ 657911 h 3132385"/>
                <a:gd name="connsiteX10-1197" fmla="*/ 0 w 2014505"/>
                <a:gd name="connsiteY10-1198" fmla="*/ 395733 h 3132385"/>
                <a:gd name="connsiteX11-1199" fmla="*/ 788656 w 2014505"/>
                <a:gd name="connsiteY11-1200" fmla="*/ 0 h 3132385"/>
                <a:gd name="connsiteX0-1201" fmla="*/ 788656 w 2014505"/>
                <a:gd name="connsiteY0-1202" fmla="*/ 0 h 3132385"/>
                <a:gd name="connsiteX1-1203" fmla="*/ 1341106 w 2014505"/>
                <a:gd name="connsiteY1-1204" fmla="*/ 333375 h 3132385"/>
                <a:gd name="connsiteX2-1205" fmla="*/ 1130185 w 2014505"/>
                <a:gd name="connsiteY2-1206" fmla="*/ 1396885 h 3132385"/>
                <a:gd name="connsiteX3-1207" fmla="*/ 1955573 w 2014505"/>
                <a:gd name="connsiteY3-1208" fmla="*/ 1705864 h 3132385"/>
                <a:gd name="connsiteX4-1209" fmla="*/ 1937206 w 2014505"/>
                <a:gd name="connsiteY4-1210" fmla="*/ 2928698 h 3132385"/>
                <a:gd name="connsiteX5-1211" fmla="*/ 1502346 w 2014505"/>
                <a:gd name="connsiteY5-1212" fmla="*/ 2909648 h 3132385"/>
                <a:gd name="connsiteX6-1213" fmla="*/ 1563812 w 2014505"/>
                <a:gd name="connsiteY6-1214" fmla="*/ 2026769 h 3132385"/>
                <a:gd name="connsiteX7-1215" fmla="*/ 494614 w 2014505"/>
                <a:gd name="connsiteY7-1216" fmla="*/ 1459312 h 3132385"/>
                <a:gd name="connsiteX8-1217" fmla="*/ 643862 w 2014505"/>
                <a:gd name="connsiteY8-1218" fmla="*/ 481801 h 3132385"/>
                <a:gd name="connsiteX9-1219" fmla="*/ 302196 w 2014505"/>
                <a:gd name="connsiteY9-1220" fmla="*/ 657911 h 3132385"/>
                <a:gd name="connsiteX10-1221" fmla="*/ 0 w 2014505"/>
                <a:gd name="connsiteY10-1222" fmla="*/ 395733 h 3132385"/>
                <a:gd name="connsiteX11-1223" fmla="*/ 788656 w 2014505"/>
                <a:gd name="connsiteY11-1224" fmla="*/ 0 h 3132385"/>
                <a:gd name="connsiteX0-1225" fmla="*/ 788656 w 2014505"/>
                <a:gd name="connsiteY0-1226" fmla="*/ 0 h 3132385"/>
                <a:gd name="connsiteX1-1227" fmla="*/ 1341106 w 2014505"/>
                <a:gd name="connsiteY1-1228" fmla="*/ 333375 h 3132385"/>
                <a:gd name="connsiteX2-1229" fmla="*/ 1130185 w 2014505"/>
                <a:gd name="connsiteY2-1230" fmla="*/ 1396885 h 3132385"/>
                <a:gd name="connsiteX3-1231" fmla="*/ 1955573 w 2014505"/>
                <a:gd name="connsiteY3-1232" fmla="*/ 1705864 h 3132385"/>
                <a:gd name="connsiteX4-1233" fmla="*/ 1937206 w 2014505"/>
                <a:gd name="connsiteY4-1234" fmla="*/ 2928698 h 3132385"/>
                <a:gd name="connsiteX5-1235" fmla="*/ 1502346 w 2014505"/>
                <a:gd name="connsiteY5-1236" fmla="*/ 2909648 h 3132385"/>
                <a:gd name="connsiteX6-1237" fmla="*/ 1563812 w 2014505"/>
                <a:gd name="connsiteY6-1238" fmla="*/ 2026769 h 3132385"/>
                <a:gd name="connsiteX7-1239" fmla="*/ 494614 w 2014505"/>
                <a:gd name="connsiteY7-1240" fmla="*/ 1459312 h 3132385"/>
                <a:gd name="connsiteX8-1241" fmla="*/ 643862 w 2014505"/>
                <a:gd name="connsiteY8-1242" fmla="*/ 481801 h 3132385"/>
                <a:gd name="connsiteX9-1243" fmla="*/ 302196 w 2014505"/>
                <a:gd name="connsiteY9-1244" fmla="*/ 657911 h 3132385"/>
                <a:gd name="connsiteX10-1245" fmla="*/ 0 w 2014505"/>
                <a:gd name="connsiteY10-1246" fmla="*/ 395733 h 3132385"/>
                <a:gd name="connsiteX11-1247" fmla="*/ 788656 w 2014505"/>
                <a:gd name="connsiteY11-1248" fmla="*/ 0 h 3132385"/>
                <a:gd name="connsiteX0-1249" fmla="*/ 788656 w 2014505"/>
                <a:gd name="connsiteY0-1250" fmla="*/ 0 h 3132385"/>
                <a:gd name="connsiteX1-1251" fmla="*/ 1341106 w 2014505"/>
                <a:gd name="connsiteY1-1252" fmla="*/ 333375 h 3132385"/>
                <a:gd name="connsiteX2-1253" fmla="*/ 1130185 w 2014505"/>
                <a:gd name="connsiteY2-1254" fmla="*/ 1396885 h 3132385"/>
                <a:gd name="connsiteX3-1255" fmla="*/ 1955573 w 2014505"/>
                <a:gd name="connsiteY3-1256" fmla="*/ 1705864 h 3132385"/>
                <a:gd name="connsiteX4-1257" fmla="*/ 1937206 w 2014505"/>
                <a:gd name="connsiteY4-1258" fmla="*/ 2928698 h 3132385"/>
                <a:gd name="connsiteX5-1259" fmla="*/ 1502346 w 2014505"/>
                <a:gd name="connsiteY5-1260" fmla="*/ 2909648 h 3132385"/>
                <a:gd name="connsiteX6-1261" fmla="*/ 1586837 w 2014505"/>
                <a:gd name="connsiteY6-1262" fmla="*/ 2026769 h 3132385"/>
                <a:gd name="connsiteX7-1263" fmla="*/ 494614 w 2014505"/>
                <a:gd name="connsiteY7-1264" fmla="*/ 1459312 h 3132385"/>
                <a:gd name="connsiteX8-1265" fmla="*/ 643862 w 2014505"/>
                <a:gd name="connsiteY8-1266" fmla="*/ 481801 h 3132385"/>
                <a:gd name="connsiteX9-1267" fmla="*/ 302196 w 2014505"/>
                <a:gd name="connsiteY9-1268" fmla="*/ 657911 h 3132385"/>
                <a:gd name="connsiteX10-1269" fmla="*/ 0 w 2014505"/>
                <a:gd name="connsiteY10-1270" fmla="*/ 395733 h 3132385"/>
                <a:gd name="connsiteX11-1271" fmla="*/ 788656 w 2014505"/>
                <a:gd name="connsiteY11-1272" fmla="*/ 0 h 3132385"/>
                <a:gd name="connsiteX0-1273" fmla="*/ 788656 w 2014505"/>
                <a:gd name="connsiteY0-1274" fmla="*/ 0 h 3132385"/>
                <a:gd name="connsiteX1-1275" fmla="*/ 1341106 w 2014505"/>
                <a:gd name="connsiteY1-1276" fmla="*/ 333375 h 3132385"/>
                <a:gd name="connsiteX2-1277" fmla="*/ 1130185 w 2014505"/>
                <a:gd name="connsiteY2-1278" fmla="*/ 1396885 h 3132385"/>
                <a:gd name="connsiteX3-1279" fmla="*/ 1955573 w 2014505"/>
                <a:gd name="connsiteY3-1280" fmla="*/ 1705864 h 3132385"/>
                <a:gd name="connsiteX4-1281" fmla="*/ 1937206 w 2014505"/>
                <a:gd name="connsiteY4-1282" fmla="*/ 2928698 h 3132385"/>
                <a:gd name="connsiteX5-1283" fmla="*/ 1522081 w 2014505"/>
                <a:gd name="connsiteY5-1284" fmla="*/ 2909648 h 3132385"/>
                <a:gd name="connsiteX6-1285" fmla="*/ 1586837 w 2014505"/>
                <a:gd name="connsiteY6-1286" fmla="*/ 2026769 h 3132385"/>
                <a:gd name="connsiteX7-1287" fmla="*/ 494614 w 2014505"/>
                <a:gd name="connsiteY7-1288" fmla="*/ 1459312 h 3132385"/>
                <a:gd name="connsiteX8-1289" fmla="*/ 643862 w 2014505"/>
                <a:gd name="connsiteY8-1290" fmla="*/ 481801 h 3132385"/>
                <a:gd name="connsiteX9-1291" fmla="*/ 302196 w 2014505"/>
                <a:gd name="connsiteY9-1292" fmla="*/ 657911 h 3132385"/>
                <a:gd name="connsiteX10-1293" fmla="*/ 0 w 2014505"/>
                <a:gd name="connsiteY10-1294" fmla="*/ 395733 h 3132385"/>
                <a:gd name="connsiteX11-1295" fmla="*/ 788656 w 2014505"/>
                <a:gd name="connsiteY11-1296" fmla="*/ 0 h 3132385"/>
                <a:gd name="connsiteX0-1297" fmla="*/ 788656 w 2014505"/>
                <a:gd name="connsiteY0-1298" fmla="*/ 0 h 3136863"/>
                <a:gd name="connsiteX1-1299" fmla="*/ 1341106 w 2014505"/>
                <a:gd name="connsiteY1-1300" fmla="*/ 333375 h 3136863"/>
                <a:gd name="connsiteX2-1301" fmla="*/ 1130185 w 2014505"/>
                <a:gd name="connsiteY2-1302" fmla="*/ 1396885 h 3136863"/>
                <a:gd name="connsiteX3-1303" fmla="*/ 1955573 w 2014505"/>
                <a:gd name="connsiteY3-1304" fmla="*/ 1705864 h 3136863"/>
                <a:gd name="connsiteX4-1305" fmla="*/ 1937206 w 2014505"/>
                <a:gd name="connsiteY4-1306" fmla="*/ 2928698 h 3136863"/>
                <a:gd name="connsiteX5-1307" fmla="*/ 1558262 w 2014505"/>
                <a:gd name="connsiteY5-1308" fmla="*/ 2919516 h 3136863"/>
                <a:gd name="connsiteX6-1309" fmla="*/ 1586837 w 2014505"/>
                <a:gd name="connsiteY6-1310" fmla="*/ 2026769 h 3136863"/>
                <a:gd name="connsiteX7-1311" fmla="*/ 494614 w 2014505"/>
                <a:gd name="connsiteY7-1312" fmla="*/ 1459312 h 3136863"/>
                <a:gd name="connsiteX8-1313" fmla="*/ 643862 w 2014505"/>
                <a:gd name="connsiteY8-1314" fmla="*/ 481801 h 3136863"/>
                <a:gd name="connsiteX9-1315" fmla="*/ 302196 w 2014505"/>
                <a:gd name="connsiteY9-1316" fmla="*/ 657911 h 3136863"/>
                <a:gd name="connsiteX10-1317" fmla="*/ 0 w 2014505"/>
                <a:gd name="connsiteY10-1318" fmla="*/ 395733 h 3136863"/>
                <a:gd name="connsiteX11-1319" fmla="*/ 788656 w 2014505"/>
                <a:gd name="connsiteY11-1320" fmla="*/ 0 h 3136863"/>
                <a:gd name="connsiteX0-1321" fmla="*/ 788656 w 2014505"/>
                <a:gd name="connsiteY0-1322" fmla="*/ 0 h 3130920"/>
                <a:gd name="connsiteX1-1323" fmla="*/ 1341106 w 2014505"/>
                <a:gd name="connsiteY1-1324" fmla="*/ 333375 h 3130920"/>
                <a:gd name="connsiteX2-1325" fmla="*/ 1130185 w 2014505"/>
                <a:gd name="connsiteY2-1326" fmla="*/ 1396885 h 3130920"/>
                <a:gd name="connsiteX3-1327" fmla="*/ 1955573 w 2014505"/>
                <a:gd name="connsiteY3-1328" fmla="*/ 1705864 h 3130920"/>
                <a:gd name="connsiteX4-1329" fmla="*/ 1937206 w 2014505"/>
                <a:gd name="connsiteY4-1330" fmla="*/ 2928698 h 3130920"/>
                <a:gd name="connsiteX5-1331" fmla="*/ 1528659 w 2014505"/>
                <a:gd name="connsiteY5-1332" fmla="*/ 2906359 h 3130920"/>
                <a:gd name="connsiteX6-1333" fmla="*/ 1586837 w 2014505"/>
                <a:gd name="connsiteY6-1334" fmla="*/ 2026769 h 3130920"/>
                <a:gd name="connsiteX7-1335" fmla="*/ 494614 w 2014505"/>
                <a:gd name="connsiteY7-1336" fmla="*/ 1459312 h 3130920"/>
                <a:gd name="connsiteX8-1337" fmla="*/ 643862 w 2014505"/>
                <a:gd name="connsiteY8-1338" fmla="*/ 481801 h 3130920"/>
                <a:gd name="connsiteX9-1339" fmla="*/ 302196 w 2014505"/>
                <a:gd name="connsiteY9-1340" fmla="*/ 657911 h 3130920"/>
                <a:gd name="connsiteX10-1341" fmla="*/ 0 w 2014505"/>
                <a:gd name="connsiteY10-1342" fmla="*/ 395733 h 3130920"/>
                <a:gd name="connsiteX11-1343" fmla="*/ 788656 w 2014505"/>
                <a:gd name="connsiteY11-1344" fmla="*/ 0 h 3130920"/>
                <a:gd name="connsiteX0-1345" fmla="*/ 788656 w 2014505"/>
                <a:gd name="connsiteY0-1346" fmla="*/ 0 h 3130920"/>
                <a:gd name="connsiteX1-1347" fmla="*/ 1341106 w 2014505"/>
                <a:gd name="connsiteY1-1348" fmla="*/ 333375 h 3130920"/>
                <a:gd name="connsiteX2-1349" fmla="*/ 1130185 w 2014505"/>
                <a:gd name="connsiteY2-1350" fmla="*/ 1396885 h 3130920"/>
                <a:gd name="connsiteX3-1351" fmla="*/ 1955573 w 2014505"/>
                <a:gd name="connsiteY3-1352" fmla="*/ 1705864 h 3130920"/>
                <a:gd name="connsiteX4-1353" fmla="*/ 1937206 w 2014505"/>
                <a:gd name="connsiteY4-1354" fmla="*/ 2928698 h 3130920"/>
                <a:gd name="connsiteX5-1355" fmla="*/ 1528659 w 2014505"/>
                <a:gd name="connsiteY5-1356" fmla="*/ 2906359 h 3130920"/>
                <a:gd name="connsiteX6-1357" fmla="*/ 1570391 w 2014505"/>
                <a:gd name="connsiteY6-1358" fmla="*/ 2046504 h 3130920"/>
                <a:gd name="connsiteX7-1359" fmla="*/ 494614 w 2014505"/>
                <a:gd name="connsiteY7-1360" fmla="*/ 1459312 h 3130920"/>
                <a:gd name="connsiteX8-1361" fmla="*/ 643862 w 2014505"/>
                <a:gd name="connsiteY8-1362" fmla="*/ 481801 h 3130920"/>
                <a:gd name="connsiteX9-1363" fmla="*/ 302196 w 2014505"/>
                <a:gd name="connsiteY9-1364" fmla="*/ 657911 h 3130920"/>
                <a:gd name="connsiteX10-1365" fmla="*/ 0 w 2014505"/>
                <a:gd name="connsiteY10-1366" fmla="*/ 395733 h 3130920"/>
                <a:gd name="connsiteX11-1367" fmla="*/ 788656 w 2014505"/>
                <a:gd name="connsiteY11-1368" fmla="*/ 0 h 3130920"/>
                <a:gd name="connsiteX0-1369" fmla="*/ 788656 w 2014505"/>
                <a:gd name="connsiteY0-1370" fmla="*/ 0 h 3130920"/>
                <a:gd name="connsiteX1-1371" fmla="*/ 1341106 w 2014505"/>
                <a:gd name="connsiteY1-1372" fmla="*/ 333375 h 3130920"/>
                <a:gd name="connsiteX2-1373" fmla="*/ 1130185 w 2014505"/>
                <a:gd name="connsiteY2-1374" fmla="*/ 1396885 h 3130920"/>
                <a:gd name="connsiteX3-1375" fmla="*/ 1955573 w 2014505"/>
                <a:gd name="connsiteY3-1376" fmla="*/ 1705864 h 3130920"/>
                <a:gd name="connsiteX4-1377" fmla="*/ 1937206 w 2014505"/>
                <a:gd name="connsiteY4-1378" fmla="*/ 2928698 h 3130920"/>
                <a:gd name="connsiteX5-1379" fmla="*/ 1528659 w 2014505"/>
                <a:gd name="connsiteY5-1380" fmla="*/ 2906359 h 3130920"/>
                <a:gd name="connsiteX6-1381" fmla="*/ 1580259 w 2014505"/>
                <a:gd name="connsiteY6-1382" fmla="*/ 2013612 h 3130920"/>
                <a:gd name="connsiteX7-1383" fmla="*/ 494614 w 2014505"/>
                <a:gd name="connsiteY7-1384" fmla="*/ 1459312 h 3130920"/>
                <a:gd name="connsiteX8-1385" fmla="*/ 643862 w 2014505"/>
                <a:gd name="connsiteY8-1386" fmla="*/ 481801 h 3130920"/>
                <a:gd name="connsiteX9-1387" fmla="*/ 302196 w 2014505"/>
                <a:gd name="connsiteY9-1388" fmla="*/ 657911 h 3130920"/>
                <a:gd name="connsiteX10-1389" fmla="*/ 0 w 2014505"/>
                <a:gd name="connsiteY10-1390" fmla="*/ 395733 h 3130920"/>
                <a:gd name="connsiteX11-1391" fmla="*/ 788656 w 2014505"/>
                <a:gd name="connsiteY11-1392" fmla="*/ 0 h 3130920"/>
                <a:gd name="connsiteX0-1393" fmla="*/ 788656 w 2014505"/>
                <a:gd name="connsiteY0-1394" fmla="*/ 0 h 3130920"/>
                <a:gd name="connsiteX1-1395" fmla="*/ 1341106 w 2014505"/>
                <a:gd name="connsiteY1-1396" fmla="*/ 333375 h 3130920"/>
                <a:gd name="connsiteX2-1397" fmla="*/ 1130185 w 2014505"/>
                <a:gd name="connsiteY2-1398" fmla="*/ 1396885 h 3130920"/>
                <a:gd name="connsiteX3-1399" fmla="*/ 1955573 w 2014505"/>
                <a:gd name="connsiteY3-1400" fmla="*/ 1705864 h 3130920"/>
                <a:gd name="connsiteX4-1401" fmla="*/ 1937206 w 2014505"/>
                <a:gd name="connsiteY4-1402" fmla="*/ 2928698 h 3130920"/>
                <a:gd name="connsiteX5-1403" fmla="*/ 1528659 w 2014505"/>
                <a:gd name="connsiteY5-1404" fmla="*/ 2906359 h 3130920"/>
                <a:gd name="connsiteX6-1405" fmla="*/ 1573680 w 2014505"/>
                <a:gd name="connsiteY6-1406" fmla="*/ 2023479 h 3130920"/>
                <a:gd name="connsiteX7-1407" fmla="*/ 494614 w 2014505"/>
                <a:gd name="connsiteY7-1408" fmla="*/ 1459312 h 3130920"/>
                <a:gd name="connsiteX8-1409" fmla="*/ 643862 w 2014505"/>
                <a:gd name="connsiteY8-1410" fmla="*/ 481801 h 3130920"/>
                <a:gd name="connsiteX9-1411" fmla="*/ 302196 w 2014505"/>
                <a:gd name="connsiteY9-1412" fmla="*/ 657911 h 3130920"/>
                <a:gd name="connsiteX10-1413" fmla="*/ 0 w 2014505"/>
                <a:gd name="connsiteY10-1414" fmla="*/ 395733 h 3130920"/>
                <a:gd name="connsiteX11-1415" fmla="*/ 788656 w 2014505"/>
                <a:gd name="connsiteY11-1416" fmla="*/ 0 h 3130920"/>
                <a:gd name="connsiteX0-1417" fmla="*/ 788656 w 2014505"/>
                <a:gd name="connsiteY0-1418" fmla="*/ 0 h 3130920"/>
                <a:gd name="connsiteX1-1419" fmla="*/ 1341106 w 2014505"/>
                <a:gd name="connsiteY1-1420" fmla="*/ 333375 h 3130920"/>
                <a:gd name="connsiteX2-1421" fmla="*/ 1130185 w 2014505"/>
                <a:gd name="connsiteY2-1422" fmla="*/ 1396885 h 3130920"/>
                <a:gd name="connsiteX3-1423" fmla="*/ 1955573 w 2014505"/>
                <a:gd name="connsiteY3-1424" fmla="*/ 1705864 h 3130920"/>
                <a:gd name="connsiteX4-1425" fmla="*/ 1937206 w 2014505"/>
                <a:gd name="connsiteY4-1426" fmla="*/ 2928698 h 3130920"/>
                <a:gd name="connsiteX5-1427" fmla="*/ 1528659 w 2014505"/>
                <a:gd name="connsiteY5-1428" fmla="*/ 2906359 h 3130920"/>
                <a:gd name="connsiteX6-1429" fmla="*/ 1573680 w 2014505"/>
                <a:gd name="connsiteY6-1430" fmla="*/ 2023479 h 3130920"/>
                <a:gd name="connsiteX7-1431" fmla="*/ 494614 w 2014505"/>
                <a:gd name="connsiteY7-1432" fmla="*/ 1459312 h 3130920"/>
                <a:gd name="connsiteX8-1433" fmla="*/ 643862 w 2014505"/>
                <a:gd name="connsiteY8-1434" fmla="*/ 481801 h 3130920"/>
                <a:gd name="connsiteX9-1435" fmla="*/ 302196 w 2014505"/>
                <a:gd name="connsiteY9-1436" fmla="*/ 657911 h 3130920"/>
                <a:gd name="connsiteX10-1437" fmla="*/ 0 w 2014505"/>
                <a:gd name="connsiteY10-1438" fmla="*/ 395733 h 3130920"/>
                <a:gd name="connsiteX11-1439" fmla="*/ 788656 w 2014505"/>
                <a:gd name="connsiteY11-1440" fmla="*/ 0 h 3130920"/>
                <a:gd name="connsiteX0-1441" fmla="*/ 788656 w 1991345"/>
                <a:gd name="connsiteY0-1442" fmla="*/ 0 h 3130920"/>
                <a:gd name="connsiteX1-1443" fmla="*/ 1341106 w 1991345"/>
                <a:gd name="connsiteY1-1444" fmla="*/ 333375 h 3130920"/>
                <a:gd name="connsiteX2-1445" fmla="*/ 1130185 w 1991345"/>
                <a:gd name="connsiteY2-1446" fmla="*/ 1396885 h 3130920"/>
                <a:gd name="connsiteX3-1447" fmla="*/ 1922681 w 1991345"/>
                <a:gd name="connsiteY3-1448" fmla="*/ 1682839 h 3130920"/>
                <a:gd name="connsiteX4-1449" fmla="*/ 1937206 w 1991345"/>
                <a:gd name="connsiteY4-1450" fmla="*/ 2928698 h 3130920"/>
                <a:gd name="connsiteX5-1451" fmla="*/ 1528659 w 1991345"/>
                <a:gd name="connsiteY5-1452" fmla="*/ 2906359 h 3130920"/>
                <a:gd name="connsiteX6-1453" fmla="*/ 1573680 w 1991345"/>
                <a:gd name="connsiteY6-1454" fmla="*/ 2023479 h 3130920"/>
                <a:gd name="connsiteX7-1455" fmla="*/ 494614 w 1991345"/>
                <a:gd name="connsiteY7-1456" fmla="*/ 1459312 h 3130920"/>
                <a:gd name="connsiteX8-1457" fmla="*/ 643862 w 1991345"/>
                <a:gd name="connsiteY8-1458" fmla="*/ 481801 h 3130920"/>
                <a:gd name="connsiteX9-1459" fmla="*/ 302196 w 1991345"/>
                <a:gd name="connsiteY9-1460" fmla="*/ 657911 h 3130920"/>
                <a:gd name="connsiteX10-1461" fmla="*/ 0 w 1991345"/>
                <a:gd name="connsiteY10-1462" fmla="*/ 395733 h 3130920"/>
                <a:gd name="connsiteX11-1463" fmla="*/ 788656 w 1991345"/>
                <a:gd name="connsiteY11-1464" fmla="*/ 0 h 3130920"/>
                <a:gd name="connsiteX0-1465" fmla="*/ 788656 w 1978998"/>
                <a:gd name="connsiteY0-1466" fmla="*/ 0 h 3130920"/>
                <a:gd name="connsiteX1-1467" fmla="*/ 1341106 w 1978998"/>
                <a:gd name="connsiteY1-1468" fmla="*/ 333375 h 3130920"/>
                <a:gd name="connsiteX2-1469" fmla="*/ 1130185 w 1978998"/>
                <a:gd name="connsiteY2-1470" fmla="*/ 1396885 h 3130920"/>
                <a:gd name="connsiteX3-1471" fmla="*/ 1902946 w 1978998"/>
                <a:gd name="connsiteY3-1472" fmla="*/ 1672971 h 3130920"/>
                <a:gd name="connsiteX4-1473" fmla="*/ 1937206 w 1978998"/>
                <a:gd name="connsiteY4-1474" fmla="*/ 2928698 h 3130920"/>
                <a:gd name="connsiteX5-1475" fmla="*/ 1528659 w 1978998"/>
                <a:gd name="connsiteY5-1476" fmla="*/ 2906359 h 3130920"/>
                <a:gd name="connsiteX6-1477" fmla="*/ 1573680 w 1978998"/>
                <a:gd name="connsiteY6-1478" fmla="*/ 2023479 h 3130920"/>
                <a:gd name="connsiteX7-1479" fmla="*/ 494614 w 1978998"/>
                <a:gd name="connsiteY7-1480" fmla="*/ 1459312 h 3130920"/>
                <a:gd name="connsiteX8-1481" fmla="*/ 643862 w 1978998"/>
                <a:gd name="connsiteY8-1482" fmla="*/ 481801 h 3130920"/>
                <a:gd name="connsiteX9-1483" fmla="*/ 302196 w 1978998"/>
                <a:gd name="connsiteY9-1484" fmla="*/ 657911 h 3130920"/>
                <a:gd name="connsiteX10-1485" fmla="*/ 0 w 1978998"/>
                <a:gd name="connsiteY10-1486" fmla="*/ 395733 h 3130920"/>
                <a:gd name="connsiteX11-1487" fmla="*/ 788656 w 1978998"/>
                <a:gd name="connsiteY11-1488" fmla="*/ 0 h 3130920"/>
                <a:gd name="connsiteX0-1489" fmla="*/ 788656 w 1959609"/>
                <a:gd name="connsiteY0-1490" fmla="*/ 0 h 3130920"/>
                <a:gd name="connsiteX1-1491" fmla="*/ 1341106 w 1959609"/>
                <a:gd name="connsiteY1-1492" fmla="*/ 333375 h 3130920"/>
                <a:gd name="connsiteX2-1493" fmla="*/ 1130185 w 1959609"/>
                <a:gd name="connsiteY2-1494" fmla="*/ 1396885 h 3130920"/>
                <a:gd name="connsiteX3-1495" fmla="*/ 1902946 w 1959609"/>
                <a:gd name="connsiteY3-1496" fmla="*/ 1672971 h 3130920"/>
                <a:gd name="connsiteX4-1497" fmla="*/ 1937206 w 1959609"/>
                <a:gd name="connsiteY4-1498" fmla="*/ 2928698 h 3130920"/>
                <a:gd name="connsiteX5-1499" fmla="*/ 1528659 w 1959609"/>
                <a:gd name="connsiteY5-1500" fmla="*/ 2906359 h 3130920"/>
                <a:gd name="connsiteX6-1501" fmla="*/ 1573680 w 1959609"/>
                <a:gd name="connsiteY6-1502" fmla="*/ 2023479 h 3130920"/>
                <a:gd name="connsiteX7-1503" fmla="*/ 494614 w 1959609"/>
                <a:gd name="connsiteY7-1504" fmla="*/ 1459312 h 3130920"/>
                <a:gd name="connsiteX8-1505" fmla="*/ 643862 w 1959609"/>
                <a:gd name="connsiteY8-1506" fmla="*/ 481801 h 3130920"/>
                <a:gd name="connsiteX9-1507" fmla="*/ 302196 w 1959609"/>
                <a:gd name="connsiteY9-1508" fmla="*/ 657911 h 3130920"/>
                <a:gd name="connsiteX10-1509" fmla="*/ 0 w 1959609"/>
                <a:gd name="connsiteY10-1510" fmla="*/ 395733 h 3130920"/>
                <a:gd name="connsiteX11-1511" fmla="*/ 788656 w 1959609"/>
                <a:gd name="connsiteY11-1512" fmla="*/ 0 h 3130920"/>
                <a:gd name="connsiteX0-1513" fmla="*/ 788656 w 1946807"/>
                <a:gd name="connsiteY0-1514" fmla="*/ 0 h 3125489"/>
                <a:gd name="connsiteX1-1515" fmla="*/ 1341106 w 1946807"/>
                <a:gd name="connsiteY1-1516" fmla="*/ 333375 h 3125489"/>
                <a:gd name="connsiteX2-1517" fmla="*/ 1130185 w 1946807"/>
                <a:gd name="connsiteY2-1518" fmla="*/ 1396885 h 3125489"/>
                <a:gd name="connsiteX3-1519" fmla="*/ 1902946 w 1946807"/>
                <a:gd name="connsiteY3-1520" fmla="*/ 1672971 h 3125489"/>
                <a:gd name="connsiteX4-1521" fmla="*/ 1907604 w 1946807"/>
                <a:gd name="connsiteY4-1522" fmla="*/ 2918830 h 3125489"/>
                <a:gd name="connsiteX5-1523" fmla="*/ 1528659 w 1946807"/>
                <a:gd name="connsiteY5-1524" fmla="*/ 2906359 h 3125489"/>
                <a:gd name="connsiteX6-1525" fmla="*/ 1573680 w 1946807"/>
                <a:gd name="connsiteY6-1526" fmla="*/ 2023479 h 3125489"/>
                <a:gd name="connsiteX7-1527" fmla="*/ 494614 w 1946807"/>
                <a:gd name="connsiteY7-1528" fmla="*/ 1459312 h 3125489"/>
                <a:gd name="connsiteX8-1529" fmla="*/ 643862 w 1946807"/>
                <a:gd name="connsiteY8-1530" fmla="*/ 481801 h 3125489"/>
                <a:gd name="connsiteX9-1531" fmla="*/ 302196 w 1946807"/>
                <a:gd name="connsiteY9-1532" fmla="*/ 657911 h 3125489"/>
                <a:gd name="connsiteX10-1533" fmla="*/ 0 w 1946807"/>
                <a:gd name="connsiteY10-1534" fmla="*/ 395733 h 3125489"/>
                <a:gd name="connsiteX11-1535" fmla="*/ 788656 w 1946807"/>
                <a:gd name="connsiteY11-1536" fmla="*/ 0 h 3125489"/>
                <a:gd name="connsiteX0-1537" fmla="*/ 788656 w 1954723"/>
                <a:gd name="connsiteY0-1538" fmla="*/ 0 h 3129096"/>
                <a:gd name="connsiteX1-1539" fmla="*/ 1341106 w 1954723"/>
                <a:gd name="connsiteY1-1540" fmla="*/ 333375 h 3129096"/>
                <a:gd name="connsiteX2-1541" fmla="*/ 1130185 w 1954723"/>
                <a:gd name="connsiteY2-1542" fmla="*/ 1396885 h 3129096"/>
                <a:gd name="connsiteX3-1543" fmla="*/ 1902946 w 1954723"/>
                <a:gd name="connsiteY3-1544" fmla="*/ 1672971 h 3129096"/>
                <a:gd name="connsiteX4-1545" fmla="*/ 1927339 w 1954723"/>
                <a:gd name="connsiteY4-1546" fmla="*/ 2925409 h 3129096"/>
                <a:gd name="connsiteX5-1547" fmla="*/ 1528659 w 1954723"/>
                <a:gd name="connsiteY5-1548" fmla="*/ 2906359 h 3129096"/>
                <a:gd name="connsiteX6-1549" fmla="*/ 1573680 w 1954723"/>
                <a:gd name="connsiteY6-1550" fmla="*/ 2023479 h 3129096"/>
                <a:gd name="connsiteX7-1551" fmla="*/ 494614 w 1954723"/>
                <a:gd name="connsiteY7-1552" fmla="*/ 1459312 h 3129096"/>
                <a:gd name="connsiteX8-1553" fmla="*/ 643862 w 1954723"/>
                <a:gd name="connsiteY8-1554" fmla="*/ 481801 h 3129096"/>
                <a:gd name="connsiteX9-1555" fmla="*/ 302196 w 1954723"/>
                <a:gd name="connsiteY9-1556" fmla="*/ 657911 h 3129096"/>
                <a:gd name="connsiteX10-1557" fmla="*/ 0 w 1954723"/>
                <a:gd name="connsiteY10-1558" fmla="*/ 395733 h 3129096"/>
                <a:gd name="connsiteX11-1559" fmla="*/ 788656 w 1954723"/>
                <a:gd name="connsiteY11-1560" fmla="*/ 0 h 3129096"/>
                <a:gd name="connsiteX0-1561" fmla="*/ 788656 w 1974642"/>
                <a:gd name="connsiteY0-1562" fmla="*/ 0 h 3129096"/>
                <a:gd name="connsiteX1-1563" fmla="*/ 1341106 w 1974642"/>
                <a:gd name="connsiteY1-1564" fmla="*/ 333375 h 3129096"/>
                <a:gd name="connsiteX2-1565" fmla="*/ 1130185 w 1974642"/>
                <a:gd name="connsiteY2-1566" fmla="*/ 1396885 h 3129096"/>
                <a:gd name="connsiteX3-1567" fmla="*/ 1902946 w 1974642"/>
                <a:gd name="connsiteY3-1568" fmla="*/ 1672971 h 3129096"/>
                <a:gd name="connsiteX4-1569" fmla="*/ 1943513 w 1974642"/>
                <a:gd name="connsiteY4-1570" fmla="*/ 1852645 h 3129096"/>
                <a:gd name="connsiteX5-1571" fmla="*/ 1927339 w 1974642"/>
                <a:gd name="connsiteY5-1572" fmla="*/ 2925409 h 3129096"/>
                <a:gd name="connsiteX6-1573" fmla="*/ 1528659 w 1974642"/>
                <a:gd name="connsiteY6-1574" fmla="*/ 2906359 h 3129096"/>
                <a:gd name="connsiteX7-1575" fmla="*/ 1573680 w 1974642"/>
                <a:gd name="connsiteY7-1576" fmla="*/ 2023479 h 3129096"/>
                <a:gd name="connsiteX8-1577" fmla="*/ 494614 w 1974642"/>
                <a:gd name="connsiteY8-1578" fmla="*/ 1459312 h 3129096"/>
                <a:gd name="connsiteX9-1579" fmla="*/ 643862 w 1974642"/>
                <a:gd name="connsiteY9-1580" fmla="*/ 481801 h 3129096"/>
                <a:gd name="connsiteX10-1581" fmla="*/ 302196 w 1974642"/>
                <a:gd name="connsiteY10-1582" fmla="*/ 657911 h 3129096"/>
                <a:gd name="connsiteX11-1583" fmla="*/ 0 w 1974642"/>
                <a:gd name="connsiteY11-1584" fmla="*/ 395733 h 3129096"/>
                <a:gd name="connsiteX12" fmla="*/ 788656 w 1974642"/>
                <a:gd name="connsiteY12" fmla="*/ 0 h 3129096"/>
                <a:gd name="connsiteX0-1585" fmla="*/ 788656 w 1996447"/>
                <a:gd name="connsiteY0-1586" fmla="*/ 0 h 3129096"/>
                <a:gd name="connsiteX1-1587" fmla="*/ 1341106 w 1996447"/>
                <a:gd name="connsiteY1-1588" fmla="*/ 333375 h 3129096"/>
                <a:gd name="connsiteX2-1589" fmla="*/ 1130185 w 1996447"/>
                <a:gd name="connsiteY2-1590" fmla="*/ 1396885 h 3129096"/>
                <a:gd name="connsiteX3-1591" fmla="*/ 1902946 w 1996447"/>
                <a:gd name="connsiteY3-1592" fmla="*/ 1672971 h 3129096"/>
                <a:gd name="connsiteX4-1593" fmla="*/ 1989562 w 1996447"/>
                <a:gd name="connsiteY4-1594" fmla="*/ 1882248 h 3129096"/>
                <a:gd name="connsiteX5-1595" fmla="*/ 1927339 w 1996447"/>
                <a:gd name="connsiteY5-1596" fmla="*/ 2925409 h 3129096"/>
                <a:gd name="connsiteX6-1597" fmla="*/ 1528659 w 1996447"/>
                <a:gd name="connsiteY6-1598" fmla="*/ 2906359 h 3129096"/>
                <a:gd name="connsiteX7-1599" fmla="*/ 1573680 w 1996447"/>
                <a:gd name="connsiteY7-1600" fmla="*/ 2023479 h 3129096"/>
                <a:gd name="connsiteX8-1601" fmla="*/ 494614 w 1996447"/>
                <a:gd name="connsiteY8-1602" fmla="*/ 1459312 h 3129096"/>
                <a:gd name="connsiteX9-1603" fmla="*/ 643862 w 1996447"/>
                <a:gd name="connsiteY9-1604" fmla="*/ 481801 h 3129096"/>
                <a:gd name="connsiteX10-1605" fmla="*/ 302196 w 1996447"/>
                <a:gd name="connsiteY10-1606" fmla="*/ 657911 h 3129096"/>
                <a:gd name="connsiteX11-1607" fmla="*/ 0 w 1996447"/>
                <a:gd name="connsiteY11-1608" fmla="*/ 395733 h 3129096"/>
                <a:gd name="connsiteX12-1609" fmla="*/ 788656 w 1996447"/>
                <a:gd name="connsiteY12-1610" fmla="*/ 0 h 3129096"/>
                <a:gd name="connsiteX0-1611" fmla="*/ 788656 w 1996447"/>
                <a:gd name="connsiteY0-1612" fmla="*/ 0 h 3129096"/>
                <a:gd name="connsiteX1-1613" fmla="*/ 1341106 w 1996447"/>
                <a:gd name="connsiteY1-1614" fmla="*/ 333375 h 3129096"/>
                <a:gd name="connsiteX2-1615" fmla="*/ 1130185 w 1996447"/>
                <a:gd name="connsiteY2-1616" fmla="*/ 1396885 h 3129096"/>
                <a:gd name="connsiteX3-1617" fmla="*/ 1902946 w 1996447"/>
                <a:gd name="connsiteY3-1618" fmla="*/ 1672971 h 3129096"/>
                <a:gd name="connsiteX4-1619" fmla="*/ 1989562 w 1996447"/>
                <a:gd name="connsiteY4-1620" fmla="*/ 1882248 h 3129096"/>
                <a:gd name="connsiteX5-1621" fmla="*/ 1927339 w 1996447"/>
                <a:gd name="connsiteY5-1622" fmla="*/ 2925409 h 3129096"/>
                <a:gd name="connsiteX6-1623" fmla="*/ 1528659 w 1996447"/>
                <a:gd name="connsiteY6-1624" fmla="*/ 2906359 h 3129096"/>
                <a:gd name="connsiteX7-1625" fmla="*/ 1573680 w 1996447"/>
                <a:gd name="connsiteY7-1626" fmla="*/ 2023479 h 3129096"/>
                <a:gd name="connsiteX8-1627" fmla="*/ 494614 w 1996447"/>
                <a:gd name="connsiteY8-1628" fmla="*/ 1459312 h 3129096"/>
                <a:gd name="connsiteX9-1629" fmla="*/ 643862 w 1996447"/>
                <a:gd name="connsiteY9-1630" fmla="*/ 481801 h 3129096"/>
                <a:gd name="connsiteX10-1631" fmla="*/ 302196 w 1996447"/>
                <a:gd name="connsiteY10-1632" fmla="*/ 657911 h 3129096"/>
                <a:gd name="connsiteX11-1633" fmla="*/ 0 w 1996447"/>
                <a:gd name="connsiteY11-1634" fmla="*/ 395733 h 3129096"/>
                <a:gd name="connsiteX12-1635" fmla="*/ 788656 w 1996447"/>
                <a:gd name="connsiteY12-1636" fmla="*/ 0 h 3129096"/>
                <a:gd name="connsiteX0-1637" fmla="*/ 788656 w 1996447"/>
                <a:gd name="connsiteY0-1638" fmla="*/ 0 h 3129096"/>
                <a:gd name="connsiteX1-1639" fmla="*/ 1341106 w 1996447"/>
                <a:gd name="connsiteY1-1640" fmla="*/ 333375 h 3129096"/>
                <a:gd name="connsiteX2-1641" fmla="*/ 1130185 w 1996447"/>
                <a:gd name="connsiteY2-1642" fmla="*/ 1396885 h 3129096"/>
                <a:gd name="connsiteX3-1643" fmla="*/ 1902946 w 1996447"/>
                <a:gd name="connsiteY3-1644" fmla="*/ 1672971 h 3129096"/>
                <a:gd name="connsiteX4-1645" fmla="*/ 1989562 w 1996447"/>
                <a:gd name="connsiteY4-1646" fmla="*/ 1882248 h 3129096"/>
                <a:gd name="connsiteX5-1647" fmla="*/ 1927339 w 1996447"/>
                <a:gd name="connsiteY5-1648" fmla="*/ 2925409 h 3129096"/>
                <a:gd name="connsiteX6-1649" fmla="*/ 1528659 w 1996447"/>
                <a:gd name="connsiteY6-1650" fmla="*/ 2906359 h 3129096"/>
                <a:gd name="connsiteX7-1651" fmla="*/ 1573680 w 1996447"/>
                <a:gd name="connsiteY7-1652" fmla="*/ 2023479 h 3129096"/>
                <a:gd name="connsiteX8-1653" fmla="*/ 494614 w 1996447"/>
                <a:gd name="connsiteY8-1654" fmla="*/ 1459312 h 3129096"/>
                <a:gd name="connsiteX9-1655" fmla="*/ 643862 w 1996447"/>
                <a:gd name="connsiteY9-1656" fmla="*/ 481801 h 3129096"/>
                <a:gd name="connsiteX10-1657" fmla="*/ 302196 w 1996447"/>
                <a:gd name="connsiteY10-1658" fmla="*/ 657911 h 3129096"/>
                <a:gd name="connsiteX11-1659" fmla="*/ 0 w 1996447"/>
                <a:gd name="connsiteY11-1660" fmla="*/ 395733 h 3129096"/>
                <a:gd name="connsiteX12-1661" fmla="*/ 788656 w 1996447"/>
                <a:gd name="connsiteY12-1662" fmla="*/ 0 h 3129096"/>
                <a:gd name="connsiteX0-1663" fmla="*/ 788656 w 1996447"/>
                <a:gd name="connsiteY0-1664" fmla="*/ 0 h 3129096"/>
                <a:gd name="connsiteX1-1665" fmla="*/ 1341106 w 1996447"/>
                <a:gd name="connsiteY1-1666" fmla="*/ 333375 h 3129096"/>
                <a:gd name="connsiteX2-1667" fmla="*/ 1130185 w 1996447"/>
                <a:gd name="connsiteY2-1668" fmla="*/ 1396885 h 3129096"/>
                <a:gd name="connsiteX3-1669" fmla="*/ 1902946 w 1996447"/>
                <a:gd name="connsiteY3-1670" fmla="*/ 1672971 h 3129096"/>
                <a:gd name="connsiteX4-1671" fmla="*/ 1989562 w 1996447"/>
                <a:gd name="connsiteY4-1672" fmla="*/ 1882248 h 3129096"/>
                <a:gd name="connsiteX5-1673" fmla="*/ 1927339 w 1996447"/>
                <a:gd name="connsiteY5-1674" fmla="*/ 2925409 h 3129096"/>
                <a:gd name="connsiteX6-1675" fmla="*/ 1528659 w 1996447"/>
                <a:gd name="connsiteY6-1676" fmla="*/ 2906359 h 3129096"/>
                <a:gd name="connsiteX7-1677" fmla="*/ 1573680 w 1996447"/>
                <a:gd name="connsiteY7-1678" fmla="*/ 2023479 h 3129096"/>
                <a:gd name="connsiteX8-1679" fmla="*/ 494614 w 1996447"/>
                <a:gd name="connsiteY8-1680" fmla="*/ 1459312 h 3129096"/>
                <a:gd name="connsiteX9-1681" fmla="*/ 643862 w 1996447"/>
                <a:gd name="connsiteY9-1682" fmla="*/ 481801 h 3129096"/>
                <a:gd name="connsiteX10-1683" fmla="*/ 302196 w 1996447"/>
                <a:gd name="connsiteY10-1684" fmla="*/ 657911 h 3129096"/>
                <a:gd name="connsiteX11-1685" fmla="*/ 0 w 1996447"/>
                <a:gd name="connsiteY11-1686" fmla="*/ 395733 h 3129096"/>
                <a:gd name="connsiteX12-1687" fmla="*/ 788656 w 1996447"/>
                <a:gd name="connsiteY12-1688" fmla="*/ 0 h 3129096"/>
                <a:gd name="connsiteX0-1689" fmla="*/ 788656 w 1996447"/>
                <a:gd name="connsiteY0-1690" fmla="*/ 0 h 3129096"/>
                <a:gd name="connsiteX1-1691" fmla="*/ 1341106 w 1996447"/>
                <a:gd name="connsiteY1-1692" fmla="*/ 333375 h 3129096"/>
                <a:gd name="connsiteX2-1693" fmla="*/ 1130185 w 1996447"/>
                <a:gd name="connsiteY2-1694" fmla="*/ 1396885 h 3129096"/>
                <a:gd name="connsiteX3-1695" fmla="*/ 1902946 w 1996447"/>
                <a:gd name="connsiteY3-1696" fmla="*/ 1672971 h 3129096"/>
                <a:gd name="connsiteX4-1697" fmla="*/ 1989562 w 1996447"/>
                <a:gd name="connsiteY4-1698" fmla="*/ 1882248 h 3129096"/>
                <a:gd name="connsiteX5-1699" fmla="*/ 1927339 w 1996447"/>
                <a:gd name="connsiteY5-1700" fmla="*/ 2925409 h 3129096"/>
                <a:gd name="connsiteX6-1701" fmla="*/ 1528659 w 1996447"/>
                <a:gd name="connsiteY6-1702" fmla="*/ 2906359 h 3129096"/>
                <a:gd name="connsiteX7-1703" fmla="*/ 1573680 w 1996447"/>
                <a:gd name="connsiteY7-1704" fmla="*/ 2023479 h 3129096"/>
                <a:gd name="connsiteX8-1705" fmla="*/ 494614 w 1996447"/>
                <a:gd name="connsiteY8-1706" fmla="*/ 1459312 h 3129096"/>
                <a:gd name="connsiteX9-1707" fmla="*/ 643862 w 1996447"/>
                <a:gd name="connsiteY9-1708" fmla="*/ 481801 h 3129096"/>
                <a:gd name="connsiteX10-1709" fmla="*/ 302196 w 1996447"/>
                <a:gd name="connsiteY10-1710" fmla="*/ 657911 h 3129096"/>
                <a:gd name="connsiteX11-1711" fmla="*/ 0 w 1996447"/>
                <a:gd name="connsiteY11-1712" fmla="*/ 395733 h 3129096"/>
                <a:gd name="connsiteX12-1713" fmla="*/ 788656 w 1996447"/>
                <a:gd name="connsiteY12-1714" fmla="*/ 0 h 3129096"/>
                <a:gd name="connsiteX0-1715" fmla="*/ 788656 w 1996447"/>
                <a:gd name="connsiteY0-1716" fmla="*/ 0 h 3129096"/>
                <a:gd name="connsiteX1-1717" fmla="*/ 1341106 w 1996447"/>
                <a:gd name="connsiteY1-1718" fmla="*/ 333375 h 3129096"/>
                <a:gd name="connsiteX2-1719" fmla="*/ 1130185 w 1996447"/>
                <a:gd name="connsiteY2-1720" fmla="*/ 1396885 h 3129096"/>
                <a:gd name="connsiteX3-1721" fmla="*/ 1902946 w 1996447"/>
                <a:gd name="connsiteY3-1722" fmla="*/ 1672971 h 3129096"/>
                <a:gd name="connsiteX4-1723" fmla="*/ 1989562 w 1996447"/>
                <a:gd name="connsiteY4-1724" fmla="*/ 1882248 h 3129096"/>
                <a:gd name="connsiteX5-1725" fmla="*/ 1927339 w 1996447"/>
                <a:gd name="connsiteY5-1726" fmla="*/ 2925409 h 3129096"/>
                <a:gd name="connsiteX6-1727" fmla="*/ 1528659 w 1996447"/>
                <a:gd name="connsiteY6-1728" fmla="*/ 2906359 h 3129096"/>
                <a:gd name="connsiteX7-1729" fmla="*/ 1573680 w 1996447"/>
                <a:gd name="connsiteY7-1730" fmla="*/ 2023479 h 3129096"/>
                <a:gd name="connsiteX8-1731" fmla="*/ 494614 w 1996447"/>
                <a:gd name="connsiteY8-1732" fmla="*/ 1459312 h 3129096"/>
                <a:gd name="connsiteX9-1733" fmla="*/ 643862 w 1996447"/>
                <a:gd name="connsiteY9-1734" fmla="*/ 481801 h 3129096"/>
                <a:gd name="connsiteX10-1735" fmla="*/ 302196 w 1996447"/>
                <a:gd name="connsiteY10-1736" fmla="*/ 657911 h 3129096"/>
                <a:gd name="connsiteX11-1737" fmla="*/ 0 w 1996447"/>
                <a:gd name="connsiteY11-1738" fmla="*/ 395733 h 3129096"/>
                <a:gd name="connsiteX12-1739" fmla="*/ 788656 w 1996447"/>
                <a:gd name="connsiteY12-1740" fmla="*/ 0 h 3129096"/>
                <a:gd name="connsiteX0-1741" fmla="*/ 788656 w 1996447"/>
                <a:gd name="connsiteY0-1742" fmla="*/ 0 h 3129096"/>
                <a:gd name="connsiteX1-1743" fmla="*/ 1341106 w 1996447"/>
                <a:gd name="connsiteY1-1744" fmla="*/ 333375 h 3129096"/>
                <a:gd name="connsiteX2-1745" fmla="*/ 1130185 w 1996447"/>
                <a:gd name="connsiteY2-1746" fmla="*/ 1396885 h 3129096"/>
                <a:gd name="connsiteX3-1747" fmla="*/ 1902946 w 1996447"/>
                <a:gd name="connsiteY3-1748" fmla="*/ 1672971 h 3129096"/>
                <a:gd name="connsiteX4-1749" fmla="*/ 1989562 w 1996447"/>
                <a:gd name="connsiteY4-1750" fmla="*/ 1882248 h 3129096"/>
                <a:gd name="connsiteX5-1751" fmla="*/ 1927339 w 1996447"/>
                <a:gd name="connsiteY5-1752" fmla="*/ 2925409 h 3129096"/>
                <a:gd name="connsiteX6-1753" fmla="*/ 1528659 w 1996447"/>
                <a:gd name="connsiteY6-1754" fmla="*/ 2906359 h 3129096"/>
                <a:gd name="connsiteX7-1755" fmla="*/ 1573680 w 1996447"/>
                <a:gd name="connsiteY7-1756" fmla="*/ 2023479 h 3129096"/>
                <a:gd name="connsiteX8-1757" fmla="*/ 494614 w 1996447"/>
                <a:gd name="connsiteY8-1758" fmla="*/ 1459312 h 3129096"/>
                <a:gd name="connsiteX9-1759" fmla="*/ 643862 w 1996447"/>
                <a:gd name="connsiteY9-1760" fmla="*/ 481801 h 3129096"/>
                <a:gd name="connsiteX10-1761" fmla="*/ 302196 w 1996447"/>
                <a:gd name="connsiteY10-1762" fmla="*/ 657911 h 3129096"/>
                <a:gd name="connsiteX11-1763" fmla="*/ 0 w 1996447"/>
                <a:gd name="connsiteY11-1764" fmla="*/ 395733 h 3129096"/>
                <a:gd name="connsiteX12-1765" fmla="*/ 788656 w 1996447"/>
                <a:gd name="connsiteY12-1766" fmla="*/ 0 h 3129096"/>
                <a:gd name="connsiteX0-1767" fmla="*/ 788656 w 2015876"/>
                <a:gd name="connsiteY0-1768" fmla="*/ 0 h 3129096"/>
                <a:gd name="connsiteX1-1769" fmla="*/ 1341106 w 2015876"/>
                <a:gd name="connsiteY1-1770" fmla="*/ 333375 h 3129096"/>
                <a:gd name="connsiteX2-1771" fmla="*/ 1130185 w 2015876"/>
                <a:gd name="connsiteY2-1772" fmla="*/ 1396885 h 3129096"/>
                <a:gd name="connsiteX3-1773" fmla="*/ 1902946 w 2015876"/>
                <a:gd name="connsiteY3-1774" fmla="*/ 1672971 h 3129096"/>
                <a:gd name="connsiteX4-1775" fmla="*/ 2015876 w 2015876"/>
                <a:gd name="connsiteY4-1776" fmla="*/ 1882248 h 3129096"/>
                <a:gd name="connsiteX5-1777" fmla="*/ 1927339 w 2015876"/>
                <a:gd name="connsiteY5-1778" fmla="*/ 2925409 h 3129096"/>
                <a:gd name="connsiteX6-1779" fmla="*/ 1528659 w 2015876"/>
                <a:gd name="connsiteY6-1780" fmla="*/ 2906359 h 3129096"/>
                <a:gd name="connsiteX7-1781" fmla="*/ 1573680 w 2015876"/>
                <a:gd name="connsiteY7-1782" fmla="*/ 2023479 h 3129096"/>
                <a:gd name="connsiteX8-1783" fmla="*/ 494614 w 2015876"/>
                <a:gd name="connsiteY8-1784" fmla="*/ 1459312 h 3129096"/>
                <a:gd name="connsiteX9-1785" fmla="*/ 643862 w 2015876"/>
                <a:gd name="connsiteY9-1786" fmla="*/ 481801 h 3129096"/>
                <a:gd name="connsiteX10-1787" fmla="*/ 302196 w 2015876"/>
                <a:gd name="connsiteY10-1788" fmla="*/ 657911 h 3129096"/>
                <a:gd name="connsiteX11-1789" fmla="*/ 0 w 2015876"/>
                <a:gd name="connsiteY11-1790" fmla="*/ 395733 h 3129096"/>
                <a:gd name="connsiteX12-1791" fmla="*/ 788656 w 2015876"/>
                <a:gd name="connsiteY12-1792" fmla="*/ 0 h 3129096"/>
                <a:gd name="connsiteX0-1793" fmla="*/ 788656 w 2000633"/>
                <a:gd name="connsiteY0-1794" fmla="*/ 0 h 3129096"/>
                <a:gd name="connsiteX1-1795" fmla="*/ 1341106 w 2000633"/>
                <a:gd name="connsiteY1-1796" fmla="*/ 333375 h 3129096"/>
                <a:gd name="connsiteX2-1797" fmla="*/ 1130185 w 2000633"/>
                <a:gd name="connsiteY2-1798" fmla="*/ 1396885 h 3129096"/>
                <a:gd name="connsiteX3-1799" fmla="*/ 1902946 w 2000633"/>
                <a:gd name="connsiteY3-1800" fmla="*/ 1672971 h 3129096"/>
                <a:gd name="connsiteX4-1801" fmla="*/ 1996141 w 2000633"/>
                <a:gd name="connsiteY4-1802" fmla="*/ 1882248 h 3129096"/>
                <a:gd name="connsiteX5-1803" fmla="*/ 1927339 w 2000633"/>
                <a:gd name="connsiteY5-1804" fmla="*/ 2925409 h 3129096"/>
                <a:gd name="connsiteX6-1805" fmla="*/ 1528659 w 2000633"/>
                <a:gd name="connsiteY6-1806" fmla="*/ 2906359 h 3129096"/>
                <a:gd name="connsiteX7-1807" fmla="*/ 1573680 w 2000633"/>
                <a:gd name="connsiteY7-1808" fmla="*/ 2023479 h 3129096"/>
                <a:gd name="connsiteX8-1809" fmla="*/ 494614 w 2000633"/>
                <a:gd name="connsiteY8-1810" fmla="*/ 1459312 h 3129096"/>
                <a:gd name="connsiteX9-1811" fmla="*/ 643862 w 2000633"/>
                <a:gd name="connsiteY9-1812" fmla="*/ 481801 h 3129096"/>
                <a:gd name="connsiteX10-1813" fmla="*/ 302196 w 2000633"/>
                <a:gd name="connsiteY10-1814" fmla="*/ 657911 h 3129096"/>
                <a:gd name="connsiteX11-1815" fmla="*/ 0 w 2000633"/>
                <a:gd name="connsiteY11-1816" fmla="*/ 395733 h 3129096"/>
                <a:gd name="connsiteX12-1817" fmla="*/ 788656 w 2000633"/>
                <a:gd name="connsiteY12-1818" fmla="*/ 0 h 3129096"/>
                <a:gd name="connsiteX0-1819" fmla="*/ 788656 w 1996448"/>
                <a:gd name="connsiteY0-1820" fmla="*/ 0 h 3129096"/>
                <a:gd name="connsiteX1-1821" fmla="*/ 1341106 w 1996448"/>
                <a:gd name="connsiteY1-1822" fmla="*/ 333375 h 3129096"/>
                <a:gd name="connsiteX2-1823" fmla="*/ 1130185 w 1996448"/>
                <a:gd name="connsiteY2-1824" fmla="*/ 1396885 h 3129096"/>
                <a:gd name="connsiteX3-1825" fmla="*/ 1902946 w 1996448"/>
                <a:gd name="connsiteY3-1826" fmla="*/ 1672971 h 3129096"/>
                <a:gd name="connsiteX4-1827" fmla="*/ 1989563 w 1996448"/>
                <a:gd name="connsiteY4-1828" fmla="*/ 1878958 h 3129096"/>
                <a:gd name="connsiteX5-1829" fmla="*/ 1927339 w 1996448"/>
                <a:gd name="connsiteY5-1830" fmla="*/ 2925409 h 3129096"/>
                <a:gd name="connsiteX6-1831" fmla="*/ 1528659 w 1996448"/>
                <a:gd name="connsiteY6-1832" fmla="*/ 2906359 h 3129096"/>
                <a:gd name="connsiteX7-1833" fmla="*/ 1573680 w 1996448"/>
                <a:gd name="connsiteY7-1834" fmla="*/ 2023479 h 3129096"/>
                <a:gd name="connsiteX8-1835" fmla="*/ 494614 w 1996448"/>
                <a:gd name="connsiteY8-1836" fmla="*/ 1459312 h 3129096"/>
                <a:gd name="connsiteX9-1837" fmla="*/ 643862 w 1996448"/>
                <a:gd name="connsiteY9-1838" fmla="*/ 481801 h 3129096"/>
                <a:gd name="connsiteX10-1839" fmla="*/ 302196 w 1996448"/>
                <a:gd name="connsiteY10-1840" fmla="*/ 657911 h 3129096"/>
                <a:gd name="connsiteX11-1841" fmla="*/ 0 w 1996448"/>
                <a:gd name="connsiteY11-1842" fmla="*/ 395733 h 3129096"/>
                <a:gd name="connsiteX12-1843" fmla="*/ 788656 w 1996448"/>
                <a:gd name="connsiteY12-1844" fmla="*/ 0 h 3129096"/>
                <a:gd name="connsiteX0-1845" fmla="*/ 788656 w 1989023"/>
                <a:gd name="connsiteY0-1846" fmla="*/ 0 h 3129096"/>
                <a:gd name="connsiteX1-1847" fmla="*/ 1341106 w 1989023"/>
                <a:gd name="connsiteY1-1848" fmla="*/ 333375 h 3129096"/>
                <a:gd name="connsiteX2-1849" fmla="*/ 1130185 w 1989023"/>
                <a:gd name="connsiteY2-1850" fmla="*/ 1396885 h 3129096"/>
                <a:gd name="connsiteX3-1851" fmla="*/ 1902946 w 1989023"/>
                <a:gd name="connsiteY3-1852" fmla="*/ 1672971 h 3129096"/>
                <a:gd name="connsiteX4-1853" fmla="*/ 1976406 w 1989023"/>
                <a:gd name="connsiteY4-1854" fmla="*/ 1878958 h 3129096"/>
                <a:gd name="connsiteX5-1855" fmla="*/ 1927339 w 1989023"/>
                <a:gd name="connsiteY5-1856" fmla="*/ 2925409 h 3129096"/>
                <a:gd name="connsiteX6-1857" fmla="*/ 1528659 w 1989023"/>
                <a:gd name="connsiteY6-1858" fmla="*/ 2906359 h 3129096"/>
                <a:gd name="connsiteX7-1859" fmla="*/ 1573680 w 1989023"/>
                <a:gd name="connsiteY7-1860" fmla="*/ 2023479 h 3129096"/>
                <a:gd name="connsiteX8-1861" fmla="*/ 494614 w 1989023"/>
                <a:gd name="connsiteY8-1862" fmla="*/ 1459312 h 3129096"/>
                <a:gd name="connsiteX9-1863" fmla="*/ 643862 w 1989023"/>
                <a:gd name="connsiteY9-1864" fmla="*/ 481801 h 3129096"/>
                <a:gd name="connsiteX10-1865" fmla="*/ 302196 w 1989023"/>
                <a:gd name="connsiteY10-1866" fmla="*/ 657911 h 3129096"/>
                <a:gd name="connsiteX11-1867" fmla="*/ 0 w 1989023"/>
                <a:gd name="connsiteY11-1868" fmla="*/ 395733 h 3129096"/>
                <a:gd name="connsiteX12-1869" fmla="*/ 788656 w 1989023"/>
                <a:gd name="connsiteY12-1870" fmla="*/ 0 h 3129096"/>
                <a:gd name="connsiteX0-1871" fmla="*/ 788656 w 1996447"/>
                <a:gd name="connsiteY0-1872" fmla="*/ 0 h 3129096"/>
                <a:gd name="connsiteX1-1873" fmla="*/ 1341106 w 1996447"/>
                <a:gd name="connsiteY1-1874" fmla="*/ 333375 h 3129096"/>
                <a:gd name="connsiteX2-1875" fmla="*/ 1130185 w 1996447"/>
                <a:gd name="connsiteY2-1876" fmla="*/ 1396885 h 3129096"/>
                <a:gd name="connsiteX3-1877" fmla="*/ 1902946 w 1996447"/>
                <a:gd name="connsiteY3-1878" fmla="*/ 1672971 h 3129096"/>
                <a:gd name="connsiteX4-1879" fmla="*/ 1989562 w 1996447"/>
                <a:gd name="connsiteY4-1880" fmla="*/ 1878958 h 3129096"/>
                <a:gd name="connsiteX5-1881" fmla="*/ 1927339 w 1996447"/>
                <a:gd name="connsiteY5-1882" fmla="*/ 2925409 h 3129096"/>
                <a:gd name="connsiteX6-1883" fmla="*/ 1528659 w 1996447"/>
                <a:gd name="connsiteY6-1884" fmla="*/ 2906359 h 3129096"/>
                <a:gd name="connsiteX7-1885" fmla="*/ 1573680 w 1996447"/>
                <a:gd name="connsiteY7-1886" fmla="*/ 2023479 h 3129096"/>
                <a:gd name="connsiteX8-1887" fmla="*/ 494614 w 1996447"/>
                <a:gd name="connsiteY8-1888" fmla="*/ 1459312 h 3129096"/>
                <a:gd name="connsiteX9-1889" fmla="*/ 643862 w 1996447"/>
                <a:gd name="connsiteY9-1890" fmla="*/ 481801 h 3129096"/>
                <a:gd name="connsiteX10-1891" fmla="*/ 302196 w 1996447"/>
                <a:gd name="connsiteY10-1892" fmla="*/ 657911 h 3129096"/>
                <a:gd name="connsiteX11-1893" fmla="*/ 0 w 1996447"/>
                <a:gd name="connsiteY11-1894" fmla="*/ 395733 h 3129096"/>
                <a:gd name="connsiteX12-1895" fmla="*/ 788656 w 1996447"/>
                <a:gd name="connsiteY12-1896" fmla="*/ 0 h 3129096"/>
                <a:gd name="connsiteX0-1897" fmla="*/ 788656 w 1997837"/>
                <a:gd name="connsiteY0-1898" fmla="*/ 0 h 3129096"/>
                <a:gd name="connsiteX1-1899" fmla="*/ 1341106 w 1997837"/>
                <a:gd name="connsiteY1-1900" fmla="*/ 333375 h 3129096"/>
                <a:gd name="connsiteX2-1901" fmla="*/ 1130185 w 1997837"/>
                <a:gd name="connsiteY2-1902" fmla="*/ 1396885 h 3129096"/>
                <a:gd name="connsiteX3-1903" fmla="*/ 1902946 w 1997837"/>
                <a:gd name="connsiteY3-1904" fmla="*/ 1672971 h 3129096"/>
                <a:gd name="connsiteX4-1905" fmla="*/ 1989562 w 1997837"/>
                <a:gd name="connsiteY4-1906" fmla="*/ 1878958 h 3129096"/>
                <a:gd name="connsiteX5-1907" fmla="*/ 1927339 w 1997837"/>
                <a:gd name="connsiteY5-1908" fmla="*/ 2925409 h 3129096"/>
                <a:gd name="connsiteX6-1909" fmla="*/ 1528659 w 1997837"/>
                <a:gd name="connsiteY6-1910" fmla="*/ 2906359 h 3129096"/>
                <a:gd name="connsiteX7-1911" fmla="*/ 1573680 w 1997837"/>
                <a:gd name="connsiteY7-1912" fmla="*/ 2023479 h 3129096"/>
                <a:gd name="connsiteX8-1913" fmla="*/ 494614 w 1997837"/>
                <a:gd name="connsiteY8-1914" fmla="*/ 1459312 h 3129096"/>
                <a:gd name="connsiteX9-1915" fmla="*/ 643862 w 1997837"/>
                <a:gd name="connsiteY9-1916" fmla="*/ 481801 h 3129096"/>
                <a:gd name="connsiteX10-1917" fmla="*/ 302196 w 1997837"/>
                <a:gd name="connsiteY10-1918" fmla="*/ 657911 h 3129096"/>
                <a:gd name="connsiteX11-1919" fmla="*/ 0 w 1997837"/>
                <a:gd name="connsiteY11-1920" fmla="*/ 395733 h 3129096"/>
                <a:gd name="connsiteX12-1921" fmla="*/ 788656 w 1997837"/>
                <a:gd name="connsiteY12-1922" fmla="*/ 0 h 3129096"/>
                <a:gd name="connsiteX0-1923" fmla="*/ 788656 w 1989562"/>
                <a:gd name="connsiteY0-1924" fmla="*/ 0 h 3129096"/>
                <a:gd name="connsiteX1-1925" fmla="*/ 1341106 w 1989562"/>
                <a:gd name="connsiteY1-1926" fmla="*/ 333375 h 3129096"/>
                <a:gd name="connsiteX2-1927" fmla="*/ 1130185 w 1989562"/>
                <a:gd name="connsiteY2-1928" fmla="*/ 1396885 h 3129096"/>
                <a:gd name="connsiteX3-1929" fmla="*/ 1853608 w 1989562"/>
                <a:gd name="connsiteY3-1930" fmla="*/ 1669682 h 3129096"/>
                <a:gd name="connsiteX4-1931" fmla="*/ 1989562 w 1989562"/>
                <a:gd name="connsiteY4-1932" fmla="*/ 1878958 h 3129096"/>
                <a:gd name="connsiteX5-1933" fmla="*/ 1927339 w 1989562"/>
                <a:gd name="connsiteY5-1934" fmla="*/ 2925409 h 3129096"/>
                <a:gd name="connsiteX6-1935" fmla="*/ 1528659 w 1989562"/>
                <a:gd name="connsiteY6-1936" fmla="*/ 2906359 h 3129096"/>
                <a:gd name="connsiteX7-1937" fmla="*/ 1573680 w 1989562"/>
                <a:gd name="connsiteY7-1938" fmla="*/ 2023479 h 3129096"/>
                <a:gd name="connsiteX8-1939" fmla="*/ 494614 w 1989562"/>
                <a:gd name="connsiteY8-1940" fmla="*/ 1459312 h 3129096"/>
                <a:gd name="connsiteX9-1941" fmla="*/ 643862 w 1989562"/>
                <a:gd name="connsiteY9-1942" fmla="*/ 481801 h 3129096"/>
                <a:gd name="connsiteX10-1943" fmla="*/ 302196 w 1989562"/>
                <a:gd name="connsiteY10-1944" fmla="*/ 657911 h 3129096"/>
                <a:gd name="connsiteX11-1945" fmla="*/ 0 w 1989562"/>
                <a:gd name="connsiteY11-1946" fmla="*/ 395733 h 3129096"/>
                <a:gd name="connsiteX12-1947" fmla="*/ 788656 w 1989562"/>
                <a:gd name="connsiteY12-1948" fmla="*/ 0 h 3129096"/>
                <a:gd name="connsiteX0-1949" fmla="*/ 788656 w 1989562"/>
                <a:gd name="connsiteY0-1950" fmla="*/ 0 h 3129096"/>
                <a:gd name="connsiteX1-1951" fmla="*/ 1341106 w 1989562"/>
                <a:gd name="connsiteY1-1952" fmla="*/ 333375 h 3129096"/>
                <a:gd name="connsiteX2-1953" fmla="*/ 1130185 w 1989562"/>
                <a:gd name="connsiteY2-1954" fmla="*/ 1396885 h 3129096"/>
                <a:gd name="connsiteX3-1955" fmla="*/ 1856897 w 1989562"/>
                <a:gd name="connsiteY3-1956" fmla="*/ 1649946 h 3129096"/>
                <a:gd name="connsiteX4-1957" fmla="*/ 1989562 w 1989562"/>
                <a:gd name="connsiteY4-1958" fmla="*/ 1878958 h 3129096"/>
                <a:gd name="connsiteX5-1959" fmla="*/ 1927339 w 1989562"/>
                <a:gd name="connsiteY5-1960" fmla="*/ 2925409 h 3129096"/>
                <a:gd name="connsiteX6-1961" fmla="*/ 1528659 w 1989562"/>
                <a:gd name="connsiteY6-1962" fmla="*/ 2906359 h 3129096"/>
                <a:gd name="connsiteX7-1963" fmla="*/ 1573680 w 1989562"/>
                <a:gd name="connsiteY7-1964" fmla="*/ 2023479 h 3129096"/>
                <a:gd name="connsiteX8-1965" fmla="*/ 494614 w 1989562"/>
                <a:gd name="connsiteY8-1966" fmla="*/ 1459312 h 3129096"/>
                <a:gd name="connsiteX9-1967" fmla="*/ 643862 w 1989562"/>
                <a:gd name="connsiteY9-1968" fmla="*/ 481801 h 3129096"/>
                <a:gd name="connsiteX10-1969" fmla="*/ 302196 w 1989562"/>
                <a:gd name="connsiteY10-1970" fmla="*/ 657911 h 3129096"/>
                <a:gd name="connsiteX11-1971" fmla="*/ 0 w 1989562"/>
                <a:gd name="connsiteY11-1972" fmla="*/ 395733 h 3129096"/>
                <a:gd name="connsiteX12-1973" fmla="*/ 788656 w 1989562"/>
                <a:gd name="connsiteY12-1974" fmla="*/ 0 h 3129096"/>
                <a:gd name="connsiteX0-1975" fmla="*/ 788656 w 1989562"/>
                <a:gd name="connsiteY0-1976" fmla="*/ 0 h 3129096"/>
                <a:gd name="connsiteX1-1977" fmla="*/ 1341106 w 1989562"/>
                <a:gd name="connsiteY1-1978" fmla="*/ 333375 h 3129096"/>
                <a:gd name="connsiteX2-1979" fmla="*/ 1130185 w 1989562"/>
                <a:gd name="connsiteY2-1980" fmla="*/ 1396885 h 3129096"/>
                <a:gd name="connsiteX3-1981" fmla="*/ 1856897 w 1989562"/>
                <a:gd name="connsiteY3-1982" fmla="*/ 1649946 h 3129096"/>
                <a:gd name="connsiteX4-1983" fmla="*/ 1989562 w 1989562"/>
                <a:gd name="connsiteY4-1984" fmla="*/ 1878958 h 3129096"/>
                <a:gd name="connsiteX5-1985" fmla="*/ 1927339 w 1989562"/>
                <a:gd name="connsiteY5-1986" fmla="*/ 2925409 h 3129096"/>
                <a:gd name="connsiteX6-1987" fmla="*/ 1528659 w 1989562"/>
                <a:gd name="connsiteY6-1988" fmla="*/ 2906359 h 3129096"/>
                <a:gd name="connsiteX7-1989" fmla="*/ 1573680 w 1989562"/>
                <a:gd name="connsiteY7-1990" fmla="*/ 2023479 h 3129096"/>
                <a:gd name="connsiteX8-1991" fmla="*/ 494614 w 1989562"/>
                <a:gd name="connsiteY8-1992" fmla="*/ 1459312 h 3129096"/>
                <a:gd name="connsiteX9-1993" fmla="*/ 643862 w 1989562"/>
                <a:gd name="connsiteY9-1994" fmla="*/ 481801 h 3129096"/>
                <a:gd name="connsiteX10-1995" fmla="*/ 302196 w 1989562"/>
                <a:gd name="connsiteY10-1996" fmla="*/ 657911 h 3129096"/>
                <a:gd name="connsiteX11-1997" fmla="*/ 0 w 1989562"/>
                <a:gd name="connsiteY11-1998" fmla="*/ 395733 h 3129096"/>
                <a:gd name="connsiteX12-1999" fmla="*/ 788656 w 1989562"/>
                <a:gd name="connsiteY12-2000" fmla="*/ 0 h 3129096"/>
                <a:gd name="connsiteX0-2001" fmla="*/ 788656 w 1989562"/>
                <a:gd name="connsiteY0-2002" fmla="*/ 0 h 3129096"/>
                <a:gd name="connsiteX1-2003" fmla="*/ 1341106 w 1989562"/>
                <a:gd name="connsiteY1-2004" fmla="*/ 333375 h 3129096"/>
                <a:gd name="connsiteX2-2005" fmla="*/ 1130185 w 1989562"/>
                <a:gd name="connsiteY2-2006" fmla="*/ 1396885 h 3129096"/>
                <a:gd name="connsiteX3-2007" fmla="*/ 1856897 w 1989562"/>
                <a:gd name="connsiteY3-2008" fmla="*/ 1649946 h 3129096"/>
                <a:gd name="connsiteX4-2009" fmla="*/ 1989562 w 1989562"/>
                <a:gd name="connsiteY4-2010" fmla="*/ 1878958 h 3129096"/>
                <a:gd name="connsiteX5-2011" fmla="*/ 1927339 w 1989562"/>
                <a:gd name="connsiteY5-2012" fmla="*/ 2925409 h 3129096"/>
                <a:gd name="connsiteX6-2013" fmla="*/ 1528659 w 1989562"/>
                <a:gd name="connsiteY6-2014" fmla="*/ 2906359 h 3129096"/>
                <a:gd name="connsiteX7-2015" fmla="*/ 1573680 w 1989562"/>
                <a:gd name="connsiteY7-2016" fmla="*/ 2023479 h 3129096"/>
                <a:gd name="connsiteX8-2017" fmla="*/ 494614 w 1989562"/>
                <a:gd name="connsiteY8-2018" fmla="*/ 1459312 h 3129096"/>
                <a:gd name="connsiteX9-2019" fmla="*/ 643862 w 1989562"/>
                <a:gd name="connsiteY9-2020" fmla="*/ 481801 h 3129096"/>
                <a:gd name="connsiteX10-2021" fmla="*/ 302196 w 1989562"/>
                <a:gd name="connsiteY10-2022" fmla="*/ 657911 h 3129096"/>
                <a:gd name="connsiteX11-2023" fmla="*/ 0 w 1989562"/>
                <a:gd name="connsiteY11-2024" fmla="*/ 395733 h 3129096"/>
                <a:gd name="connsiteX12-2025" fmla="*/ 788656 w 1989562"/>
                <a:gd name="connsiteY12-2026" fmla="*/ 0 h 3129096"/>
                <a:gd name="connsiteX0-2027" fmla="*/ 788656 w 1989562"/>
                <a:gd name="connsiteY0-2028" fmla="*/ 0 h 3129096"/>
                <a:gd name="connsiteX1-2029" fmla="*/ 1341106 w 1989562"/>
                <a:gd name="connsiteY1-2030" fmla="*/ 333375 h 3129096"/>
                <a:gd name="connsiteX2-2031" fmla="*/ 1130185 w 1989562"/>
                <a:gd name="connsiteY2-2032" fmla="*/ 1396885 h 3129096"/>
                <a:gd name="connsiteX3-2033" fmla="*/ 1856897 w 1989562"/>
                <a:gd name="connsiteY3-2034" fmla="*/ 1649946 h 3129096"/>
                <a:gd name="connsiteX4-2035" fmla="*/ 1989562 w 1989562"/>
                <a:gd name="connsiteY4-2036" fmla="*/ 1878958 h 3129096"/>
                <a:gd name="connsiteX5-2037" fmla="*/ 1927339 w 1989562"/>
                <a:gd name="connsiteY5-2038" fmla="*/ 2925409 h 3129096"/>
                <a:gd name="connsiteX6-2039" fmla="*/ 1528659 w 1989562"/>
                <a:gd name="connsiteY6-2040" fmla="*/ 2906359 h 3129096"/>
                <a:gd name="connsiteX7-2041" fmla="*/ 1573680 w 1989562"/>
                <a:gd name="connsiteY7-2042" fmla="*/ 2023479 h 3129096"/>
                <a:gd name="connsiteX8-2043" fmla="*/ 494614 w 1989562"/>
                <a:gd name="connsiteY8-2044" fmla="*/ 1459312 h 3129096"/>
                <a:gd name="connsiteX9-2045" fmla="*/ 643862 w 1989562"/>
                <a:gd name="connsiteY9-2046" fmla="*/ 481801 h 3129096"/>
                <a:gd name="connsiteX10-2047" fmla="*/ 302196 w 1989562"/>
                <a:gd name="connsiteY10-2048" fmla="*/ 657911 h 3129096"/>
                <a:gd name="connsiteX11-2049" fmla="*/ 0 w 1989562"/>
                <a:gd name="connsiteY11-2050" fmla="*/ 395733 h 3129096"/>
                <a:gd name="connsiteX12-2051" fmla="*/ 788656 w 1989562"/>
                <a:gd name="connsiteY12-2052" fmla="*/ 0 h 3129096"/>
                <a:gd name="connsiteX0-2053" fmla="*/ 788656 w 1989562"/>
                <a:gd name="connsiteY0-2054" fmla="*/ 0 h 3129096"/>
                <a:gd name="connsiteX1-2055" fmla="*/ 1341106 w 1989562"/>
                <a:gd name="connsiteY1-2056" fmla="*/ 333375 h 3129096"/>
                <a:gd name="connsiteX2-2057" fmla="*/ 1130185 w 1989562"/>
                <a:gd name="connsiteY2-2058" fmla="*/ 1396885 h 3129096"/>
                <a:gd name="connsiteX3-2059" fmla="*/ 1856897 w 1989562"/>
                <a:gd name="connsiteY3-2060" fmla="*/ 1649946 h 3129096"/>
                <a:gd name="connsiteX4-2061" fmla="*/ 1989562 w 1989562"/>
                <a:gd name="connsiteY4-2062" fmla="*/ 1878958 h 3129096"/>
                <a:gd name="connsiteX5-2063" fmla="*/ 1927339 w 1989562"/>
                <a:gd name="connsiteY5-2064" fmla="*/ 2925409 h 3129096"/>
                <a:gd name="connsiteX6-2065" fmla="*/ 1528659 w 1989562"/>
                <a:gd name="connsiteY6-2066" fmla="*/ 2906359 h 3129096"/>
                <a:gd name="connsiteX7-2067" fmla="*/ 1573680 w 1989562"/>
                <a:gd name="connsiteY7-2068" fmla="*/ 2023479 h 3129096"/>
                <a:gd name="connsiteX8-2069" fmla="*/ 494614 w 1989562"/>
                <a:gd name="connsiteY8-2070" fmla="*/ 1459312 h 3129096"/>
                <a:gd name="connsiteX9-2071" fmla="*/ 643862 w 1989562"/>
                <a:gd name="connsiteY9-2072" fmla="*/ 481801 h 3129096"/>
                <a:gd name="connsiteX10-2073" fmla="*/ 302196 w 1989562"/>
                <a:gd name="connsiteY10-2074" fmla="*/ 657911 h 3129096"/>
                <a:gd name="connsiteX11-2075" fmla="*/ 0 w 1989562"/>
                <a:gd name="connsiteY11-2076" fmla="*/ 395733 h 3129096"/>
                <a:gd name="connsiteX12-2077" fmla="*/ 788656 w 1989562"/>
                <a:gd name="connsiteY12-2078" fmla="*/ 0 h 3129096"/>
                <a:gd name="connsiteX0-2079" fmla="*/ 788656 w 1989562"/>
                <a:gd name="connsiteY0-2080" fmla="*/ 0 h 3129096"/>
                <a:gd name="connsiteX1-2081" fmla="*/ 1341106 w 1989562"/>
                <a:gd name="connsiteY1-2082" fmla="*/ 333375 h 3129096"/>
                <a:gd name="connsiteX2-2083" fmla="*/ 1130185 w 1989562"/>
                <a:gd name="connsiteY2-2084" fmla="*/ 1396885 h 3129096"/>
                <a:gd name="connsiteX3-2085" fmla="*/ 1856897 w 1989562"/>
                <a:gd name="connsiteY3-2086" fmla="*/ 1649946 h 3129096"/>
                <a:gd name="connsiteX4-2087" fmla="*/ 1989562 w 1989562"/>
                <a:gd name="connsiteY4-2088" fmla="*/ 1878958 h 3129096"/>
                <a:gd name="connsiteX5-2089" fmla="*/ 1927339 w 1989562"/>
                <a:gd name="connsiteY5-2090" fmla="*/ 2925409 h 3129096"/>
                <a:gd name="connsiteX6-2091" fmla="*/ 1528659 w 1989562"/>
                <a:gd name="connsiteY6-2092" fmla="*/ 2906359 h 3129096"/>
                <a:gd name="connsiteX7-2093" fmla="*/ 1573680 w 1989562"/>
                <a:gd name="connsiteY7-2094" fmla="*/ 2023479 h 3129096"/>
                <a:gd name="connsiteX8-2095" fmla="*/ 494614 w 1989562"/>
                <a:gd name="connsiteY8-2096" fmla="*/ 1459312 h 3129096"/>
                <a:gd name="connsiteX9-2097" fmla="*/ 643862 w 1989562"/>
                <a:gd name="connsiteY9-2098" fmla="*/ 481801 h 3129096"/>
                <a:gd name="connsiteX10-2099" fmla="*/ 302196 w 1989562"/>
                <a:gd name="connsiteY10-2100" fmla="*/ 657911 h 3129096"/>
                <a:gd name="connsiteX11-2101" fmla="*/ 0 w 1989562"/>
                <a:gd name="connsiteY11-2102" fmla="*/ 395733 h 3129096"/>
                <a:gd name="connsiteX12-2103" fmla="*/ 788656 w 1989562"/>
                <a:gd name="connsiteY12-2104" fmla="*/ 0 h 3129096"/>
                <a:gd name="connsiteX0-2105" fmla="*/ 788656 w 1989562"/>
                <a:gd name="connsiteY0-2106" fmla="*/ 0 h 3129096"/>
                <a:gd name="connsiteX1-2107" fmla="*/ 1341106 w 1989562"/>
                <a:gd name="connsiteY1-2108" fmla="*/ 333375 h 3129096"/>
                <a:gd name="connsiteX2-2109" fmla="*/ 1130185 w 1989562"/>
                <a:gd name="connsiteY2-2110" fmla="*/ 1396885 h 3129096"/>
                <a:gd name="connsiteX3-2111" fmla="*/ 1856897 w 1989562"/>
                <a:gd name="connsiteY3-2112" fmla="*/ 1649946 h 3129096"/>
                <a:gd name="connsiteX4-2113" fmla="*/ 1989562 w 1989562"/>
                <a:gd name="connsiteY4-2114" fmla="*/ 1878958 h 3129096"/>
                <a:gd name="connsiteX5-2115" fmla="*/ 1927339 w 1989562"/>
                <a:gd name="connsiteY5-2116" fmla="*/ 2925409 h 3129096"/>
                <a:gd name="connsiteX6-2117" fmla="*/ 1528659 w 1989562"/>
                <a:gd name="connsiteY6-2118" fmla="*/ 2906359 h 3129096"/>
                <a:gd name="connsiteX7-2119" fmla="*/ 1573680 w 1989562"/>
                <a:gd name="connsiteY7-2120" fmla="*/ 2023479 h 3129096"/>
                <a:gd name="connsiteX8-2121" fmla="*/ 494614 w 1989562"/>
                <a:gd name="connsiteY8-2122" fmla="*/ 1459312 h 3129096"/>
                <a:gd name="connsiteX9-2123" fmla="*/ 643862 w 1989562"/>
                <a:gd name="connsiteY9-2124" fmla="*/ 481801 h 3129096"/>
                <a:gd name="connsiteX10-2125" fmla="*/ 302196 w 1989562"/>
                <a:gd name="connsiteY10-2126" fmla="*/ 657911 h 3129096"/>
                <a:gd name="connsiteX11-2127" fmla="*/ 0 w 1989562"/>
                <a:gd name="connsiteY11-2128" fmla="*/ 395733 h 3129096"/>
                <a:gd name="connsiteX12-2129" fmla="*/ 788656 w 1989562"/>
                <a:gd name="connsiteY12-2130" fmla="*/ 0 h 3129096"/>
                <a:gd name="connsiteX0-2131" fmla="*/ 788656 w 1990025"/>
                <a:gd name="connsiteY0-2132" fmla="*/ 0 h 3129096"/>
                <a:gd name="connsiteX1-2133" fmla="*/ 1341106 w 1990025"/>
                <a:gd name="connsiteY1-2134" fmla="*/ 333375 h 3129096"/>
                <a:gd name="connsiteX2-2135" fmla="*/ 1130185 w 1990025"/>
                <a:gd name="connsiteY2-2136" fmla="*/ 1396885 h 3129096"/>
                <a:gd name="connsiteX3-2137" fmla="*/ 1856897 w 1990025"/>
                <a:gd name="connsiteY3-2138" fmla="*/ 1649946 h 3129096"/>
                <a:gd name="connsiteX4-2139" fmla="*/ 1989562 w 1990025"/>
                <a:gd name="connsiteY4-2140" fmla="*/ 1878958 h 3129096"/>
                <a:gd name="connsiteX5-2141" fmla="*/ 1927339 w 1990025"/>
                <a:gd name="connsiteY5-2142" fmla="*/ 2925409 h 3129096"/>
                <a:gd name="connsiteX6-2143" fmla="*/ 1528659 w 1990025"/>
                <a:gd name="connsiteY6-2144" fmla="*/ 2906359 h 3129096"/>
                <a:gd name="connsiteX7-2145" fmla="*/ 1573680 w 1990025"/>
                <a:gd name="connsiteY7-2146" fmla="*/ 2023479 h 3129096"/>
                <a:gd name="connsiteX8-2147" fmla="*/ 494614 w 1990025"/>
                <a:gd name="connsiteY8-2148" fmla="*/ 1459312 h 3129096"/>
                <a:gd name="connsiteX9-2149" fmla="*/ 643862 w 1990025"/>
                <a:gd name="connsiteY9-2150" fmla="*/ 481801 h 3129096"/>
                <a:gd name="connsiteX10-2151" fmla="*/ 302196 w 1990025"/>
                <a:gd name="connsiteY10-2152" fmla="*/ 657911 h 3129096"/>
                <a:gd name="connsiteX11-2153" fmla="*/ 0 w 1990025"/>
                <a:gd name="connsiteY11-2154" fmla="*/ 395733 h 3129096"/>
                <a:gd name="connsiteX12-2155" fmla="*/ 788656 w 1990025"/>
                <a:gd name="connsiteY12-2156" fmla="*/ 0 h 3129096"/>
                <a:gd name="connsiteX0-2157" fmla="*/ 791945 w 1990025"/>
                <a:gd name="connsiteY0-2158" fmla="*/ 0 h 3112650"/>
                <a:gd name="connsiteX1-2159" fmla="*/ 1341106 w 1990025"/>
                <a:gd name="connsiteY1-2160" fmla="*/ 316929 h 3112650"/>
                <a:gd name="connsiteX2-2161" fmla="*/ 1130185 w 1990025"/>
                <a:gd name="connsiteY2-2162" fmla="*/ 1380439 h 3112650"/>
                <a:gd name="connsiteX3-2163" fmla="*/ 1856897 w 1990025"/>
                <a:gd name="connsiteY3-2164" fmla="*/ 1633500 h 3112650"/>
                <a:gd name="connsiteX4-2165" fmla="*/ 1989562 w 1990025"/>
                <a:gd name="connsiteY4-2166" fmla="*/ 1862512 h 3112650"/>
                <a:gd name="connsiteX5-2167" fmla="*/ 1927339 w 1990025"/>
                <a:gd name="connsiteY5-2168" fmla="*/ 2908963 h 3112650"/>
                <a:gd name="connsiteX6-2169" fmla="*/ 1528659 w 1990025"/>
                <a:gd name="connsiteY6-2170" fmla="*/ 2889913 h 3112650"/>
                <a:gd name="connsiteX7-2171" fmla="*/ 1573680 w 1990025"/>
                <a:gd name="connsiteY7-2172" fmla="*/ 2007033 h 3112650"/>
                <a:gd name="connsiteX8-2173" fmla="*/ 494614 w 1990025"/>
                <a:gd name="connsiteY8-2174" fmla="*/ 1442866 h 3112650"/>
                <a:gd name="connsiteX9-2175" fmla="*/ 643862 w 1990025"/>
                <a:gd name="connsiteY9-2176" fmla="*/ 465355 h 3112650"/>
                <a:gd name="connsiteX10-2177" fmla="*/ 302196 w 1990025"/>
                <a:gd name="connsiteY10-2178" fmla="*/ 641465 h 3112650"/>
                <a:gd name="connsiteX11-2179" fmla="*/ 0 w 1990025"/>
                <a:gd name="connsiteY11-2180" fmla="*/ 379287 h 3112650"/>
                <a:gd name="connsiteX12-2181" fmla="*/ 791945 w 1990025"/>
                <a:gd name="connsiteY12-2182" fmla="*/ 0 h 3112650"/>
                <a:gd name="connsiteX0-2183" fmla="*/ 791945 w 1990025"/>
                <a:gd name="connsiteY0-2184" fmla="*/ 2826 h 3115476"/>
                <a:gd name="connsiteX1-2185" fmla="*/ 1341106 w 1990025"/>
                <a:gd name="connsiteY1-2186" fmla="*/ 319755 h 3115476"/>
                <a:gd name="connsiteX2-2187" fmla="*/ 1130185 w 1990025"/>
                <a:gd name="connsiteY2-2188" fmla="*/ 1383265 h 3115476"/>
                <a:gd name="connsiteX3-2189" fmla="*/ 1856897 w 1990025"/>
                <a:gd name="connsiteY3-2190" fmla="*/ 1636326 h 3115476"/>
                <a:gd name="connsiteX4-2191" fmla="*/ 1989562 w 1990025"/>
                <a:gd name="connsiteY4-2192" fmla="*/ 1865338 h 3115476"/>
                <a:gd name="connsiteX5-2193" fmla="*/ 1927339 w 1990025"/>
                <a:gd name="connsiteY5-2194" fmla="*/ 2911789 h 3115476"/>
                <a:gd name="connsiteX6-2195" fmla="*/ 1528659 w 1990025"/>
                <a:gd name="connsiteY6-2196" fmla="*/ 2892739 h 3115476"/>
                <a:gd name="connsiteX7-2197" fmla="*/ 1573680 w 1990025"/>
                <a:gd name="connsiteY7-2198" fmla="*/ 2009859 h 3115476"/>
                <a:gd name="connsiteX8-2199" fmla="*/ 494614 w 1990025"/>
                <a:gd name="connsiteY8-2200" fmla="*/ 1445692 h 3115476"/>
                <a:gd name="connsiteX9-2201" fmla="*/ 643862 w 1990025"/>
                <a:gd name="connsiteY9-2202" fmla="*/ 468181 h 3115476"/>
                <a:gd name="connsiteX10-2203" fmla="*/ 302196 w 1990025"/>
                <a:gd name="connsiteY10-2204" fmla="*/ 644291 h 3115476"/>
                <a:gd name="connsiteX11-2205" fmla="*/ 0 w 1990025"/>
                <a:gd name="connsiteY11-2206" fmla="*/ 382113 h 3115476"/>
                <a:gd name="connsiteX12-2207" fmla="*/ 791945 w 1990025"/>
                <a:gd name="connsiteY12-2208" fmla="*/ 2826 h 3115476"/>
                <a:gd name="connsiteX0-2209" fmla="*/ 791945 w 1990025"/>
                <a:gd name="connsiteY0-2210" fmla="*/ 3363 h 3116013"/>
                <a:gd name="connsiteX1-2211" fmla="*/ 1341106 w 1990025"/>
                <a:gd name="connsiteY1-2212" fmla="*/ 320292 h 3116013"/>
                <a:gd name="connsiteX2-2213" fmla="*/ 1130185 w 1990025"/>
                <a:gd name="connsiteY2-2214" fmla="*/ 1383802 h 3116013"/>
                <a:gd name="connsiteX3-2215" fmla="*/ 1856897 w 1990025"/>
                <a:gd name="connsiteY3-2216" fmla="*/ 1636863 h 3116013"/>
                <a:gd name="connsiteX4-2217" fmla="*/ 1989562 w 1990025"/>
                <a:gd name="connsiteY4-2218" fmla="*/ 1865875 h 3116013"/>
                <a:gd name="connsiteX5-2219" fmla="*/ 1927339 w 1990025"/>
                <a:gd name="connsiteY5-2220" fmla="*/ 2912326 h 3116013"/>
                <a:gd name="connsiteX6-2221" fmla="*/ 1528659 w 1990025"/>
                <a:gd name="connsiteY6-2222" fmla="*/ 2893276 h 3116013"/>
                <a:gd name="connsiteX7-2223" fmla="*/ 1573680 w 1990025"/>
                <a:gd name="connsiteY7-2224" fmla="*/ 2010396 h 3116013"/>
                <a:gd name="connsiteX8-2225" fmla="*/ 494614 w 1990025"/>
                <a:gd name="connsiteY8-2226" fmla="*/ 1446229 h 3116013"/>
                <a:gd name="connsiteX9-2227" fmla="*/ 643862 w 1990025"/>
                <a:gd name="connsiteY9-2228" fmla="*/ 468718 h 3116013"/>
                <a:gd name="connsiteX10-2229" fmla="*/ 302196 w 1990025"/>
                <a:gd name="connsiteY10-2230" fmla="*/ 644828 h 3116013"/>
                <a:gd name="connsiteX11-2231" fmla="*/ 0 w 1990025"/>
                <a:gd name="connsiteY11-2232" fmla="*/ 382650 h 3116013"/>
                <a:gd name="connsiteX12-2233" fmla="*/ 791945 w 1990025"/>
                <a:gd name="connsiteY12-2234" fmla="*/ 3363 h 311601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1609" y="connsiteY12-1610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49" name="Freeform 53"/>
            <p:cNvSpPr/>
            <p:nvPr/>
          </p:nvSpPr>
          <p:spPr>
            <a:xfrm>
              <a:off x="4268226" y="3097227"/>
              <a:ext cx="173691" cy="144150"/>
            </a:xfrm>
            <a:custGeom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-1" fmla="*/ 55780 w 485775"/>
                <a:gd name="connsiteY0-2" fmla="*/ 9593 h 479607"/>
                <a:gd name="connsiteX1-3" fmla="*/ 95250 w 485775"/>
                <a:gd name="connsiteY1-4" fmla="*/ 12882 h 479607"/>
                <a:gd name="connsiteX2-5" fmla="*/ 485775 w 485775"/>
                <a:gd name="connsiteY2-6" fmla="*/ 174807 h 479607"/>
                <a:gd name="connsiteX3-7" fmla="*/ 371475 w 485775"/>
                <a:gd name="connsiteY3-8" fmla="*/ 479607 h 479607"/>
                <a:gd name="connsiteX4-9" fmla="*/ 0 w 485775"/>
                <a:gd name="connsiteY4-10" fmla="*/ 374832 h 479607"/>
                <a:gd name="connsiteX5-11" fmla="*/ 55780 w 485775"/>
                <a:gd name="connsiteY5-12" fmla="*/ 9593 h 479607"/>
                <a:gd name="connsiteX0-13" fmla="*/ 55780 w 485775"/>
                <a:gd name="connsiteY0-14" fmla="*/ 5709 h 475723"/>
                <a:gd name="connsiteX1-15" fmla="*/ 485775 w 485775"/>
                <a:gd name="connsiteY1-16" fmla="*/ 170923 h 475723"/>
                <a:gd name="connsiteX2-17" fmla="*/ 371475 w 485775"/>
                <a:gd name="connsiteY2-18" fmla="*/ 475723 h 475723"/>
                <a:gd name="connsiteX3-19" fmla="*/ 0 w 485775"/>
                <a:gd name="connsiteY3-20" fmla="*/ 370948 h 475723"/>
                <a:gd name="connsiteX4-21" fmla="*/ 55780 w 485775"/>
                <a:gd name="connsiteY4-22" fmla="*/ 5709 h 475723"/>
                <a:gd name="connsiteX0-23" fmla="*/ 55780 w 485775"/>
                <a:gd name="connsiteY0-24" fmla="*/ 0 h 470014"/>
                <a:gd name="connsiteX1-25" fmla="*/ 485775 w 485775"/>
                <a:gd name="connsiteY1-26" fmla="*/ 165214 h 470014"/>
                <a:gd name="connsiteX2-27" fmla="*/ 371475 w 485775"/>
                <a:gd name="connsiteY2-28" fmla="*/ 470014 h 470014"/>
                <a:gd name="connsiteX3-29" fmla="*/ 0 w 485775"/>
                <a:gd name="connsiteY3-30" fmla="*/ 365239 h 470014"/>
                <a:gd name="connsiteX4-31" fmla="*/ 55780 w 485775"/>
                <a:gd name="connsiteY4-32" fmla="*/ 0 h 470014"/>
                <a:gd name="connsiteX0-33" fmla="*/ 55780 w 485775"/>
                <a:gd name="connsiteY0-34" fmla="*/ 0 h 470014"/>
                <a:gd name="connsiteX1-35" fmla="*/ 485775 w 485775"/>
                <a:gd name="connsiteY1-36" fmla="*/ 165214 h 470014"/>
                <a:gd name="connsiteX2-37" fmla="*/ 371475 w 485775"/>
                <a:gd name="connsiteY2-38" fmla="*/ 470014 h 470014"/>
                <a:gd name="connsiteX3-39" fmla="*/ 0 w 485775"/>
                <a:gd name="connsiteY3-40" fmla="*/ 365239 h 470014"/>
                <a:gd name="connsiteX4-41" fmla="*/ 55780 w 485775"/>
                <a:gd name="connsiteY4-42" fmla="*/ 0 h 470014"/>
                <a:gd name="connsiteX0-43" fmla="*/ 55780 w 485775"/>
                <a:gd name="connsiteY0-44" fmla="*/ 0 h 470014"/>
                <a:gd name="connsiteX1-45" fmla="*/ 485775 w 485775"/>
                <a:gd name="connsiteY1-46" fmla="*/ 145479 h 470014"/>
                <a:gd name="connsiteX2-47" fmla="*/ 371475 w 485775"/>
                <a:gd name="connsiteY2-48" fmla="*/ 470014 h 470014"/>
                <a:gd name="connsiteX3-49" fmla="*/ 0 w 485775"/>
                <a:gd name="connsiteY3-50" fmla="*/ 365239 h 470014"/>
                <a:gd name="connsiteX4-51" fmla="*/ 55780 w 485775"/>
                <a:gd name="connsiteY4-52" fmla="*/ 0 h 470014"/>
                <a:gd name="connsiteX0-53" fmla="*/ 55780 w 485775"/>
                <a:gd name="connsiteY0-54" fmla="*/ 0 h 470014"/>
                <a:gd name="connsiteX1-55" fmla="*/ 485775 w 485775"/>
                <a:gd name="connsiteY1-56" fmla="*/ 145479 h 470014"/>
                <a:gd name="connsiteX2-57" fmla="*/ 371475 w 485775"/>
                <a:gd name="connsiteY2-58" fmla="*/ 470014 h 470014"/>
                <a:gd name="connsiteX3-59" fmla="*/ 0 w 485775"/>
                <a:gd name="connsiteY3-60" fmla="*/ 365239 h 470014"/>
                <a:gd name="connsiteX4-61" fmla="*/ 55780 w 485775"/>
                <a:gd name="connsiteY4-62" fmla="*/ 0 h 470014"/>
                <a:gd name="connsiteX0-63" fmla="*/ 55780 w 485775"/>
                <a:gd name="connsiteY0-64" fmla="*/ 0 h 473303"/>
                <a:gd name="connsiteX1-65" fmla="*/ 485775 w 485775"/>
                <a:gd name="connsiteY1-66" fmla="*/ 145479 h 473303"/>
                <a:gd name="connsiteX2-67" fmla="*/ 358319 w 485775"/>
                <a:gd name="connsiteY2-68" fmla="*/ 473303 h 473303"/>
                <a:gd name="connsiteX3-69" fmla="*/ 0 w 485775"/>
                <a:gd name="connsiteY3-70" fmla="*/ 365239 h 473303"/>
                <a:gd name="connsiteX4-71" fmla="*/ 55780 w 485775"/>
                <a:gd name="connsiteY4-72" fmla="*/ 0 h 473303"/>
                <a:gd name="connsiteX0-73" fmla="*/ 55780 w 508364"/>
                <a:gd name="connsiteY0-74" fmla="*/ 0 h 473303"/>
                <a:gd name="connsiteX1-75" fmla="*/ 485775 w 508364"/>
                <a:gd name="connsiteY1-76" fmla="*/ 145479 h 473303"/>
                <a:gd name="connsiteX2-77" fmla="*/ 358319 w 508364"/>
                <a:gd name="connsiteY2-78" fmla="*/ 473303 h 473303"/>
                <a:gd name="connsiteX3-79" fmla="*/ 0 w 508364"/>
                <a:gd name="connsiteY3-80" fmla="*/ 365239 h 473303"/>
                <a:gd name="connsiteX4-81" fmla="*/ 55780 w 508364"/>
                <a:gd name="connsiteY4-82" fmla="*/ 0 h 473303"/>
                <a:gd name="connsiteX0-83" fmla="*/ 55780 w 547301"/>
                <a:gd name="connsiteY0-84" fmla="*/ 0 h 473303"/>
                <a:gd name="connsiteX1-85" fmla="*/ 485775 w 547301"/>
                <a:gd name="connsiteY1-86" fmla="*/ 145479 h 473303"/>
                <a:gd name="connsiteX2-87" fmla="*/ 358319 w 547301"/>
                <a:gd name="connsiteY2-88" fmla="*/ 473303 h 473303"/>
                <a:gd name="connsiteX3-89" fmla="*/ 0 w 547301"/>
                <a:gd name="connsiteY3-90" fmla="*/ 365239 h 473303"/>
                <a:gd name="connsiteX4-91" fmla="*/ 55780 w 547301"/>
                <a:gd name="connsiteY4-92" fmla="*/ 0 h 473303"/>
                <a:gd name="connsiteX0-93" fmla="*/ 55780 w 540184"/>
                <a:gd name="connsiteY0-94" fmla="*/ 0 h 473303"/>
                <a:gd name="connsiteX1-95" fmla="*/ 472618 w 540184"/>
                <a:gd name="connsiteY1-96" fmla="*/ 129033 h 473303"/>
                <a:gd name="connsiteX2-97" fmla="*/ 358319 w 540184"/>
                <a:gd name="connsiteY2-98" fmla="*/ 473303 h 473303"/>
                <a:gd name="connsiteX3-99" fmla="*/ 0 w 540184"/>
                <a:gd name="connsiteY3-100" fmla="*/ 365239 h 473303"/>
                <a:gd name="connsiteX4-101" fmla="*/ 55780 w 540184"/>
                <a:gd name="connsiteY4-102" fmla="*/ 0 h 473303"/>
                <a:gd name="connsiteX0-103" fmla="*/ 55780 w 567919"/>
                <a:gd name="connsiteY0-104" fmla="*/ 0 h 473303"/>
                <a:gd name="connsiteX1-105" fmla="*/ 472618 w 567919"/>
                <a:gd name="connsiteY1-106" fmla="*/ 129033 h 473303"/>
                <a:gd name="connsiteX2-107" fmla="*/ 358319 w 567919"/>
                <a:gd name="connsiteY2-108" fmla="*/ 473303 h 473303"/>
                <a:gd name="connsiteX3-109" fmla="*/ 0 w 567919"/>
                <a:gd name="connsiteY3-110" fmla="*/ 365239 h 473303"/>
                <a:gd name="connsiteX4-111" fmla="*/ 55780 w 567919"/>
                <a:gd name="connsiteY4-112" fmla="*/ 0 h 473303"/>
                <a:gd name="connsiteX0-113" fmla="*/ 55780 w 542942"/>
                <a:gd name="connsiteY0-114" fmla="*/ 0 h 475196"/>
                <a:gd name="connsiteX1-115" fmla="*/ 472618 w 542942"/>
                <a:gd name="connsiteY1-116" fmla="*/ 129033 h 475196"/>
                <a:gd name="connsiteX2-117" fmla="*/ 358319 w 542942"/>
                <a:gd name="connsiteY2-118" fmla="*/ 473303 h 475196"/>
                <a:gd name="connsiteX3-119" fmla="*/ 0 w 542942"/>
                <a:gd name="connsiteY3-120" fmla="*/ 365239 h 475196"/>
                <a:gd name="connsiteX4-121" fmla="*/ 55780 w 542942"/>
                <a:gd name="connsiteY4-122" fmla="*/ 0 h 475196"/>
                <a:gd name="connsiteX0-123" fmla="*/ 55780 w 563681"/>
                <a:gd name="connsiteY0-124" fmla="*/ 0 h 473514"/>
                <a:gd name="connsiteX1-125" fmla="*/ 472618 w 563681"/>
                <a:gd name="connsiteY1-126" fmla="*/ 129033 h 473514"/>
                <a:gd name="connsiteX2-127" fmla="*/ 358319 w 563681"/>
                <a:gd name="connsiteY2-128" fmla="*/ 473303 h 473514"/>
                <a:gd name="connsiteX3-129" fmla="*/ 0 w 563681"/>
                <a:gd name="connsiteY3-130" fmla="*/ 365239 h 473514"/>
                <a:gd name="connsiteX4-131" fmla="*/ 55780 w 563681"/>
                <a:gd name="connsiteY4-132" fmla="*/ 0 h 473514"/>
                <a:gd name="connsiteX0-133" fmla="*/ 55780 w 570594"/>
                <a:gd name="connsiteY0-134" fmla="*/ 0 h 473549"/>
                <a:gd name="connsiteX1-135" fmla="*/ 472618 w 570594"/>
                <a:gd name="connsiteY1-136" fmla="*/ 129033 h 473549"/>
                <a:gd name="connsiteX2-137" fmla="*/ 358319 w 570594"/>
                <a:gd name="connsiteY2-138" fmla="*/ 473303 h 473549"/>
                <a:gd name="connsiteX3-139" fmla="*/ 0 w 570594"/>
                <a:gd name="connsiteY3-140" fmla="*/ 365239 h 473549"/>
                <a:gd name="connsiteX4-141" fmla="*/ 55780 w 570594"/>
                <a:gd name="connsiteY4-142" fmla="*/ 0 h 47354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50" name="Freeform 54"/>
            <p:cNvSpPr/>
            <p:nvPr/>
          </p:nvSpPr>
          <p:spPr>
            <a:xfrm>
              <a:off x="3901602" y="3406743"/>
              <a:ext cx="219543" cy="631956"/>
            </a:xfrm>
            <a:custGeom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-1" fmla="*/ 361950 w 704850"/>
                <a:gd name="connsiteY0-2" fmla="*/ 0 h 1931862"/>
                <a:gd name="connsiteX1-3" fmla="*/ 704850 w 704850"/>
                <a:gd name="connsiteY1-4" fmla="*/ 103062 h 1931862"/>
                <a:gd name="connsiteX2-5" fmla="*/ 333375 w 704850"/>
                <a:gd name="connsiteY2-6" fmla="*/ 1931862 h 1931862"/>
                <a:gd name="connsiteX3-7" fmla="*/ 0 w 704850"/>
                <a:gd name="connsiteY3-8" fmla="*/ 1846137 h 1931862"/>
                <a:gd name="connsiteX4-9" fmla="*/ 361950 w 704850"/>
                <a:gd name="connsiteY4-10" fmla="*/ 0 h 1931862"/>
                <a:gd name="connsiteX0-11" fmla="*/ 352082 w 704850"/>
                <a:gd name="connsiteY0-12" fmla="*/ 0 h 1961465"/>
                <a:gd name="connsiteX1-13" fmla="*/ 704850 w 704850"/>
                <a:gd name="connsiteY1-14" fmla="*/ 132665 h 1961465"/>
                <a:gd name="connsiteX2-15" fmla="*/ 333375 w 704850"/>
                <a:gd name="connsiteY2-16" fmla="*/ 1961465 h 1961465"/>
                <a:gd name="connsiteX3-17" fmla="*/ 0 w 704850"/>
                <a:gd name="connsiteY3-18" fmla="*/ 1875740 h 1961465"/>
                <a:gd name="connsiteX4-19" fmla="*/ 352082 w 704850"/>
                <a:gd name="connsiteY4-20" fmla="*/ 0 h 1961465"/>
                <a:gd name="connsiteX0-21" fmla="*/ 352082 w 704850"/>
                <a:gd name="connsiteY0-22" fmla="*/ 0 h 1961465"/>
                <a:gd name="connsiteX1-23" fmla="*/ 704850 w 704850"/>
                <a:gd name="connsiteY1-24" fmla="*/ 149111 h 1961465"/>
                <a:gd name="connsiteX2-25" fmla="*/ 333375 w 704850"/>
                <a:gd name="connsiteY2-26" fmla="*/ 1961465 h 1961465"/>
                <a:gd name="connsiteX3-27" fmla="*/ 0 w 704850"/>
                <a:gd name="connsiteY3-28" fmla="*/ 1875740 h 1961465"/>
                <a:gd name="connsiteX4-29" fmla="*/ 352082 w 704850"/>
                <a:gd name="connsiteY4-30" fmla="*/ 0 h 1961465"/>
                <a:gd name="connsiteX0-31" fmla="*/ 352082 w 694983"/>
                <a:gd name="connsiteY0-32" fmla="*/ 0 h 1961465"/>
                <a:gd name="connsiteX1-33" fmla="*/ 694983 w 694983"/>
                <a:gd name="connsiteY1-34" fmla="*/ 112929 h 1961465"/>
                <a:gd name="connsiteX2-35" fmla="*/ 333375 w 694983"/>
                <a:gd name="connsiteY2-36" fmla="*/ 1961465 h 1961465"/>
                <a:gd name="connsiteX3-37" fmla="*/ 0 w 694983"/>
                <a:gd name="connsiteY3-38" fmla="*/ 1875740 h 1961465"/>
                <a:gd name="connsiteX4-39" fmla="*/ 352082 w 694983"/>
                <a:gd name="connsiteY4-40" fmla="*/ 0 h 1961465"/>
                <a:gd name="connsiteX0-41" fmla="*/ 355371 w 698272"/>
                <a:gd name="connsiteY0-42" fmla="*/ 0 h 1961465"/>
                <a:gd name="connsiteX1-43" fmla="*/ 698272 w 698272"/>
                <a:gd name="connsiteY1-44" fmla="*/ 112929 h 1961465"/>
                <a:gd name="connsiteX2-45" fmla="*/ 336664 w 698272"/>
                <a:gd name="connsiteY2-46" fmla="*/ 1961465 h 1961465"/>
                <a:gd name="connsiteX3-47" fmla="*/ 0 w 698272"/>
                <a:gd name="connsiteY3-48" fmla="*/ 1852715 h 1961465"/>
                <a:gd name="connsiteX4-49" fmla="*/ 355371 w 698272"/>
                <a:gd name="connsiteY4-50" fmla="*/ 0 h 1961465"/>
                <a:gd name="connsiteX0-51" fmla="*/ 358190 w 701091"/>
                <a:gd name="connsiteY0-52" fmla="*/ 0 h 1961465"/>
                <a:gd name="connsiteX1-53" fmla="*/ 701091 w 701091"/>
                <a:gd name="connsiteY1-54" fmla="*/ 112929 h 1961465"/>
                <a:gd name="connsiteX2-55" fmla="*/ 339483 w 701091"/>
                <a:gd name="connsiteY2-56" fmla="*/ 1961465 h 1961465"/>
                <a:gd name="connsiteX3-57" fmla="*/ 2819 w 701091"/>
                <a:gd name="connsiteY3-58" fmla="*/ 1852715 h 1961465"/>
                <a:gd name="connsiteX4-59" fmla="*/ 358190 w 701091"/>
                <a:gd name="connsiteY4-60" fmla="*/ 0 h 1961465"/>
                <a:gd name="connsiteX0-61" fmla="*/ 357688 w 700589"/>
                <a:gd name="connsiteY0-62" fmla="*/ 0 h 2026835"/>
                <a:gd name="connsiteX1-63" fmla="*/ 700589 w 700589"/>
                <a:gd name="connsiteY1-64" fmla="*/ 112929 h 2026835"/>
                <a:gd name="connsiteX2-65" fmla="*/ 338981 w 700589"/>
                <a:gd name="connsiteY2-66" fmla="*/ 1961465 h 2026835"/>
                <a:gd name="connsiteX3-67" fmla="*/ 2317 w 700589"/>
                <a:gd name="connsiteY3-68" fmla="*/ 1852715 h 2026835"/>
                <a:gd name="connsiteX4-69" fmla="*/ 357688 w 700589"/>
                <a:gd name="connsiteY4-70" fmla="*/ 0 h 2026835"/>
                <a:gd name="connsiteX0-71" fmla="*/ 358067 w 700968"/>
                <a:gd name="connsiteY0-72" fmla="*/ 0 h 2054605"/>
                <a:gd name="connsiteX1-73" fmla="*/ 700968 w 700968"/>
                <a:gd name="connsiteY1-74" fmla="*/ 112929 h 2054605"/>
                <a:gd name="connsiteX2-75" fmla="*/ 339360 w 700968"/>
                <a:gd name="connsiteY2-76" fmla="*/ 1961465 h 2054605"/>
                <a:gd name="connsiteX3-77" fmla="*/ 2696 w 700968"/>
                <a:gd name="connsiteY3-78" fmla="*/ 1852715 h 2054605"/>
                <a:gd name="connsiteX4-79" fmla="*/ 358067 w 700968"/>
                <a:gd name="connsiteY4-80" fmla="*/ 0 h 2054605"/>
                <a:gd name="connsiteX0-81" fmla="*/ 359125 w 702026"/>
                <a:gd name="connsiteY0-82" fmla="*/ 0 h 2071089"/>
                <a:gd name="connsiteX1-83" fmla="*/ 702026 w 702026"/>
                <a:gd name="connsiteY1-84" fmla="*/ 112929 h 2071089"/>
                <a:gd name="connsiteX2-85" fmla="*/ 340418 w 702026"/>
                <a:gd name="connsiteY2-86" fmla="*/ 1961465 h 2071089"/>
                <a:gd name="connsiteX3-87" fmla="*/ 3754 w 702026"/>
                <a:gd name="connsiteY3-88" fmla="*/ 1852715 h 2071089"/>
                <a:gd name="connsiteX4-89" fmla="*/ 359125 w 702026"/>
                <a:gd name="connsiteY4-90" fmla="*/ 0 h 2071089"/>
                <a:gd name="connsiteX0-91" fmla="*/ 359125 w 698737"/>
                <a:gd name="connsiteY0-92" fmla="*/ 0 h 2071089"/>
                <a:gd name="connsiteX1-93" fmla="*/ 698737 w 698737"/>
                <a:gd name="connsiteY1-94" fmla="*/ 139242 h 2071089"/>
                <a:gd name="connsiteX2-95" fmla="*/ 340418 w 698737"/>
                <a:gd name="connsiteY2-96" fmla="*/ 1961465 h 2071089"/>
                <a:gd name="connsiteX3-97" fmla="*/ 3754 w 698737"/>
                <a:gd name="connsiteY3-98" fmla="*/ 1852715 h 2071089"/>
                <a:gd name="connsiteX4-99" fmla="*/ 359125 w 698737"/>
                <a:gd name="connsiteY4-100" fmla="*/ 0 h 2071089"/>
                <a:gd name="connsiteX0-101" fmla="*/ 359125 w 695448"/>
                <a:gd name="connsiteY0-102" fmla="*/ 0 h 2071089"/>
                <a:gd name="connsiteX1-103" fmla="*/ 695448 w 695448"/>
                <a:gd name="connsiteY1-104" fmla="*/ 152399 h 2071089"/>
                <a:gd name="connsiteX2-105" fmla="*/ 340418 w 695448"/>
                <a:gd name="connsiteY2-106" fmla="*/ 1961465 h 2071089"/>
                <a:gd name="connsiteX3-107" fmla="*/ 3754 w 695448"/>
                <a:gd name="connsiteY3-108" fmla="*/ 1852715 h 2071089"/>
                <a:gd name="connsiteX4-109" fmla="*/ 359125 w 695448"/>
                <a:gd name="connsiteY4-110" fmla="*/ 0 h 2071089"/>
                <a:gd name="connsiteX0-111" fmla="*/ 359125 w 695448"/>
                <a:gd name="connsiteY0-112" fmla="*/ 0 h 2084246"/>
                <a:gd name="connsiteX1-113" fmla="*/ 695448 w 695448"/>
                <a:gd name="connsiteY1-114" fmla="*/ 165556 h 2084246"/>
                <a:gd name="connsiteX2-115" fmla="*/ 340418 w 695448"/>
                <a:gd name="connsiteY2-116" fmla="*/ 1974622 h 2084246"/>
                <a:gd name="connsiteX3-117" fmla="*/ 3754 w 695448"/>
                <a:gd name="connsiteY3-118" fmla="*/ 1865872 h 2084246"/>
                <a:gd name="connsiteX4-119" fmla="*/ 359125 w 695448"/>
                <a:gd name="connsiteY4-120" fmla="*/ 0 h 2084246"/>
                <a:gd name="connsiteX0-121" fmla="*/ 335658 w 695448"/>
                <a:gd name="connsiteY0-122" fmla="*/ 0 h 2115537"/>
                <a:gd name="connsiteX1-123" fmla="*/ 695448 w 695448"/>
                <a:gd name="connsiteY1-124" fmla="*/ 196847 h 2115537"/>
                <a:gd name="connsiteX2-125" fmla="*/ 340418 w 695448"/>
                <a:gd name="connsiteY2-126" fmla="*/ 2005913 h 2115537"/>
                <a:gd name="connsiteX3-127" fmla="*/ 3754 w 695448"/>
                <a:gd name="connsiteY3-128" fmla="*/ 1897163 h 2115537"/>
                <a:gd name="connsiteX4-129" fmla="*/ 335658 w 695448"/>
                <a:gd name="connsiteY4-130" fmla="*/ 0 h 2115537"/>
                <a:gd name="connsiteX0-131" fmla="*/ 382093 w 741883"/>
                <a:gd name="connsiteY0-132" fmla="*/ 0 h 2110527"/>
                <a:gd name="connsiteX1-133" fmla="*/ 741883 w 741883"/>
                <a:gd name="connsiteY1-134" fmla="*/ 196847 h 2110527"/>
                <a:gd name="connsiteX2-135" fmla="*/ 386853 w 741883"/>
                <a:gd name="connsiteY2-136" fmla="*/ 2005913 h 2110527"/>
                <a:gd name="connsiteX3-137" fmla="*/ 3256 w 741883"/>
                <a:gd name="connsiteY3-138" fmla="*/ 1881516 h 2110527"/>
                <a:gd name="connsiteX4-139" fmla="*/ 382093 w 741883"/>
                <a:gd name="connsiteY4-140" fmla="*/ 0 h 2110527"/>
                <a:gd name="connsiteX0-141" fmla="*/ 381712 w 741502"/>
                <a:gd name="connsiteY0-142" fmla="*/ 0 h 2065676"/>
                <a:gd name="connsiteX1-143" fmla="*/ 741502 w 741502"/>
                <a:gd name="connsiteY1-144" fmla="*/ 196847 h 2065676"/>
                <a:gd name="connsiteX2-145" fmla="*/ 433406 w 741502"/>
                <a:gd name="connsiteY2-146" fmla="*/ 1935510 h 2065676"/>
                <a:gd name="connsiteX3-147" fmla="*/ 2875 w 741502"/>
                <a:gd name="connsiteY3-148" fmla="*/ 1881516 h 2065676"/>
                <a:gd name="connsiteX4-149" fmla="*/ 381712 w 741502"/>
                <a:gd name="connsiteY4-150" fmla="*/ 0 h 2065676"/>
                <a:gd name="connsiteX0-151" fmla="*/ 381955 w 741745"/>
                <a:gd name="connsiteY0-152" fmla="*/ 0 h 2065676"/>
                <a:gd name="connsiteX1-153" fmla="*/ 741745 w 741745"/>
                <a:gd name="connsiteY1-154" fmla="*/ 196847 h 2065676"/>
                <a:gd name="connsiteX2-155" fmla="*/ 402358 w 741745"/>
                <a:gd name="connsiteY2-156" fmla="*/ 1935510 h 2065676"/>
                <a:gd name="connsiteX3-157" fmla="*/ 3118 w 741745"/>
                <a:gd name="connsiteY3-158" fmla="*/ 1881516 h 2065676"/>
                <a:gd name="connsiteX4-159" fmla="*/ 381955 w 741745"/>
                <a:gd name="connsiteY4-160" fmla="*/ 0 h 2065676"/>
                <a:gd name="connsiteX0-161" fmla="*/ 381955 w 741745"/>
                <a:gd name="connsiteY0-162" fmla="*/ 0 h 2085163"/>
                <a:gd name="connsiteX1-163" fmla="*/ 741745 w 741745"/>
                <a:gd name="connsiteY1-164" fmla="*/ 196847 h 2085163"/>
                <a:gd name="connsiteX2-165" fmla="*/ 402358 w 741745"/>
                <a:gd name="connsiteY2-166" fmla="*/ 1935510 h 2085163"/>
                <a:gd name="connsiteX3-167" fmla="*/ 3118 w 741745"/>
                <a:gd name="connsiteY3-168" fmla="*/ 1881516 h 2085163"/>
                <a:gd name="connsiteX4-169" fmla="*/ 381955 w 741745"/>
                <a:gd name="connsiteY4-170" fmla="*/ 0 h 2085163"/>
                <a:gd name="connsiteX0-171" fmla="*/ 358703 w 718493"/>
                <a:gd name="connsiteY0-172" fmla="*/ 0 h 2063222"/>
                <a:gd name="connsiteX1-173" fmla="*/ 718493 w 718493"/>
                <a:gd name="connsiteY1-174" fmla="*/ 196847 h 2063222"/>
                <a:gd name="connsiteX2-175" fmla="*/ 379106 w 718493"/>
                <a:gd name="connsiteY2-176" fmla="*/ 1935510 h 2063222"/>
                <a:gd name="connsiteX3-177" fmla="*/ 3331 w 718493"/>
                <a:gd name="connsiteY3-178" fmla="*/ 1818935 h 2063222"/>
                <a:gd name="connsiteX4-179" fmla="*/ 358703 w 718493"/>
                <a:gd name="connsiteY4-180" fmla="*/ 0 h 2063222"/>
                <a:gd name="connsiteX0-181" fmla="*/ 361430 w 721220"/>
                <a:gd name="connsiteY0-182" fmla="*/ 0 h 2076040"/>
                <a:gd name="connsiteX1-183" fmla="*/ 721220 w 721220"/>
                <a:gd name="connsiteY1-184" fmla="*/ 196847 h 2076040"/>
                <a:gd name="connsiteX2-185" fmla="*/ 381833 w 721220"/>
                <a:gd name="connsiteY2-186" fmla="*/ 1935510 h 2076040"/>
                <a:gd name="connsiteX3-187" fmla="*/ 6058 w 721220"/>
                <a:gd name="connsiteY3-188" fmla="*/ 1818935 h 2076040"/>
                <a:gd name="connsiteX4-189" fmla="*/ 361430 w 721220"/>
                <a:gd name="connsiteY4-190" fmla="*/ 0 h 207604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51" name="Freeform 55"/>
            <p:cNvSpPr/>
            <p:nvPr/>
          </p:nvSpPr>
          <p:spPr>
            <a:xfrm>
              <a:off x="3789816" y="3019942"/>
              <a:ext cx="155882" cy="347368"/>
            </a:xfrm>
            <a:custGeom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-1" fmla="*/ 219075 w 485775"/>
                <a:gd name="connsiteY0-2" fmla="*/ 0 h 1041719"/>
                <a:gd name="connsiteX1-3" fmla="*/ 485775 w 485775"/>
                <a:gd name="connsiteY1-4" fmla="*/ 257175 h 1041719"/>
                <a:gd name="connsiteX2-5" fmla="*/ 337350 w 485775"/>
                <a:gd name="connsiteY2-6" fmla="*/ 1041719 h 1041719"/>
                <a:gd name="connsiteX3-7" fmla="*/ 0 w 485775"/>
                <a:gd name="connsiteY3-8" fmla="*/ 962025 h 1041719"/>
                <a:gd name="connsiteX4-9" fmla="*/ 219075 w 485775"/>
                <a:gd name="connsiteY4-10" fmla="*/ 0 h 1041719"/>
                <a:gd name="connsiteX0-11" fmla="*/ 219075 w 495643"/>
                <a:gd name="connsiteY0-12" fmla="*/ 0 h 1041719"/>
                <a:gd name="connsiteX1-13" fmla="*/ 495643 w 495643"/>
                <a:gd name="connsiteY1-14" fmla="*/ 283488 h 1041719"/>
                <a:gd name="connsiteX2-15" fmla="*/ 337350 w 495643"/>
                <a:gd name="connsiteY2-16" fmla="*/ 1041719 h 1041719"/>
                <a:gd name="connsiteX3-17" fmla="*/ 0 w 495643"/>
                <a:gd name="connsiteY3-18" fmla="*/ 962025 h 1041719"/>
                <a:gd name="connsiteX4-19" fmla="*/ 219075 w 495643"/>
                <a:gd name="connsiteY4-20" fmla="*/ 0 h 1041719"/>
                <a:gd name="connsiteX0-21" fmla="*/ 219075 w 495643"/>
                <a:gd name="connsiteY0-22" fmla="*/ 0 h 1128272"/>
                <a:gd name="connsiteX1-23" fmla="*/ 495643 w 495643"/>
                <a:gd name="connsiteY1-24" fmla="*/ 283488 h 1128272"/>
                <a:gd name="connsiteX2-25" fmla="*/ 337350 w 495643"/>
                <a:gd name="connsiteY2-26" fmla="*/ 1041719 h 1128272"/>
                <a:gd name="connsiteX3-27" fmla="*/ 0 w 495643"/>
                <a:gd name="connsiteY3-28" fmla="*/ 962025 h 1128272"/>
                <a:gd name="connsiteX4-29" fmla="*/ 219075 w 495643"/>
                <a:gd name="connsiteY4-30" fmla="*/ 0 h 1128272"/>
                <a:gd name="connsiteX0-31" fmla="*/ 219075 w 495643"/>
                <a:gd name="connsiteY0-32" fmla="*/ 0 h 1159854"/>
                <a:gd name="connsiteX1-33" fmla="*/ 495643 w 495643"/>
                <a:gd name="connsiteY1-34" fmla="*/ 283488 h 1159854"/>
                <a:gd name="connsiteX2-35" fmla="*/ 337350 w 495643"/>
                <a:gd name="connsiteY2-36" fmla="*/ 1041719 h 1159854"/>
                <a:gd name="connsiteX3-37" fmla="*/ 0 w 495643"/>
                <a:gd name="connsiteY3-38" fmla="*/ 962025 h 1159854"/>
                <a:gd name="connsiteX4-39" fmla="*/ 219075 w 495643"/>
                <a:gd name="connsiteY4-40" fmla="*/ 0 h 1159854"/>
                <a:gd name="connsiteX0-41" fmla="*/ 219075 w 495643"/>
                <a:gd name="connsiteY0-42" fmla="*/ 0 h 1145450"/>
                <a:gd name="connsiteX1-43" fmla="*/ 495643 w 495643"/>
                <a:gd name="connsiteY1-44" fmla="*/ 283488 h 1145450"/>
                <a:gd name="connsiteX2-45" fmla="*/ 337350 w 495643"/>
                <a:gd name="connsiteY2-46" fmla="*/ 1041719 h 1145450"/>
                <a:gd name="connsiteX3-47" fmla="*/ 0 w 495643"/>
                <a:gd name="connsiteY3-48" fmla="*/ 962025 h 1145450"/>
                <a:gd name="connsiteX4-49" fmla="*/ 219075 w 495643"/>
                <a:gd name="connsiteY4-50" fmla="*/ 0 h 1145450"/>
                <a:gd name="connsiteX0-51" fmla="*/ 219075 w 495643"/>
                <a:gd name="connsiteY0-52" fmla="*/ 0 h 1144013"/>
                <a:gd name="connsiteX1-53" fmla="*/ 495643 w 495643"/>
                <a:gd name="connsiteY1-54" fmla="*/ 283488 h 1144013"/>
                <a:gd name="connsiteX2-55" fmla="*/ 337350 w 495643"/>
                <a:gd name="connsiteY2-56" fmla="*/ 1041719 h 1144013"/>
                <a:gd name="connsiteX3-57" fmla="*/ 0 w 495643"/>
                <a:gd name="connsiteY3-58" fmla="*/ 962025 h 1144013"/>
                <a:gd name="connsiteX4-59" fmla="*/ 219075 w 495643"/>
                <a:gd name="connsiteY4-60" fmla="*/ 0 h 1144013"/>
                <a:gd name="connsiteX0-61" fmla="*/ 219075 w 495643"/>
                <a:gd name="connsiteY0-62" fmla="*/ 0 h 1141141"/>
                <a:gd name="connsiteX1-63" fmla="*/ 495643 w 495643"/>
                <a:gd name="connsiteY1-64" fmla="*/ 283488 h 1141141"/>
                <a:gd name="connsiteX2-65" fmla="*/ 337350 w 495643"/>
                <a:gd name="connsiteY2-66" fmla="*/ 1041719 h 1141141"/>
                <a:gd name="connsiteX3-67" fmla="*/ 0 w 495643"/>
                <a:gd name="connsiteY3-68" fmla="*/ 962025 h 1141141"/>
                <a:gd name="connsiteX4-69" fmla="*/ 219075 w 495643"/>
                <a:gd name="connsiteY4-70" fmla="*/ 0 h 1141141"/>
                <a:gd name="connsiteX0-71" fmla="*/ 219075 w 495643"/>
                <a:gd name="connsiteY0-72" fmla="*/ 0 h 1141141"/>
                <a:gd name="connsiteX1-73" fmla="*/ 495643 w 495643"/>
                <a:gd name="connsiteY1-74" fmla="*/ 283488 h 1141141"/>
                <a:gd name="connsiteX2-75" fmla="*/ 337350 w 495643"/>
                <a:gd name="connsiteY2-76" fmla="*/ 1041719 h 1141141"/>
                <a:gd name="connsiteX3-77" fmla="*/ 0 w 495643"/>
                <a:gd name="connsiteY3-78" fmla="*/ 962025 h 1141141"/>
                <a:gd name="connsiteX4-79" fmla="*/ 219075 w 495643"/>
                <a:gd name="connsiteY4-80" fmla="*/ 0 h 1141141"/>
                <a:gd name="connsiteX0-81" fmla="*/ 219075 w 505510"/>
                <a:gd name="connsiteY0-82" fmla="*/ 0 h 1141141"/>
                <a:gd name="connsiteX1-83" fmla="*/ 505510 w 505510"/>
                <a:gd name="connsiteY1-84" fmla="*/ 260463 h 1141141"/>
                <a:gd name="connsiteX2-85" fmla="*/ 337350 w 505510"/>
                <a:gd name="connsiteY2-86" fmla="*/ 1041719 h 1141141"/>
                <a:gd name="connsiteX3-87" fmla="*/ 0 w 505510"/>
                <a:gd name="connsiteY3-88" fmla="*/ 962025 h 1141141"/>
                <a:gd name="connsiteX4-89" fmla="*/ 219075 w 505510"/>
                <a:gd name="connsiteY4-90" fmla="*/ 0 h 1141141"/>
                <a:gd name="connsiteX0-91" fmla="*/ 219075 w 512088"/>
                <a:gd name="connsiteY0-92" fmla="*/ 0 h 1141141"/>
                <a:gd name="connsiteX1-93" fmla="*/ 512088 w 512088"/>
                <a:gd name="connsiteY1-94" fmla="*/ 250595 h 1141141"/>
                <a:gd name="connsiteX2-95" fmla="*/ 337350 w 512088"/>
                <a:gd name="connsiteY2-96" fmla="*/ 1041719 h 1141141"/>
                <a:gd name="connsiteX3-97" fmla="*/ 0 w 512088"/>
                <a:gd name="connsiteY3-98" fmla="*/ 962025 h 1141141"/>
                <a:gd name="connsiteX4-99" fmla="*/ 219075 w 512088"/>
                <a:gd name="connsiteY4-100" fmla="*/ 0 h 11411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sp>
        <p:nvSpPr>
          <p:cNvPr id="52" name="Rectangle 16"/>
          <p:cNvSpPr/>
          <p:nvPr/>
        </p:nvSpPr>
        <p:spPr>
          <a:xfrm rot="2700000">
            <a:off x="1181637" y="3080470"/>
            <a:ext cx="191185" cy="342759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3" name="Rectangle 9"/>
          <p:cNvSpPr/>
          <p:nvPr/>
        </p:nvSpPr>
        <p:spPr>
          <a:xfrm>
            <a:off x="1159850" y="1997077"/>
            <a:ext cx="236869" cy="221731"/>
          </a:xfrm>
          <a:custGeom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10764188" y="2676054"/>
            <a:ext cx="279940" cy="234007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5" name="Oval 21"/>
          <p:cNvSpPr>
            <a:spLocks noChangeAspect="1"/>
          </p:cNvSpPr>
          <p:nvPr/>
        </p:nvSpPr>
        <p:spPr>
          <a:xfrm>
            <a:off x="10776880" y="3813613"/>
            <a:ext cx="254996" cy="257126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1643561" y="2208497"/>
            <a:ext cx="3117625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单击此处添加标题内容，内容要与标题相符，注意字体大小及文本匹配程度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628267" y="3382566"/>
            <a:ext cx="3117625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单击此处添加标题内容，内容要与标题相符，注意字体大小及文本匹配程度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7607697" y="2907200"/>
            <a:ext cx="3117625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单击此处添加标题内容，内容要与标题相符，注意字体大小及文本匹配程度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7592403" y="4081269"/>
            <a:ext cx="3117625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单击此处添加标题内容，内容要与标题相符，注意字体大小及文本匹配程度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1428700" y="4643033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点击添加标题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1519915" y="5071341"/>
            <a:ext cx="2330728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字体。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22" grpId="0"/>
      <p:bldP spid="26" grpId="0"/>
      <p:bldP spid="36" grpId="0"/>
      <p:bldP spid="41" grpId="0"/>
      <p:bldP spid="42" grpId="0"/>
      <p:bldP spid="43" grpId="0"/>
      <p:bldP spid="44" grpId="0"/>
      <p:bldP spid="52" grpId="0" animBg="1"/>
      <p:bldP spid="53" grpId="0" animBg="1"/>
      <p:bldP spid="54" grpId="0" animBg="1"/>
      <p:bldP spid="55" grpId="0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Up Arrow 4"/>
          <p:cNvSpPr/>
          <p:nvPr/>
        </p:nvSpPr>
        <p:spPr>
          <a:xfrm>
            <a:off x="9259680" y="1482093"/>
            <a:ext cx="1855321" cy="2616608"/>
          </a:xfrm>
          <a:prstGeom prst="upArrow">
            <a:avLst>
              <a:gd name="adj1" fmla="val 50000"/>
              <a:gd name="adj2" fmla="val 61937"/>
            </a:avLst>
          </a:prstGeom>
          <a:gradFill flip="none" rotWithShape="1">
            <a:gsLst>
              <a:gs pos="11000">
                <a:srgbClr val="0053CA"/>
              </a:gs>
              <a:gs pos="100000">
                <a:srgbClr val="01CBF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Up Arrow 7"/>
          <p:cNvSpPr/>
          <p:nvPr/>
        </p:nvSpPr>
        <p:spPr>
          <a:xfrm rot="10800000">
            <a:off x="7648192" y="4273070"/>
            <a:ext cx="1348362" cy="1901630"/>
          </a:xfrm>
          <a:prstGeom prst="upArrow">
            <a:avLst>
              <a:gd name="adj1" fmla="val 50000"/>
              <a:gd name="adj2" fmla="val 61937"/>
            </a:avLst>
          </a:prstGeom>
          <a:gradFill flip="none" rotWithShape="1">
            <a:gsLst>
              <a:gs pos="0">
                <a:srgbClr val="0053CA"/>
              </a:gs>
              <a:gs pos="64000">
                <a:srgbClr val="01CBF4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TextBox 4"/>
          <p:cNvSpPr txBox="1"/>
          <p:nvPr/>
        </p:nvSpPr>
        <p:spPr>
          <a:xfrm>
            <a:off x="7450065" y="344272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$100.50</a:t>
            </a:r>
            <a:endParaRPr lang="ko-KR" altLang="en-US" sz="2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9315033" y="445083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$203.00</a:t>
            </a:r>
            <a:endParaRPr lang="ko-KR" altLang="en-US" sz="2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18"/>
          <p:cNvSpPr/>
          <p:nvPr/>
        </p:nvSpPr>
        <p:spPr>
          <a:xfrm>
            <a:off x="0" y="4090794"/>
            <a:ext cx="12192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ko-KR" sz="27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ko-KR" altLang="en-US" sz="2700"/>
          </a:p>
        </p:txBody>
      </p:sp>
      <p:sp>
        <p:nvSpPr>
          <p:cNvPr id="29" name="Rectangle 16"/>
          <p:cNvSpPr/>
          <p:nvPr/>
        </p:nvSpPr>
        <p:spPr>
          <a:xfrm rot="2700000">
            <a:off x="8188960" y="5389655"/>
            <a:ext cx="266826" cy="478368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Teardrop 1"/>
          <p:cNvSpPr/>
          <p:nvPr/>
        </p:nvSpPr>
        <p:spPr>
          <a:xfrm rot="18805992">
            <a:off x="9955870" y="2158434"/>
            <a:ext cx="444835" cy="440194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7648192" y="2857006"/>
            <a:ext cx="1537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smtClean="0">
                <a:solidFill>
                  <a:schemeClr val="bg1"/>
                </a:solidFill>
                <a:cs typeface="Arial" panose="020b0604020202020204" pitchFamily="34" charset="0"/>
              </a:rPr>
              <a:t>202X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9522182" y="4866225"/>
            <a:ext cx="1537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smtClean="0">
                <a:solidFill>
                  <a:schemeClr val="bg1"/>
                </a:solidFill>
                <a:cs typeface="Arial" panose="020b0604020202020204" pitchFamily="34" charset="0"/>
              </a:rPr>
              <a:t>202X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4672" y="2147223"/>
            <a:ext cx="5468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模板，请在此输入您需要的文字内容，感谢您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。</a:t>
            </a:r>
            <a:endParaRPr kumimoji="1" lang="en-US" altLang="zh-CN" sz="1200" smtClean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内容。</a:t>
            </a:r>
            <a:endParaRPr kumimoji="1"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4672" y="1648211"/>
            <a:ext cx="1569660" cy="417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输入标题内容</a:t>
            </a:r>
            <a:endParaRPr kumimoji="1"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4672" y="4866225"/>
            <a:ext cx="5468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模板，请在此输入您需要的文字内容，感谢您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。</a:t>
            </a:r>
            <a:endParaRPr kumimoji="1" lang="en-US" altLang="zh-CN" sz="1200" smtClean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内容。</a:t>
            </a:r>
            <a:endParaRPr kumimoji="1"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672" y="4367213"/>
            <a:ext cx="1569660" cy="417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输入标题内容</a:t>
            </a:r>
            <a:endParaRPr kumimoji="1"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8" grpId="0" animBg="1"/>
      <p:bldP spid="29" grpId="0" animBg="1"/>
      <p:bldP spid="30" grpId="0" animBg="1"/>
      <p:bldP spid="31" grpId="0"/>
      <p:bldP spid="32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2110609" y="2055991"/>
            <a:ext cx="79883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380979" y="4246198"/>
            <a:ext cx="1423929" cy="1423929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8000">
                <a:srgbClr val="2482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44326" y="4109545"/>
            <a:ext cx="1697234" cy="1697234"/>
          </a:xfrm>
          <a:prstGeom prst="ellipse">
            <a:avLst/>
          </a:prstGeom>
          <a:noFill/>
          <a:ln w="25400">
            <a:gradFill>
              <a:gsLst>
                <a:gs pos="43000">
                  <a:srgbClr val="01FFFF"/>
                </a:gs>
                <a:gs pos="0">
                  <a:srgbClr val="01FFFF"/>
                </a:gs>
                <a:gs pos="100000">
                  <a:srgbClr val="1C79C8"/>
                </a:gs>
                <a:gs pos="27000">
                  <a:srgbClr val="1C79C8"/>
                </a:gs>
                <a:gs pos="63000">
                  <a:srgbClr val="1C79C8"/>
                </a:gs>
                <a:gs pos="81000">
                  <a:srgbClr val="01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98"/>
          <p:cNvSpPr txBox="1"/>
          <p:nvPr/>
        </p:nvSpPr>
        <p:spPr>
          <a:xfrm>
            <a:off x="3694394" y="1509856"/>
            <a:ext cx="522713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3600" b="1" spc="30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点击此处添加标题</a:t>
            </a:r>
            <a:endParaRPr lang="zh-CN" altLang="en-US" sz="36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3" name="TextBox 198"/>
          <p:cNvSpPr txBox="1"/>
          <p:nvPr/>
        </p:nvSpPr>
        <p:spPr>
          <a:xfrm>
            <a:off x="5349449" y="4571935"/>
            <a:ext cx="14937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PART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7" name="TextBox 198"/>
          <p:cNvSpPr txBox="1"/>
          <p:nvPr/>
        </p:nvSpPr>
        <p:spPr>
          <a:xfrm>
            <a:off x="5738795" y="4943114"/>
            <a:ext cx="7150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03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/>
      <p:bldP spid="2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461900" y="3868776"/>
            <a:ext cx="1822144" cy="1170991"/>
            <a:chOff x="5367851" y="1495715"/>
            <a:chExt cx="1822144" cy="1170991"/>
          </a:xfrm>
        </p:grpSpPr>
        <p:sp>
          <p:nvSpPr>
            <p:cNvPr id="8" name="文本框 7"/>
            <p:cNvSpPr txBox="1"/>
            <p:nvPr/>
          </p:nvSpPr>
          <p:spPr>
            <a:xfrm>
              <a:off x="5367851" y="2266596"/>
              <a:ext cx="1822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工作经验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67851" y="1495715"/>
              <a:ext cx="1007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3800" b="1">
                  <a:gradFill flip="none" rotWithShape="1">
                    <a:gsLst>
                      <a:gs pos="100000">
                        <a:srgbClr val="3762FF"/>
                      </a:gs>
                      <a:gs pos="0">
                        <a:srgbClr val="73EBFE"/>
                      </a:gs>
                    </a:gsLst>
                    <a:lin ang="27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/>
              <a:r>
                <a:rPr lang="en-US" altLang="zh-CN" sz="48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01</a:t>
              </a:r>
              <a:endParaRPr lang="zh-CN" altLang="en-US" sz="4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31671" y="3868776"/>
            <a:ext cx="1822144" cy="1170991"/>
            <a:chOff x="5367851" y="1495715"/>
            <a:chExt cx="1822144" cy="1170991"/>
          </a:xfrm>
        </p:grpSpPr>
        <p:sp>
          <p:nvSpPr>
            <p:cNvPr id="12" name="文本框 11"/>
            <p:cNvSpPr txBox="1"/>
            <p:nvPr/>
          </p:nvSpPr>
          <p:spPr>
            <a:xfrm>
              <a:off x="5367851" y="2266596"/>
              <a:ext cx="1822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工作经验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367851" y="1495715"/>
              <a:ext cx="1007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3800" b="1">
                  <a:gradFill flip="none" rotWithShape="1">
                    <a:gsLst>
                      <a:gs pos="100000">
                        <a:srgbClr val="3762FF"/>
                      </a:gs>
                      <a:gs pos="0">
                        <a:srgbClr val="73EBFE"/>
                      </a:gs>
                    </a:gsLst>
                    <a:lin ang="27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/>
              <a:r>
                <a:rPr lang="en-US" altLang="zh-CN" sz="48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02</a:t>
              </a:r>
              <a:endParaRPr lang="zh-CN" altLang="en-US" sz="4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01442" y="3868776"/>
            <a:ext cx="1822144" cy="1170991"/>
            <a:chOff x="5367851" y="1495715"/>
            <a:chExt cx="1822144" cy="1170991"/>
          </a:xfrm>
        </p:grpSpPr>
        <p:sp>
          <p:nvSpPr>
            <p:cNvPr id="16" name="文本框 15"/>
            <p:cNvSpPr txBox="1"/>
            <p:nvPr/>
          </p:nvSpPr>
          <p:spPr>
            <a:xfrm>
              <a:off x="5367851" y="2266596"/>
              <a:ext cx="1822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工作经验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67851" y="1495715"/>
              <a:ext cx="1007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3800" b="1">
                  <a:gradFill flip="none" rotWithShape="1">
                    <a:gsLst>
                      <a:gs pos="100000">
                        <a:srgbClr val="3762FF"/>
                      </a:gs>
                      <a:gs pos="0">
                        <a:srgbClr val="73EBFE"/>
                      </a:gs>
                    </a:gsLst>
                    <a:lin ang="27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/>
              <a:r>
                <a:rPr lang="en-US" altLang="zh-CN" sz="48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03</a:t>
              </a:r>
              <a:endParaRPr lang="zh-CN" altLang="en-US" sz="48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457699" y="5048892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01442" y="5048892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29571" y="5048892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0" y="1251700"/>
            <a:ext cx="3489434" cy="26170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94" y="1584798"/>
            <a:ext cx="2061794" cy="207969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9" y="1284150"/>
            <a:ext cx="3489434" cy="26170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48"/>
          <p:cNvGrpSpPr/>
          <p:nvPr/>
        </p:nvGrpSpPr>
        <p:grpSpPr>
          <a:xfrm>
            <a:off x="3793253" y="2151857"/>
            <a:ext cx="1605886" cy="1703872"/>
            <a:chExt cx="936375" cy="993808"/>
          </a:xfrm>
        </p:grpSpPr>
        <p:sp>
          <p:nvSpPr>
            <p:cNvPr id="54" name="任意多边形 35"/>
            <p:cNvSpPr>
              <a:spLocks noChangeArrowheads="1"/>
            </p:cNvSpPr>
            <p:nvPr/>
          </p:nvSpPr>
          <p:spPr bwMode="auto">
            <a:xfrm rot="10800000">
              <a:off x="31742" y="0"/>
              <a:ext cx="872891" cy="993808"/>
            </a:xfrm>
            <a:custGeom>
              <a:gdLst>
                <a:gd name="T0" fmla="*/ 1072099 w 826161"/>
                <a:gd name="T1" fmla="*/ 1308521 h 940604"/>
                <a:gd name="T2" fmla="*/ 77209 w 826161"/>
                <a:gd name="T3" fmla="*/ 1308521 h 940604"/>
                <a:gd name="T4" fmla="*/ 0 w 826161"/>
                <a:gd name="T5" fmla="*/ 1231313 h 940604"/>
                <a:gd name="T6" fmla="*/ 0 w 826161"/>
                <a:gd name="T7" fmla="*/ 236418 h 940604"/>
                <a:gd name="T8" fmla="*/ 77209 w 826161"/>
                <a:gd name="T9" fmla="*/ 159206 h 940604"/>
                <a:gd name="T10" fmla="*/ 482316 w 826161"/>
                <a:gd name="T11" fmla="*/ 159206 h 940604"/>
                <a:gd name="T12" fmla="*/ 574655 w 826161"/>
                <a:gd name="T13" fmla="*/ 0 h 940604"/>
                <a:gd name="T14" fmla="*/ 666994 w 826161"/>
                <a:gd name="T15" fmla="*/ 159206 h 940604"/>
                <a:gd name="T16" fmla="*/ 1072099 w 826161"/>
                <a:gd name="T17" fmla="*/ 159206 h 940604"/>
                <a:gd name="T18" fmla="*/ 1149309 w 826161"/>
                <a:gd name="T19" fmla="*/ 236418 h 940604"/>
                <a:gd name="T20" fmla="*/ 1149309 w 826161"/>
                <a:gd name="T21" fmla="*/ 1231313 h 940604"/>
                <a:gd name="T22" fmla="*/ 1072099 w 826161"/>
                <a:gd name="T23" fmla="*/ 13085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gradFill>
              <a:gsLst>
                <a:gs pos="0">
                  <a:srgbClr val="01CBF4"/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lin ang="5400000" scaled="0"/>
            </a:gradFill>
            <a:ln w="28575">
              <a:solidFill>
                <a:srgbClr val="01CBF4"/>
              </a:solidFill>
              <a:beve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36"/>
            <p:cNvGrpSpPr/>
            <p:nvPr/>
          </p:nvGrpSpPr>
          <p:grpSpPr>
            <a:xfrm>
              <a:off x="0" y="111986"/>
              <a:ext cx="936375" cy="639239"/>
              <a:chOff x="0" y="132321"/>
              <a:chExt cx="1282050" cy="875223"/>
            </a:xfrm>
          </p:grpSpPr>
          <p:sp>
            <p:nvSpPr>
              <p:cNvPr id="56" name="文本框 37"/>
              <p:cNvSpPr>
                <a:spLocks noChangeArrowheads="1"/>
              </p:cNvSpPr>
              <p:nvPr/>
            </p:nvSpPr>
            <p:spPr bwMode="auto">
              <a:xfrm>
                <a:off x="0" y="132321"/>
                <a:ext cx="1282050" cy="417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8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46%</a:t>
                </a:r>
                <a:endParaRPr lang="zh-CN" altLang="en-US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直接连接符 38"/>
              <p:cNvSpPr>
                <a:spLocks noChangeShapeType="1"/>
              </p:cNvSpPr>
              <p:nvPr/>
            </p:nvSpPr>
            <p:spPr bwMode="auto">
              <a:xfrm>
                <a:off x="165470" y="721511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文本框 39"/>
              <p:cNvSpPr>
                <a:spLocks noChangeArrowheads="1"/>
              </p:cNvSpPr>
              <p:nvPr/>
            </p:nvSpPr>
            <p:spPr bwMode="auto">
              <a:xfrm>
                <a:off x="0" y="712601"/>
                <a:ext cx="1282050" cy="294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From 2015 </a:t>
                </a:r>
                <a:endPara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48"/>
          <p:cNvGrpSpPr/>
          <p:nvPr/>
        </p:nvGrpSpPr>
        <p:grpSpPr>
          <a:xfrm>
            <a:off x="9252292" y="2151857"/>
            <a:ext cx="1659300" cy="1703872"/>
            <a:chExt cx="967520" cy="993808"/>
          </a:xfrm>
        </p:grpSpPr>
        <p:sp>
          <p:nvSpPr>
            <p:cNvPr id="60" name="任意多边形 35"/>
            <p:cNvSpPr>
              <a:spLocks noChangeArrowheads="1"/>
            </p:cNvSpPr>
            <p:nvPr/>
          </p:nvSpPr>
          <p:spPr bwMode="auto">
            <a:xfrm rot="10800000">
              <a:off x="31742" y="0"/>
              <a:ext cx="872891" cy="993808"/>
            </a:xfrm>
            <a:custGeom>
              <a:gdLst>
                <a:gd name="T0" fmla="*/ 1072099 w 826161"/>
                <a:gd name="T1" fmla="*/ 1308521 h 940604"/>
                <a:gd name="T2" fmla="*/ 77209 w 826161"/>
                <a:gd name="T3" fmla="*/ 1308521 h 940604"/>
                <a:gd name="T4" fmla="*/ 0 w 826161"/>
                <a:gd name="T5" fmla="*/ 1231313 h 940604"/>
                <a:gd name="T6" fmla="*/ 0 w 826161"/>
                <a:gd name="T7" fmla="*/ 236418 h 940604"/>
                <a:gd name="T8" fmla="*/ 77209 w 826161"/>
                <a:gd name="T9" fmla="*/ 159206 h 940604"/>
                <a:gd name="T10" fmla="*/ 482316 w 826161"/>
                <a:gd name="T11" fmla="*/ 159206 h 940604"/>
                <a:gd name="T12" fmla="*/ 574655 w 826161"/>
                <a:gd name="T13" fmla="*/ 0 h 940604"/>
                <a:gd name="T14" fmla="*/ 666994 w 826161"/>
                <a:gd name="T15" fmla="*/ 159206 h 940604"/>
                <a:gd name="T16" fmla="*/ 1072099 w 826161"/>
                <a:gd name="T17" fmla="*/ 159206 h 940604"/>
                <a:gd name="T18" fmla="*/ 1149309 w 826161"/>
                <a:gd name="T19" fmla="*/ 236418 h 940604"/>
                <a:gd name="T20" fmla="*/ 1149309 w 826161"/>
                <a:gd name="T21" fmla="*/ 1231313 h 940604"/>
                <a:gd name="T22" fmla="*/ 1072099 w 826161"/>
                <a:gd name="T23" fmla="*/ 13085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gradFill>
              <a:gsLst>
                <a:gs pos="0">
                  <a:srgbClr val="01CBF4"/>
                </a:gs>
                <a:gs pos="75000">
                  <a:srgbClr val="0087E6">
                    <a:alpha val="60000"/>
                  </a:srgbClr>
                </a:gs>
                <a:gs pos="100000">
                  <a:srgbClr val="005CBF">
                    <a:alpha val="60000"/>
                  </a:srgbClr>
                </a:gs>
              </a:gsLst>
              <a:lin ang="5400000" scaled="0"/>
            </a:gradFill>
            <a:ln w="28575">
              <a:solidFill>
                <a:srgbClr val="01CBF4"/>
              </a:solidFill>
              <a:bevel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1" name="组合 36"/>
            <p:cNvGrpSpPr/>
            <p:nvPr/>
          </p:nvGrpSpPr>
          <p:grpSpPr>
            <a:xfrm>
              <a:off x="0" y="130951"/>
              <a:ext cx="967520" cy="620274"/>
              <a:chOff x="0" y="158288"/>
              <a:chExt cx="1324692" cy="849256"/>
            </a:xfrm>
          </p:grpSpPr>
          <p:sp>
            <p:nvSpPr>
              <p:cNvPr id="81" name="文本框 37"/>
              <p:cNvSpPr>
                <a:spLocks noChangeArrowheads="1"/>
              </p:cNvSpPr>
              <p:nvPr/>
            </p:nvSpPr>
            <p:spPr bwMode="auto">
              <a:xfrm>
                <a:off x="42642" y="158288"/>
                <a:ext cx="1282050" cy="417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8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79%</a:t>
                </a:r>
                <a:endParaRPr lang="zh-CN" altLang="en-US" sz="2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直接连接符 38"/>
              <p:cNvSpPr>
                <a:spLocks noChangeShapeType="1"/>
              </p:cNvSpPr>
              <p:nvPr/>
            </p:nvSpPr>
            <p:spPr bwMode="auto">
              <a:xfrm>
                <a:off x="165470" y="721511"/>
                <a:ext cx="951111" cy="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ysDot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文本框 39"/>
              <p:cNvSpPr>
                <a:spLocks noChangeArrowheads="1"/>
              </p:cNvSpPr>
              <p:nvPr/>
            </p:nvSpPr>
            <p:spPr bwMode="auto">
              <a:xfrm>
                <a:off x="0" y="712601"/>
                <a:ext cx="1282050" cy="294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To 2019 </a:t>
                </a:r>
                <a:endParaRPr lang="zh-CN" altLang="en-US" sz="1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6" name="文本框 55"/>
          <p:cNvSpPr>
            <a:spLocks noChangeArrowheads="1"/>
          </p:cNvSpPr>
          <p:nvPr/>
        </p:nvSpPr>
        <p:spPr bwMode="auto">
          <a:xfrm>
            <a:off x="1003517" y="4030120"/>
            <a:ext cx="1708443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文本框 55"/>
          <p:cNvSpPr>
            <a:spLocks noChangeArrowheads="1"/>
          </p:cNvSpPr>
          <p:nvPr/>
        </p:nvSpPr>
        <p:spPr bwMode="auto">
          <a:xfrm>
            <a:off x="3741975" y="4030120"/>
            <a:ext cx="1708443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文本框 55"/>
          <p:cNvSpPr>
            <a:spLocks noChangeArrowheads="1"/>
          </p:cNvSpPr>
          <p:nvPr/>
        </p:nvSpPr>
        <p:spPr bwMode="auto">
          <a:xfrm>
            <a:off x="6489768" y="4030120"/>
            <a:ext cx="1708443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文本框 55"/>
          <p:cNvSpPr>
            <a:spLocks noChangeArrowheads="1"/>
          </p:cNvSpPr>
          <p:nvPr/>
        </p:nvSpPr>
        <p:spPr bwMode="auto">
          <a:xfrm>
            <a:off x="9227721" y="3967574"/>
            <a:ext cx="1708443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1109232" y="2151857"/>
            <a:ext cx="1497012" cy="1703872"/>
            <a:chOff x="1121606" y="2287588"/>
            <a:chExt cx="1497012" cy="1703872"/>
          </a:xfrm>
        </p:grpSpPr>
        <p:sp>
          <p:nvSpPr>
            <p:cNvPr id="97" name="任意多边形 30"/>
            <p:cNvSpPr>
              <a:spLocks noChangeArrowheads="1"/>
            </p:cNvSpPr>
            <p:nvPr/>
          </p:nvSpPr>
          <p:spPr bwMode="auto">
            <a:xfrm rot="10800000">
              <a:off x="1121606" y="2287588"/>
              <a:ext cx="1497012" cy="1703872"/>
            </a:xfrm>
            <a:custGeom>
              <a:gdLst>
                <a:gd name="T0" fmla="*/ 1072099 w 826161"/>
                <a:gd name="T1" fmla="*/ 1308521 h 940604"/>
                <a:gd name="T2" fmla="*/ 77209 w 826161"/>
                <a:gd name="T3" fmla="*/ 1308521 h 940604"/>
                <a:gd name="T4" fmla="*/ 0 w 826161"/>
                <a:gd name="T5" fmla="*/ 1231313 h 940604"/>
                <a:gd name="T6" fmla="*/ 0 w 826161"/>
                <a:gd name="T7" fmla="*/ 236418 h 940604"/>
                <a:gd name="T8" fmla="*/ 77209 w 826161"/>
                <a:gd name="T9" fmla="*/ 159206 h 940604"/>
                <a:gd name="T10" fmla="*/ 482316 w 826161"/>
                <a:gd name="T11" fmla="*/ 159206 h 940604"/>
                <a:gd name="T12" fmla="*/ 574655 w 826161"/>
                <a:gd name="T13" fmla="*/ 0 h 940604"/>
                <a:gd name="T14" fmla="*/ 666994 w 826161"/>
                <a:gd name="T15" fmla="*/ 159206 h 940604"/>
                <a:gd name="T16" fmla="*/ 1072099 w 826161"/>
                <a:gd name="T17" fmla="*/ 159206 h 940604"/>
                <a:gd name="T18" fmla="*/ 1149309 w 826161"/>
                <a:gd name="T19" fmla="*/ 236418 h 940604"/>
                <a:gd name="T20" fmla="*/ 1149309 w 826161"/>
                <a:gd name="T21" fmla="*/ 1231313 h 940604"/>
                <a:gd name="T22" fmla="*/ 1072099 w 826161"/>
                <a:gd name="T23" fmla="*/ 13085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noFill/>
            <a:ln w="28575">
              <a:solidFill>
                <a:srgbClr val="01CBF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稻壳儿小白白(http://dwz.cn/Wu2UP)"/>
            <p:cNvSpPr>
              <a:spLocks noEditPoints="1"/>
            </p:cNvSpPr>
            <p:nvPr/>
          </p:nvSpPr>
          <p:spPr bwMode="auto">
            <a:xfrm>
              <a:off x="1354330" y="2552965"/>
              <a:ext cx="1008322" cy="964716"/>
            </a:xfrm>
            <a:custGeom>
              <a:gdLst>
                <a:gd name="T0" fmla="*/ 44 w 44"/>
                <a:gd name="T1" fmla="*/ 34 h 42"/>
                <a:gd name="T2" fmla="*/ 44 w 44"/>
                <a:gd name="T3" fmla="*/ 35 h 42"/>
                <a:gd name="T4" fmla="*/ 38 w 44"/>
                <a:gd name="T5" fmla="*/ 35 h 42"/>
                <a:gd name="T6" fmla="*/ 38 w 44"/>
                <a:gd name="T7" fmla="*/ 39 h 42"/>
                <a:gd name="T8" fmla="*/ 35 w 44"/>
                <a:gd name="T9" fmla="*/ 42 h 42"/>
                <a:gd name="T10" fmla="*/ 9 w 44"/>
                <a:gd name="T11" fmla="*/ 42 h 42"/>
                <a:gd name="T12" fmla="*/ 7 w 44"/>
                <a:gd name="T13" fmla="*/ 39 h 42"/>
                <a:gd name="T14" fmla="*/ 7 w 44"/>
                <a:gd name="T15" fmla="*/ 35 h 42"/>
                <a:gd name="T16" fmla="*/ 1 w 44"/>
                <a:gd name="T17" fmla="*/ 35 h 42"/>
                <a:gd name="T18" fmla="*/ 0 w 44"/>
                <a:gd name="T19" fmla="*/ 34 h 42"/>
                <a:gd name="T20" fmla="*/ 0 w 44"/>
                <a:gd name="T21" fmla="*/ 23 h 42"/>
                <a:gd name="T22" fmla="*/ 5 w 44"/>
                <a:gd name="T23" fmla="*/ 18 h 42"/>
                <a:gd name="T24" fmla="*/ 7 w 44"/>
                <a:gd name="T25" fmla="*/ 18 h 42"/>
                <a:gd name="T26" fmla="*/ 7 w 44"/>
                <a:gd name="T27" fmla="*/ 3 h 42"/>
                <a:gd name="T28" fmla="*/ 9 w 44"/>
                <a:gd name="T29" fmla="*/ 0 h 42"/>
                <a:gd name="T30" fmla="*/ 27 w 44"/>
                <a:gd name="T31" fmla="*/ 0 h 42"/>
                <a:gd name="T32" fmla="*/ 32 w 44"/>
                <a:gd name="T33" fmla="*/ 2 h 42"/>
                <a:gd name="T34" fmla="*/ 36 w 44"/>
                <a:gd name="T35" fmla="*/ 6 h 42"/>
                <a:gd name="T36" fmla="*/ 38 w 44"/>
                <a:gd name="T37" fmla="*/ 11 h 42"/>
                <a:gd name="T38" fmla="*/ 38 w 44"/>
                <a:gd name="T39" fmla="*/ 18 h 42"/>
                <a:gd name="T40" fmla="*/ 39 w 44"/>
                <a:gd name="T41" fmla="*/ 18 h 42"/>
                <a:gd name="T42" fmla="*/ 44 w 44"/>
                <a:gd name="T43" fmla="*/ 23 h 42"/>
                <a:gd name="T44" fmla="*/ 44 w 44"/>
                <a:gd name="T45" fmla="*/ 34 h 42"/>
                <a:gd name="T46" fmla="*/ 34 w 44"/>
                <a:gd name="T47" fmla="*/ 21 h 42"/>
                <a:gd name="T48" fmla="*/ 34 w 44"/>
                <a:gd name="T49" fmla="*/ 11 h 42"/>
                <a:gd name="T50" fmla="*/ 30 w 44"/>
                <a:gd name="T51" fmla="*/ 11 h 42"/>
                <a:gd name="T52" fmla="*/ 27 w 44"/>
                <a:gd name="T53" fmla="*/ 8 h 42"/>
                <a:gd name="T54" fmla="*/ 27 w 44"/>
                <a:gd name="T55" fmla="*/ 4 h 42"/>
                <a:gd name="T56" fmla="*/ 10 w 44"/>
                <a:gd name="T57" fmla="*/ 4 h 42"/>
                <a:gd name="T58" fmla="*/ 10 w 44"/>
                <a:gd name="T59" fmla="*/ 21 h 42"/>
                <a:gd name="T60" fmla="*/ 34 w 44"/>
                <a:gd name="T61" fmla="*/ 21 h 42"/>
                <a:gd name="T62" fmla="*/ 34 w 44"/>
                <a:gd name="T63" fmla="*/ 38 h 42"/>
                <a:gd name="T64" fmla="*/ 34 w 44"/>
                <a:gd name="T65" fmla="*/ 31 h 42"/>
                <a:gd name="T66" fmla="*/ 10 w 44"/>
                <a:gd name="T67" fmla="*/ 31 h 42"/>
                <a:gd name="T68" fmla="*/ 10 w 44"/>
                <a:gd name="T69" fmla="*/ 38 h 42"/>
                <a:gd name="T70" fmla="*/ 34 w 44"/>
                <a:gd name="T71" fmla="*/ 38 h 42"/>
                <a:gd name="T72" fmla="*/ 39 w 44"/>
                <a:gd name="T73" fmla="*/ 21 h 42"/>
                <a:gd name="T74" fmla="*/ 38 w 44"/>
                <a:gd name="T75" fmla="*/ 23 h 42"/>
                <a:gd name="T76" fmla="*/ 39 w 44"/>
                <a:gd name="T77" fmla="*/ 24 h 42"/>
                <a:gd name="T78" fmla="*/ 41 w 44"/>
                <a:gd name="T79" fmla="*/ 23 h 42"/>
                <a:gd name="T80" fmla="*/ 39 w 44"/>
                <a:gd name="T81" fmla="*/ 21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2">
                  <a:moveTo>
                    <a:pt x="44" y="34"/>
                  </a:moveTo>
                  <a:cubicBezTo>
                    <a:pt x="44" y="34"/>
                    <a:pt x="44" y="35"/>
                    <a:pt x="44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40"/>
                    <a:pt x="36" y="42"/>
                    <a:pt x="35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0"/>
                    <a:pt x="7" y="39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2" y="18"/>
                    <a:pt x="5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8" y="0"/>
                    <a:pt x="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7"/>
                    <a:pt x="38" y="9"/>
                    <a:pt x="38" y="1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20"/>
                    <a:pt x="44" y="23"/>
                  </a:cubicBezTo>
                  <a:lnTo>
                    <a:pt x="44" y="34"/>
                  </a:lnTo>
                  <a:close/>
                  <a:moveTo>
                    <a:pt x="34" y="2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1"/>
                    <a:pt x="27" y="10"/>
                    <a:pt x="27" y="8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1"/>
                    <a:pt x="10" y="21"/>
                    <a:pt x="10" y="21"/>
                  </a:cubicBezTo>
                  <a:lnTo>
                    <a:pt x="34" y="21"/>
                  </a:lnTo>
                  <a:close/>
                  <a:moveTo>
                    <a:pt x="34" y="38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34" y="38"/>
                  </a:lnTo>
                  <a:close/>
                  <a:moveTo>
                    <a:pt x="39" y="21"/>
                  </a:moveTo>
                  <a:cubicBezTo>
                    <a:pt x="38" y="21"/>
                    <a:pt x="38" y="22"/>
                    <a:pt x="38" y="23"/>
                  </a:cubicBezTo>
                  <a:cubicBezTo>
                    <a:pt x="38" y="24"/>
                    <a:pt x="38" y="24"/>
                    <a:pt x="39" y="24"/>
                  </a:cubicBezTo>
                  <a:cubicBezTo>
                    <a:pt x="40" y="24"/>
                    <a:pt x="41" y="24"/>
                    <a:pt x="41" y="23"/>
                  </a:cubicBezTo>
                  <a:cubicBezTo>
                    <a:pt x="41" y="22"/>
                    <a:pt x="40" y="21"/>
                    <a:pt x="3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595483" y="2076615"/>
            <a:ext cx="1497012" cy="1703872"/>
            <a:chOff x="6753139" y="2212346"/>
            <a:chExt cx="1497012" cy="1703872"/>
          </a:xfrm>
        </p:grpSpPr>
        <p:sp>
          <p:nvSpPr>
            <p:cNvPr id="100" name="任意多边形 42"/>
            <p:cNvSpPr>
              <a:spLocks noChangeArrowheads="1"/>
            </p:cNvSpPr>
            <p:nvPr/>
          </p:nvSpPr>
          <p:spPr bwMode="auto">
            <a:xfrm rot="10800000">
              <a:off x="6753139" y="2212346"/>
              <a:ext cx="1497012" cy="1703872"/>
            </a:xfrm>
            <a:custGeom>
              <a:gdLst>
                <a:gd name="T0" fmla="*/ 1072099 w 826161"/>
                <a:gd name="T1" fmla="*/ 1308521 h 940604"/>
                <a:gd name="T2" fmla="*/ 77209 w 826161"/>
                <a:gd name="T3" fmla="*/ 1308521 h 940604"/>
                <a:gd name="T4" fmla="*/ 0 w 826161"/>
                <a:gd name="T5" fmla="*/ 1231313 h 940604"/>
                <a:gd name="T6" fmla="*/ 0 w 826161"/>
                <a:gd name="T7" fmla="*/ 236418 h 940604"/>
                <a:gd name="T8" fmla="*/ 77209 w 826161"/>
                <a:gd name="T9" fmla="*/ 159206 h 940604"/>
                <a:gd name="T10" fmla="*/ 482316 w 826161"/>
                <a:gd name="T11" fmla="*/ 159206 h 940604"/>
                <a:gd name="T12" fmla="*/ 574655 w 826161"/>
                <a:gd name="T13" fmla="*/ 0 h 940604"/>
                <a:gd name="T14" fmla="*/ 666994 w 826161"/>
                <a:gd name="T15" fmla="*/ 159206 h 940604"/>
                <a:gd name="T16" fmla="*/ 1072099 w 826161"/>
                <a:gd name="T17" fmla="*/ 159206 h 940604"/>
                <a:gd name="T18" fmla="*/ 1149309 w 826161"/>
                <a:gd name="T19" fmla="*/ 236418 h 940604"/>
                <a:gd name="T20" fmla="*/ 1149309 w 826161"/>
                <a:gd name="T21" fmla="*/ 1231313 h 940604"/>
                <a:gd name="T22" fmla="*/ 1072099 w 826161"/>
                <a:gd name="T23" fmla="*/ 1308521 h 9406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6161"/>
                <a:gd name="T37" fmla="*/ 0 h 940604"/>
                <a:gd name="T38" fmla="*/ 826161 w 826161"/>
                <a:gd name="T39" fmla="*/ 940604 h 940604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6160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noFill/>
            <a:ln w="28575">
              <a:solidFill>
                <a:srgbClr val="01CBF4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稻壳儿小白白(http://dwz.cn/Wu2UP)"/>
            <p:cNvSpPr>
              <a:spLocks noEditPoints="1"/>
            </p:cNvSpPr>
            <p:nvPr/>
          </p:nvSpPr>
          <p:spPr bwMode="auto">
            <a:xfrm>
              <a:off x="6993043" y="2552965"/>
              <a:ext cx="1017197" cy="802786"/>
            </a:xfrm>
            <a:custGeom>
              <a:gdLst>
                <a:gd name="T0" fmla="*/ 48 w 48"/>
                <a:gd name="T1" fmla="*/ 9 h 38"/>
                <a:gd name="T2" fmla="*/ 46 w 48"/>
                <a:gd name="T3" fmla="*/ 11 h 38"/>
                <a:gd name="T4" fmla="*/ 2 w 48"/>
                <a:gd name="T5" fmla="*/ 11 h 38"/>
                <a:gd name="T6" fmla="*/ 0 w 48"/>
                <a:gd name="T7" fmla="*/ 9 h 38"/>
                <a:gd name="T8" fmla="*/ 0 w 48"/>
                <a:gd name="T9" fmla="*/ 2 h 38"/>
                <a:gd name="T10" fmla="*/ 2 w 48"/>
                <a:gd name="T11" fmla="*/ 0 h 38"/>
                <a:gd name="T12" fmla="*/ 46 w 48"/>
                <a:gd name="T13" fmla="*/ 0 h 38"/>
                <a:gd name="T14" fmla="*/ 48 w 48"/>
                <a:gd name="T15" fmla="*/ 2 h 38"/>
                <a:gd name="T16" fmla="*/ 48 w 48"/>
                <a:gd name="T17" fmla="*/ 9 h 38"/>
                <a:gd name="T18" fmla="*/ 48 w 48"/>
                <a:gd name="T19" fmla="*/ 23 h 38"/>
                <a:gd name="T20" fmla="*/ 46 w 48"/>
                <a:gd name="T21" fmla="*/ 24 h 38"/>
                <a:gd name="T22" fmla="*/ 2 w 48"/>
                <a:gd name="T23" fmla="*/ 24 h 38"/>
                <a:gd name="T24" fmla="*/ 0 w 48"/>
                <a:gd name="T25" fmla="*/ 23 h 38"/>
                <a:gd name="T26" fmla="*/ 0 w 48"/>
                <a:gd name="T27" fmla="*/ 16 h 38"/>
                <a:gd name="T28" fmla="*/ 2 w 48"/>
                <a:gd name="T29" fmla="*/ 14 h 38"/>
                <a:gd name="T30" fmla="*/ 46 w 48"/>
                <a:gd name="T31" fmla="*/ 14 h 38"/>
                <a:gd name="T32" fmla="*/ 48 w 48"/>
                <a:gd name="T33" fmla="*/ 16 h 38"/>
                <a:gd name="T34" fmla="*/ 48 w 48"/>
                <a:gd name="T35" fmla="*/ 23 h 38"/>
                <a:gd name="T36" fmla="*/ 48 w 48"/>
                <a:gd name="T37" fmla="*/ 36 h 38"/>
                <a:gd name="T38" fmla="*/ 46 w 48"/>
                <a:gd name="T39" fmla="*/ 38 h 38"/>
                <a:gd name="T40" fmla="*/ 2 w 48"/>
                <a:gd name="T41" fmla="*/ 38 h 38"/>
                <a:gd name="T42" fmla="*/ 0 w 48"/>
                <a:gd name="T43" fmla="*/ 36 h 38"/>
                <a:gd name="T44" fmla="*/ 0 w 48"/>
                <a:gd name="T45" fmla="*/ 29 h 38"/>
                <a:gd name="T46" fmla="*/ 2 w 48"/>
                <a:gd name="T47" fmla="*/ 28 h 38"/>
                <a:gd name="T48" fmla="*/ 46 w 48"/>
                <a:gd name="T49" fmla="*/ 28 h 38"/>
                <a:gd name="T50" fmla="*/ 48 w 48"/>
                <a:gd name="T51" fmla="*/ 29 h 38"/>
                <a:gd name="T52" fmla="*/ 48 w 48"/>
                <a:gd name="T53" fmla="*/ 36 h 38"/>
                <a:gd name="T54" fmla="*/ 45 w 48"/>
                <a:gd name="T55" fmla="*/ 21 h 38"/>
                <a:gd name="T56" fmla="*/ 45 w 48"/>
                <a:gd name="T57" fmla="*/ 17 h 38"/>
                <a:gd name="T58" fmla="*/ 17 w 48"/>
                <a:gd name="T59" fmla="*/ 17 h 38"/>
                <a:gd name="T60" fmla="*/ 17 w 48"/>
                <a:gd name="T61" fmla="*/ 21 h 38"/>
                <a:gd name="T62" fmla="*/ 45 w 48"/>
                <a:gd name="T63" fmla="*/ 21 h 38"/>
                <a:gd name="T64" fmla="*/ 45 w 48"/>
                <a:gd name="T65" fmla="*/ 35 h 38"/>
                <a:gd name="T66" fmla="*/ 45 w 48"/>
                <a:gd name="T67" fmla="*/ 31 h 38"/>
                <a:gd name="T68" fmla="*/ 27 w 48"/>
                <a:gd name="T69" fmla="*/ 31 h 38"/>
                <a:gd name="T70" fmla="*/ 27 w 48"/>
                <a:gd name="T71" fmla="*/ 35 h 38"/>
                <a:gd name="T72" fmla="*/ 45 w 48"/>
                <a:gd name="T73" fmla="*/ 35 h 38"/>
                <a:gd name="T74" fmla="*/ 45 w 48"/>
                <a:gd name="T75" fmla="*/ 7 h 38"/>
                <a:gd name="T76" fmla="*/ 45 w 48"/>
                <a:gd name="T77" fmla="*/ 4 h 38"/>
                <a:gd name="T78" fmla="*/ 34 w 48"/>
                <a:gd name="T79" fmla="*/ 4 h 38"/>
                <a:gd name="T80" fmla="*/ 34 w 48"/>
                <a:gd name="T81" fmla="*/ 7 h 38"/>
                <a:gd name="T82" fmla="*/ 45 w 48"/>
                <a:gd name="T83" fmla="*/ 7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38">
                  <a:moveTo>
                    <a:pt x="48" y="9"/>
                  </a:moveTo>
                  <a:cubicBezTo>
                    <a:pt x="48" y="10"/>
                    <a:pt x="47" y="11"/>
                    <a:pt x="4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lnTo>
                    <a:pt x="48" y="9"/>
                  </a:lnTo>
                  <a:close/>
                  <a:moveTo>
                    <a:pt x="48" y="23"/>
                  </a:moveTo>
                  <a:cubicBezTo>
                    <a:pt x="48" y="24"/>
                    <a:pt x="47" y="24"/>
                    <a:pt x="46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8" y="15"/>
                    <a:pt x="48" y="16"/>
                  </a:cubicBezTo>
                  <a:lnTo>
                    <a:pt x="48" y="23"/>
                  </a:lnTo>
                  <a:close/>
                  <a:moveTo>
                    <a:pt x="48" y="36"/>
                  </a:moveTo>
                  <a:cubicBezTo>
                    <a:pt x="48" y="37"/>
                    <a:pt x="47" y="38"/>
                    <a:pt x="46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8"/>
                    <a:pt x="2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8" y="28"/>
                    <a:pt x="48" y="29"/>
                  </a:cubicBezTo>
                  <a:lnTo>
                    <a:pt x="48" y="36"/>
                  </a:lnTo>
                  <a:close/>
                  <a:moveTo>
                    <a:pt x="45" y="21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45" y="21"/>
                  </a:lnTo>
                  <a:close/>
                  <a:moveTo>
                    <a:pt x="45" y="35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5"/>
                    <a:pt x="27" y="35"/>
                    <a:pt x="27" y="35"/>
                  </a:cubicBezTo>
                  <a:lnTo>
                    <a:pt x="45" y="35"/>
                  </a:lnTo>
                  <a:close/>
                  <a:moveTo>
                    <a:pt x="45" y="7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7"/>
                    <a:pt x="34" y="7"/>
                    <a:pt x="34" y="7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69117" y="4827448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14564" y="4827448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60011" y="4827448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05458" y="4827448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9" grpId="0"/>
      <p:bldP spid="92" grpId="0"/>
      <p:bldP spid="95" grpId="0"/>
      <p:bldP spid="32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Rectangle 2"/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3"/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4"/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gradFill flip="none" rotWithShape="1">
            <a:gsLst>
              <a:gs pos="31000">
                <a:srgbClr val="004C9E"/>
              </a:gs>
              <a:gs pos="100000">
                <a:srgbClr val="01CBF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9"/>
          <p:cNvSpPr txBox="1"/>
          <p:nvPr/>
        </p:nvSpPr>
        <p:spPr>
          <a:xfrm>
            <a:off x="4776360" y="4443071"/>
            <a:ext cx="26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工作成果汇报</a:t>
            </a:r>
            <a:endParaRPr lang="ko-KR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4" name="图表 8"/>
          <p:cNvGraphicFramePr/>
          <p:nvPr/>
        </p:nvGraphicFramePr>
        <p:xfrm>
          <a:off x="906228" y="1679330"/>
          <a:ext cx="10488603" cy="232877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5" name="Rounded Rectangle 25"/>
          <p:cNvSpPr/>
          <p:nvPr/>
        </p:nvSpPr>
        <p:spPr>
          <a:xfrm>
            <a:off x="9413762" y="4430540"/>
            <a:ext cx="412168" cy="302054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Freeform 53"/>
          <p:cNvSpPr/>
          <p:nvPr/>
        </p:nvSpPr>
        <p:spPr>
          <a:xfrm>
            <a:off x="2371494" y="4374414"/>
            <a:ext cx="382784" cy="392454"/>
          </a:xfrm>
          <a:custGeom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  <a:gd name="connsiteX0-1935" fmla="*/ 2280220 w 2296986"/>
              <a:gd name="connsiteY0-1936" fmla="*/ 1747818 h 2354521"/>
              <a:gd name="connsiteX1-1937" fmla="*/ 1828126 w 2296986"/>
              <a:gd name="connsiteY1-1938" fmla="*/ 1826304 h 2354521"/>
              <a:gd name="connsiteX2-1939" fmla="*/ 1955684 w 2296986"/>
              <a:gd name="connsiteY2-1940" fmla="*/ 2095900 h 2354521"/>
              <a:gd name="connsiteX3-1941" fmla="*/ 1683117 w 2296986"/>
              <a:gd name="connsiteY3-1942" fmla="*/ 1962549 h 2354521"/>
              <a:gd name="connsiteX4-1943" fmla="*/ 1529193 w 2296986"/>
              <a:gd name="connsiteY4-1944" fmla="*/ 2354521 h 2354521"/>
              <a:gd name="connsiteX5-1945" fmla="*/ 1381062 w 2296986"/>
              <a:gd name="connsiteY5-1946" fmla="*/ 2120816 h 2354521"/>
              <a:gd name="connsiteX6-1947" fmla="*/ 1496122 w 2296986"/>
              <a:gd name="connsiteY6-1948" fmla="*/ 1788127 h 2354521"/>
              <a:gd name="connsiteX7-1949" fmla="*/ 910069 w 2296986"/>
              <a:gd name="connsiteY7-1950" fmla="*/ 1225390 h 2354521"/>
              <a:gd name="connsiteX8-1951" fmla="*/ 415531 w 2296986"/>
              <a:gd name="connsiteY8-1952" fmla="*/ 2322212 h 2354521"/>
              <a:gd name="connsiteX9-1953" fmla="*/ 293764 w 2296986"/>
              <a:gd name="connsiteY9-1954" fmla="*/ 2052845 h 2354521"/>
              <a:gd name="connsiteX10-1955" fmla="*/ 497994 w 2296986"/>
              <a:gd name="connsiteY10-1956" fmla="*/ 836420 h 2354521"/>
              <a:gd name="connsiteX11-1957" fmla="*/ 11747 w 2296986"/>
              <a:gd name="connsiteY11-1958" fmla="*/ 5505 h 2354521"/>
              <a:gd name="connsiteX12-1959" fmla="*/ 772299 w 2296986"/>
              <a:gd name="connsiteY12-1960" fmla="*/ 578452 h 2354521"/>
              <a:gd name="connsiteX13-1961" fmla="*/ 2042020 w 2296986"/>
              <a:gd name="connsiteY13-1962" fmla="*/ 514597 h 2354521"/>
              <a:gd name="connsiteX14-1963" fmla="*/ 2296986 w 2296986"/>
              <a:gd name="connsiteY14-1964" fmla="*/ 662729 h 2354521"/>
              <a:gd name="connsiteX15-1965" fmla="*/ 1125486 w 2296986"/>
              <a:gd name="connsiteY15-1966" fmla="*/ 1004182 h 2354521"/>
              <a:gd name="connsiteX16-1967" fmla="*/ 1677097 w 2296986"/>
              <a:gd name="connsiteY16-1968" fmla="*/ 1608523 h 2354521"/>
              <a:gd name="connsiteX17-1969" fmla="*/ 2095511 w 2296986"/>
              <a:gd name="connsiteY17-1970" fmla="*/ 1557316 h 2354521"/>
              <a:gd name="connsiteX0-1971" fmla="*/ 2280220 w 2296986"/>
              <a:gd name="connsiteY0-1972" fmla="*/ 1747911 h 2354614"/>
              <a:gd name="connsiteX1-1973" fmla="*/ 1828126 w 2296986"/>
              <a:gd name="connsiteY1-1974" fmla="*/ 1826397 h 2354614"/>
              <a:gd name="connsiteX2-1975" fmla="*/ 1955684 w 2296986"/>
              <a:gd name="connsiteY2-1976" fmla="*/ 2095993 h 2354614"/>
              <a:gd name="connsiteX3-1977" fmla="*/ 1683117 w 2296986"/>
              <a:gd name="connsiteY3-1978" fmla="*/ 1962642 h 2354614"/>
              <a:gd name="connsiteX4-1979" fmla="*/ 1529193 w 2296986"/>
              <a:gd name="connsiteY4-1980" fmla="*/ 2354614 h 2354614"/>
              <a:gd name="connsiteX5-1981" fmla="*/ 1381062 w 2296986"/>
              <a:gd name="connsiteY5-1982" fmla="*/ 2120909 h 2354614"/>
              <a:gd name="connsiteX6-1983" fmla="*/ 1496122 w 2296986"/>
              <a:gd name="connsiteY6-1984" fmla="*/ 1788220 h 2354614"/>
              <a:gd name="connsiteX7-1985" fmla="*/ 910069 w 2296986"/>
              <a:gd name="connsiteY7-1986" fmla="*/ 1225483 h 2354614"/>
              <a:gd name="connsiteX8-1987" fmla="*/ 415531 w 2296986"/>
              <a:gd name="connsiteY8-1988" fmla="*/ 2322305 h 2354614"/>
              <a:gd name="connsiteX9-1989" fmla="*/ 293764 w 2296986"/>
              <a:gd name="connsiteY9-1990" fmla="*/ 2052938 h 2354614"/>
              <a:gd name="connsiteX10-1991" fmla="*/ 497994 w 2296986"/>
              <a:gd name="connsiteY10-1992" fmla="*/ 836513 h 2354614"/>
              <a:gd name="connsiteX11-1993" fmla="*/ 11747 w 2296986"/>
              <a:gd name="connsiteY11-1994" fmla="*/ 5598 h 2354614"/>
              <a:gd name="connsiteX12-1995" fmla="*/ 841291 w 2296986"/>
              <a:gd name="connsiteY12-1996" fmla="*/ 570880 h 2354614"/>
              <a:gd name="connsiteX13-1997" fmla="*/ 2042020 w 2296986"/>
              <a:gd name="connsiteY13-1998" fmla="*/ 514690 h 2354614"/>
              <a:gd name="connsiteX14-1999" fmla="*/ 2296986 w 2296986"/>
              <a:gd name="connsiteY14-2000" fmla="*/ 662822 h 2354614"/>
              <a:gd name="connsiteX15-2001" fmla="*/ 1125486 w 2296986"/>
              <a:gd name="connsiteY15-2002" fmla="*/ 1004275 h 2354614"/>
              <a:gd name="connsiteX16-2003" fmla="*/ 1677097 w 2296986"/>
              <a:gd name="connsiteY16-2004" fmla="*/ 1608616 h 2354614"/>
              <a:gd name="connsiteX17-2005" fmla="*/ 2095511 w 2296986"/>
              <a:gd name="connsiteY17-2006" fmla="*/ 1557409 h 2354614"/>
              <a:gd name="connsiteX0-2007" fmla="*/ 2280220 w 2296986"/>
              <a:gd name="connsiteY0-2008" fmla="*/ 1747911 h 2354614"/>
              <a:gd name="connsiteX1-2009" fmla="*/ 1828126 w 2296986"/>
              <a:gd name="connsiteY1-2010" fmla="*/ 1826397 h 2354614"/>
              <a:gd name="connsiteX2-2011" fmla="*/ 1955684 w 2296986"/>
              <a:gd name="connsiteY2-2012" fmla="*/ 2095993 h 2354614"/>
              <a:gd name="connsiteX3-2013" fmla="*/ 1683117 w 2296986"/>
              <a:gd name="connsiteY3-2014" fmla="*/ 1962642 h 2354614"/>
              <a:gd name="connsiteX4-2015" fmla="*/ 1529193 w 2296986"/>
              <a:gd name="connsiteY4-2016" fmla="*/ 2354614 h 2354614"/>
              <a:gd name="connsiteX5-2017" fmla="*/ 1381062 w 2296986"/>
              <a:gd name="connsiteY5-2018" fmla="*/ 2120909 h 2354614"/>
              <a:gd name="connsiteX6-2019" fmla="*/ 1496122 w 2296986"/>
              <a:gd name="connsiteY6-2020" fmla="*/ 1788220 h 2354614"/>
              <a:gd name="connsiteX7-2021" fmla="*/ 864075 w 2296986"/>
              <a:gd name="connsiteY7-2022" fmla="*/ 1325138 h 2354614"/>
              <a:gd name="connsiteX8-2023" fmla="*/ 415531 w 2296986"/>
              <a:gd name="connsiteY8-2024" fmla="*/ 2322305 h 2354614"/>
              <a:gd name="connsiteX9-2025" fmla="*/ 293764 w 2296986"/>
              <a:gd name="connsiteY9-2026" fmla="*/ 2052938 h 2354614"/>
              <a:gd name="connsiteX10-2027" fmla="*/ 497994 w 2296986"/>
              <a:gd name="connsiteY10-2028" fmla="*/ 836513 h 2354614"/>
              <a:gd name="connsiteX11-2029" fmla="*/ 11747 w 2296986"/>
              <a:gd name="connsiteY11-2030" fmla="*/ 5598 h 2354614"/>
              <a:gd name="connsiteX12-2031" fmla="*/ 841291 w 2296986"/>
              <a:gd name="connsiteY12-2032" fmla="*/ 570880 h 2354614"/>
              <a:gd name="connsiteX13-2033" fmla="*/ 2042020 w 2296986"/>
              <a:gd name="connsiteY13-2034" fmla="*/ 514690 h 2354614"/>
              <a:gd name="connsiteX14-2035" fmla="*/ 2296986 w 2296986"/>
              <a:gd name="connsiteY14-2036" fmla="*/ 662822 h 2354614"/>
              <a:gd name="connsiteX15-2037" fmla="*/ 1125486 w 2296986"/>
              <a:gd name="connsiteY15-2038" fmla="*/ 1004275 h 2354614"/>
              <a:gd name="connsiteX16-2039" fmla="*/ 1677097 w 2296986"/>
              <a:gd name="connsiteY16-2040" fmla="*/ 1608616 h 2354614"/>
              <a:gd name="connsiteX17-2041" fmla="*/ 2095511 w 2296986"/>
              <a:gd name="connsiteY17-2042" fmla="*/ 1557409 h 2354614"/>
              <a:gd name="connsiteX0-2043" fmla="*/ 2280220 w 2296986"/>
              <a:gd name="connsiteY0-2044" fmla="*/ 1747911 h 2354614"/>
              <a:gd name="connsiteX1-2045" fmla="*/ 1828126 w 2296986"/>
              <a:gd name="connsiteY1-2046" fmla="*/ 1826397 h 2354614"/>
              <a:gd name="connsiteX2-2047" fmla="*/ 1955684 w 2296986"/>
              <a:gd name="connsiteY2-2048" fmla="*/ 2095993 h 2354614"/>
              <a:gd name="connsiteX3-2049" fmla="*/ 1683117 w 2296986"/>
              <a:gd name="connsiteY3-2050" fmla="*/ 1962642 h 2354614"/>
              <a:gd name="connsiteX4-2051" fmla="*/ 1529193 w 2296986"/>
              <a:gd name="connsiteY4-2052" fmla="*/ 2354614 h 2354614"/>
              <a:gd name="connsiteX5-2053" fmla="*/ 1381062 w 2296986"/>
              <a:gd name="connsiteY5-2054" fmla="*/ 2120909 h 2354614"/>
              <a:gd name="connsiteX6-2055" fmla="*/ 1496122 w 2296986"/>
              <a:gd name="connsiteY6-2056" fmla="*/ 1788220 h 2354614"/>
              <a:gd name="connsiteX7-2057" fmla="*/ 864075 w 2296986"/>
              <a:gd name="connsiteY7-2058" fmla="*/ 1325138 h 2354614"/>
              <a:gd name="connsiteX8-2059" fmla="*/ 415531 w 2296986"/>
              <a:gd name="connsiteY8-2060" fmla="*/ 2322305 h 2354614"/>
              <a:gd name="connsiteX9-2061" fmla="*/ 293764 w 2296986"/>
              <a:gd name="connsiteY9-2062" fmla="*/ 2052938 h 2354614"/>
              <a:gd name="connsiteX10-2063" fmla="*/ 497994 w 2296986"/>
              <a:gd name="connsiteY10-2064" fmla="*/ 836513 h 2354614"/>
              <a:gd name="connsiteX11-2065" fmla="*/ 11747 w 2296986"/>
              <a:gd name="connsiteY11-2066" fmla="*/ 5598 h 2354614"/>
              <a:gd name="connsiteX12-2067" fmla="*/ 841291 w 2296986"/>
              <a:gd name="connsiteY12-2068" fmla="*/ 570880 h 2354614"/>
              <a:gd name="connsiteX13-2069" fmla="*/ 2042020 w 2296986"/>
              <a:gd name="connsiteY13-2070" fmla="*/ 514690 h 2354614"/>
              <a:gd name="connsiteX14-2071" fmla="*/ 2296986 w 2296986"/>
              <a:gd name="connsiteY14-2072" fmla="*/ 662822 h 2354614"/>
              <a:gd name="connsiteX15-2073" fmla="*/ 1209809 w 2296986"/>
              <a:gd name="connsiteY15-2074" fmla="*/ 996610 h 2354614"/>
              <a:gd name="connsiteX16-2075" fmla="*/ 1677097 w 2296986"/>
              <a:gd name="connsiteY16-2076" fmla="*/ 1608616 h 2354614"/>
              <a:gd name="connsiteX17-2077" fmla="*/ 2095511 w 2296986"/>
              <a:gd name="connsiteY17-2078" fmla="*/ 1557409 h 2354614"/>
              <a:gd name="connsiteX0-2079" fmla="*/ 2279828 w 2296594"/>
              <a:gd name="connsiteY0-2080" fmla="*/ 1747911 h 2354614"/>
              <a:gd name="connsiteX1-2081" fmla="*/ 1827734 w 2296594"/>
              <a:gd name="connsiteY1-2082" fmla="*/ 1826397 h 2354614"/>
              <a:gd name="connsiteX2-2083" fmla="*/ 1955292 w 2296594"/>
              <a:gd name="connsiteY2-2084" fmla="*/ 2095993 h 2354614"/>
              <a:gd name="connsiteX3-2085" fmla="*/ 1682725 w 2296594"/>
              <a:gd name="connsiteY3-2086" fmla="*/ 1962642 h 2354614"/>
              <a:gd name="connsiteX4-2087" fmla="*/ 1528801 w 2296594"/>
              <a:gd name="connsiteY4-2088" fmla="*/ 2354614 h 2354614"/>
              <a:gd name="connsiteX5-2089" fmla="*/ 1380670 w 2296594"/>
              <a:gd name="connsiteY5-2090" fmla="*/ 2120909 h 2354614"/>
              <a:gd name="connsiteX6-2091" fmla="*/ 1495730 w 2296594"/>
              <a:gd name="connsiteY6-2092" fmla="*/ 1788220 h 2354614"/>
              <a:gd name="connsiteX7-2093" fmla="*/ 863683 w 2296594"/>
              <a:gd name="connsiteY7-2094" fmla="*/ 1325138 h 2354614"/>
              <a:gd name="connsiteX8-2095" fmla="*/ 415139 w 2296594"/>
              <a:gd name="connsiteY8-2096" fmla="*/ 2322305 h 2354614"/>
              <a:gd name="connsiteX9-2097" fmla="*/ 293372 w 2296594"/>
              <a:gd name="connsiteY9-2098" fmla="*/ 2052938 h 2354614"/>
              <a:gd name="connsiteX10-2099" fmla="*/ 512934 w 2296594"/>
              <a:gd name="connsiteY10-2100" fmla="*/ 874842 h 2354614"/>
              <a:gd name="connsiteX11-2101" fmla="*/ 11355 w 2296594"/>
              <a:gd name="connsiteY11-2102" fmla="*/ 5598 h 2354614"/>
              <a:gd name="connsiteX12-2103" fmla="*/ 840899 w 2296594"/>
              <a:gd name="connsiteY12-2104" fmla="*/ 570880 h 2354614"/>
              <a:gd name="connsiteX13-2105" fmla="*/ 2041628 w 2296594"/>
              <a:gd name="connsiteY13-2106" fmla="*/ 514690 h 2354614"/>
              <a:gd name="connsiteX14-2107" fmla="*/ 2296594 w 2296594"/>
              <a:gd name="connsiteY14-2108" fmla="*/ 662822 h 2354614"/>
              <a:gd name="connsiteX15-2109" fmla="*/ 1209417 w 2296594"/>
              <a:gd name="connsiteY15-2110" fmla="*/ 996610 h 2354614"/>
              <a:gd name="connsiteX16-2111" fmla="*/ 1676705 w 2296594"/>
              <a:gd name="connsiteY16-2112" fmla="*/ 1608616 h 2354614"/>
              <a:gd name="connsiteX17-2113" fmla="*/ 2095119 w 2296594"/>
              <a:gd name="connsiteY17-2114" fmla="*/ 1557409 h 2354614"/>
              <a:gd name="connsiteX0-2115" fmla="*/ 2279828 w 2296594"/>
              <a:gd name="connsiteY0-2116" fmla="*/ 1747911 h 2354614"/>
              <a:gd name="connsiteX1-2117" fmla="*/ 1827734 w 2296594"/>
              <a:gd name="connsiteY1-2118" fmla="*/ 1826397 h 2354614"/>
              <a:gd name="connsiteX2-2119" fmla="*/ 1955292 w 2296594"/>
              <a:gd name="connsiteY2-2120" fmla="*/ 2095993 h 2354614"/>
              <a:gd name="connsiteX3-2121" fmla="*/ 1682725 w 2296594"/>
              <a:gd name="connsiteY3-2122" fmla="*/ 1962642 h 2354614"/>
              <a:gd name="connsiteX4-2123" fmla="*/ 1528801 w 2296594"/>
              <a:gd name="connsiteY4-2124" fmla="*/ 2354614 h 2354614"/>
              <a:gd name="connsiteX5-2125" fmla="*/ 1380670 w 2296594"/>
              <a:gd name="connsiteY5-2126" fmla="*/ 2120909 h 2354614"/>
              <a:gd name="connsiteX6-2127" fmla="*/ 1495730 w 2296594"/>
              <a:gd name="connsiteY6-2128" fmla="*/ 1788220 h 2354614"/>
              <a:gd name="connsiteX7-2129" fmla="*/ 856016 w 2296594"/>
              <a:gd name="connsiteY7-2130" fmla="*/ 1302141 h 2354614"/>
              <a:gd name="connsiteX8-2131" fmla="*/ 415139 w 2296594"/>
              <a:gd name="connsiteY8-2132" fmla="*/ 2322305 h 2354614"/>
              <a:gd name="connsiteX9-2133" fmla="*/ 293372 w 2296594"/>
              <a:gd name="connsiteY9-2134" fmla="*/ 2052938 h 2354614"/>
              <a:gd name="connsiteX10-2135" fmla="*/ 512934 w 2296594"/>
              <a:gd name="connsiteY10-2136" fmla="*/ 874842 h 2354614"/>
              <a:gd name="connsiteX11-2137" fmla="*/ 11355 w 2296594"/>
              <a:gd name="connsiteY11-2138" fmla="*/ 5598 h 2354614"/>
              <a:gd name="connsiteX12-2139" fmla="*/ 840899 w 2296594"/>
              <a:gd name="connsiteY12-2140" fmla="*/ 570880 h 2354614"/>
              <a:gd name="connsiteX13-2141" fmla="*/ 2041628 w 2296594"/>
              <a:gd name="connsiteY13-2142" fmla="*/ 514690 h 2354614"/>
              <a:gd name="connsiteX14-2143" fmla="*/ 2296594 w 2296594"/>
              <a:gd name="connsiteY14-2144" fmla="*/ 662822 h 2354614"/>
              <a:gd name="connsiteX15-2145" fmla="*/ 1209417 w 2296594"/>
              <a:gd name="connsiteY15-2146" fmla="*/ 996610 h 2354614"/>
              <a:gd name="connsiteX16-2147" fmla="*/ 1676705 w 2296594"/>
              <a:gd name="connsiteY16-2148" fmla="*/ 1608616 h 2354614"/>
              <a:gd name="connsiteX17-2149" fmla="*/ 2095119 w 2296594"/>
              <a:gd name="connsiteY17-2150" fmla="*/ 1557409 h 235461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rgbClr val="01C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20758" y="4914845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tx2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tx2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20496" y="4914844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tx2">
                    <a:lumMod val="50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tx2">
                  <a:lumMod val="50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22353" y="4960380"/>
            <a:ext cx="2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  <p:bldP spid="45" grpId="0" animBg="1"/>
      <p:bldP spid="46" grpId="0" animBg="1"/>
      <p:bldGraphic spid="4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1104344"/>
            <a:ext cx="6463862" cy="4847897"/>
          </a:xfrm>
          <a:prstGeom prst="rect">
            <a:avLst/>
          </a:prstGeom>
        </p:spPr>
      </p:pic>
      <p:sp>
        <p:nvSpPr>
          <p:cNvPr id="18" name="Oval 127"/>
          <p:cNvSpPr/>
          <p:nvPr/>
        </p:nvSpPr>
        <p:spPr>
          <a:xfrm flipH="1">
            <a:off x="3835471" y="4767825"/>
            <a:ext cx="492104" cy="492104"/>
          </a:xfrm>
          <a:prstGeom prst="ellipse">
            <a:avLst/>
          </a:prstGeom>
          <a:solidFill>
            <a:srgbClr val="1C79C8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09"/>
          <p:cNvSpPr/>
          <p:nvPr/>
        </p:nvSpPr>
        <p:spPr>
          <a:xfrm flipH="1">
            <a:off x="3866280" y="1890963"/>
            <a:ext cx="492104" cy="492104"/>
          </a:xfrm>
          <a:prstGeom prst="ellipse">
            <a:avLst/>
          </a:prstGeom>
          <a:solidFill>
            <a:srgbClr val="01CBF4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val 103"/>
          <p:cNvSpPr/>
          <p:nvPr/>
        </p:nvSpPr>
        <p:spPr>
          <a:xfrm flipH="1">
            <a:off x="3508940" y="3329394"/>
            <a:ext cx="492104" cy="492104"/>
          </a:xfrm>
          <a:prstGeom prst="ellipse">
            <a:avLst/>
          </a:prstGeom>
          <a:solidFill>
            <a:srgbClr val="0053CA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106"/>
          <p:cNvSpPr txBox="1"/>
          <p:nvPr/>
        </p:nvSpPr>
        <p:spPr>
          <a:xfrm>
            <a:off x="1678206" y="1871195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</a:rPr>
              <a:t>Option One</a:t>
            </a:r>
            <a:endParaRPr lang="id-ID" sz="1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TextBox 106"/>
          <p:cNvSpPr txBox="1"/>
          <p:nvPr/>
        </p:nvSpPr>
        <p:spPr>
          <a:xfrm>
            <a:off x="1303184" y="3160934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</a:rPr>
              <a:t>Option Two</a:t>
            </a:r>
            <a:endParaRPr lang="id-ID" sz="1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TextBox 106"/>
          <p:cNvSpPr txBox="1"/>
          <p:nvPr/>
        </p:nvSpPr>
        <p:spPr>
          <a:xfrm>
            <a:off x="1678206" y="4684153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</a:rPr>
              <a:t>Option Three</a:t>
            </a:r>
            <a:endParaRPr lang="id-ID" sz="1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Oval 127"/>
          <p:cNvSpPr/>
          <p:nvPr/>
        </p:nvSpPr>
        <p:spPr>
          <a:xfrm flipH="1">
            <a:off x="7288132" y="4767825"/>
            <a:ext cx="492104" cy="492104"/>
          </a:xfrm>
          <a:prstGeom prst="ellipse">
            <a:avLst/>
          </a:prstGeom>
          <a:solidFill>
            <a:srgbClr val="1C79C8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 109"/>
          <p:cNvSpPr/>
          <p:nvPr/>
        </p:nvSpPr>
        <p:spPr>
          <a:xfrm flipH="1">
            <a:off x="7318941" y="1890963"/>
            <a:ext cx="492104" cy="492104"/>
          </a:xfrm>
          <a:prstGeom prst="ellipse">
            <a:avLst/>
          </a:prstGeom>
          <a:solidFill>
            <a:srgbClr val="01CBF4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103"/>
          <p:cNvSpPr/>
          <p:nvPr/>
        </p:nvSpPr>
        <p:spPr>
          <a:xfrm flipH="1">
            <a:off x="7634248" y="3329394"/>
            <a:ext cx="492104" cy="492104"/>
          </a:xfrm>
          <a:prstGeom prst="ellipse">
            <a:avLst/>
          </a:prstGeom>
          <a:solidFill>
            <a:srgbClr val="0053CA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sz="12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106"/>
          <p:cNvSpPr txBox="1"/>
          <p:nvPr/>
        </p:nvSpPr>
        <p:spPr>
          <a:xfrm>
            <a:off x="7846065" y="1871195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</a:rPr>
              <a:t>Option One</a:t>
            </a:r>
            <a:endParaRPr lang="id-ID" sz="1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32" name="TextBox 106"/>
          <p:cNvSpPr txBox="1"/>
          <p:nvPr/>
        </p:nvSpPr>
        <p:spPr>
          <a:xfrm>
            <a:off x="8171884" y="3160934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</a:rPr>
              <a:t>Option Two</a:t>
            </a:r>
            <a:endParaRPr lang="id-ID" sz="1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34" name="TextBox 106"/>
          <p:cNvSpPr txBox="1"/>
          <p:nvPr/>
        </p:nvSpPr>
        <p:spPr>
          <a:xfrm>
            <a:off x="7846065" y="4684153"/>
            <a:ext cx="2153059" cy="3673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</a:rPr>
              <a:t>Option Three</a:t>
            </a:r>
            <a:endParaRPr lang="id-ID" sz="16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17773" y="2187100"/>
            <a:ext cx="28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6428" y="3456592"/>
            <a:ext cx="28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7773" y="4986411"/>
            <a:ext cx="28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80300" y="2187100"/>
            <a:ext cx="28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99120" y="3456592"/>
            <a:ext cx="28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88105" y="4986411"/>
            <a:ext cx="28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单击此处添加标题内容，标题要与内容相符，需要注意字体大小及文本匹配程度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3" grpId="0"/>
      <p:bldP spid="25" grpId="0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2110609" y="2055991"/>
            <a:ext cx="79883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380979" y="4246198"/>
            <a:ext cx="1423929" cy="1423929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8000">
                <a:srgbClr val="2482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44326" y="4109545"/>
            <a:ext cx="1697234" cy="1697234"/>
          </a:xfrm>
          <a:prstGeom prst="ellipse">
            <a:avLst/>
          </a:prstGeom>
          <a:noFill/>
          <a:ln w="25400">
            <a:gradFill>
              <a:gsLst>
                <a:gs pos="43000">
                  <a:srgbClr val="01FFFF"/>
                </a:gs>
                <a:gs pos="0">
                  <a:srgbClr val="01FFFF"/>
                </a:gs>
                <a:gs pos="100000">
                  <a:srgbClr val="1C79C8"/>
                </a:gs>
                <a:gs pos="27000">
                  <a:srgbClr val="1C79C8"/>
                </a:gs>
                <a:gs pos="63000">
                  <a:srgbClr val="1C79C8"/>
                </a:gs>
                <a:gs pos="81000">
                  <a:srgbClr val="01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98"/>
          <p:cNvSpPr txBox="1"/>
          <p:nvPr/>
        </p:nvSpPr>
        <p:spPr>
          <a:xfrm>
            <a:off x="3694394" y="1509856"/>
            <a:ext cx="522713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3600" b="1" spc="30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点击此处添加标题</a:t>
            </a:r>
            <a:endParaRPr lang="zh-CN" altLang="en-US" sz="36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3" name="TextBox 198"/>
          <p:cNvSpPr txBox="1"/>
          <p:nvPr/>
        </p:nvSpPr>
        <p:spPr>
          <a:xfrm>
            <a:off x="5349449" y="4571935"/>
            <a:ext cx="14937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PART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7" name="TextBox 198"/>
          <p:cNvSpPr txBox="1"/>
          <p:nvPr/>
        </p:nvSpPr>
        <p:spPr>
          <a:xfrm>
            <a:off x="5738795" y="4943114"/>
            <a:ext cx="7150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04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文本框 40"/>
          <p:cNvSpPr txBox="1"/>
          <p:nvPr/>
        </p:nvSpPr>
        <p:spPr>
          <a:xfrm>
            <a:off x="1797959" y="2051641"/>
            <a:ext cx="18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42729" y="245664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单击此处添加标题内容，标题要与内容相符，单击此处添加标题</a:t>
            </a:r>
            <a:r>
              <a:rPr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内容。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869887" y="2051641"/>
            <a:ext cx="18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69887" y="245664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单击此处添加标题内容，标题要与内容相符，单击此处添加标题内容</a:t>
            </a:r>
            <a:r>
              <a:rPr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。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97959" y="4243048"/>
            <a:ext cx="18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2729" y="464805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单击此处添加标题内容，标题要与内容相符，单击此处添加标题</a:t>
            </a:r>
            <a:r>
              <a:rPr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内容。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69887" y="4243048"/>
            <a:ext cx="18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添加标题</a:t>
            </a:r>
            <a:endParaRPr lang="zh-CN" altLang="en-US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869887" y="464805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单击此处添加标题内容，标题要与内容相符，单击此处添加标题内容</a:t>
            </a:r>
            <a:r>
              <a:rPr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。</a:t>
            </a:r>
            <a:endParaRPr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39" y="2524944"/>
            <a:ext cx="3708737" cy="22950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23" grpId="0"/>
      <p:bldP spid="24" grpId="0"/>
      <p:bldP spid="2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椭圆 44"/>
          <p:cNvSpPr/>
          <p:nvPr/>
        </p:nvSpPr>
        <p:spPr>
          <a:xfrm>
            <a:off x="5173730" y="1079245"/>
            <a:ext cx="2002375" cy="2002375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8000">
                <a:srgbClr val="2482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459606" y="1469544"/>
            <a:ext cx="1490857" cy="113877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8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目录</a:t>
            </a:r>
            <a:endParaRPr lang="en-US" altLang="zh-CN" sz="4800" smtClean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r>
              <a:rPr kumimoji="1" lang="en-US" altLang="zh-CN" sz="20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CONTENTS</a:t>
            </a:r>
            <a:endParaRPr kumimoji="1" lang="zh-CN" altLang="en-US" sz="20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981566" y="887081"/>
            <a:ext cx="2386705" cy="2386705"/>
          </a:xfrm>
          <a:prstGeom prst="ellipse">
            <a:avLst/>
          </a:prstGeom>
          <a:noFill/>
          <a:ln w="25400">
            <a:gradFill>
              <a:gsLst>
                <a:gs pos="43000">
                  <a:srgbClr val="01FFFF"/>
                </a:gs>
                <a:gs pos="0">
                  <a:srgbClr val="01FFFF"/>
                </a:gs>
                <a:gs pos="100000">
                  <a:srgbClr val="1C79C8"/>
                </a:gs>
                <a:gs pos="27000">
                  <a:srgbClr val="1C79C8"/>
                </a:gs>
                <a:gs pos="63000">
                  <a:srgbClr val="1C79C8"/>
                </a:gs>
                <a:gs pos="81000">
                  <a:srgbClr val="01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val 132"/>
          <p:cNvSpPr/>
          <p:nvPr/>
        </p:nvSpPr>
        <p:spPr>
          <a:xfrm>
            <a:off x="1901034" y="4053419"/>
            <a:ext cx="611333" cy="611333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5000">
                <a:srgbClr val="0087E6"/>
              </a:gs>
              <a:gs pos="100000">
                <a:srgbClr val="005CBF">
                  <a:alpha val="60000"/>
                </a:srgbClr>
              </a:gs>
            </a:gsLst>
            <a:lin ang="27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ko-KR" sz="1600">
                <a:cs typeface="+mn-ea"/>
                <a:sym typeface="+mn-lt"/>
              </a:rPr>
              <a:t>01</a:t>
            </a:r>
            <a:endParaRPr lang="ko-KR" altLang="en-US" sz="1600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723607" y="4007803"/>
            <a:ext cx="3451312" cy="817300"/>
            <a:chOff x="8837919" y="2697953"/>
            <a:chExt cx="2922532" cy="817300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 flipH="1">
              <a:off x="8837919" y="3053588"/>
              <a:ext cx="2281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Large data, or huge amounts of data, refers to the need for new processing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extBox 198"/>
            <p:cNvSpPr txBox="1"/>
            <p:nvPr/>
          </p:nvSpPr>
          <p:spPr>
            <a:xfrm>
              <a:off x="8837919" y="2697953"/>
              <a:ext cx="292253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0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点击此处添加目录标题</a:t>
              </a:r>
              <a:endParaRPr lang="zh-CN" altLang="en-US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Oval 132"/>
          <p:cNvSpPr/>
          <p:nvPr/>
        </p:nvSpPr>
        <p:spPr>
          <a:xfrm>
            <a:off x="6691825" y="4053419"/>
            <a:ext cx="611333" cy="611333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5000">
                <a:srgbClr val="0087E6"/>
              </a:gs>
              <a:gs pos="100000">
                <a:srgbClr val="005CBF">
                  <a:alpha val="60000"/>
                </a:srgbClr>
              </a:gs>
            </a:gsLst>
            <a:lin ang="27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ko-KR" sz="1600" smtClean="0">
                <a:cs typeface="+mn-ea"/>
                <a:sym typeface="+mn-lt"/>
              </a:rPr>
              <a:t>02</a:t>
            </a:r>
            <a:endParaRPr lang="ko-KR" altLang="en-US" sz="1600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514398" y="4007803"/>
            <a:ext cx="3451312" cy="817300"/>
            <a:chOff x="8837919" y="2697953"/>
            <a:chExt cx="2922532" cy="817300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 flipH="1">
              <a:off x="8837919" y="3053588"/>
              <a:ext cx="2243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Large data, or huge amounts of data, refers to the need for new processing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TextBox 198"/>
            <p:cNvSpPr txBox="1"/>
            <p:nvPr/>
          </p:nvSpPr>
          <p:spPr>
            <a:xfrm>
              <a:off x="8837919" y="2697953"/>
              <a:ext cx="292253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0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点击此处添加目录标题</a:t>
              </a:r>
              <a:endParaRPr lang="zh-CN" altLang="en-US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Oval 132"/>
          <p:cNvSpPr/>
          <p:nvPr/>
        </p:nvSpPr>
        <p:spPr>
          <a:xfrm>
            <a:off x="1901034" y="5187546"/>
            <a:ext cx="611333" cy="611333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5000">
                <a:srgbClr val="0087E6"/>
              </a:gs>
              <a:gs pos="100000">
                <a:srgbClr val="005CBF">
                  <a:alpha val="60000"/>
                </a:srgbClr>
              </a:gs>
            </a:gsLst>
            <a:lin ang="27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ko-KR" sz="1600" smtClean="0">
                <a:cs typeface="+mn-ea"/>
                <a:sym typeface="+mn-lt"/>
              </a:rPr>
              <a:t>03</a:t>
            </a:r>
            <a:endParaRPr lang="ko-KR" altLang="en-US" sz="1600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23607" y="5141930"/>
            <a:ext cx="3451312" cy="817300"/>
            <a:chOff x="8837919" y="2697953"/>
            <a:chExt cx="2922532" cy="817300"/>
          </a:xfrm>
        </p:grpSpPr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 flipH="1">
              <a:off x="8837919" y="3053588"/>
              <a:ext cx="2281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Large data, or huge amounts of data, refers to the need for new processing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TextBox 198"/>
            <p:cNvSpPr txBox="1"/>
            <p:nvPr/>
          </p:nvSpPr>
          <p:spPr>
            <a:xfrm>
              <a:off x="8837919" y="2697953"/>
              <a:ext cx="292253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0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点击此处添加目录标题</a:t>
              </a:r>
              <a:endParaRPr lang="zh-CN" altLang="en-US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Oval 132"/>
          <p:cNvSpPr/>
          <p:nvPr/>
        </p:nvSpPr>
        <p:spPr>
          <a:xfrm>
            <a:off x="6691825" y="5187546"/>
            <a:ext cx="611333" cy="611333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5000">
                <a:srgbClr val="0087E6"/>
              </a:gs>
              <a:gs pos="100000">
                <a:srgbClr val="005CBF">
                  <a:alpha val="60000"/>
                </a:srgbClr>
              </a:gs>
            </a:gsLst>
            <a:lin ang="27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ko-KR" sz="1600" smtClean="0">
                <a:cs typeface="+mn-ea"/>
                <a:sym typeface="+mn-lt"/>
              </a:rPr>
              <a:t>04</a:t>
            </a:r>
            <a:endParaRPr lang="ko-KR" altLang="en-US" sz="1600"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514398" y="5141930"/>
            <a:ext cx="3451312" cy="817300"/>
            <a:chOff x="8837919" y="2697953"/>
            <a:chExt cx="2922532" cy="817300"/>
          </a:xfrm>
        </p:grpSpPr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 flipH="1">
              <a:off x="8837919" y="3053588"/>
              <a:ext cx="2243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Large data, or huge amounts of data, refers to the need for new processing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98"/>
            <p:cNvSpPr txBox="1"/>
            <p:nvPr/>
          </p:nvSpPr>
          <p:spPr>
            <a:xfrm>
              <a:off x="8837919" y="2697953"/>
              <a:ext cx="2922532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0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点击此处添加目录标题</a:t>
              </a:r>
              <a:endParaRPr lang="zh-CN" altLang="en-US" sz="20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8" grpId="0" animBg="1"/>
      <p:bldP spid="30" grpId="0" animBg="1"/>
      <p:bldP spid="49" grpId="0" animBg="1"/>
      <p:bldP spid="53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99" y="1100048"/>
            <a:ext cx="5760621" cy="407275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35956" y="4846359"/>
            <a:ext cx="10891302" cy="11977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7" name="PA_淘宝店chenying0907: 圆角 5"/>
          <p:cNvSpPr/>
          <p:nvPr>
            <p:custDataLst>
              <p:tags r:id="rId3"/>
            </p:custDataLst>
          </p:nvPr>
        </p:nvSpPr>
        <p:spPr>
          <a:xfrm>
            <a:off x="2081555" y="2143411"/>
            <a:ext cx="1338944" cy="3592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BF4"/>
              </a:gs>
              <a:gs pos="100000">
                <a:srgbClr val="0053CB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思源黑体 CN Normal" panose="020b0400000000000000" pitchFamily="34" charset="-122"/>
              </a:rPr>
              <a:t>标题文字</a:t>
            </a:r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PA_淘宝店chenying0907: 圆角 17"/>
          <p:cNvSpPr/>
          <p:nvPr>
            <p:custDataLst>
              <p:tags r:id="rId4"/>
            </p:custDataLst>
          </p:nvPr>
        </p:nvSpPr>
        <p:spPr>
          <a:xfrm>
            <a:off x="8694756" y="2143411"/>
            <a:ext cx="1338944" cy="35922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BF4"/>
              </a:gs>
              <a:gs pos="100000">
                <a:srgbClr val="0053CB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4" rIns="68566" bIns="34284"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思源黑体 CN Normal" panose="020b0400000000000000" pitchFamily="34" charset="-122"/>
              </a:rPr>
              <a:t>标题文字</a:t>
            </a:r>
            <a:endParaRPr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8686337" y="3123541"/>
            <a:ext cx="2928042" cy="9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单击此处添加文本单击此处添加文本 单击此处添加文本单击此处添加文本单击此处添加文本。</a:t>
            </a:r>
            <a:endParaRPr lang="en-US" altLang="zh-CN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8712095" y="2742291"/>
            <a:ext cx="1793668" cy="32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单击填加标题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578149" y="3123541"/>
            <a:ext cx="2928042" cy="9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单击此处添加文本单击此处添加文本 单击此处添加文本单击此处添加文本单击此处添加文本</a:t>
            </a:r>
            <a:endParaRPr lang="en-US" altLang="zh-CN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1632259" y="2742291"/>
            <a:ext cx="1793668" cy="32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单击填加标题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3" name="TextBox 107"/>
          <p:cNvSpPr txBox="1"/>
          <p:nvPr/>
        </p:nvSpPr>
        <p:spPr>
          <a:xfrm>
            <a:off x="1765274" y="5172807"/>
            <a:ext cx="883266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2482CB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  <a:endParaRPr lang="zh-CN" altLang="en-US">
              <a:solidFill>
                <a:srgbClr val="2482CB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76" y="1494820"/>
            <a:ext cx="5675241" cy="4540193"/>
          </a:xfrm>
          <a:prstGeom prst="rect">
            <a:avLst/>
          </a:prstGeom>
        </p:spPr>
      </p:pic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1150419" y="2335265"/>
            <a:ext cx="4314959" cy="8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单击此处添加文本单击此处添加文本 单击此处添加文本单击此处添加文本单击此处添加文本</a:t>
            </a:r>
            <a:r>
              <a:rPr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。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单击此处添加文本单击此处添加文本 </a:t>
            </a:r>
            <a:endParaRPr lang="en-US" altLang="zh-CN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1150419" y="1954015"/>
            <a:ext cx="1793668" cy="32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单击填加标题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1150419" y="4221872"/>
            <a:ext cx="4314959" cy="8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单击此处添加文本单击此处添加文本 单击此处添加文本单击此处添加文本单击此处添加文本</a:t>
            </a:r>
            <a:r>
              <a:rPr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。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单击此处添加文本单击此处添加文本 </a:t>
            </a:r>
            <a:endParaRPr lang="en-US" altLang="zh-CN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1150419" y="3840622"/>
            <a:ext cx="1793668" cy="32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764" tIns="25882" rIns="51764" bIns="258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单击填加标题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文本框 27"/>
          <p:cNvSpPr txBox="1"/>
          <p:nvPr/>
        </p:nvSpPr>
        <p:spPr>
          <a:xfrm>
            <a:off x="5820158" y="1637794"/>
            <a:ext cx="2954655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请在此处输入需要的</a:t>
            </a:r>
            <a:endParaRPr kumimoji="1" lang="en-US" altLang="zh-CN" sz="2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标题文字内容</a:t>
            </a:r>
            <a:endParaRPr kumimoji="1" lang="zh-CN" altLang="en-US" sz="2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23976" y="2777837"/>
            <a:ext cx="5808797" cy="8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模板，请在此输入您需要的文字内容，感谢您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模板，请在此输入您需要的文字内容。感谢您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模板，请在此输入您需要的文字内容。</a:t>
            </a:r>
            <a:endParaRPr kumimoji="1"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201726" y="4408309"/>
            <a:ext cx="678287" cy="678287"/>
          </a:xfrm>
          <a:prstGeom prst="roundRect">
            <a:avLst>
              <a:gd name="adj" fmla="val 3911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910326" y="4408309"/>
            <a:ext cx="678287" cy="678287"/>
          </a:xfrm>
          <a:prstGeom prst="roundRect">
            <a:avLst>
              <a:gd name="adj" fmla="val 39116"/>
            </a:avLst>
          </a:prstGeom>
          <a:gradFill>
            <a:gsLst>
              <a:gs pos="0">
                <a:srgbClr val="01CBF4"/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9618926" y="4408309"/>
            <a:ext cx="678287" cy="678287"/>
          </a:xfrm>
          <a:prstGeom prst="roundRect">
            <a:avLst>
              <a:gd name="adj" fmla="val 39116"/>
            </a:avLst>
          </a:prstGeom>
          <a:gradFill>
            <a:gsLst>
              <a:gs pos="0">
                <a:srgbClr val="01CBF4"/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3" name="Oval 9"/>
          <p:cNvSpPr/>
          <p:nvPr/>
        </p:nvSpPr>
        <p:spPr>
          <a:xfrm>
            <a:off x="6349751" y="4556623"/>
            <a:ext cx="382235" cy="381658"/>
          </a:xfrm>
          <a:custGeom>
            <a:gdLst>
              <a:gd name="T0" fmla="*/ 3060 w 6120"/>
              <a:gd name="T1" fmla="*/ 0 h 6120"/>
              <a:gd name="T2" fmla="*/ 0 w 6120"/>
              <a:gd name="T3" fmla="*/ 3060 h 6120"/>
              <a:gd name="T4" fmla="*/ 3060 w 6120"/>
              <a:gd name="T5" fmla="*/ 6120 h 6120"/>
              <a:gd name="T6" fmla="*/ 6120 w 6120"/>
              <a:gd name="T7" fmla="*/ 3060 h 6120"/>
              <a:gd name="T8" fmla="*/ 3060 w 6120"/>
              <a:gd name="T9" fmla="*/ 0 h 6120"/>
              <a:gd name="T10" fmla="*/ 4635 w 6120"/>
              <a:gd name="T11" fmla="*/ 4862 h 6120"/>
              <a:gd name="T12" fmla="*/ 3060 w 6120"/>
              <a:gd name="T13" fmla="*/ 5453 h 6120"/>
              <a:gd name="T14" fmla="*/ 1486 w 6120"/>
              <a:gd name="T15" fmla="*/ 4862 h 6120"/>
              <a:gd name="T16" fmla="*/ 1416 w 6120"/>
              <a:gd name="T17" fmla="*/ 4655 h 6120"/>
              <a:gd name="T18" fmla="*/ 2632 w 6120"/>
              <a:gd name="T19" fmla="*/ 3147 h 6120"/>
              <a:gd name="T20" fmla="*/ 2107 w 6120"/>
              <a:gd name="T21" fmla="*/ 2147 h 6120"/>
              <a:gd name="T22" fmla="*/ 3060 w 6120"/>
              <a:gd name="T23" fmla="*/ 1027 h 6120"/>
              <a:gd name="T24" fmla="*/ 4013 w 6120"/>
              <a:gd name="T25" fmla="*/ 2147 h 6120"/>
              <a:gd name="T26" fmla="*/ 3488 w 6120"/>
              <a:gd name="T27" fmla="*/ 3147 h 6120"/>
              <a:gd name="T28" fmla="*/ 4705 w 6120"/>
              <a:gd name="T29" fmla="*/ 4654 h 6120"/>
              <a:gd name="T30" fmla="*/ 4635 w 6120"/>
              <a:gd name="T31" fmla="*/ 4862 h 61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20" h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gradFill>
            <a:gsLst>
              <a:gs pos="0">
                <a:srgbClr val="01CBF4"/>
              </a:gs>
              <a:gs pos="100000">
                <a:srgbClr val="0070C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Oval 23"/>
          <p:cNvSpPr/>
          <p:nvPr/>
        </p:nvSpPr>
        <p:spPr>
          <a:xfrm>
            <a:off x="8058351" y="4589859"/>
            <a:ext cx="382235" cy="315186"/>
          </a:xfrm>
          <a:custGeom>
            <a:gdLst>
              <a:gd name="connsiteX0" fmla="*/ 307902 w 606227"/>
              <a:gd name="connsiteY0" fmla="*/ 194055 h 499886"/>
              <a:gd name="connsiteX1" fmla="*/ 419305 w 606227"/>
              <a:gd name="connsiteY1" fmla="*/ 242224 h 499886"/>
              <a:gd name="connsiteX2" fmla="*/ 460955 w 606227"/>
              <a:gd name="connsiteY2" fmla="*/ 343954 h 499886"/>
              <a:gd name="connsiteX3" fmla="*/ 517800 w 606227"/>
              <a:gd name="connsiteY3" fmla="*/ 323297 h 499886"/>
              <a:gd name="connsiteX4" fmla="*/ 606227 w 606227"/>
              <a:gd name="connsiteY4" fmla="*/ 411592 h 499886"/>
              <a:gd name="connsiteX5" fmla="*/ 517800 w 606227"/>
              <a:gd name="connsiteY5" fmla="*/ 499886 h 499886"/>
              <a:gd name="connsiteX6" fmla="*/ 314493 w 606227"/>
              <a:gd name="connsiteY6" fmla="*/ 499886 h 499886"/>
              <a:gd name="connsiteX7" fmla="*/ 307902 w 606227"/>
              <a:gd name="connsiteY7" fmla="*/ 499886 h 499886"/>
              <a:gd name="connsiteX8" fmla="*/ 162629 w 606227"/>
              <a:gd name="connsiteY8" fmla="*/ 499886 h 499886"/>
              <a:gd name="connsiteX9" fmla="*/ 108530 w 606227"/>
              <a:gd name="connsiteY9" fmla="*/ 445867 h 499886"/>
              <a:gd name="connsiteX10" fmla="*/ 161439 w 606227"/>
              <a:gd name="connsiteY10" fmla="*/ 391849 h 499886"/>
              <a:gd name="connsiteX11" fmla="*/ 154757 w 606227"/>
              <a:gd name="connsiteY11" fmla="*/ 346970 h 499886"/>
              <a:gd name="connsiteX12" fmla="*/ 175994 w 606227"/>
              <a:gd name="connsiteY12" fmla="*/ 269279 h 499886"/>
              <a:gd name="connsiteX13" fmla="*/ 307902 w 606227"/>
              <a:gd name="connsiteY13" fmla="*/ 194055 h 499886"/>
              <a:gd name="connsiteX14" fmla="*/ 175457 w 606227"/>
              <a:gd name="connsiteY14" fmla="*/ 0 h 499886"/>
              <a:gd name="connsiteX15" fmla="*/ 310277 w 606227"/>
              <a:gd name="connsiteY15" fmla="*/ 131897 h 499886"/>
              <a:gd name="connsiteX16" fmla="*/ 360342 w 606227"/>
              <a:gd name="connsiteY16" fmla="*/ 113707 h 499886"/>
              <a:gd name="connsiteX17" fmla="*/ 438140 w 606227"/>
              <a:gd name="connsiteY17" fmla="*/ 191493 h 499886"/>
              <a:gd name="connsiteX18" fmla="*/ 428530 w 606227"/>
              <a:gd name="connsiteY18" fmla="*/ 228969 h 499886"/>
              <a:gd name="connsiteX19" fmla="*/ 426241 w 606227"/>
              <a:gd name="connsiteY19" fmla="*/ 226592 h 499886"/>
              <a:gd name="connsiteX20" fmla="*/ 307805 w 606227"/>
              <a:gd name="connsiteY20" fmla="*/ 178239 h 499886"/>
              <a:gd name="connsiteX21" fmla="*/ 157884 w 606227"/>
              <a:gd name="connsiteY21" fmla="*/ 269278 h 499886"/>
              <a:gd name="connsiteX22" fmla="*/ 47686 w 606227"/>
              <a:gd name="connsiteY22" fmla="*/ 269278 h 499886"/>
              <a:gd name="connsiteX23" fmla="*/ 0 w 606227"/>
              <a:gd name="connsiteY23" fmla="*/ 221656 h 499886"/>
              <a:gd name="connsiteX24" fmla="*/ 46587 w 606227"/>
              <a:gd name="connsiteY24" fmla="*/ 174126 h 499886"/>
              <a:gd name="connsiteX25" fmla="*/ 40638 w 606227"/>
              <a:gd name="connsiteY25" fmla="*/ 134639 h 499886"/>
              <a:gd name="connsiteX26" fmla="*/ 175457 w 606227"/>
              <a:gd name="connsiteY26" fmla="*/ 0 h 4998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6227" h="499886">
                <a:moveTo>
                  <a:pt x="307902" y="194055"/>
                </a:moveTo>
                <a:cubicBezTo>
                  <a:pt x="351840" y="194055"/>
                  <a:pt x="391385" y="212610"/>
                  <a:pt x="419305" y="242224"/>
                </a:cubicBezTo>
                <a:cubicBezTo>
                  <a:pt x="444478" y="268913"/>
                  <a:pt x="460131" y="304560"/>
                  <a:pt x="460955" y="343954"/>
                </a:cubicBezTo>
                <a:cubicBezTo>
                  <a:pt x="476333" y="331067"/>
                  <a:pt x="496106" y="323297"/>
                  <a:pt x="517800" y="323297"/>
                </a:cubicBezTo>
                <a:cubicBezTo>
                  <a:pt x="566591" y="323297"/>
                  <a:pt x="606227" y="362783"/>
                  <a:pt x="606227" y="411592"/>
                </a:cubicBezTo>
                <a:cubicBezTo>
                  <a:pt x="606227" y="460400"/>
                  <a:pt x="566591" y="499886"/>
                  <a:pt x="517800" y="499886"/>
                </a:cubicBezTo>
                <a:lnTo>
                  <a:pt x="314493" y="499886"/>
                </a:lnTo>
                <a:lnTo>
                  <a:pt x="307902" y="499886"/>
                </a:lnTo>
                <a:lnTo>
                  <a:pt x="162629" y="499886"/>
                </a:lnTo>
                <a:cubicBezTo>
                  <a:pt x="132788" y="499886"/>
                  <a:pt x="108530" y="475664"/>
                  <a:pt x="108530" y="445867"/>
                </a:cubicBezTo>
                <a:cubicBezTo>
                  <a:pt x="108530" y="416436"/>
                  <a:pt x="132147" y="392489"/>
                  <a:pt x="161439" y="391849"/>
                </a:cubicBezTo>
                <a:cubicBezTo>
                  <a:pt x="157046" y="377682"/>
                  <a:pt x="154757" y="362600"/>
                  <a:pt x="154757" y="346970"/>
                </a:cubicBezTo>
                <a:cubicBezTo>
                  <a:pt x="154757" y="318636"/>
                  <a:pt x="162538" y="292038"/>
                  <a:pt x="175994" y="269279"/>
                </a:cubicBezTo>
                <a:cubicBezTo>
                  <a:pt x="202632" y="224309"/>
                  <a:pt x="251697" y="194055"/>
                  <a:pt x="307902" y="194055"/>
                </a:cubicBezTo>
                <a:close/>
                <a:moveTo>
                  <a:pt x="175457" y="0"/>
                </a:moveTo>
                <a:cubicBezTo>
                  <a:pt x="249045" y="0"/>
                  <a:pt x="308812" y="58773"/>
                  <a:pt x="310277" y="131897"/>
                </a:cubicBezTo>
                <a:cubicBezTo>
                  <a:pt x="323823" y="120563"/>
                  <a:pt x="341213" y="113707"/>
                  <a:pt x="360342" y="113707"/>
                </a:cubicBezTo>
                <a:cubicBezTo>
                  <a:pt x="403268" y="113707"/>
                  <a:pt x="438140" y="148532"/>
                  <a:pt x="438140" y="191493"/>
                </a:cubicBezTo>
                <a:cubicBezTo>
                  <a:pt x="438140" y="205112"/>
                  <a:pt x="434662" y="217817"/>
                  <a:pt x="428530" y="228969"/>
                </a:cubicBezTo>
                <a:cubicBezTo>
                  <a:pt x="427797" y="228146"/>
                  <a:pt x="426974" y="227323"/>
                  <a:pt x="426241" y="226592"/>
                </a:cubicBezTo>
                <a:cubicBezTo>
                  <a:pt x="394390" y="195423"/>
                  <a:pt x="352379" y="178239"/>
                  <a:pt x="307805" y="178239"/>
                </a:cubicBezTo>
                <a:cubicBezTo>
                  <a:pt x="242730" y="178239"/>
                  <a:pt x="186166" y="215258"/>
                  <a:pt x="157884" y="269278"/>
                </a:cubicBezTo>
                <a:lnTo>
                  <a:pt x="47686" y="269278"/>
                </a:lnTo>
                <a:cubicBezTo>
                  <a:pt x="21326" y="269278"/>
                  <a:pt x="0" y="247981"/>
                  <a:pt x="0" y="221656"/>
                </a:cubicBezTo>
                <a:cubicBezTo>
                  <a:pt x="0" y="195789"/>
                  <a:pt x="20777" y="174674"/>
                  <a:pt x="46587" y="174126"/>
                </a:cubicBezTo>
                <a:cubicBezTo>
                  <a:pt x="42743" y="161603"/>
                  <a:pt x="40638" y="148350"/>
                  <a:pt x="40638" y="134639"/>
                </a:cubicBezTo>
                <a:cubicBezTo>
                  <a:pt x="40638" y="60236"/>
                  <a:pt x="101046" y="0"/>
                  <a:pt x="1754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Oval 30"/>
          <p:cNvSpPr/>
          <p:nvPr/>
        </p:nvSpPr>
        <p:spPr>
          <a:xfrm>
            <a:off x="9813257" y="4556623"/>
            <a:ext cx="302538" cy="315186"/>
          </a:xfrm>
          <a:custGeom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2376" h="606722">
                <a:moveTo>
                  <a:pt x="0" y="404481"/>
                </a:moveTo>
                <a:lnTo>
                  <a:pt x="76012" y="404481"/>
                </a:lnTo>
                <a:lnTo>
                  <a:pt x="76012" y="505601"/>
                </a:lnTo>
                <a:cubicBezTo>
                  <a:pt x="76012" y="519552"/>
                  <a:pt x="87316" y="530837"/>
                  <a:pt x="101291" y="530837"/>
                </a:cubicBezTo>
                <a:cubicBezTo>
                  <a:pt x="115265" y="530837"/>
                  <a:pt x="126658" y="519552"/>
                  <a:pt x="126658" y="505601"/>
                </a:cubicBezTo>
                <a:lnTo>
                  <a:pt x="126658" y="404481"/>
                </a:lnTo>
                <a:lnTo>
                  <a:pt x="151936" y="404481"/>
                </a:lnTo>
                <a:lnTo>
                  <a:pt x="151936" y="505601"/>
                </a:lnTo>
                <a:cubicBezTo>
                  <a:pt x="151936" y="519552"/>
                  <a:pt x="163240" y="530837"/>
                  <a:pt x="177214" y="530837"/>
                </a:cubicBezTo>
                <a:cubicBezTo>
                  <a:pt x="191277" y="530837"/>
                  <a:pt x="202581" y="519552"/>
                  <a:pt x="202581" y="505601"/>
                </a:cubicBezTo>
                <a:lnTo>
                  <a:pt x="202581" y="404481"/>
                </a:lnTo>
                <a:lnTo>
                  <a:pt x="227859" y="404481"/>
                </a:lnTo>
                <a:lnTo>
                  <a:pt x="227859" y="505601"/>
                </a:lnTo>
                <a:cubicBezTo>
                  <a:pt x="227859" y="519552"/>
                  <a:pt x="239163" y="530837"/>
                  <a:pt x="253226" y="530837"/>
                </a:cubicBezTo>
                <a:cubicBezTo>
                  <a:pt x="267200" y="530837"/>
                  <a:pt x="278504" y="519552"/>
                  <a:pt x="278504" y="505601"/>
                </a:cubicBezTo>
                <a:lnTo>
                  <a:pt x="278504" y="404481"/>
                </a:lnTo>
                <a:lnTo>
                  <a:pt x="303872" y="404481"/>
                </a:lnTo>
                <a:lnTo>
                  <a:pt x="303872" y="505601"/>
                </a:lnTo>
                <a:cubicBezTo>
                  <a:pt x="303872" y="519552"/>
                  <a:pt x="315176" y="530837"/>
                  <a:pt x="329150" y="530837"/>
                </a:cubicBezTo>
                <a:cubicBezTo>
                  <a:pt x="343124" y="530837"/>
                  <a:pt x="354428" y="519552"/>
                  <a:pt x="354428" y="505601"/>
                </a:cubicBezTo>
                <a:lnTo>
                  <a:pt x="354428" y="404481"/>
                </a:lnTo>
                <a:lnTo>
                  <a:pt x="379795" y="404481"/>
                </a:lnTo>
                <a:lnTo>
                  <a:pt x="379795" y="505601"/>
                </a:lnTo>
                <a:cubicBezTo>
                  <a:pt x="379795" y="519552"/>
                  <a:pt x="391099" y="530837"/>
                  <a:pt x="405073" y="530837"/>
                </a:cubicBezTo>
                <a:cubicBezTo>
                  <a:pt x="419136" y="530837"/>
                  <a:pt x="430440" y="519552"/>
                  <a:pt x="430440" y="505601"/>
                </a:cubicBezTo>
                <a:lnTo>
                  <a:pt x="430440" y="404481"/>
                </a:lnTo>
                <a:lnTo>
                  <a:pt x="455718" y="404481"/>
                </a:lnTo>
                <a:lnTo>
                  <a:pt x="455718" y="505601"/>
                </a:lnTo>
                <a:cubicBezTo>
                  <a:pt x="455718" y="519552"/>
                  <a:pt x="467022" y="530837"/>
                  <a:pt x="481085" y="530837"/>
                </a:cubicBezTo>
                <a:cubicBezTo>
                  <a:pt x="495060" y="530837"/>
                  <a:pt x="506364" y="519552"/>
                  <a:pt x="506364" y="505601"/>
                </a:cubicBezTo>
                <a:lnTo>
                  <a:pt x="506364" y="404481"/>
                </a:lnTo>
                <a:lnTo>
                  <a:pt x="582376" y="404481"/>
                </a:lnTo>
                <a:lnTo>
                  <a:pt x="582376" y="581397"/>
                </a:lnTo>
                <a:cubicBezTo>
                  <a:pt x="582376" y="595348"/>
                  <a:pt x="570983" y="606722"/>
                  <a:pt x="557009" y="606722"/>
                </a:cubicBezTo>
                <a:lnTo>
                  <a:pt x="25367" y="606722"/>
                </a:lnTo>
                <a:cubicBezTo>
                  <a:pt x="11304" y="606722"/>
                  <a:pt x="0" y="595348"/>
                  <a:pt x="0" y="581397"/>
                </a:cubicBezTo>
                <a:close/>
                <a:moveTo>
                  <a:pt x="405086" y="0"/>
                </a:moveTo>
                <a:cubicBezTo>
                  <a:pt x="419149" y="0"/>
                  <a:pt x="430454" y="11287"/>
                  <a:pt x="430454" y="25239"/>
                </a:cubicBezTo>
                <a:cubicBezTo>
                  <a:pt x="430454" y="81051"/>
                  <a:pt x="384969" y="126375"/>
                  <a:pt x="329160" y="126375"/>
                </a:cubicBezTo>
                <a:cubicBezTo>
                  <a:pt x="310468" y="126375"/>
                  <a:pt x="294357" y="136595"/>
                  <a:pt x="285545" y="151704"/>
                </a:cubicBezTo>
                <a:lnTo>
                  <a:pt x="478074" y="151704"/>
                </a:lnTo>
                <a:cubicBezTo>
                  <a:pt x="535575" y="151704"/>
                  <a:pt x="582305" y="198361"/>
                  <a:pt x="582305" y="255772"/>
                </a:cubicBezTo>
                <a:lnTo>
                  <a:pt x="582305" y="353886"/>
                </a:lnTo>
                <a:lnTo>
                  <a:pt x="0" y="353886"/>
                </a:lnTo>
                <a:lnTo>
                  <a:pt x="0" y="255772"/>
                </a:lnTo>
                <a:cubicBezTo>
                  <a:pt x="0" y="198361"/>
                  <a:pt x="46819" y="151704"/>
                  <a:pt x="104320" y="151704"/>
                </a:cubicBezTo>
                <a:lnTo>
                  <a:pt x="231516" y="151704"/>
                </a:lnTo>
                <a:cubicBezTo>
                  <a:pt x="242820" y="108157"/>
                  <a:pt x="282073" y="75807"/>
                  <a:pt x="329160" y="75807"/>
                </a:cubicBezTo>
                <a:cubicBezTo>
                  <a:pt x="357109" y="75807"/>
                  <a:pt x="379807" y="53145"/>
                  <a:pt x="379807" y="25239"/>
                </a:cubicBezTo>
                <a:cubicBezTo>
                  <a:pt x="379807" y="11287"/>
                  <a:pt x="391111" y="0"/>
                  <a:pt x="4050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20158" y="523491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请输入详细数据</a:t>
            </a:r>
            <a:endParaRPr kumimoji="1" lang="zh-CN" altLang="en-US" sz="1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28758" y="523490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请输入详细数据</a:t>
            </a:r>
            <a:endParaRPr kumimoji="1" lang="zh-CN" altLang="en-US" sz="1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243816" y="523257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请输入详细数据</a:t>
            </a:r>
            <a:endParaRPr kumimoji="1" lang="zh-CN" altLang="en-US" sz="1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" y="1637794"/>
            <a:ext cx="5284042" cy="42272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xm66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941864" y="3610726"/>
            <a:ext cx="673115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pos="2148840"/>
              </a:tabLst>
            </a:pPr>
            <a:r>
              <a:rPr lang="en-US" altLang="zh-CN" sz="6600" b="1" spc="-151" smtClean="0">
                <a:solidFill>
                  <a:schemeClr val="bg1"/>
                </a:solidFill>
                <a:ea typeface="+mj-ea"/>
                <a:cs typeface="Arial" panose="020b0604020202020204" pitchFamily="34" charset="0"/>
                <a:sym typeface="Calibri" panose="020f0502020204030204" pitchFamily="34" charset="0"/>
              </a:rPr>
              <a:t>THANKS</a:t>
            </a:r>
            <a:r>
              <a:rPr lang="zh-CN" altLang="en-US" sz="6600" b="1" spc="-151" smtClean="0">
                <a:solidFill>
                  <a:schemeClr val="bg1"/>
                </a:solidFill>
                <a:ea typeface="+mj-ea"/>
                <a:cs typeface="Arial" panose="020b0604020202020204" pitchFamily="34" charset="0"/>
                <a:sym typeface="Calibri" panose="020f0502020204030204" pitchFamily="34" charset="0"/>
              </a:rPr>
              <a:t>！</a:t>
            </a:r>
            <a:endParaRPr lang="en-US" altLang="zh-CN" sz="6600" b="1" spc="-151">
              <a:solidFill>
                <a:schemeClr val="bg1"/>
              </a:solidFill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9"/>
          <p:cNvSpPr/>
          <p:nvPr/>
        </p:nvSpPr>
        <p:spPr>
          <a:xfrm>
            <a:off x="8720485" y="3818846"/>
            <a:ext cx="1837573" cy="413097"/>
          </a:xfrm>
          <a:prstGeom prst="roundRect">
            <a:avLst/>
          </a:prstGeom>
          <a:gradFill flip="none" rotWithShape="1">
            <a:gsLst>
              <a:gs pos="100000">
                <a:srgbClr val="01FFFF"/>
              </a:gs>
              <a:gs pos="0">
                <a:srgbClr val="0043FE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543104" y="3818846"/>
            <a:ext cx="1837573" cy="413097"/>
          </a:xfrm>
          <a:prstGeom prst="roundRect">
            <a:avLst/>
          </a:prstGeom>
          <a:gradFill flip="none" rotWithShape="1">
            <a:gsLst>
              <a:gs pos="100000">
                <a:srgbClr val="01FFFF"/>
              </a:gs>
              <a:gs pos="0">
                <a:srgbClr val="0043FE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845353" y="2387526"/>
            <a:ext cx="5516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>
              <a:buFont typeface="Arial" panose="020b0604020202020204" pitchFamily="34" charset="0"/>
              <a:buNone/>
            </a:pPr>
            <a:r>
              <a:rPr lang="zh-CN" altLang="en-US" sz="5400" b="1" cap="all" smtClean="0">
                <a:solidFill>
                  <a:prstClr val="white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rPr>
              <a:t>互联网大数据时代</a:t>
            </a:r>
            <a:endParaRPr lang="zh-CN" altLang="en-US" sz="5400" b="1" cap="all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97484" y="3218523"/>
            <a:ext cx="48120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900">
                <a:solidFill>
                  <a:prstClr val="white"/>
                </a:solidFill>
                <a:cs typeface="+mn-ea"/>
                <a:sym typeface="+mn-lt"/>
              </a:rPr>
              <a:t>WE HAVE MADE GREAT ACHIEVEMENTS</a:t>
            </a:r>
            <a:endParaRPr lang="zh-CN" altLang="en-US" sz="9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6453" y="1398166"/>
            <a:ext cx="2334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4800" smtClean="0">
                <a:solidFill>
                  <a:prstClr val="white"/>
                </a:solidFill>
                <a:latin typeface="Agency FB" panose="020b0503020202020204" pitchFamily="34" charset="0"/>
                <a:ea typeface="Aa霸道楷" panose="02010600010101010101" pitchFamily="2" charset="-122"/>
                <a:cs typeface="+mn-ea"/>
                <a:sym typeface="+mn-lt"/>
              </a:rPr>
              <a:t>BIG DATA</a:t>
            </a:r>
            <a:endParaRPr lang="zh-CN" altLang="en-US" sz="4800">
              <a:solidFill>
                <a:prstClr val="white"/>
              </a:solidFill>
              <a:latin typeface="Agency FB" panose="020b0503020202020204" pitchFamily="34" charset="0"/>
              <a:ea typeface="Aa霸道楷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83914" y="3848478"/>
            <a:ext cx="38392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           时间：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86594" y="5532148"/>
            <a:ext cx="5433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</a:t>
            </a:r>
            <a:endParaRPr lang="en-US" altLang="zh-CN" sz="105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4" tIns="45712" rIns="91424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3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2110609" y="2055991"/>
            <a:ext cx="79883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380979" y="4246198"/>
            <a:ext cx="1423929" cy="1423929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8000">
                <a:srgbClr val="2482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44326" y="4109545"/>
            <a:ext cx="1697234" cy="1697234"/>
          </a:xfrm>
          <a:prstGeom prst="ellipse">
            <a:avLst/>
          </a:prstGeom>
          <a:noFill/>
          <a:ln w="25400">
            <a:gradFill>
              <a:gsLst>
                <a:gs pos="43000">
                  <a:srgbClr val="01FFFF"/>
                </a:gs>
                <a:gs pos="0">
                  <a:srgbClr val="01FFFF"/>
                </a:gs>
                <a:gs pos="100000">
                  <a:srgbClr val="1C79C8"/>
                </a:gs>
                <a:gs pos="27000">
                  <a:srgbClr val="1C79C8"/>
                </a:gs>
                <a:gs pos="63000">
                  <a:srgbClr val="1C79C8"/>
                </a:gs>
                <a:gs pos="81000">
                  <a:srgbClr val="01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98"/>
          <p:cNvSpPr txBox="1"/>
          <p:nvPr/>
        </p:nvSpPr>
        <p:spPr>
          <a:xfrm>
            <a:off x="3694394" y="1509856"/>
            <a:ext cx="522713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3600" b="1" spc="30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点击此处添加标题</a:t>
            </a:r>
            <a:endParaRPr lang="zh-CN" altLang="en-US" sz="36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3" name="TextBox 198"/>
          <p:cNvSpPr txBox="1"/>
          <p:nvPr/>
        </p:nvSpPr>
        <p:spPr>
          <a:xfrm>
            <a:off x="5349449" y="4571935"/>
            <a:ext cx="14937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PART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7" name="TextBox 198"/>
          <p:cNvSpPr txBox="1"/>
          <p:nvPr/>
        </p:nvSpPr>
        <p:spPr>
          <a:xfrm>
            <a:off x="5738795" y="4943114"/>
            <a:ext cx="7150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01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矩形 54"/>
          <p:cNvSpPr>
            <a:spLocks noChangeArrowheads="1"/>
          </p:cNvSpPr>
          <p:nvPr/>
        </p:nvSpPr>
        <p:spPr bwMode="auto">
          <a:xfrm>
            <a:off x="1229861" y="4223922"/>
            <a:ext cx="2306160" cy="461665"/>
          </a:xfrm>
          <a:prstGeom prst="rect">
            <a:avLst/>
          </a:prstGeom>
          <a:gradFill flip="none" rotWithShape="1">
            <a:gsLst>
              <a:gs pos="0">
                <a:srgbClr val="01CBF4"/>
              </a:gs>
              <a:gs pos="99000">
                <a:srgbClr val="1C79C8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矩形 54"/>
          <p:cNvSpPr>
            <a:spLocks noChangeArrowheads="1"/>
          </p:cNvSpPr>
          <p:nvPr/>
        </p:nvSpPr>
        <p:spPr bwMode="auto">
          <a:xfrm>
            <a:off x="1229861" y="2050143"/>
            <a:ext cx="2306160" cy="461665"/>
          </a:xfrm>
          <a:prstGeom prst="rect">
            <a:avLst/>
          </a:prstGeom>
          <a:gradFill flip="none" rotWithShape="1">
            <a:gsLst>
              <a:gs pos="0">
                <a:srgbClr val="01CBF4"/>
              </a:gs>
              <a:gs pos="99000">
                <a:srgbClr val="1C79C8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 spc="3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145412" y="2097376"/>
            <a:ext cx="3857512" cy="1257047"/>
            <a:chOff x="1122890" y="1982096"/>
            <a:chExt cx="3857512" cy="1257047"/>
          </a:xfrm>
        </p:grpSpPr>
        <p:sp>
          <p:nvSpPr>
            <p:cNvPr id="55" name="文本框 54"/>
            <p:cNvSpPr txBox="1"/>
            <p:nvPr/>
          </p:nvSpPr>
          <p:spPr>
            <a:xfrm>
              <a:off x="1207338" y="1982096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添加标题</a:t>
              </a:r>
              <a:endPara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22890" y="2592812"/>
              <a:ext cx="3857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单击此处添加标题内容，内容要与标题相符，注意字体大小及文本匹配程度。单击此处添加标题内容。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45412" y="4262582"/>
            <a:ext cx="4015167" cy="1246537"/>
            <a:chOff x="1122889" y="1992606"/>
            <a:chExt cx="4015167" cy="1246537"/>
          </a:xfrm>
        </p:grpSpPr>
        <p:sp>
          <p:nvSpPr>
            <p:cNvPr id="58" name="文本框 57"/>
            <p:cNvSpPr txBox="1"/>
            <p:nvPr/>
          </p:nvSpPr>
          <p:spPr>
            <a:xfrm>
              <a:off x="1207338" y="1992606"/>
              <a:ext cx="1544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添加标题</a:t>
              </a:r>
              <a:endPara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22889" y="2592812"/>
              <a:ext cx="4015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单击此处添加标题内容，内容要与标题相符，注意字体大小及文本匹配程度。单击此处添加标题内容。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06" y="1303282"/>
            <a:ext cx="7143170" cy="5050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4255300" y="1860398"/>
            <a:ext cx="3722840" cy="3722682"/>
            <a:chOff x="4255300" y="1860398"/>
            <a:chExt cx="3722840" cy="3722682"/>
          </a:xfrm>
        </p:grpSpPr>
        <p:grpSp>
          <p:nvGrpSpPr>
            <p:cNvPr id="13" name="Group 1"/>
            <p:cNvGrpSpPr/>
            <p:nvPr/>
          </p:nvGrpSpPr>
          <p:grpSpPr>
            <a:xfrm>
              <a:off x="4297681" y="1899508"/>
              <a:ext cx="3596640" cy="3640296"/>
              <a:chOff x="4297681" y="2137013"/>
              <a:chExt cx="3596640" cy="3640296"/>
            </a:xfrm>
          </p:grpSpPr>
          <p:sp>
            <p:nvSpPr>
              <p:cNvPr id="87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700"/>
              <p:cNvSpPr/>
              <p:nvPr/>
            </p:nvSpPr>
            <p:spPr bwMode="auto">
              <a:xfrm>
                <a:off x="6981517" y="2366236"/>
                <a:ext cx="912804" cy="1547262"/>
              </a:xfrm>
              <a:custGeom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01"/>
              <p:cNvSpPr/>
              <p:nvPr/>
            </p:nvSpPr>
            <p:spPr bwMode="auto">
              <a:xfrm>
                <a:off x="5240505" y="3913500"/>
                <a:ext cx="2653816" cy="1863809"/>
              </a:xfrm>
              <a:custGeom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03"/>
              <p:cNvSpPr/>
              <p:nvPr/>
            </p:nvSpPr>
            <p:spPr bwMode="auto">
              <a:xfrm>
                <a:off x="4297681" y="3149337"/>
                <a:ext cx="143268" cy="1484584"/>
              </a:xfrm>
              <a:custGeom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05"/>
              <p:cNvSpPr/>
              <p:nvPr/>
            </p:nvSpPr>
            <p:spPr bwMode="auto">
              <a:xfrm>
                <a:off x="5114925" y="2340343"/>
                <a:ext cx="1871166" cy="103615"/>
              </a:xfrm>
              <a:custGeom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706"/>
              <p:cNvSpPr/>
              <p:nvPr/>
            </p:nvSpPr>
            <p:spPr bwMode="auto">
              <a:xfrm>
                <a:off x="4997636" y="4060857"/>
                <a:ext cx="242869" cy="1593654"/>
              </a:xfrm>
              <a:custGeom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707"/>
              <p:cNvSpPr/>
              <p:nvPr/>
            </p:nvSpPr>
            <p:spPr bwMode="auto">
              <a:xfrm>
                <a:off x="4997636" y="2442645"/>
                <a:ext cx="180104" cy="1618213"/>
              </a:xfrm>
              <a:custGeom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708"/>
              <p:cNvSpPr/>
              <p:nvPr/>
            </p:nvSpPr>
            <p:spPr bwMode="auto">
              <a:xfrm>
                <a:off x="5963651" y="4745799"/>
                <a:ext cx="409345" cy="1031510"/>
              </a:xfrm>
              <a:custGeom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709"/>
              <p:cNvSpPr/>
              <p:nvPr/>
            </p:nvSpPr>
            <p:spPr bwMode="auto">
              <a:xfrm>
                <a:off x="5963652" y="2348500"/>
                <a:ext cx="450260" cy="2397304"/>
              </a:xfrm>
              <a:custGeom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6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716"/>
              <p:cNvSpPr/>
              <p:nvPr/>
            </p:nvSpPr>
            <p:spPr bwMode="auto">
              <a:xfrm>
                <a:off x="5963652" y="4745802"/>
                <a:ext cx="1738283" cy="328828"/>
              </a:xfrm>
              <a:custGeom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722"/>
              <p:cNvSpPr/>
              <p:nvPr/>
            </p:nvSpPr>
            <p:spPr bwMode="auto">
              <a:xfrm>
                <a:off x="7214833" y="2997968"/>
                <a:ext cx="573059" cy="798191"/>
              </a:xfrm>
              <a:custGeom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723"/>
              <p:cNvSpPr/>
              <p:nvPr/>
            </p:nvSpPr>
            <p:spPr bwMode="auto">
              <a:xfrm>
                <a:off x="7193002" y="2997968"/>
                <a:ext cx="491195" cy="2076661"/>
              </a:xfrm>
              <a:custGeom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726"/>
              <p:cNvSpPr/>
              <p:nvPr/>
            </p:nvSpPr>
            <p:spPr bwMode="auto">
              <a:xfrm>
                <a:off x="4440949" y="4071773"/>
                <a:ext cx="753165" cy="1069713"/>
              </a:xfrm>
              <a:custGeom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729"/>
              <p:cNvSpPr/>
              <p:nvPr/>
            </p:nvSpPr>
            <p:spPr bwMode="auto">
              <a:xfrm>
                <a:off x="5963654" y="3816625"/>
                <a:ext cx="1717818" cy="929177"/>
              </a:xfrm>
              <a:custGeom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730"/>
              <p:cNvSpPr/>
              <p:nvPr/>
            </p:nvSpPr>
            <p:spPr bwMode="auto">
              <a:xfrm>
                <a:off x="5254151" y="5500332"/>
                <a:ext cx="1756021" cy="158273"/>
              </a:xfrm>
              <a:custGeom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5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731"/>
              <p:cNvSpPr/>
              <p:nvPr/>
            </p:nvSpPr>
            <p:spPr bwMode="auto">
              <a:xfrm>
                <a:off x="5194116" y="5074626"/>
                <a:ext cx="2009806" cy="477551"/>
              </a:xfrm>
              <a:custGeom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Oval 45"/>
            <p:cNvSpPr/>
            <p:nvPr/>
          </p:nvSpPr>
          <p:spPr>
            <a:xfrm>
              <a:off x="4328325" y="2884335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6"/>
            <p:cNvSpPr/>
            <p:nvPr/>
          </p:nvSpPr>
          <p:spPr>
            <a:xfrm>
              <a:off x="5976150" y="1860398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7"/>
            <p:cNvSpPr/>
            <p:nvPr/>
          </p:nvSpPr>
          <p:spPr>
            <a:xfrm>
              <a:off x="6007107" y="2079473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48"/>
            <p:cNvSpPr/>
            <p:nvPr/>
          </p:nvSpPr>
          <p:spPr>
            <a:xfrm>
              <a:off x="5145094" y="2679548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49"/>
            <p:cNvSpPr/>
            <p:nvPr/>
          </p:nvSpPr>
          <p:spPr>
            <a:xfrm>
              <a:off x="4255300" y="371936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50"/>
            <p:cNvSpPr/>
            <p:nvPr/>
          </p:nvSpPr>
          <p:spPr>
            <a:xfrm>
              <a:off x="4972850" y="380508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51"/>
            <p:cNvSpPr/>
            <p:nvPr/>
          </p:nvSpPr>
          <p:spPr>
            <a:xfrm>
              <a:off x="4407700" y="437341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53"/>
            <p:cNvSpPr/>
            <p:nvPr/>
          </p:nvSpPr>
          <p:spPr>
            <a:xfrm>
              <a:off x="7163600" y="373841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54"/>
            <p:cNvSpPr/>
            <p:nvPr/>
          </p:nvSpPr>
          <p:spPr>
            <a:xfrm>
              <a:off x="7646200" y="355426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55"/>
            <p:cNvSpPr/>
            <p:nvPr/>
          </p:nvSpPr>
          <p:spPr>
            <a:xfrm>
              <a:off x="7865275" y="3652685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57"/>
            <p:cNvSpPr/>
            <p:nvPr/>
          </p:nvSpPr>
          <p:spPr>
            <a:xfrm>
              <a:off x="7182650" y="273511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58"/>
            <p:cNvSpPr/>
            <p:nvPr/>
          </p:nvSpPr>
          <p:spPr>
            <a:xfrm>
              <a:off x="7179475" y="480521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60"/>
            <p:cNvSpPr/>
            <p:nvPr/>
          </p:nvSpPr>
          <p:spPr>
            <a:xfrm>
              <a:off x="6947700" y="2087410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61"/>
            <p:cNvSpPr/>
            <p:nvPr/>
          </p:nvSpPr>
          <p:spPr>
            <a:xfrm>
              <a:off x="5166525" y="4877441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62"/>
            <p:cNvSpPr/>
            <p:nvPr/>
          </p:nvSpPr>
          <p:spPr>
            <a:xfrm>
              <a:off x="6228563" y="5282254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63"/>
            <p:cNvSpPr/>
            <p:nvPr/>
          </p:nvSpPr>
          <p:spPr>
            <a:xfrm>
              <a:off x="6992944" y="5234629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64"/>
            <p:cNvSpPr/>
            <p:nvPr/>
          </p:nvSpPr>
          <p:spPr>
            <a:xfrm>
              <a:off x="6340482" y="5517998"/>
              <a:ext cx="65082" cy="65082"/>
            </a:xfrm>
            <a:prstGeom prst="ellipse">
              <a:avLst/>
            </a:prstGeom>
            <a:solidFill>
              <a:srgbClr val="01FFFF"/>
            </a:solidFill>
            <a:ln w="3175">
              <a:solidFill>
                <a:srgbClr val="2482C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44"/>
            <p:cNvSpPr/>
            <p:nvPr/>
          </p:nvSpPr>
          <p:spPr>
            <a:xfrm>
              <a:off x="6059496" y="2667643"/>
              <a:ext cx="703254" cy="703254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68"/>
            <p:cNvGrpSpPr/>
            <p:nvPr/>
          </p:nvGrpSpPr>
          <p:grpSpPr>
            <a:xfrm>
              <a:off x="6216454" y="2797385"/>
              <a:ext cx="389338" cy="44377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77" name="Freeform 69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Rectangle 70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71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72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Rectangle 73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Rectangle 74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75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76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7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8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Oval 66"/>
            <p:cNvSpPr/>
            <p:nvPr/>
          </p:nvSpPr>
          <p:spPr>
            <a:xfrm>
              <a:off x="4708532" y="3566167"/>
              <a:ext cx="568318" cy="568318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roup 85"/>
            <p:cNvGrpSpPr/>
            <p:nvPr/>
          </p:nvGrpSpPr>
          <p:grpSpPr>
            <a:xfrm>
              <a:off x="4853752" y="3683670"/>
              <a:ext cx="277878" cy="333313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75" name="Freeform 8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Oval 56"/>
            <p:cNvSpPr/>
            <p:nvPr/>
          </p:nvSpPr>
          <p:spPr>
            <a:xfrm>
              <a:off x="7620642" y="2706377"/>
              <a:ext cx="357498" cy="357498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88"/>
            <p:cNvGrpSpPr/>
            <p:nvPr/>
          </p:nvGrpSpPr>
          <p:grpSpPr>
            <a:xfrm>
              <a:off x="7710642" y="2813209"/>
              <a:ext cx="177498" cy="143834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69" name="Freeform 8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3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9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9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9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Rectangle 9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9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Oval 52"/>
            <p:cNvSpPr/>
            <p:nvPr/>
          </p:nvSpPr>
          <p:spPr>
            <a:xfrm>
              <a:off x="5737232" y="4283717"/>
              <a:ext cx="466718" cy="466718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95"/>
            <p:cNvSpPr>
              <a:spLocks noEditPoints="1"/>
            </p:cNvSpPr>
            <p:nvPr/>
          </p:nvSpPr>
          <p:spPr bwMode="auto">
            <a:xfrm>
              <a:off x="5823450" y="4387670"/>
              <a:ext cx="294282" cy="258813"/>
            </a:xfrm>
            <a:custGeom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43"/>
            <p:cNvSpPr/>
            <p:nvPr/>
          </p:nvSpPr>
          <p:spPr>
            <a:xfrm>
              <a:off x="4959358" y="2043755"/>
              <a:ext cx="317492" cy="317492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96"/>
            <p:cNvGrpSpPr/>
            <p:nvPr/>
          </p:nvGrpSpPr>
          <p:grpSpPr>
            <a:xfrm>
              <a:off x="5029755" y="2114338"/>
              <a:ext cx="176698" cy="176327"/>
              <a:chOff x="5138738" y="4373563"/>
              <a:chExt cx="755650" cy="754063"/>
            </a:xfrm>
            <a:solidFill>
              <a:schemeClr val="bg1"/>
            </a:solidFill>
          </p:grpSpPr>
          <p:sp>
            <p:nvSpPr>
              <p:cNvPr id="54" name="Freeform 9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9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2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9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0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0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Rectangle 10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0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10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Rectangle 10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0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0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Rectangle 10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0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1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1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Oval 65"/>
            <p:cNvSpPr/>
            <p:nvPr/>
          </p:nvSpPr>
          <p:spPr>
            <a:xfrm>
              <a:off x="5088900" y="5276066"/>
              <a:ext cx="306060" cy="306060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12"/>
            <p:cNvSpPr>
              <a:spLocks noEditPoints="1"/>
            </p:cNvSpPr>
            <p:nvPr/>
          </p:nvSpPr>
          <p:spPr bwMode="auto">
            <a:xfrm>
              <a:off x="5155246" y="5350244"/>
              <a:ext cx="173369" cy="157704"/>
            </a:xfrm>
            <a:custGeom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2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9"/>
            <p:cNvSpPr/>
            <p:nvPr/>
          </p:nvSpPr>
          <p:spPr>
            <a:xfrm>
              <a:off x="7496182" y="4461517"/>
              <a:ext cx="473068" cy="473068"/>
            </a:xfrm>
            <a:prstGeom prst="ellipse">
              <a:avLst/>
            </a:prstGeom>
            <a:gradFill flip="none" rotWithShape="1">
              <a:gsLst>
                <a:gs pos="0">
                  <a:srgbClr val="01FFFF"/>
                </a:gs>
                <a:gs pos="61000">
                  <a:srgbClr val="2482CB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2482CB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Group 114"/>
            <p:cNvGrpSpPr/>
            <p:nvPr/>
          </p:nvGrpSpPr>
          <p:grpSpPr>
            <a:xfrm>
              <a:off x="7599439" y="4571879"/>
              <a:ext cx="266554" cy="252345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47" name="Freeform 115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16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17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18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9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20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21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rgbClr val="2482CB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1284459" y="1985019"/>
            <a:ext cx="2578653" cy="991226"/>
            <a:chOff x="1284459" y="1931187"/>
            <a:chExt cx="2578653" cy="991226"/>
          </a:xfrm>
        </p:grpSpPr>
        <p:sp>
          <p:nvSpPr>
            <p:cNvPr id="122" name="TextBox 131"/>
            <p:cNvSpPr txBox="1"/>
            <p:nvPr/>
          </p:nvSpPr>
          <p:spPr>
            <a:xfrm>
              <a:off x="1390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点击添加标题</a:t>
              </a:r>
              <a:endPara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Rectangle 3"/>
            <p:cNvSpPr txBox="1">
              <a:spLocks noChangeArrowheads="1"/>
            </p:cNvSpPr>
            <p:nvPr/>
          </p:nvSpPr>
          <p:spPr bwMode="auto">
            <a:xfrm>
              <a:off x="1284459" y="2290893"/>
              <a:ext cx="2483652" cy="631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</a:t>
              </a:r>
              <a:r>
                <a:rPr lang="zh-CN" altLang="en-US" sz="1200" spc="400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221842" y="4702469"/>
            <a:ext cx="2641270" cy="991226"/>
            <a:chOff x="1221842" y="4643907"/>
            <a:chExt cx="2641270" cy="991226"/>
          </a:xfrm>
        </p:grpSpPr>
        <p:sp>
          <p:nvSpPr>
            <p:cNvPr id="125" name="TextBox 134"/>
            <p:cNvSpPr txBox="1"/>
            <p:nvPr/>
          </p:nvSpPr>
          <p:spPr>
            <a:xfrm>
              <a:off x="1390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点击添加标题</a:t>
              </a:r>
              <a:endPara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Rectangle 3"/>
            <p:cNvSpPr txBox="1">
              <a:spLocks noChangeArrowheads="1"/>
            </p:cNvSpPr>
            <p:nvPr/>
          </p:nvSpPr>
          <p:spPr bwMode="auto">
            <a:xfrm>
              <a:off x="1221842" y="5003613"/>
              <a:ext cx="2546269" cy="631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</a:t>
              </a:r>
              <a:r>
                <a:rPr lang="zh-CN" altLang="en-US" sz="1200" spc="400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221842" y="3343744"/>
            <a:ext cx="2641270" cy="991226"/>
            <a:chOff x="1221842" y="3287546"/>
            <a:chExt cx="2641270" cy="991226"/>
          </a:xfrm>
        </p:grpSpPr>
        <p:sp>
          <p:nvSpPr>
            <p:cNvPr id="128" name="TextBox 137"/>
            <p:cNvSpPr txBox="1"/>
            <p:nvPr/>
          </p:nvSpPr>
          <p:spPr>
            <a:xfrm>
              <a:off x="1390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点击添加标题</a:t>
              </a:r>
              <a:endPara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Rectangle 3"/>
            <p:cNvSpPr txBox="1">
              <a:spLocks noChangeArrowheads="1"/>
            </p:cNvSpPr>
            <p:nvPr/>
          </p:nvSpPr>
          <p:spPr bwMode="auto">
            <a:xfrm>
              <a:off x="1221842" y="3647252"/>
              <a:ext cx="2546269" cy="631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</a:t>
              </a:r>
              <a:r>
                <a:rPr lang="zh-CN" altLang="en-US" sz="1200" spc="400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328888" y="1985019"/>
            <a:ext cx="2643911" cy="991226"/>
            <a:chOff x="8328888" y="1931187"/>
            <a:chExt cx="2643911" cy="991226"/>
          </a:xfrm>
        </p:grpSpPr>
        <p:sp>
          <p:nvSpPr>
            <p:cNvPr id="131" name="TextBox 148"/>
            <p:cNvSpPr txBox="1"/>
            <p:nvPr/>
          </p:nvSpPr>
          <p:spPr>
            <a:xfrm>
              <a:off x="8328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点击添加标题</a:t>
              </a:r>
              <a:endPara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Rectangle 3"/>
            <p:cNvSpPr txBox="1">
              <a:spLocks noChangeArrowheads="1"/>
            </p:cNvSpPr>
            <p:nvPr/>
          </p:nvSpPr>
          <p:spPr bwMode="auto">
            <a:xfrm>
              <a:off x="8423888" y="2290893"/>
              <a:ext cx="2548911" cy="631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</a:t>
              </a:r>
              <a:r>
                <a:rPr lang="zh-CN" altLang="en-US" sz="1200" spc="400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328888" y="4702469"/>
            <a:ext cx="2643911" cy="991226"/>
            <a:chOff x="8328888" y="4643907"/>
            <a:chExt cx="2643911" cy="991226"/>
          </a:xfrm>
        </p:grpSpPr>
        <p:sp>
          <p:nvSpPr>
            <p:cNvPr id="134" name="TextBox 146"/>
            <p:cNvSpPr txBox="1"/>
            <p:nvPr/>
          </p:nvSpPr>
          <p:spPr>
            <a:xfrm>
              <a:off x="8328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点击添加标题</a:t>
              </a:r>
              <a:endPara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Rectangle 3"/>
            <p:cNvSpPr txBox="1">
              <a:spLocks noChangeArrowheads="1"/>
            </p:cNvSpPr>
            <p:nvPr/>
          </p:nvSpPr>
          <p:spPr bwMode="auto">
            <a:xfrm>
              <a:off x="8423889" y="5003613"/>
              <a:ext cx="2548910" cy="631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</a:t>
              </a:r>
              <a:r>
                <a:rPr lang="zh-CN" altLang="en-US" sz="1200" spc="400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28888" y="3343744"/>
            <a:ext cx="2643911" cy="991226"/>
            <a:chOff x="8328888" y="3287546"/>
            <a:chExt cx="2643911" cy="991226"/>
          </a:xfrm>
        </p:grpSpPr>
        <p:sp>
          <p:nvSpPr>
            <p:cNvPr id="137" name="TextBox 144"/>
            <p:cNvSpPr txBox="1"/>
            <p:nvPr/>
          </p:nvSpPr>
          <p:spPr>
            <a:xfrm>
              <a:off x="8328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点击添加标题</a:t>
              </a:r>
              <a:endParaRPr lang="zh-CN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Rectangle 3"/>
            <p:cNvSpPr txBox="1">
              <a:spLocks noChangeArrowheads="1"/>
            </p:cNvSpPr>
            <p:nvPr/>
          </p:nvSpPr>
          <p:spPr bwMode="auto">
            <a:xfrm>
              <a:off x="8423889" y="3647252"/>
              <a:ext cx="2548910" cy="631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200" spc="40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单击此处添加标题内容，内容要与标题相符，注意字体大小及文本匹配程度</a:t>
              </a:r>
              <a:r>
                <a:rPr lang="zh-CN" altLang="en-US" sz="1200" spc="400" smtClean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sym typeface="字魂95号-手刻宋" panose="00000500000000000000" pitchFamily="2" charset="-122"/>
                </a:rPr>
                <a:t>。</a:t>
              </a:r>
              <a:endPara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10"/>
          <p:cNvGrpSpPr/>
          <p:nvPr/>
        </p:nvGrpSpPr>
        <p:grpSpPr>
          <a:xfrm>
            <a:off x="4205513" y="2822256"/>
            <a:ext cx="504373" cy="69398"/>
            <a:chOff x="4647977" y="2595263"/>
            <a:chExt cx="504373" cy="69398"/>
          </a:xfrm>
          <a:solidFill>
            <a:srgbClr val="01FFFF"/>
          </a:solidFill>
        </p:grpSpPr>
        <p:sp>
          <p:nvSpPr>
            <p:cNvPr id="45" name="Oval 1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15"/>
          <p:cNvGrpSpPr/>
          <p:nvPr/>
        </p:nvGrpSpPr>
        <p:grpSpPr>
          <a:xfrm>
            <a:off x="7482113" y="2822256"/>
            <a:ext cx="504373" cy="69398"/>
            <a:chOff x="4647977" y="2595263"/>
            <a:chExt cx="504373" cy="69398"/>
          </a:xfrm>
          <a:solidFill>
            <a:srgbClr val="01FFFF"/>
          </a:solidFill>
        </p:grpSpPr>
        <p:sp>
          <p:nvSpPr>
            <p:cNvPr id="49" name="Oval 16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17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18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Double Bracket 20"/>
          <p:cNvSpPr/>
          <p:nvPr/>
        </p:nvSpPr>
        <p:spPr>
          <a:xfrm>
            <a:off x="1639677" y="4356020"/>
            <a:ext cx="2359446" cy="1022908"/>
          </a:xfrm>
          <a:prstGeom prst="bracketPair">
            <a:avLst/>
          </a:prstGeom>
          <a:ln w="25400">
            <a:gradFill>
              <a:gsLst>
                <a:gs pos="0">
                  <a:srgbClr val="01FFFF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1948329" y="4363828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点击添加标题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5" name="Double Bracket 25"/>
          <p:cNvSpPr/>
          <p:nvPr/>
        </p:nvSpPr>
        <p:spPr>
          <a:xfrm>
            <a:off x="4916277" y="4356020"/>
            <a:ext cx="2359446" cy="1022908"/>
          </a:xfrm>
          <a:prstGeom prst="bracketPair">
            <a:avLst/>
          </a:prstGeom>
          <a:ln w="25400">
            <a:gradFill>
              <a:gsLst>
                <a:gs pos="0">
                  <a:srgbClr val="01FFFF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28"/>
          <p:cNvSpPr txBox="1"/>
          <p:nvPr/>
        </p:nvSpPr>
        <p:spPr>
          <a:xfrm>
            <a:off x="5224929" y="4363828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点击添加标题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8" name="Double Bracket 30"/>
          <p:cNvSpPr/>
          <p:nvPr/>
        </p:nvSpPr>
        <p:spPr>
          <a:xfrm>
            <a:off x="8192877" y="4356020"/>
            <a:ext cx="2359446" cy="1022908"/>
          </a:xfrm>
          <a:prstGeom prst="bracketPair">
            <a:avLst/>
          </a:prstGeom>
          <a:ln w="25400">
            <a:gradFill>
              <a:gsLst>
                <a:gs pos="0">
                  <a:srgbClr val="01FFFF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33"/>
          <p:cNvSpPr txBox="1"/>
          <p:nvPr/>
        </p:nvSpPr>
        <p:spPr>
          <a:xfrm>
            <a:off x="8501529" y="4363828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点击添加标题</a:t>
            </a:r>
            <a:endParaRPr lang="zh-CN" altLang="en-US" b="1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029200" y="1790155"/>
            <a:ext cx="2133600" cy="2133600"/>
            <a:chOff x="5029200" y="1874238"/>
            <a:chExt cx="2133600" cy="2133600"/>
          </a:xfrm>
        </p:grpSpPr>
        <p:sp>
          <p:nvSpPr>
            <p:cNvPr id="62" name="Oval 6"/>
            <p:cNvSpPr/>
            <p:nvPr/>
          </p:nvSpPr>
          <p:spPr>
            <a:xfrm>
              <a:off x="5029200" y="1874238"/>
              <a:ext cx="2133600" cy="2133600"/>
            </a:xfrm>
            <a:prstGeom prst="ellipse">
              <a:avLst/>
            </a:prstGeom>
            <a:noFill/>
            <a:ln w="63500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3" name="Arc 7"/>
            <p:cNvSpPr/>
            <p:nvPr/>
          </p:nvSpPr>
          <p:spPr>
            <a:xfrm>
              <a:off x="5029200" y="1874238"/>
              <a:ext cx="2133600" cy="2133600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gradFill>
                <a:gsLst>
                  <a:gs pos="0">
                    <a:srgbClr val="01FFFF"/>
                  </a:gs>
                  <a:gs pos="76000">
                    <a:srgbClr val="0087E6">
                      <a:alpha val="60000"/>
                    </a:srgbClr>
                  </a:gs>
                  <a:gs pos="100000">
                    <a:srgbClr val="005CBF">
                      <a:alpha val="60000"/>
                    </a:srgbClr>
                  </a:gs>
                </a:gsLst>
                <a:lin ang="5400000" scaled="0"/>
              </a:gra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52596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>
                  <a:effectLst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您的内容打在这里</a:t>
              </a:r>
              <a:endParaRPr lang="zh-CN" altLang="en-US" sz="1000" b="0"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65" name="Group 67"/>
            <p:cNvGrpSpPr/>
            <p:nvPr/>
          </p:nvGrpSpPr>
          <p:grpSpPr>
            <a:xfrm>
              <a:off x="5786439" y="2356280"/>
              <a:ext cx="619122" cy="742630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66" name="Freeform 68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adFill>
                <a:gsLst>
                  <a:gs pos="0">
                    <a:srgbClr val="01FFFF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69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8305800" y="1790155"/>
            <a:ext cx="2133600" cy="2133600"/>
            <a:chOff x="8305800" y="1874238"/>
            <a:chExt cx="2133600" cy="2133600"/>
          </a:xfrm>
        </p:grpSpPr>
        <p:sp>
          <p:nvSpPr>
            <p:cNvPr id="69" name="Oval 8"/>
            <p:cNvSpPr/>
            <p:nvPr/>
          </p:nvSpPr>
          <p:spPr>
            <a:xfrm>
              <a:off x="8305800" y="1874238"/>
              <a:ext cx="2133600" cy="2133600"/>
            </a:xfrm>
            <a:prstGeom prst="ellipse">
              <a:avLst/>
            </a:prstGeom>
            <a:noFill/>
            <a:ln w="63500"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0" name="Arc 9"/>
            <p:cNvSpPr/>
            <p:nvPr/>
          </p:nvSpPr>
          <p:spPr>
            <a:xfrm>
              <a:off x="8305800" y="1874238"/>
              <a:ext cx="2133600" cy="2133600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gradFill>
                <a:gsLst>
                  <a:gs pos="0">
                    <a:srgbClr val="01FFFF"/>
                  </a:gs>
                  <a:gs pos="75000">
                    <a:srgbClr val="0087E6">
                      <a:alpha val="60000"/>
                    </a:srgbClr>
                  </a:gs>
                  <a:gs pos="100000">
                    <a:srgbClr val="005CBF">
                      <a:alpha val="60000"/>
                    </a:srgbClr>
                  </a:gs>
                </a:gsLst>
                <a:lin ang="5400000" scaled="0"/>
              </a:gra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85362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>
                  <a:effectLst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您的内容打在这里</a:t>
              </a:r>
              <a:endParaRPr lang="zh-CN" altLang="en-US" sz="1000" b="0"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8983306" y="2373476"/>
              <a:ext cx="778588" cy="708238"/>
            </a:xfrm>
            <a:custGeom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2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gradFill>
              <a:gsLst>
                <a:gs pos="0">
                  <a:srgbClr val="01FFFF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52600" y="1790155"/>
            <a:ext cx="2133600" cy="2133600"/>
            <a:chOff x="1752600" y="1874238"/>
            <a:chExt cx="2133600" cy="2133600"/>
          </a:xfrm>
        </p:grpSpPr>
        <p:sp>
          <p:nvSpPr>
            <p:cNvPr id="74" name="Oval 4"/>
            <p:cNvSpPr/>
            <p:nvPr/>
          </p:nvSpPr>
          <p:spPr>
            <a:xfrm>
              <a:off x="1752600" y="1874238"/>
              <a:ext cx="2133600" cy="2133600"/>
            </a:xfrm>
            <a:prstGeom prst="ellipse">
              <a:avLst/>
            </a:prstGeom>
            <a:noFill/>
            <a:ln w="63500">
              <a:gradFill>
                <a:gsLst>
                  <a:gs pos="2000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5" name="Arc 5"/>
            <p:cNvSpPr/>
            <p:nvPr/>
          </p:nvSpPr>
          <p:spPr>
            <a:xfrm>
              <a:off x="1752600" y="1874238"/>
              <a:ext cx="2133600" cy="2133600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gradFill>
                <a:gsLst>
                  <a:gs pos="0">
                    <a:srgbClr val="01FFFF"/>
                  </a:gs>
                  <a:gs pos="75000">
                    <a:srgbClr val="0087E6">
                      <a:alpha val="60000"/>
                    </a:srgbClr>
                  </a:gs>
                  <a:gs pos="100000">
                    <a:srgbClr val="005CBF">
                      <a:alpha val="60000"/>
                    </a:srgbClr>
                  </a:gs>
                </a:gsLst>
                <a:lin ang="5400000" scaled="0"/>
              </a:gra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1982473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>
                  <a:effectLst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您的内容打在这里</a:t>
              </a:r>
              <a:endParaRPr lang="en-US" altLang="ko-KR" sz="1000" b="0"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71"/>
            <p:cNvSpPr>
              <a:spLocks noEditPoints="1"/>
            </p:cNvSpPr>
            <p:nvPr/>
          </p:nvSpPr>
          <p:spPr bwMode="auto">
            <a:xfrm>
              <a:off x="2576287" y="2364098"/>
              <a:ext cx="486226" cy="726994"/>
            </a:xfrm>
            <a:custGeom>
              <a:gdLst>
                <a:gd name="T0" fmla="*/ 303 w 311"/>
                <a:gd name="T1" fmla="*/ 227 h 465"/>
                <a:gd name="T2" fmla="*/ 264 w 311"/>
                <a:gd name="T3" fmla="*/ 169 h 465"/>
                <a:gd name="T4" fmla="*/ 201 w 311"/>
                <a:gd name="T5" fmla="*/ 141 h 465"/>
                <a:gd name="T6" fmla="*/ 171 w 311"/>
                <a:gd name="T7" fmla="*/ 121 h 465"/>
                <a:gd name="T8" fmla="*/ 164 w 311"/>
                <a:gd name="T9" fmla="*/ 55 h 465"/>
                <a:gd name="T10" fmla="*/ 97 w 311"/>
                <a:gd name="T11" fmla="*/ 70 h 465"/>
                <a:gd name="T12" fmla="*/ 99 w 311"/>
                <a:gd name="T13" fmla="*/ 240 h 465"/>
                <a:gd name="T14" fmla="*/ 106 w 311"/>
                <a:gd name="T15" fmla="*/ 279 h 465"/>
                <a:gd name="T16" fmla="*/ 145 w 311"/>
                <a:gd name="T17" fmla="*/ 290 h 465"/>
                <a:gd name="T18" fmla="*/ 155 w 311"/>
                <a:gd name="T19" fmla="*/ 252 h 465"/>
                <a:gd name="T20" fmla="*/ 171 w 311"/>
                <a:gd name="T21" fmla="*/ 231 h 465"/>
                <a:gd name="T22" fmla="*/ 189 w 311"/>
                <a:gd name="T23" fmla="*/ 195 h 465"/>
                <a:gd name="T24" fmla="*/ 212 w 311"/>
                <a:gd name="T25" fmla="*/ 192 h 465"/>
                <a:gd name="T26" fmla="*/ 243 w 311"/>
                <a:gd name="T27" fmla="*/ 244 h 465"/>
                <a:gd name="T28" fmla="*/ 239 w 311"/>
                <a:gd name="T29" fmla="*/ 325 h 465"/>
                <a:gd name="T30" fmla="*/ 208 w 311"/>
                <a:gd name="T31" fmla="*/ 363 h 465"/>
                <a:gd name="T32" fmla="*/ 200 w 311"/>
                <a:gd name="T33" fmla="*/ 360 h 465"/>
                <a:gd name="T34" fmla="*/ 53 w 311"/>
                <a:gd name="T35" fmla="*/ 343 h 465"/>
                <a:gd name="T36" fmla="*/ 76 w 311"/>
                <a:gd name="T37" fmla="*/ 393 h 465"/>
                <a:gd name="T38" fmla="*/ 18 w 311"/>
                <a:gd name="T39" fmla="*/ 419 h 465"/>
                <a:gd name="T40" fmla="*/ 0 w 311"/>
                <a:gd name="T41" fmla="*/ 465 h 465"/>
                <a:gd name="T42" fmla="*/ 243 w 311"/>
                <a:gd name="T43" fmla="*/ 424 h 465"/>
                <a:gd name="T44" fmla="*/ 234 w 311"/>
                <a:gd name="T45" fmla="*/ 405 h 465"/>
                <a:gd name="T46" fmla="*/ 281 w 311"/>
                <a:gd name="T47" fmla="*/ 367 h 465"/>
                <a:gd name="T48" fmla="*/ 308 w 311"/>
                <a:gd name="T49" fmla="*/ 311 h 465"/>
                <a:gd name="T50" fmla="*/ 149 w 311"/>
                <a:gd name="T51" fmla="*/ 15 h 465"/>
                <a:gd name="T52" fmla="*/ 112 w 311"/>
                <a:gd name="T53" fmla="*/ 78 h 465"/>
                <a:gd name="T54" fmla="*/ 129 w 311"/>
                <a:gd name="T55" fmla="*/ 375 h 465"/>
                <a:gd name="T56" fmla="*/ 157 w 311"/>
                <a:gd name="T57" fmla="*/ 123 h 465"/>
                <a:gd name="T58" fmla="*/ 134 w 311"/>
                <a:gd name="T59" fmla="*/ 146 h 465"/>
                <a:gd name="T60" fmla="*/ 137 w 311"/>
                <a:gd name="T61" fmla="*/ 173 h 465"/>
                <a:gd name="T62" fmla="*/ 156 w 311"/>
                <a:gd name="T63" fmla="*/ 217 h 465"/>
                <a:gd name="T64" fmla="*/ 187 w 311"/>
                <a:gd name="T65" fmla="*/ 170 h 465"/>
                <a:gd name="T66" fmla="*/ 169 w 311"/>
                <a:gd name="T67" fmla="*/ 187 h 465"/>
                <a:gd name="T68" fmla="*/ 154 w 311"/>
                <a:gd name="T69" fmla="*/ 173 h 465"/>
                <a:gd name="T70" fmla="*/ 147 w 311"/>
                <a:gd name="T71" fmla="*/ 152 h 465"/>
                <a:gd name="T72" fmla="*/ 165 w 311"/>
                <a:gd name="T73" fmla="*/ 135 h 465"/>
                <a:gd name="T74" fmla="*/ 185 w 311"/>
                <a:gd name="T75" fmla="*/ 142 h 465"/>
                <a:gd name="T76" fmla="*/ 120 w 311"/>
                <a:gd name="T77" fmla="*/ 276 h 465"/>
                <a:gd name="T78" fmla="*/ 114 w 311"/>
                <a:gd name="T79" fmla="*/ 239 h 465"/>
                <a:gd name="T80" fmla="*/ 260 w 311"/>
                <a:gd name="T81" fmla="*/ 257 h 465"/>
                <a:gd name="T82" fmla="*/ 230 w 311"/>
                <a:gd name="T83" fmla="*/ 189 h 465"/>
                <a:gd name="T84" fmla="*/ 203 w 311"/>
                <a:gd name="T85" fmla="*/ 176 h 465"/>
                <a:gd name="T86" fmla="*/ 206 w 311"/>
                <a:gd name="T87" fmla="*/ 157 h 465"/>
                <a:gd name="T88" fmla="*/ 234 w 311"/>
                <a:gd name="T89" fmla="*/ 164 h 465"/>
                <a:gd name="T90" fmla="*/ 277 w 311"/>
                <a:gd name="T91" fmla="*/ 205 h 465"/>
                <a:gd name="T92" fmla="*/ 297 w 311"/>
                <a:gd name="T93" fmla="*/ 266 h 465"/>
                <a:gd name="T94" fmla="*/ 292 w 311"/>
                <a:gd name="T95" fmla="*/ 318 h 465"/>
                <a:gd name="T96" fmla="*/ 264 w 311"/>
                <a:gd name="T97" fmla="*/ 366 h 465"/>
                <a:gd name="T98" fmla="*/ 219 w 311"/>
                <a:gd name="T99" fmla="*/ 397 h 465"/>
                <a:gd name="T100" fmla="*/ 214 w 311"/>
                <a:gd name="T101" fmla="*/ 376 h 465"/>
                <a:gd name="T102" fmla="*/ 246 w 311"/>
                <a:gd name="T103" fmla="*/ 346 h 465"/>
                <a:gd name="T104" fmla="*/ 170 w 311"/>
                <a:gd name="T105" fmla="*/ 370 h 465"/>
                <a:gd name="T106" fmla="*/ 186 w 311"/>
                <a:gd name="T107" fmla="*/ 365 h 465"/>
                <a:gd name="T108" fmla="*/ 170 w 311"/>
                <a:gd name="T109" fmla="*/ 370 h 465"/>
                <a:gd name="T110" fmla="*/ 193 w 311"/>
                <a:gd name="T111" fmla="*/ 391 h 465"/>
                <a:gd name="T112" fmla="*/ 185 w 311"/>
                <a:gd name="T113" fmla="*/ 398 h 465"/>
                <a:gd name="T114" fmla="*/ 179 w 311"/>
                <a:gd name="T115" fmla="*/ 388 h 465"/>
                <a:gd name="T116" fmla="*/ 14 w 311"/>
                <a:gd name="T117" fmla="*/ 434 h 465"/>
                <a:gd name="T118" fmla="*/ 235 w 311"/>
                <a:gd name="T119" fmla="*/ 451 h 465"/>
                <a:gd name="T120" fmla="*/ 185 w 311"/>
                <a:gd name="T121" fmla="*/ 412 h 465"/>
                <a:gd name="T122" fmla="*/ 221 w 311"/>
                <a:gd name="T123" fmla="*/ 433 h 4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465">
                  <a:moveTo>
                    <a:pt x="311" y="278"/>
                  </a:moveTo>
                  <a:lnTo>
                    <a:pt x="311" y="278"/>
                  </a:lnTo>
                  <a:lnTo>
                    <a:pt x="311" y="265"/>
                  </a:lnTo>
                  <a:lnTo>
                    <a:pt x="309" y="252"/>
                  </a:lnTo>
                  <a:lnTo>
                    <a:pt x="307" y="239"/>
                  </a:lnTo>
                  <a:lnTo>
                    <a:pt x="303" y="227"/>
                  </a:lnTo>
                  <a:lnTo>
                    <a:pt x="299" y="216"/>
                  </a:lnTo>
                  <a:lnTo>
                    <a:pt x="293" y="205"/>
                  </a:lnTo>
                  <a:lnTo>
                    <a:pt x="287" y="195"/>
                  </a:lnTo>
                  <a:lnTo>
                    <a:pt x="280" y="185"/>
                  </a:lnTo>
                  <a:lnTo>
                    <a:pt x="273" y="176"/>
                  </a:lnTo>
                  <a:lnTo>
                    <a:pt x="264" y="169"/>
                  </a:lnTo>
                  <a:lnTo>
                    <a:pt x="255" y="161"/>
                  </a:lnTo>
                  <a:lnTo>
                    <a:pt x="246" y="155"/>
                  </a:lnTo>
                  <a:lnTo>
                    <a:pt x="235" y="149"/>
                  </a:lnTo>
                  <a:lnTo>
                    <a:pt x="224" y="145"/>
                  </a:lnTo>
                  <a:lnTo>
                    <a:pt x="213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6" y="133"/>
                  </a:lnTo>
                  <a:lnTo>
                    <a:pt x="189" y="127"/>
                  </a:lnTo>
                  <a:lnTo>
                    <a:pt x="181" y="122"/>
                  </a:lnTo>
                  <a:lnTo>
                    <a:pt x="175" y="121"/>
                  </a:lnTo>
                  <a:lnTo>
                    <a:pt x="171" y="121"/>
                  </a:lnTo>
                  <a:lnTo>
                    <a:pt x="171" y="79"/>
                  </a:lnTo>
                  <a:lnTo>
                    <a:pt x="164" y="79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55"/>
                  </a:lnTo>
                  <a:lnTo>
                    <a:pt x="164" y="55"/>
                  </a:lnTo>
                  <a:lnTo>
                    <a:pt x="164" y="0"/>
                  </a:lnTo>
                  <a:lnTo>
                    <a:pt x="97" y="0"/>
                  </a:lnTo>
                  <a:lnTo>
                    <a:pt x="97" y="55"/>
                  </a:lnTo>
                  <a:lnTo>
                    <a:pt x="94" y="55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90" y="231"/>
                  </a:lnTo>
                  <a:lnTo>
                    <a:pt x="99" y="231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0" y="245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6" y="252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83"/>
                  </a:lnTo>
                  <a:lnTo>
                    <a:pt x="110" y="286"/>
                  </a:lnTo>
                  <a:lnTo>
                    <a:pt x="112" y="290"/>
                  </a:lnTo>
                  <a:lnTo>
                    <a:pt x="116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9" y="290"/>
                  </a:lnTo>
                  <a:lnTo>
                    <a:pt x="152" y="286"/>
                  </a:lnTo>
                  <a:lnTo>
                    <a:pt x="154" y="283"/>
                  </a:lnTo>
                  <a:lnTo>
                    <a:pt x="155" y="279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60" y="245"/>
                  </a:lnTo>
                  <a:lnTo>
                    <a:pt x="161" y="240"/>
                  </a:lnTo>
                  <a:lnTo>
                    <a:pt x="161" y="231"/>
                  </a:lnTo>
                  <a:lnTo>
                    <a:pt x="171" y="231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78" y="208"/>
                  </a:lnTo>
                  <a:lnTo>
                    <a:pt x="182" y="202"/>
                  </a:lnTo>
                  <a:lnTo>
                    <a:pt x="186" y="198"/>
                  </a:lnTo>
                  <a:lnTo>
                    <a:pt x="189" y="195"/>
                  </a:lnTo>
                  <a:lnTo>
                    <a:pt x="194" y="192"/>
                  </a:lnTo>
                  <a:lnTo>
                    <a:pt x="198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8" y="191"/>
                  </a:lnTo>
                  <a:lnTo>
                    <a:pt x="212" y="192"/>
                  </a:lnTo>
                  <a:lnTo>
                    <a:pt x="215" y="195"/>
                  </a:lnTo>
                  <a:lnTo>
                    <a:pt x="220" y="198"/>
                  </a:lnTo>
                  <a:lnTo>
                    <a:pt x="227" y="205"/>
                  </a:lnTo>
                  <a:lnTo>
                    <a:pt x="234" y="216"/>
                  </a:lnTo>
                  <a:lnTo>
                    <a:pt x="239" y="229"/>
                  </a:lnTo>
                  <a:lnTo>
                    <a:pt x="243" y="244"/>
                  </a:lnTo>
                  <a:lnTo>
                    <a:pt x="246" y="260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6" y="295"/>
                  </a:lnTo>
                  <a:lnTo>
                    <a:pt x="243" y="311"/>
                  </a:lnTo>
                  <a:lnTo>
                    <a:pt x="239" y="325"/>
                  </a:lnTo>
                  <a:lnTo>
                    <a:pt x="234" y="338"/>
                  </a:lnTo>
                  <a:lnTo>
                    <a:pt x="227" y="349"/>
                  </a:lnTo>
                  <a:lnTo>
                    <a:pt x="220" y="357"/>
                  </a:lnTo>
                  <a:lnTo>
                    <a:pt x="215" y="360"/>
                  </a:lnTo>
                  <a:lnTo>
                    <a:pt x="212" y="362"/>
                  </a:lnTo>
                  <a:lnTo>
                    <a:pt x="208" y="363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1" y="363"/>
                  </a:lnTo>
                  <a:lnTo>
                    <a:pt x="200" y="360"/>
                  </a:lnTo>
                  <a:lnTo>
                    <a:pt x="198" y="353"/>
                  </a:lnTo>
                  <a:lnTo>
                    <a:pt x="198" y="343"/>
                  </a:lnTo>
                  <a:lnTo>
                    <a:pt x="215" y="343"/>
                  </a:lnTo>
                  <a:lnTo>
                    <a:pt x="215" y="329"/>
                  </a:lnTo>
                  <a:lnTo>
                    <a:pt x="53" y="329"/>
                  </a:lnTo>
                  <a:lnTo>
                    <a:pt x="53" y="343"/>
                  </a:lnTo>
                  <a:lnTo>
                    <a:pt x="156" y="343"/>
                  </a:lnTo>
                  <a:lnTo>
                    <a:pt x="156" y="370"/>
                  </a:lnTo>
                  <a:lnTo>
                    <a:pt x="144" y="370"/>
                  </a:lnTo>
                  <a:lnTo>
                    <a:pt x="144" y="360"/>
                  </a:lnTo>
                  <a:lnTo>
                    <a:pt x="76" y="360"/>
                  </a:lnTo>
                  <a:lnTo>
                    <a:pt x="76" y="393"/>
                  </a:lnTo>
                  <a:lnTo>
                    <a:pt x="144" y="393"/>
                  </a:lnTo>
                  <a:lnTo>
                    <a:pt x="144" y="384"/>
                  </a:lnTo>
                  <a:lnTo>
                    <a:pt x="156" y="384"/>
                  </a:lnTo>
                  <a:lnTo>
                    <a:pt x="156" y="419"/>
                  </a:lnTo>
                  <a:lnTo>
                    <a:pt x="18" y="419"/>
                  </a:lnTo>
                  <a:lnTo>
                    <a:pt x="18" y="419"/>
                  </a:lnTo>
                  <a:lnTo>
                    <a:pt x="11" y="420"/>
                  </a:lnTo>
                  <a:lnTo>
                    <a:pt x="6" y="424"/>
                  </a:lnTo>
                  <a:lnTo>
                    <a:pt x="3" y="428"/>
                  </a:lnTo>
                  <a:lnTo>
                    <a:pt x="2" y="430"/>
                  </a:lnTo>
                  <a:lnTo>
                    <a:pt x="0" y="433"/>
                  </a:lnTo>
                  <a:lnTo>
                    <a:pt x="0" y="465"/>
                  </a:lnTo>
                  <a:lnTo>
                    <a:pt x="249" y="465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49" y="430"/>
                  </a:lnTo>
                  <a:lnTo>
                    <a:pt x="248" y="428"/>
                  </a:lnTo>
                  <a:lnTo>
                    <a:pt x="243" y="424"/>
                  </a:lnTo>
                  <a:lnTo>
                    <a:pt x="238" y="420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5" y="410"/>
                  </a:lnTo>
                  <a:lnTo>
                    <a:pt x="225" y="410"/>
                  </a:lnTo>
                  <a:lnTo>
                    <a:pt x="234" y="405"/>
                  </a:lnTo>
                  <a:lnTo>
                    <a:pt x="243" y="401"/>
                  </a:lnTo>
                  <a:lnTo>
                    <a:pt x="252" y="395"/>
                  </a:lnTo>
                  <a:lnTo>
                    <a:pt x="260" y="390"/>
                  </a:lnTo>
                  <a:lnTo>
                    <a:pt x="267" y="383"/>
                  </a:lnTo>
                  <a:lnTo>
                    <a:pt x="275" y="376"/>
                  </a:lnTo>
                  <a:lnTo>
                    <a:pt x="281" y="367"/>
                  </a:lnTo>
                  <a:lnTo>
                    <a:pt x="288" y="360"/>
                  </a:lnTo>
                  <a:lnTo>
                    <a:pt x="293" y="350"/>
                  </a:lnTo>
                  <a:lnTo>
                    <a:pt x="297" y="341"/>
                  </a:lnTo>
                  <a:lnTo>
                    <a:pt x="302" y="332"/>
                  </a:lnTo>
                  <a:lnTo>
                    <a:pt x="305" y="321"/>
                  </a:lnTo>
                  <a:lnTo>
                    <a:pt x="308" y="311"/>
                  </a:lnTo>
                  <a:lnTo>
                    <a:pt x="310" y="299"/>
                  </a:lnTo>
                  <a:lnTo>
                    <a:pt x="311" y="289"/>
                  </a:lnTo>
                  <a:lnTo>
                    <a:pt x="311" y="278"/>
                  </a:lnTo>
                  <a:lnTo>
                    <a:pt x="311" y="278"/>
                  </a:lnTo>
                  <a:close/>
                  <a:moveTo>
                    <a:pt x="112" y="15"/>
                  </a:moveTo>
                  <a:lnTo>
                    <a:pt x="149" y="15"/>
                  </a:lnTo>
                  <a:lnTo>
                    <a:pt x="149" y="55"/>
                  </a:lnTo>
                  <a:lnTo>
                    <a:pt x="112" y="55"/>
                  </a:lnTo>
                  <a:lnTo>
                    <a:pt x="112" y="15"/>
                  </a:lnTo>
                  <a:close/>
                  <a:moveTo>
                    <a:pt x="149" y="70"/>
                  </a:moveTo>
                  <a:lnTo>
                    <a:pt x="149" y="78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49" y="70"/>
                  </a:lnTo>
                  <a:close/>
                  <a:moveTo>
                    <a:pt x="129" y="379"/>
                  </a:moveTo>
                  <a:lnTo>
                    <a:pt x="90" y="379"/>
                  </a:lnTo>
                  <a:lnTo>
                    <a:pt x="90" y="375"/>
                  </a:lnTo>
                  <a:lnTo>
                    <a:pt x="129" y="375"/>
                  </a:lnTo>
                  <a:lnTo>
                    <a:pt x="129" y="379"/>
                  </a:lnTo>
                  <a:close/>
                  <a:moveTo>
                    <a:pt x="104" y="217"/>
                  </a:moveTo>
                  <a:lnTo>
                    <a:pt x="104" y="93"/>
                  </a:lnTo>
                  <a:lnTo>
                    <a:pt x="157" y="9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2" y="125"/>
                  </a:lnTo>
                  <a:lnTo>
                    <a:pt x="147" y="128"/>
                  </a:lnTo>
                  <a:lnTo>
                    <a:pt x="143" y="132"/>
                  </a:lnTo>
                  <a:lnTo>
                    <a:pt x="140" y="136"/>
                  </a:lnTo>
                  <a:lnTo>
                    <a:pt x="137" y="141"/>
                  </a:lnTo>
                  <a:lnTo>
                    <a:pt x="134" y="146"/>
                  </a:lnTo>
                  <a:lnTo>
                    <a:pt x="133" y="151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3" y="163"/>
                  </a:lnTo>
                  <a:lnTo>
                    <a:pt x="134" y="169"/>
                  </a:lnTo>
                  <a:lnTo>
                    <a:pt x="137" y="173"/>
                  </a:lnTo>
                  <a:lnTo>
                    <a:pt x="140" y="178"/>
                  </a:lnTo>
                  <a:lnTo>
                    <a:pt x="143" y="183"/>
                  </a:lnTo>
                  <a:lnTo>
                    <a:pt x="146" y="186"/>
                  </a:lnTo>
                  <a:lnTo>
                    <a:pt x="152" y="189"/>
                  </a:lnTo>
                  <a:lnTo>
                    <a:pt x="156" y="191"/>
                  </a:lnTo>
                  <a:lnTo>
                    <a:pt x="156" y="217"/>
                  </a:lnTo>
                  <a:lnTo>
                    <a:pt x="104" y="217"/>
                  </a:lnTo>
                  <a:close/>
                  <a:moveTo>
                    <a:pt x="192" y="157"/>
                  </a:moveTo>
                  <a:lnTo>
                    <a:pt x="192" y="157"/>
                  </a:lnTo>
                  <a:lnTo>
                    <a:pt x="192" y="162"/>
                  </a:lnTo>
                  <a:lnTo>
                    <a:pt x="189" y="165"/>
                  </a:lnTo>
                  <a:lnTo>
                    <a:pt x="187" y="170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78" y="177"/>
                  </a:lnTo>
                  <a:lnTo>
                    <a:pt x="173" y="179"/>
                  </a:lnTo>
                  <a:lnTo>
                    <a:pt x="169" y="179"/>
                  </a:lnTo>
                  <a:lnTo>
                    <a:pt x="169" y="187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5" y="179"/>
                  </a:lnTo>
                  <a:lnTo>
                    <a:pt x="160" y="177"/>
                  </a:lnTo>
                  <a:lnTo>
                    <a:pt x="157" y="175"/>
                  </a:lnTo>
                  <a:lnTo>
                    <a:pt x="154" y="173"/>
                  </a:lnTo>
                  <a:lnTo>
                    <a:pt x="151" y="170"/>
                  </a:lnTo>
                  <a:lnTo>
                    <a:pt x="148" y="165"/>
                  </a:lnTo>
                  <a:lnTo>
                    <a:pt x="147" y="16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2"/>
                  </a:lnTo>
                  <a:lnTo>
                    <a:pt x="148" y="148"/>
                  </a:lnTo>
                  <a:lnTo>
                    <a:pt x="151" y="145"/>
                  </a:lnTo>
                  <a:lnTo>
                    <a:pt x="154" y="142"/>
                  </a:lnTo>
                  <a:lnTo>
                    <a:pt x="157" y="138"/>
                  </a:lnTo>
                  <a:lnTo>
                    <a:pt x="160" y="136"/>
                  </a:lnTo>
                  <a:lnTo>
                    <a:pt x="165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3" y="135"/>
                  </a:lnTo>
                  <a:lnTo>
                    <a:pt x="178" y="136"/>
                  </a:lnTo>
                  <a:lnTo>
                    <a:pt x="182" y="138"/>
                  </a:lnTo>
                  <a:lnTo>
                    <a:pt x="185" y="142"/>
                  </a:lnTo>
                  <a:lnTo>
                    <a:pt x="187" y="145"/>
                  </a:lnTo>
                  <a:lnTo>
                    <a:pt x="189" y="148"/>
                  </a:lnTo>
                  <a:lnTo>
                    <a:pt x="192" y="152"/>
                  </a:lnTo>
                  <a:lnTo>
                    <a:pt x="192" y="157"/>
                  </a:lnTo>
                  <a:lnTo>
                    <a:pt x="192" y="157"/>
                  </a:lnTo>
                  <a:close/>
                  <a:moveTo>
                    <a:pt x="120" y="276"/>
                  </a:moveTo>
                  <a:lnTo>
                    <a:pt x="120" y="253"/>
                  </a:lnTo>
                  <a:lnTo>
                    <a:pt x="141" y="253"/>
                  </a:lnTo>
                  <a:lnTo>
                    <a:pt x="141" y="276"/>
                  </a:lnTo>
                  <a:lnTo>
                    <a:pt x="120" y="276"/>
                  </a:lnTo>
                  <a:close/>
                  <a:moveTo>
                    <a:pt x="147" y="239"/>
                  </a:moveTo>
                  <a:lnTo>
                    <a:pt x="114" y="239"/>
                  </a:lnTo>
                  <a:lnTo>
                    <a:pt x="114" y="231"/>
                  </a:lnTo>
                  <a:lnTo>
                    <a:pt x="147" y="231"/>
                  </a:lnTo>
                  <a:lnTo>
                    <a:pt x="147" y="239"/>
                  </a:lnTo>
                  <a:close/>
                  <a:moveTo>
                    <a:pt x="261" y="278"/>
                  </a:moveTo>
                  <a:lnTo>
                    <a:pt x="261" y="278"/>
                  </a:lnTo>
                  <a:lnTo>
                    <a:pt x="260" y="257"/>
                  </a:lnTo>
                  <a:lnTo>
                    <a:pt x="256" y="238"/>
                  </a:lnTo>
                  <a:lnTo>
                    <a:pt x="251" y="221"/>
                  </a:lnTo>
                  <a:lnTo>
                    <a:pt x="245" y="205"/>
                  </a:lnTo>
                  <a:lnTo>
                    <a:pt x="240" y="199"/>
                  </a:lnTo>
                  <a:lnTo>
                    <a:pt x="236" y="194"/>
                  </a:lnTo>
                  <a:lnTo>
                    <a:pt x="230" y="189"/>
                  </a:lnTo>
                  <a:lnTo>
                    <a:pt x="226" y="185"/>
                  </a:lnTo>
                  <a:lnTo>
                    <a:pt x="221" y="182"/>
                  </a:lnTo>
                  <a:lnTo>
                    <a:pt x="214" y="178"/>
                  </a:lnTo>
                  <a:lnTo>
                    <a:pt x="209" y="177"/>
                  </a:lnTo>
                  <a:lnTo>
                    <a:pt x="203" y="176"/>
                  </a:lnTo>
                  <a:lnTo>
                    <a:pt x="203" y="176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2"/>
                  </a:lnTo>
                  <a:lnTo>
                    <a:pt x="205" y="168"/>
                  </a:lnTo>
                  <a:lnTo>
                    <a:pt x="206" y="162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6" y="155"/>
                  </a:lnTo>
                  <a:lnTo>
                    <a:pt x="206" y="155"/>
                  </a:lnTo>
                  <a:lnTo>
                    <a:pt x="215" y="158"/>
                  </a:lnTo>
                  <a:lnTo>
                    <a:pt x="225" y="161"/>
                  </a:lnTo>
                  <a:lnTo>
                    <a:pt x="234" y="164"/>
                  </a:lnTo>
                  <a:lnTo>
                    <a:pt x="242" y="170"/>
                  </a:lnTo>
                  <a:lnTo>
                    <a:pt x="250" y="175"/>
                  </a:lnTo>
                  <a:lnTo>
                    <a:pt x="257" y="182"/>
                  </a:lnTo>
                  <a:lnTo>
                    <a:pt x="265" y="189"/>
                  </a:lnTo>
                  <a:lnTo>
                    <a:pt x="272" y="197"/>
                  </a:lnTo>
                  <a:lnTo>
                    <a:pt x="277" y="205"/>
                  </a:lnTo>
                  <a:lnTo>
                    <a:pt x="282" y="214"/>
                  </a:lnTo>
                  <a:lnTo>
                    <a:pt x="287" y="224"/>
                  </a:lnTo>
                  <a:lnTo>
                    <a:pt x="291" y="233"/>
                  </a:lnTo>
                  <a:lnTo>
                    <a:pt x="293" y="244"/>
                  </a:lnTo>
                  <a:lnTo>
                    <a:pt x="295" y="255"/>
                  </a:lnTo>
                  <a:lnTo>
                    <a:pt x="297" y="266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87"/>
                  </a:lnTo>
                  <a:lnTo>
                    <a:pt x="296" y="298"/>
                  </a:lnTo>
                  <a:lnTo>
                    <a:pt x="294" y="308"/>
                  </a:lnTo>
                  <a:lnTo>
                    <a:pt x="292" y="318"/>
                  </a:lnTo>
                  <a:lnTo>
                    <a:pt x="289" y="326"/>
                  </a:lnTo>
                  <a:lnTo>
                    <a:pt x="284" y="335"/>
                  </a:lnTo>
                  <a:lnTo>
                    <a:pt x="280" y="344"/>
                  </a:lnTo>
                  <a:lnTo>
                    <a:pt x="276" y="352"/>
                  </a:lnTo>
                  <a:lnTo>
                    <a:pt x="270" y="360"/>
                  </a:lnTo>
                  <a:lnTo>
                    <a:pt x="264" y="366"/>
                  </a:lnTo>
                  <a:lnTo>
                    <a:pt x="257" y="373"/>
                  </a:lnTo>
                  <a:lnTo>
                    <a:pt x="251" y="379"/>
                  </a:lnTo>
                  <a:lnTo>
                    <a:pt x="243" y="385"/>
                  </a:lnTo>
                  <a:lnTo>
                    <a:pt x="235" y="389"/>
                  </a:lnTo>
                  <a:lnTo>
                    <a:pt x="227" y="393"/>
                  </a:lnTo>
                  <a:lnTo>
                    <a:pt x="219" y="397"/>
                  </a:lnTo>
                  <a:lnTo>
                    <a:pt x="216" y="391"/>
                  </a:lnTo>
                  <a:lnTo>
                    <a:pt x="216" y="391"/>
                  </a:lnTo>
                  <a:lnTo>
                    <a:pt x="212" y="384"/>
                  </a:lnTo>
                  <a:lnTo>
                    <a:pt x="209" y="377"/>
                  </a:lnTo>
                  <a:lnTo>
                    <a:pt x="209" y="377"/>
                  </a:lnTo>
                  <a:lnTo>
                    <a:pt x="214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9" y="367"/>
                  </a:lnTo>
                  <a:lnTo>
                    <a:pt x="234" y="363"/>
                  </a:lnTo>
                  <a:lnTo>
                    <a:pt x="238" y="358"/>
                  </a:lnTo>
                  <a:lnTo>
                    <a:pt x="246" y="346"/>
                  </a:lnTo>
                  <a:lnTo>
                    <a:pt x="252" y="332"/>
                  </a:lnTo>
                  <a:lnTo>
                    <a:pt x="256" y="314"/>
                  </a:lnTo>
                  <a:lnTo>
                    <a:pt x="260" y="297"/>
                  </a:lnTo>
                  <a:lnTo>
                    <a:pt x="261" y="278"/>
                  </a:lnTo>
                  <a:lnTo>
                    <a:pt x="261" y="278"/>
                  </a:lnTo>
                  <a:close/>
                  <a:moveTo>
                    <a:pt x="170" y="370"/>
                  </a:moveTo>
                  <a:lnTo>
                    <a:pt x="170" y="344"/>
                  </a:lnTo>
                  <a:lnTo>
                    <a:pt x="183" y="344"/>
                  </a:lnTo>
                  <a:lnTo>
                    <a:pt x="183" y="344"/>
                  </a:lnTo>
                  <a:lnTo>
                    <a:pt x="184" y="354"/>
                  </a:lnTo>
                  <a:lnTo>
                    <a:pt x="186" y="365"/>
                  </a:lnTo>
                  <a:lnTo>
                    <a:pt x="186" y="365"/>
                  </a:lnTo>
                  <a:lnTo>
                    <a:pt x="184" y="365"/>
                  </a:lnTo>
                  <a:lnTo>
                    <a:pt x="184" y="365"/>
                  </a:lnTo>
                  <a:lnTo>
                    <a:pt x="180" y="365"/>
                  </a:lnTo>
                  <a:lnTo>
                    <a:pt x="176" y="366"/>
                  </a:lnTo>
                  <a:lnTo>
                    <a:pt x="170" y="370"/>
                  </a:lnTo>
                  <a:lnTo>
                    <a:pt x="170" y="370"/>
                  </a:lnTo>
                  <a:close/>
                  <a:moveTo>
                    <a:pt x="185" y="384"/>
                  </a:moveTo>
                  <a:lnTo>
                    <a:pt x="185" y="384"/>
                  </a:lnTo>
                  <a:lnTo>
                    <a:pt x="188" y="384"/>
                  </a:lnTo>
                  <a:lnTo>
                    <a:pt x="191" y="386"/>
                  </a:lnTo>
                  <a:lnTo>
                    <a:pt x="192" y="388"/>
                  </a:lnTo>
                  <a:lnTo>
                    <a:pt x="193" y="391"/>
                  </a:lnTo>
                  <a:lnTo>
                    <a:pt x="193" y="391"/>
                  </a:lnTo>
                  <a:lnTo>
                    <a:pt x="192" y="393"/>
                  </a:lnTo>
                  <a:lnTo>
                    <a:pt x="191" y="395"/>
                  </a:lnTo>
                  <a:lnTo>
                    <a:pt x="188" y="398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1" y="395"/>
                  </a:lnTo>
                  <a:lnTo>
                    <a:pt x="179" y="393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88"/>
                  </a:lnTo>
                  <a:lnTo>
                    <a:pt x="181" y="386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4"/>
                  </a:lnTo>
                  <a:close/>
                  <a:moveTo>
                    <a:pt x="14" y="434"/>
                  </a:moveTo>
                  <a:lnTo>
                    <a:pt x="14" y="434"/>
                  </a:lnTo>
                  <a:lnTo>
                    <a:pt x="18" y="433"/>
                  </a:lnTo>
                  <a:lnTo>
                    <a:pt x="158" y="433"/>
                  </a:lnTo>
                  <a:lnTo>
                    <a:pt x="158" y="451"/>
                  </a:lnTo>
                  <a:lnTo>
                    <a:pt x="14" y="451"/>
                  </a:lnTo>
                  <a:lnTo>
                    <a:pt x="14" y="434"/>
                  </a:lnTo>
                  <a:close/>
                  <a:moveTo>
                    <a:pt x="235" y="451"/>
                  </a:moveTo>
                  <a:lnTo>
                    <a:pt x="172" y="451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9" y="411"/>
                  </a:lnTo>
                  <a:lnTo>
                    <a:pt x="182" y="412"/>
                  </a:lnTo>
                  <a:lnTo>
                    <a:pt x="185" y="412"/>
                  </a:lnTo>
                  <a:lnTo>
                    <a:pt x="185" y="412"/>
                  </a:lnTo>
                  <a:lnTo>
                    <a:pt x="192" y="412"/>
                  </a:lnTo>
                  <a:lnTo>
                    <a:pt x="197" y="408"/>
                  </a:lnTo>
                  <a:lnTo>
                    <a:pt x="201" y="405"/>
                  </a:lnTo>
                  <a:lnTo>
                    <a:pt x="205" y="400"/>
                  </a:lnTo>
                  <a:lnTo>
                    <a:pt x="221" y="433"/>
                  </a:lnTo>
                  <a:lnTo>
                    <a:pt x="221" y="433"/>
                  </a:lnTo>
                  <a:lnTo>
                    <a:pt x="232" y="433"/>
                  </a:lnTo>
                  <a:lnTo>
                    <a:pt x="232" y="433"/>
                  </a:lnTo>
                  <a:lnTo>
                    <a:pt x="235" y="434"/>
                  </a:lnTo>
                  <a:lnTo>
                    <a:pt x="235" y="451"/>
                  </a:lnTo>
                  <a:close/>
                </a:path>
              </a:pathLst>
            </a:custGeom>
            <a:gradFill>
              <a:gsLst>
                <a:gs pos="0">
                  <a:srgbClr val="01FFFF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849871" y="4733160"/>
            <a:ext cx="1937872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字体。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127064" y="4733160"/>
            <a:ext cx="1937872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字体。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403664" y="4733160"/>
            <a:ext cx="1937872" cy="6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defRPr>
            </a:lvl1pPr>
          </a:lstStyle>
          <a:p>
            <a:pPr algn="ctr"/>
            <a:r>
              <a:rPr lang="zh-CN" altLang="en-US" sz="1200" spc="4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单击此处添加标题内容，内容要与标题相符，注意</a:t>
            </a:r>
            <a:r>
              <a:rPr lang="zh-CN" altLang="en-US" sz="1200" spc="4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字魂95号-手刻宋" panose="00000500000000000000" pitchFamily="2" charset="-122"/>
              </a:rPr>
              <a:t>字体。</a:t>
            </a:r>
            <a:endParaRPr lang="zh-CN" altLang="en-US" sz="1200" spc="4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字魂95号-手刻宋" panose="000005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/>
      <p:bldP spid="55" grpId="0" animBg="1"/>
      <p:bldP spid="57" grpId="0"/>
      <p:bldP spid="58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6"/>
          <p:cNvSpPr/>
          <p:nvPr/>
        </p:nvSpPr>
        <p:spPr>
          <a:xfrm>
            <a:off x="1393284" y="1582554"/>
            <a:ext cx="914400" cy="9144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1CBF4"/>
                </a:gs>
                <a:gs pos="53000">
                  <a:srgbClr val="1C79C8"/>
                </a:gs>
                <a:gs pos="100000">
                  <a:srgbClr val="2482CB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26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01</a:t>
            </a:r>
            <a:endParaRPr kumimoji="0" lang="en-GB" sz="42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5" name="Rectangle 19"/>
          <p:cNvSpPr/>
          <p:nvPr/>
        </p:nvSpPr>
        <p:spPr>
          <a:xfrm>
            <a:off x="1393284" y="3098082"/>
            <a:ext cx="914400" cy="9144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1CBF4"/>
                </a:gs>
                <a:gs pos="53000">
                  <a:srgbClr val="1C79C8"/>
                </a:gs>
                <a:gs pos="100000">
                  <a:srgbClr val="2482CB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26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02</a:t>
            </a:r>
            <a:endParaRPr kumimoji="0" lang="en-GB" sz="42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1393284" y="4613610"/>
            <a:ext cx="914400" cy="9144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1CBF4"/>
                </a:gs>
                <a:gs pos="53000">
                  <a:srgbClr val="1C79C8"/>
                </a:gs>
                <a:gs pos="100000">
                  <a:srgbClr val="2482CB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26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03</a:t>
            </a:r>
            <a:endParaRPr kumimoji="0" lang="en-GB" sz="42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2307684" y="1637277"/>
            <a:ext cx="3409943" cy="896389"/>
            <a:chOff x="7081882" y="1863545"/>
            <a:chExt cx="4118723" cy="896390"/>
          </a:xfrm>
        </p:grpSpPr>
        <p:sp>
          <p:nvSpPr>
            <p:cNvPr id="8" name="TextBox 25"/>
            <p:cNvSpPr txBox="1"/>
            <p:nvPr/>
          </p:nvSpPr>
          <p:spPr>
            <a:xfrm>
              <a:off x="7081882" y="1863545"/>
              <a:ext cx="4118723" cy="276999"/>
            </a:xfrm>
            <a:prstGeom prst="rect">
              <a:avLst/>
            </a:prstGeom>
            <a:noFill/>
          </p:spPr>
          <p:txBody>
            <a:bodyPr wrap="non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n-ea"/>
                  <a:sym typeface="+mn-lt"/>
                </a:rPr>
                <a:t>标题文本预设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Rectangle 26"/>
            <p:cNvSpPr/>
            <p:nvPr/>
          </p:nvSpPr>
          <p:spPr>
            <a:xfrm>
              <a:off x="7081882" y="2252104"/>
              <a:ext cx="4118723" cy="507831"/>
            </a:xfrm>
            <a:prstGeom prst="rect">
              <a:avLst/>
            </a:prstGeom>
          </p:spPr>
          <p:txBody>
            <a:bodyPr wrap="squar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（建议使用主题字体）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2307684" y="3153054"/>
            <a:ext cx="3294329" cy="896388"/>
            <a:chOff x="7081881" y="3379327"/>
            <a:chExt cx="4118724" cy="896389"/>
          </a:xfrm>
        </p:grpSpPr>
        <p:sp>
          <p:nvSpPr>
            <p:cNvPr id="11" name="TextBox 28"/>
            <p:cNvSpPr txBox="1"/>
            <p:nvPr/>
          </p:nvSpPr>
          <p:spPr>
            <a:xfrm>
              <a:off x="7081882" y="3379327"/>
              <a:ext cx="4118723" cy="276999"/>
            </a:xfrm>
            <a:prstGeom prst="rect">
              <a:avLst/>
            </a:prstGeom>
            <a:noFill/>
          </p:spPr>
          <p:txBody>
            <a:bodyPr wrap="non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n-ea"/>
                  <a:sym typeface="+mn-lt"/>
                </a:rPr>
                <a:t>标题文本预设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Rectangle 29"/>
            <p:cNvSpPr/>
            <p:nvPr/>
          </p:nvSpPr>
          <p:spPr>
            <a:xfrm>
              <a:off x="7081881" y="3767885"/>
              <a:ext cx="4118723" cy="507831"/>
            </a:xfrm>
            <a:prstGeom prst="rect">
              <a:avLst/>
            </a:prstGeom>
          </p:spPr>
          <p:txBody>
            <a:bodyPr wrap="squar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（建议使用主题字体）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2307684" y="4668833"/>
            <a:ext cx="3409943" cy="872812"/>
            <a:chOff x="7081882" y="4895109"/>
            <a:chExt cx="4118723" cy="872813"/>
          </a:xfrm>
        </p:grpSpPr>
        <p:sp>
          <p:nvSpPr>
            <p:cNvPr id="14" name="TextBox 31"/>
            <p:cNvSpPr txBox="1"/>
            <p:nvPr/>
          </p:nvSpPr>
          <p:spPr>
            <a:xfrm>
              <a:off x="7081882" y="4895109"/>
              <a:ext cx="4118723" cy="276999"/>
            </a:xfrm>
            <a:prstGeom prst="rect">
              <a:avLst/>
            </a:prstGeom>
            <a:noFill/>
          </p:spPr>
          <p:txBody>
            <a:bodyPr wrap="non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n-ea"/>
                  <a:sym typeface="+mn-lt"/>
                </a:rPr>
                <a:t>标题文本预设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Rectangle 32"/>
            <p:cNvSpPr/>
            <p:nvPr/>
          </p:nvSpPr>
          <p:spPr>
            <a:xfrm>
              <a:off x="7081882" y="5260091"/>
              <a:ext cx="4118723" cy="507831"/>
            </a:xfrm>
            <a:prstGeom prst="rect">
              <a:avLst/>
            </a:prstGeom>
          </p:spPr>
          <p:txBody>
            <a:bodyPr wrap="squar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（建议使用主题字体）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" name="Rectangle 16"/>
          <p:cNvSpPr/>
          <p:nvPr/>
        </p:nvSpPr>
        <p:spPr>
          <a:xfrm>
            <a:off x="6706263" y="1582554"/>
            <a:ext cx="914400" cy="9144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1CBF4"/>
                </a:gs>
                <a:gs pos="53000">
                  <a:srgbClr val="1C79C8"/>
                </a:gs>
                <a:gs pos="100000">
                  <a:srgbClr val="2482CB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26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04</a:t>
            </a:r>
            <a:endParaRPr kumimoji="0" lang="en-GB" sz="42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6706263" y="3098082"/>
            <a:ext cx="914400" cy="9144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1CBF4"/>
                </a:gs>
                <a:gs pos="53000">
                  <a:srgbClr val="1C79C8"/>
                </a:gs>
                <a:gs pos="100000">
                  <a:srgbClr val="2482CB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26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05</a:t>
            </a:r>
            <a:endParaRPr kumimoji="0" lang="en-GB" sz="42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9" name="Rectangle 22"/>
          <p:cNvSpPr/>
          <p:nvPr/>
        </p:nvSpPr>
        <p:spPr>
          <a:xfrm>
            <a:off x="6706263" y="4613610"/>
            <a:ext cx="914400" cy="9144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1CBF4"/>
                </a:gs>
                <a:gs pos="53000">
                  <a:srgbClr val="1C79C8"/>
                </a:gs>
                <a:gs pos="100000">
                  <a:srgbClr val="2482CB"/>
                </a:gs>
              </a:gsLst>
              <a:lin ang="27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26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06</a:t>
            </a:r>
            <a:endParaRPr kumimoji="0" lang="en-GB" sz="42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grpSp>
        <p:nvGrpSpPr>
          <p:cNvPr id="20" name="Group 36"/>
          <p:cNvGrpSpPr/>
          <p:nvPr/>
        </p:nvGrpSpPr>
        <p:grpSpPr>
          <a:xfrm>
            <a:off x="7620663" y="1637277"/>
            <a:ext cx="3409943" cy="896389"/>
            <a:chOff x="7081882" y="1863545"/>
            <a:chExt cx="4118723" cy="896390"/>
          </a:xfrm>
        </p:grpSpPr>
        <p:sp>
          <p:nvSpPr>
            <p:cNvPr id="21" name="TextBox 25"/>
            <p:cNvSpPr txBox="1"/>
            <p:nvPr/>
          </p:nvSpPr>
          <p:spPr>
            <a:xfrm>
              <a:off x="7081882" y="1863545"/>
              <a:ext cx="4118723" cy="276999"/>
            </a:xfrm>
            <a:prstGeom prst="rect">
              <a:avLst/>
            </a:prstGeom>
            <a:noFill/>
          </p:spPr>
          <p:txBody>
            <a:bodyPr wrap="non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n-ea"/>
                  <a:sym typeface="+mn-lt"/>
                </a:rPr>
                <a:t>标题文本预设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Rectangle 26"/>
            <p:cNvSpPr/>
            <p:nvPr/>
          </p:nvSpPr>
          <p:spPr>
            <a:xfrm>
              <a:off x="7081882" y="2252104"/>
              <a:ext cx="4118723" cy="507831"/>
            </a:xfrm>
            <a:prstGeom prst="rect">
              <a:avLst/>
            </a:prstGeom>
          </p:spPr>
          <p:txBody>
            <a:bodyPr wrap="squar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（建议使用主题字体）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7620663" y="3153054"/>
            <a:ext cx="3294329" cy="896388"/>
            <a:chOff x="7081881" y="3379327"/>
            <a:chExt cx="4118724" cy="896389"/>
          </a:xfrm>
        </p:grpSpPr>
        <p:sp>
          <p:nvSpPr>
            <p:cNvPr id="24" name="TextBox 28"/>
            <p:cNvSpPr txBox="1"/>
            <p:nvPr/>
          </p:nvSpPr>
          <p:spPr>
            <a:xfrm>
              <a:off x="7081882" y="3379327"/>
              <a:ext cx="4118723" cy="276999"/>
            </a:xfrm>
            <a:prstGeom prst="rect">
              <a:avLst/>
            </a:prstGeom>
            <a:noFill/>
          </p:spPr>
          <p:txBody>
            <a:bodyPr wrap="non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n-ea"/>
                  <a:sym typeface="+mn-lt"/>
                </a:rPr>
                <a:t>标题文本预设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Rectangle 29"/>
            <p:cNvSpPr/>
            <p:nvPr/>
          </p:nvSpPr>
          <p:spPr>
            <a:xfrm>
              <a:off x="7081881" y="3767885"/>
              <a:ext cx="4118723" cy="507831"/>
            </a:xfrm>
            <a:prstGeom prst="rect">
              <a:avLst/>
            </a:prstGeom>
          </p:spPr>
          <p:txBody>
            <a:bodyPr wrap="squar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（建议使用主题字体）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7620663" y="4668833"/>
            <a:ext cx="3409943" cy="872812"/>
            <a:chOff x="7081882" y="4895109"/>
            <a:chExt cx="4118723" cy="872813"/>
          </a:xfrm>
        </p:grpSpPr>
        <p:sp>
          <p:nvSpPr>
            <p:cNvPr id="27" name="TextBox 31"/>
            <p:cNvSpPr txBox="1"/>
            <p:nvPr/>
          </p:nvSpPr>
          <p:spPr>
            <a:xfrm>
              <a:off x="7081882" y="4895109"/>
              <a:ext cx="4118723" cy="276999"/>
            </a:xfrm>
            <a:prstGeom prst="rect">
              <a:avLst/>
            </a:prstGeom>
            <a:noFill/>
          </p:spPr>
          <p:txBody>
            <a:bodyPr wrap="non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Heavy" panose="020b0a00000000000000" pitchFamily="34" charset="-122"/>
                  <a:ea typeface="思源黑体 Heavy" panose="020b0a00000000000000" pitchFamily="34" charset="-122"/>
                  <a:cs typeface="+mn-ea"/>
                  <a:sym typeface="+mn-lt"/>
                </a:rPr>
                <a:t>标题文本预设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Heavy" panose="020b0a00000000000000" pitchFamily="34" charset="-122"/>
                <a:ea typeface="思源黑体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Rectangle 32"/>
            <p:cNvSpPr/>
            <p:nvPr/>
          </p:nvSpPr>
          <p:spPr>
            <a:xfrm>
              <a:off x="7081882" y="5260091"/>
              <a:ext cx="4118723" cy="507831"/>
            </a:xfrm>
            <a:prstGeom prst="rect">
              <a:avLst/>
            </a:prstGeom>
          </p:spPr>
          <p:txBody>
            <a:bodyPr wrap="square" lIns="288000" tIns="0" rIns="28800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</a:b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Normal" panose="020b0400000000000000" pitchFamily="34" charset="-122"/>
                  <a:ea typeface="思源黑体 Normal" panose="020b0400000000000000" pitchFamily="34" charset="-122"/>
                  <a:cs typeface="+mn-ea"/>
                  <a:sym typeface="+mn-lt"/>
                </a:rPr>
                <a:t>（建议使用主题字体）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 flipH="1">
            <a:off x="2110609" y="2055991"/>
            <a:ext cx="79883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zh-CN" altLang="en-US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zh-CN" altLang="en-US" sz="1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380979" y="4246198"/>
            <a:ext cx="1423929" cy="1423929"/>
          </a:xfrm>
          <a:prstGeom prst="ellipse">
            <a:avLst/>
          </a:prstGeom>
          <a:gradFill flip="none" rotWithShape="1">
            <a:gsLst>
              <a:gs pos="0">
                <a:srgbClr val="01FFFF"/>
              </a:gs>
              <a:gs pos="78000">
                <a:srgbClr val="2482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44326" y="4109545"/>
            <a:ext cx="1697234" cy="1697234"/>
          </a:xfrm>
          <a:prstGeom prst="ellipse">
            <a:avLst/>
          </a:prstGeom>
          <a:noFill/>
          <a:ln w="25400">
            <a:gradFill>
              <a:gsLst>
                <a:gs pos="43000">
                  <a:srgbClr val="01FFFF"/>
                </a:gs>
                <a:gs pos="0">
                  <a:srgbClr val="01FFFF"/>
                </a:gs>
                <a:gs pos="100000">
                  <a:srgbClr val="1C79C8"/>
                </a:gs>
                <a:gs pos="27000">
                  <a:srgbClr val="1C79C8"/>
                </a:gs>
                <a:gs pos="63000">
                  <a:srgbClr val="1C79C8"/>
                </a:gs>
                <a:gs pos="81000">
                  <a:srgbClr val="01FFFF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198"/>
          <p:cNvSpPr txBox="1"/>
          <p:nvPr/>
        </p:nvSpPr>
        <p:spPr>
          <a:xfrm>
            <a:off x="3694394" y="1509856"/>
            <a:ext cx="522713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sz="3600" b="1" spc="30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点击此处添加标题</a:t>
            </a:r>
            <a:endParaRPr lang="zh-CN" altLang="en-US" sz="36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3" name="TextBox 198"/>
          <p:cNvSpPr txBox="1"/>
          <p:nvPr/>
        </p:nvSpPr>
        <p:spPr>
          <a:xfrm>
            <a:off x="5349449" y="4571935"/>
            <a:ext cx="14937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PART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7" name="TextBox 198"/>
          <p:cNvSpPr txBox="1"/>
          <p:nvPr/>
        </p:nvSpPr>
        <p:spPr>
          <a:xfrm>
            <a:off x="5738795" y="4943114"/>
            <a:ext cx="71502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 spc="300" smtClean="0">
                <a:solidFill>
                  <a:schemeClr val="bg1"/>
                </a:solidFill>
                <a:effectLst>
                  <a:glow rad="25400">
                    <a:schemeClr val="accent2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02</a:t>
            </a:r>
            <a:endParaRPr lang="zh-CN" altLang="en-US" sz="2800" b="1" spc="300">
              <a:solidFill>
                <a:schemeClr val="bg1"/>
              </a:solidFill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6280959" y="3179408"/>
            <a:ext cx="4597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模板，请在此输入您需要的文字内容，感谢您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使用觅知网</a:t>
            </a:r>
            <a:r>
              <a:rPr kumimoji="1" lang="en-US" altLang="zh-CN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。</a:t>
            </a:r>
            <a:endParaRPr kumimoji="1" lang="en-US" altLang="zh-CN" sz="1200" smtClean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，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感谢您使用觅知网</a:t>
            </a:r>
            <a:r>
              <a:rPr kumimoji="1" lang="en-US" altLang="zh-CN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PPT</a:t>
            </a:r>
            <a:r>
              <a:rPr kumimoji="1" lang="zh-CN" altLang="en-US" sz="120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  <a:sym typeface="+mn-lt"/>
              </a:rPr>
              <a:t>内容。</a:t>
            </a:r>
            <a:endParaRPr kumimoji="1" lang="zh-CN" altLang="en-US" sz="120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95483" y="2427888"/>
            <a:ext cx="1569660" cy="417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输入标题内容</a:t>
            </a:r>
            <a:endParaRPr kumimoji="1" lang="zh-CN" altLang="en-US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0" y="1815672"/>
            <a:ext cx="4014253" cy="40490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5" y="1899791"/>
            <a:ext cx="4470126" cy="3576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3.0.0"/>
</p:tagLst>
</file>

<file path=ppt/tags/tag62.xml><?xml version="1.0" encoding="utf-8"?>
<p:tagLst xmlns:p="http://schemas.openxmlformats.org/presentationml/2006/main">
  <p:tag name="PA" val="v3.0.0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201</Paragraphs>
  <Slides>26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8">
      <vt:lpstr>Arial</vt:lpstr>
      <vt:lpstr>等线 Light</vt:lpstr>
      <vt:lpstr>等线</vt:lpstr>
      <vt:lpstr>Wingdings</vt:lpstr>
      <vt:lpstr>微软雅黑</vt:lpstr>
      <vt:lpstr>Calibri</vt:lpstr>
      <vt:lpstr>思源黑体 Heavy</vt:lpstr>
      <vt:lpstr>Agency FB</vt:lpstr>
      <vt:lpstr>Aa霸道楷</vt:lpstr>
      <vt:lpstr>思源黑体 Normal</vt:lpstr>
      <vt:lpstr>Lato Light</vt:lpstr>
      <vt:lpstr>宋体</vt:lpstr>
      <vt:lpstr>字魂95号-手刻宋</vt:lpstr>
      <vt:lpstr>Tahoma</vt:lpstr>
      <vt:lpstr>思源黑体 CN Bold</vt:lpstr>
      <vt:lpstr>Open Sans</vt:lpstr>
      <vt:lpstr>字魂59号-创粗黑</vt:lpstr>
      <vt:lpstr>Segoe UI</vt:lpstr>
      <vt:lpstr>思源黑体 CN Medium</vt:lpstr>
      <vt:lpstr>思源黑体 CN Normal</vt:lpstr>
      <vt:lpstr>Meiryo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1007</cp:revision>
  <dcterms:created xsi:type="dcterms:W3CDTF">2021-04-19T07:01:00Z</dcterms:created>
  <dcterms:modified xsi:type="dcterms:W3CDTF">2023-05-08T04:46:54Z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8BD4226F2F044E56AABC49DCB9C48455</vt:lpwstr>
  </property>
  <property fmtid="{D5CDD505-2E9C-101B-9397-08002B2CF9AE}" pid="3" name="KSOProductBuildVer">
    <vt:lpwstr>2052-11.1.0.10723</vt:lpwstr>
  </property>
</Properties>
</file>