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9" r:id="rId2"/>
  </p:sldMasterIdLst>
  <p:notesMasterIdLst>
    <p:notesMasterId r:id="rId3"/>
  </p:notesMasterIdLst>
  <p:sldIdLst>
    <p:sldId id="572" r:id="rId4"/>
    <p:sldId id="606" r:id="rId5"/>
    <p:sldId id="607" r:id="rId6"/>
    <p:sldId id="575" r:id="rId7"/>
    <p:sldId id="621" r:id="rId8"/>
    <p:sldId id="608" r:id="rId9"/>
    <p:sldId id="609" r:id="rId10"/>
    <p:sldId id="622" r:id="rId11"/>
    <p:sldId id="610" r:id="rId12"/>
    <p:sldId id="611" r:id="rId13"/>
    <p:sldId id="613" r:id="rId14"/>
    <p:sldId id="612" r:id="rId15"/>
    <p:sldId id="623" r:id="rId16"/>
    <p:sldId id="624" r:id="rId17"/>
    <p:sldId id="614" r:id="rId18"/>
    <p:sldId id="615" r:id="rId19"/>
    <p:sldId id="616" r:id="rId20"/>
    <p:sldId id="625" r:id="rId21"/>
    <p:sldId id="617" r:id="rId22"/>
    <p:sldId id="619" r:id="rId23"/>
    <p:sldId id="618" r:id="rId24"/>
    <p:sldId id="626" r:id="rId25"/>
    <p:sldId id="627" r:id="rId26"/>
    <p:sldId id="620" r:id="rId27"/>
    <p:sldId id="642" r:id="rId28"/>
    <p:sldId id="664" r:id="rId29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6314" autoAdjust="0"/>
  </p:normalViewPr>
  <p:slideViewPr>
    <p:cSldViewPr snapToGrid="0" showGuides="1">
      <p:cViewPr varScale="1">
        <p:scale>
          <a:sx n="140" d="100"/>
          <a:sy n="140" d="100"/>
        </p:scale>
        <p:origin x="654" y="120"/>
      </p:cViewPr>
      <p:guideLst>
        <p:guide orient="horz" pos="3185"/>
        <p:guide pos="19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105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82"/>
        <c:overlap/>
        <c:axId val="1422903104"/>
        <c:axId val="1422913440"/>
      </c:barChart>
      <c:catAx>
        <c:axId val="1422903104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 sz="1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c:txPr>
        <c:crossAx val="1422913440"/>
        <c:crosses val="autoZero"/>
        <c:auto val="0"/>
        <c:lblAlgn val="ctr"/>
        <c:lblOffset/>
        <c:noMultiLvlLbl val="0"/>
      </c:catAx>
      <c:valAx>
        <c:axId val="1422913440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 sz="1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c:txPr>
        <c:crossAx val="142290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+mn-lt"/>
          <a:ea typeface="+mn-ea"/>
          <a:cs typeface="+mn-ea"/>
          <a:sym typeface="+mn-lt"/>
        </a:defRPr>
      </a:pPr>
      <a:endParaRPr lang="zh-CN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23684453964233"/>
          <c:y val="0.024398911744356155"/>
          <c:w val="0.59509646892547607"/>
          <c:h val="0.892644762992858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invertIfNegative val="1"/>
            <c:spPr>
              <a:solidFill>
                <a:schemeClr val="bg1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+mn-lt"/>
          <a:ea typeface="+mn-ea"/>
          <a:cs typeface="+mn-ea"/>
          <a:sym typeface="+mn-lt"/>
        </a:defRPr>
      </a:pPr>
      <a:endParaRPr lang="zh-CN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23684453964233"/>
          <c:y val="0.024398911744356155"/>
          <c:w val="0.59509646892547607"/>
          <c:h val="0.892644762992858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invertIfNegative val="1"/>
            <c:spPr>
              <a:solidFill>
                <a:schemeClr val="bg1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+mn-lt"/>
          <a:ea typeface="+mn-ea"/>
          <a:cs typeface="+mn-ea"/>
          <a:sym typeface="+mn-lt"/>
        </a:defRPr>
      </a:pPr>
      <a:endParaRPr lang="zh-CN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DFCB8-7EF4-48C1-8984-7222E239D7E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3BA41-6BA2-47AC-9C1D-5ECEA0A6E282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26</a:t>
            </a:fld>
            <a:endParaRPr lang="zh-CN" altLang="en-US" sz="9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https://www.ypppt.com/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 userDrawn="1"/>
        </p:nvSpPr>
        <p:spPr>
          <a:xfrm>
            <a:off x="8304710" y="-357181"/>
            <a:ext cx="1678580" cy="1678580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7912656" y="4169092"/>
            <a:ext cx="1493964" cy="14939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7447494" y="4482353"/>
            <a:ext cx="271986" cy="2719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 userDrawn="1"/>
        </p:nvSpPr>
        <p:spPr>
          <a:xfrm>
            <a:off x="8304710" y="-357181"/>
            <a:ext cx="1678580" cy="1678580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7912656" y="4169092"/>
            <a:ext cx="1493964" cy="14939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7465500" y="4500359"/>
            <a:ext cx="253980" cy="2539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009863" y="1344453"/>
            <a:ext cx="1678581" cy="1678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831630" y="3106775"/>
            <a:ext cx="1678581" cy="1678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56657" y="1344453"/>
            <a:ext cx="1678581" cy="1678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475165" y="3106774"/>
            <a:ext cx="1678581" cy="1678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矩形 1"/>
          <p:cNvSpPr/>
          <p:nvPr userDrawn="1"/>
        </p:nvSpPr>
        <p:spPr>
          <a:xfrm>
            <a:off x="1009863" y="3107235"/>
            <a:ext cx="1678581" cy="168505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2833260" y="1341448"/>
            <a:ext cx="1678581" cy="1685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4653397" y="3107235"/>
            <a:ext cx="1678581" cy="16850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480055" y="1337983"/>
            <a:ext cx="1678581" cy="1685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033456" y="477468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0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1.xml" /><Relationship Id="rId3" Type="http://schemas.openxmlformats.org/officeDocument/2006/relationships/slideLayout" Target="../slideLayouts/slideLayout12.xml" /><Relationship Id="rId4" Type="http://schemas.openxmlformats.org/officeDocument/2006/relationships/slideLayout" Target="../slideLayouts/slideLayout13.xml" /><Relationship Id="rId5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6.xml" /><Relationship Id="rId8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1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61.xml" /><Relationship Id="rId3" Type="http://schemas.openxmlformats.org/officeDocument/2006/relationships/tags" Target="../tags/tag6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77.xml" /><Relationship Id="rId3" Type="http://schemas.openxmlformats.org/officeDocument/2006/relationships/tags" Target="../tags/tag7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79.xml" /><Relationship Id="rId4" Type="http://schemas.openxmlformats.org/officeDocument/2006/relationships/tags" Target="../tags/tag80.xml" /><Relationship Id="rId5" Type="http://schemas.openxmlformats.org/officeDocument/2006/relationships/chart" Target="../charts/char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81.xml" /><Relationship Id="rId4" Type="http://schemas.openxmlformats.org/officeDocument/2006/relationships/tags" Target="../tags/tag82.xml" /><Relationship Id="rId5" Type="http://schemas.openxmlformats.org/officeDocument/2006/relationships/chart" Target="../charts/chart2.xml" /><Relationship Id="rId6" Type="http://schemas.openxmlformats.org/officeDocument/2006/relationships/chart" Target="../charts/chart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83.xml" /><Relationship Id="rId4" Type="http://schemas.openxmlformats.org/officeDocument/2006/relationships/tags" Target="../tags/tag8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Relationship Id="rId3" Type="http://schemas.openxmlformats.org/officeDocument/2006/relationships/tags" Target="../tags/tag85.xml" /><Relationship Id="rId4" Type="http://schemas.openxmlformats.org/officeDocument/2006/relationships/tags" Target="../tags/tag8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87.xml" /><Relationship Id="rId3" Type="http://schemas.openxmlformats.org/officeDocument/2006/relationships/tags" Target="../tags/tag8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89.xml" /><Relationship Id="rId4" Type="http://schemas.openxmlformats.org/officeDocument/2006/relationships/tags" Target="../tags/tag9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Relationship Id="rId3" Type="http://schemas.openxmlformats.org/officeDocument/2006/relationships/tags" Target="../tags/tag91.xml" /><Relationship Id="rId4" Type="http://schemas.openxmlformats.org/officeDocument/2006/relationships/tags" Target="../tags/tag9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93.xml" /><Relationship Id="rId3" Type="http://schemas.openxmlformats.org/officeDocument/2006/relationships/tags" Target="../tags/tag9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95.xml" /><Relationship Id="rId4" Type="http://schemas.openxmlformats.org/officeDocument/2006/relationships/tags" Target="../tags/tag96.xml" /><Relationship Id="rId5" Type="http://schemas.openxmlformats.org/officeDocument/2006/relationships/image" Target="../media/image1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97.xml" /><Relationship Id="rId4" Type="http://schemas.openxmlformats.org/officeDocument/2006/relationships/tags" Target="../tags/tag98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microsoft.com/office/2007/relationships/hdphoto" Target="../media/image18.wdp" /><Relationship Id="rId5" Type="http://schemas.openxmlformats.org/officeDocument/2006/relationships/tags" Target="../tags/tag99.xml" /><Relationship Id="rId6" Type="http://schemas.openxmlformats.org/officeDocument/2006/relationships/tags" Target="../tags/tag10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tags" Target="../tags/tag101.xml" /><Relationship Id="rId4" Type="http://schemas.openxmlformats.org/officeDocument/2006/relationships/tags" Target="../tags/tag10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03.xml" /><Relationship Id="rId3" Type="http://schemas.openxmlformats.org/officeDocument/2006/relationships/tags" Target="../tags/tag10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0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10" Type="http://schemas.openxmlformats.org/officeDocument/2006/relationships/image" Target="../media/image20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63.xml" /><Relationship Id="rId3" Type="http://schemas.openxmlformats.org/officeDocument/2006/relationships/tags" Target="../tags/tag6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tags" Target="../tags/tag67.xml" /><Relationship Id="rId6" Type="http://schemas.openxmlformats.org/officeDocument/2006/relationships/tags" Target="../tags/tag68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69.xml" /><Relationship Id="rId4" Type="http://schemas.openxmlformats.org/officeDocument/2006/relationships/tags" Target="../tags/tag7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71.xml" /><Relationship Id="rId4" Type="http://schemas.openxmlformats.org/officeDocument/2006/relationships/tags" Target="../tags/tag72.xml" /><Relationship Id="rId5" Type="http://schemas.openxmlformats.org/officeDocument/2006/relationships/image" Target="../media/image5.jpeg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tags" Target="../tags/tag73.xml" /><Relationship Id="rId5" Type="http://schemas.openxmlformats.org/officeDocument/2006/relationships/tags" Target="../tags/tag7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75.xml" /><Relationship Id="rId4" Type="http://schemas.openxmlformats.org/officeDocument/2006/relationships/tags" Target="../tags/tag76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-807511" y="563665"/>
            <a:ext cx="477014" cy="477014"/>
          </a:xfrm>
          <a:prstGeom prst="ellipse">
            <a:avLst/>
          </a:prstGeom>
          <a:solidFill>
            <a:srgbClr val="F7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807511" y="1455830"/>
            <a:ext cx="477014" cy="477014"/>
          </a:xfrm>
          <a:prstGeom prst="ellipse">
            <a:avLst/>
          </a:prstGeom>
          <a:solidFill>
            <a:srgbClr val="F4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07511" y="2347995"/>
            <a:ext cx="477014" cy="477014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807511" y="3240159"/>
            <a:ext cx="477014" cy="477014"/>
          </a:xfrm>
          <a:prstGeom prst="ellipse">
            <a:avLst/>
          </a:prstGeom>
          <a:solidFill>
            <a:srgbClr val="A0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807511" y="4132323"/>
            <a:ext cx="477014" cy="477014"/>
          </a:xfrm>
          <a:prstGeom prst="ellipse">
            <a:avLst/>
          </a:prstGeom>
          <a:solidFill>
            <a:srgbClr val="C9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36421" y="-394388"/>
            <a:ext cx="2197265" cy="2197265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92646" y="3615378"/>
            <a:ext cx="2038210" cy="2038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083405" y="2850102"/>
            <a:ext cx="673979" cy="673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65658" y="3809246"/>
            <a:ext cx="769442" cy="7694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PA_矩形 7"/>
          <p:cNvSpPr/>
          <p:nvPr>
            <p:custDataLst>
              <p:tags r:id="rId2"/>
            </p:custDataLst>
          </p:nvPr>
        </p:nvSpPr>
        <p:spPr>
          <a:xfrm>
            <a:off x="985104" y="1900254"/>
            <a:ext cx="57118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4400" kern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淡雅</a:t>
            </a:r>
            <a:r>
              <a:rPr lang="zh-CN" altLang="en-US" sz="4400" ker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波</a:t>
            </a:r>
            <a:r>
              <a:rPr lang="zh-CN" altLang="en-US" sz="4400" kern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点通用</a:t>
            </a:r>
            <a:r>
              <a:rPr lang="en-US" altLang="zh-CN" sz="4400" kern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4400" kern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zh-CN" altLang="en-US" sz="4400" kern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85104" y="2635081"/>
            <a:ext cx="485923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dolorLorem ipsum dolor sit amet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1051875" y="3357305"/>
            <a:ext cx="1229619" cy="2288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cs typeface="+mn-ea"/>
                <a:sym typeface="+mn-lt"/>
              </a:rPr>
              <a:t>PPT</a:t>
            </a:r>
            <a:r>
              <a:rPr lang="zh-CN" altLang="en-US" sz="1400" smtClean="0">
                <a:cs typeface="+mn-ea"/>
                <a:sym typeface="+mn-lt"/>
              </a:rPr>
              <a:t>汇</a:t>
            </a:r>
            <a:endParaRPr lang="zh-CN" altLang="en-US" sz="1400" smtClean="0">
              <a:cs typeface="+mn-ea"/>
              <a:sym typeface="+mn-lt"/>
            </a:endParaRPr>
          </a:p>
        </p:txBody>
      </p:sp>
      <p:sp>
        <p:nvSpPr>
          <p:cNvPr id="34" name="PA_矩形 8"/>
          <p:cNvSpPr/>
          <p:nvPr>
            <p:custDataLst>
              <p:tags r:id="rId3"/>
            </p:custDataLst>
          </p:nvPr>
        </p:nvSpPr>
        <p:spPr>
          <a:xfrm>
            <a:off x="985104" y="1561700"/>
            <a:ext cx="5584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US" altLang="zh-CN" sz="1600" kern="0">
                <a:solidFill>
                  <a:schemeClr val="accent3"/>
                </a:solidFill>
                <a:cs typeface="+mn-ea"/>
                <a:sym typeface="+mn-lt"/>
              </a:rPr>
              <a:t>Summary report of fresh and simple work</a:t>
            </a:r>
            <a:endParaRPr lang="en-US" altLang="zh-CN" sz="1600" kern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2454222" y="3357304"/>
            <a:ext cx="1229619" cy="2288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cs typeface="+mn-ea"/>
                <a:sym typeface="+mn-lt"/>
              </a:rPr>
              <a:t>20XX.12.12</a:t>
            </a: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-848148" y="1598602"/>
            <a:ext cx="21723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SUMMARY REPORT 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355614" y="993263"/>
            <a:ext cx="460508" cy="4605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-807511" y="563665"/>
            <a:ext cx="477014" cy="477014"/>
          </a:xfrm>
          <a:prstGeom prst="ellipse">
            <a:avLst/>
          </a:prstGeom>
          <a:solidFill>
            <a:srgbClr val="F7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807511" y="1455830"/>
            <a:ext cx="477014" cy="477014"/>
          </a:xfrm>
          <a:prstGeom prst="ellipse">
            <a:avLst/>
          </a:prstGeom>
          <a:solidFill>
            <a:srgbClr val="F4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07511" y="2347995"/>
            <a:ext cx="477014" cy="477014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807511" y="3240159"/>
            <a:ext cx="477014" cy="477014"/>
          </a:xfrm>
          <a:prstGeom prst="ellipse">
            <a:avLst/>
          </a:prstGeom>
          <a:solidFill>
            <a:srgbClr val="A0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807511" y="4132323"/>
            <a:ext cx="477014" cy="477014"/>
          </a:xfrm>
          <a:prstGeom prst="ellipse">
            <a:avLst/>
          </a:prstGeom>
          <a:solidFill>
            <a:srgbClr val="C9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36421" y="-394388"/>
            <a:ext cx="2197265" cy="2197265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92646" y="3615378"/>
            <a:ext cx="2038210" cy="2038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083405" y="2850102"/>
            <a:ext cx="673979" cy="673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65658" y="3809246"/>
            <a:ext cx="769442" cy="7694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-848148" y="1598602"/>
            <a:ext cx="21723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SUMMARY REPORT 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355614" y="993263"/>
            <a:ext cx="460508" cy="4605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PA_矩形 7"/>
          <p:cNvSpPr/>
          <p:nvPr>
            <p:custDataLst>
              <p:tags r:id="rId2"/>
            </p:custDataLst>
          </p:nvPr>
        </p:nvSpPr>
        <p:spPr>
          <a:xfrm>
            <a:off x="985104" y="1900254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4400" b="1" kern="0">
                <a:solidFill>
                  <a:schemeClr val="accent3"/>
                </a:solidFill>
                <a:cs typeface="+mn-ea"/>
                <a:sym typeface="+mn-lt"/>
              </a:rPr>
              <a:t>市场数据分析</a:t>
            </a:r>
            <a:endParaRPr lang="zh-CN" altLang="en-US" sz="4400" b="1" kern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85104" y="2635081"/>
            <a:ext cx="4859232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dolorLorem ipsum dolor sit amet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1051875" y="3357305"/>
            <a:ext cx="1229619" cy="2288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cs typeface="+mn-ea"/>
                <a:sym typeface="+mn-lt"/>
              </a:rPr>
              <a:t>第二单元</a:t>
            </a:r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29" name="PA_矩形 8"/>
          <p:cNvSpPr/>
          <p:nvPr>
            <p:custDataLst>
              <p:tags r:id="rId3"/>
            </p:custDataLst>
          </p:nvPr>
        </p:nvSpPr>
        <p:spPr>
          <a:xfrm>
            <a:off x="985104" y="1561700"/>
            <a:ext cx="5584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US" altLang="zh-CN" sz="1600" kern="0">
                <a:solidFill>
                  <a:schemeClr val="accent3"/>
                </a:solidFill>
                <a:cs typeface="+mn-ea"/>
                <a:sym typeface="+mn-lt"/>
              </a:rPr>
              <a:t>Market Data Analysis</a:t>
            </a:r>
            <a:endParaRPr lang="en-US" altLang="zh-CN" sz="1600" kern="0">
              <a:solidFill>
                <a:schemeClr val="accent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PA_矩形 7"/>
          <p:cNvSpPr/>
          <p:nvPr>
            <p:custDataLst>
              <p:tags r:id="rId3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市场数据分析</a:t>
            </a:r>
            <a:endParaRPr lang="zh-CN" altLang="en-US" sz="2400" b="1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sp>
        <p:nvSpPr>
          <p:cNvPr id="20" name="PA_矩形 8"/>
          <p:cNvSpPr/>
          <p:nvPr>
            <p:custDataLst>
              <p:tags r:id="rId4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Market Data Analysis</a:t>
            </a:r>
            <a:endParaRPr lang="en-US" altLang="zh-CN" sz="1050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图表 23"/>
          <p:cNvGraphicFramePr/>
          <p:nvPr/>
        </p:nvGraphicFramePr>
        <p:xfrm>
          <a:off x="394854" y="1197815"/>
          <a:ext cx="5146964" cy="3481601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26" name="文本框 25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 txBox="1"/>
          <p:nvPr/>
        </p:nvSpPr>
        <p:spPr>
          <a:xfrm>
            <a:off x="5887549" y="1465780"/>
            <a:ext cx="277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2"/>
                </a:solidFill>
                <a:cs typeface="+mn-ea"/>
                <a:sym typeface="+mn-lt"/>
              </a:rPr>
              <a:t>市场数据分析</a:t>
            </a:r>
            <a:endParaRPr lang="zh-CN" altLang="en-US" sz="200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7" name="矩形 26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>
            <a:off x="5887549" y="1865890"/>
            <a:ext cx="2776756" cy="81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</a:t>
            </a:r>
            <a:endParaRPr lang="en-US" altLang="zh-CN" sz="105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 txBox="1"/>
          <p:nvPr/>
        </p:nvSpPr>
        <p:spPr>
          <a:xfrm>
            <a:off x="5887549" y="3060385"/>
            <a:ext cx="277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3"/>
                </a:solidFill>
                <a:cs typeface="+mn-ea"/>
                <a:sym typeface="+mn-lt"/>
              </a:rPr>
              <a:t>市场数据分析</a:t>
            </a:r>
            <a:endParaRPr lang="zh-CN" altLang="en-US" sz="2000" b="1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>
            <a:off x="5887549" y="3460495"/>
            <a:ext cx="2776756" cy="81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</a:t>
            </a:r>
            <a:endParaRPr lang="en-US" altLang="zh-CN" sz="105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PA_矩形 7"/>
          <p:cNvSpPr/>
          <p:nvPr>
            <p:custDataLst>
              <p:tags r:id="rId3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市场数据分析</a:t>
            </a:r>
            <a:endParaRPr lang="zh-CN" altLang="en-US" sz="2400" b="1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sp>
        <p:nvSpPr>
          <p:cNvPr id="20" name="PA_矩形 8"/>
          <p:cNvSpPr/>
          <p:nvPr>
            <p:custDataLst>
              <p:tags r:id="rId4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Market Data Analysis</a:t>
            </a:r>
            <a:endParaRPr lang="en-US" altLang="zh-CN" sz="1050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 descr="e7d195523061f1c09e9d68d7cf438b91ef959ecb14fc25d26BBA7F7DBC18E55DFF4014AF651F0BF2569D4B6C1DA7F1A4683A481403BD872FC687266AD13265C1DE7C373772FD8728ABDD69ADD03BFF5BE2862BC891DBB79E898246E26A37A7D7E7C9DC44FE43D1F30388553B00347CD837D51A8797480C6AF68527F3A808E66C70F7F7545EF53EA9DBB2923F8DF110717A250568B4EE1FE8"/>
          <p:cNvSpPr/>
          <p:nvPr/>
        </p:nvSpPr>
        <p:spPr>
          <a:xfrm>
            <a:off x="395288" y="1155405"/>
            <a:ext cx="2424223" cy="3643242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898246E26A37A7D7E7C9DC44FE43D1F30388553B00347CD837D51A8797480C6AF68527F3A808E66C70F7F7545EF53EA9DBB2923F8DF110717A250568B4EE1FE8"/>
          <p:cNvSpPr/>
          <p:nvPr/>
        </p:nvSpPr>
        <p:spPr>
          <a:xfrm>
            <a:off x="2938054" y="1155405"/>
            <a:ext cx="2424223" cy="36432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aphicFrame>
        <p:nvGraphicFramePr>
          <p:cNvPr id="32" name="图表 31" descr="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"/>
          <p:cNvGraphicFramePr/>
          <p:nvPr/>
        </p:nvGraphicFramePr>
        <p:xfrm>
          <a:off x="430283" y="1564356"/>
          <a:ext cx="2354232" cy="1569488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33" name="图表 32" descr="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"/>
          <p:cNvGraphicFramePr/>
          <p:nvPr/>
        </p:nvGraphicFramePr>
        <p:xfrm>
          <a:off x="2973049" y="1568031"/>
          <a:ext cx="2354232" cy="1569488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34" name="文本框 33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 txBox="1"/>
          <p:nvPr/>
        </p:nvSpPr>
        <p:spPr>
          <a:xfrm>
            <a:off x="1246878" y="1999601"/>
            <a:ext cx="848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70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en-US" altLang="zh-CN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 txBox="1"/>
          <p:nvPr/>
        </p:nvSpPr>
        <p:spPr>
          <a:xfrm>
            <a:off x="3811191" y="1999602"/>
            <a:ext cx="848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80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en-US" altLang="zh-CN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C884C45A5F465464F4471A44E2E9B6024498CDCB4F20168DAB66C7FAB51F4DF2191988BC51E8947C5543912A7B2AB33F8B6FFDD33C59E19B"/>
          <p:cNvSpPr/>
          <p:nvPr/>
        </p:nvSpPr>
        <p:spPr>
          <a:xfrm>
            <a:off x="886910" y="3344552"/>
            <a:ext cx="1440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市场数据分析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矩形 4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768367" y="3652329"/>
            <a:ext cx="1678064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</a:t>
            </a:r>
            <a:endParaRPr lang="en-US" altLang="zh-CN" sz="10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矩形 50" descr="e7d195523061f1c09e9d68d7cf438b91ef959ecb14fc25d26BBA7F7DBC18E55DFF4014AF651F0BF2569D4B6C1DA7F1A4683A481403BD872FC687266AD13265C1DE7C373772FD8728ABDD69ADD03BFF5BE2862BC891DBB79EC884C45A5F465464F4471A44E2E9B6024498CDCB4F20168DAB66C7FAB51F4DF2191988BC51E8947C5543912A7B2AB33F8B6FFDD33C59E19B"/>
          <p:cNvSpPr/>
          <p:nvPr/>
        </p:nvSpPr>
        <p:spPr>
          <a:xfrm>
            <a:off x="3501756" y="3351289"/>
            <a:ext cx="1440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市场数据分析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383213" y="3659066"/>
            <a:ext cx="1678064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</a:t>
            </a:r>
            <a:endParaRPr lang="en-US" altLang="zh-CN" sz="10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文本框 52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 txBox="1"/>
          <p:nvPr/>
        </p:nvSpPr>
        <p:spPr>
          <a:xfrm>
            <a:off x="5700517" y="1719171"/>
            <a:ext cx="1015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7787A0"/>
                </a:solidFill>
                <a:cs typeface="+mn-ea"/>
                <a:sym typeface="+mn-lt"/>
              </a:rPr>
              <a:t>80</a:t>
            </a:r>
            <a:r>
              <a:rPr lang="en-US" altLang="zh-CN" sz="1600">
                <a:solidFill>
                  <a:srgbClr val="7787A0"/>
                </a:solidFill>
                <a:cs typeface="+mn-ea"/>
                <a:sym typeface="+mn-lt"/>
              </a:rPr>
              <a:t>%</a:t>
            </a:r>
            <a:endParaRPr lang="en-US" altLang="zh-CN" sz="1600">
              <a:solidFill>
                <a:srgbClr val="7787A0"/>
              </a:solidFill>
              <a:cs typeface="+mn-ea"/>
              <a:sym typeface="+mn-lt"/>
            </a:endParaRPr>
          </a:p>
        </p:txBody>
      </p:sp>
      <p:sp>
        <p:nvSpPr>
          <p:cNvPr id="54" name="文本框 53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5700517" y="24886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b="1">
                <a:solidFill>
                  <a:srgbClr val="7787A0"/>
                </a:solidFill>
                <a:cs typeface="+mn-ea"/>
                <a:sym typeface="+mn-lt"/>
              </a:rPr>
              <a:t>市场数据分析</a:t>
            </a:r>
            <a:endParaRPr lang="zh-CN" altLang="en-US" b="1">
              <a:solidFill>
                <a:srgbClr val="7787A0"/>
              </a:solidFill>
              <a:cs typeface="+mn-ea"/>
              <a:sym typeface="+mn-lt"/>
            </a:endParaRPr>
          </a:p>
        </p:txBody>
      </p:sp>
      <p:sp>
        <p:nvSpPr>
          <p:cNvPr id="55" name="矩形 54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/>
          <p:nvPr/>
        </p:nvSpPr>
        <p:spPr>
          <a:xfrm>
            <a:off x="5713240" y="2857944"/>
            <a:ext cx="2782083" cy="1518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</a:t>
            </a:r>
            <a:endParaRPr lang="en-US" altLang="zh-CN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îŝḷîḓé-Rectangle 2"/>
          <p:cNvSpPr/>
          <p:nvPr/>
        </p:nvSpPr>
        <p:spPr>
          <a:xfrm>
            <a:off x="2175969" y="1655207"/>
            <a:ext cx="1485490" cy="1589748"/>
          </a:xfrm>
          <a:prstGeom prst="rect">
            <a:avLst/>
          </a:prstGeom>
          <a:solidFill>
            <a:srgbClr val="F4D1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0317" tIns="35159" rIns="70317" bIns="35159" anchor="ctr"/>
          <a:lstStyle/>
          <a:p>
            <a:pPr marL="0" marR="0" lvl="0" indent="0" algn="ctr" defTabSz="70294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杨任东竹石体-Heavy" panose="02000000000000000000" pitchFamily="2" charset="-122"/>
              <a:cs typeface="+mn-cs"/>
            </a:endParaRPr>
          </a:p>
        </p:txBody>
      </p:sp>
      <p:sp>
        <p:nvSpPr>
          <p:cNvPr id="16" name="îŝḷîḓé-Rectangle 8"/>
          <p:cNvSpPr/>
          <p:nvPr/>
        </p:nvSpPr>
        <p:spPr>
          <a:xfrm>
            <a:off x="4175090" y="3073329"/>
            <a:ext cx="378005" cy="404534"/>
          </a:xfrm>
          <a:prstGeom prst="rect">
            <a:avLst/>
          </a:prstGeom>
          <a:solidFill>
            <a:srgbClr val="F4D1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0317" tIns="35159" rIns="70317" bIns="35159" anchor="ctr"/>
          <a:lstStyle/>
          <a:p>
            <a:pPr marL="0" marR="0" lvl="0" indent="0" algn="ctr" defTabSz="70294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01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7" name="îŝḷîḓé-Rectangle 9"/>
          <p:cNvSpPr/>
          <p:nvPr/>
        </p:nvSpPr>
        <p:spPr>
          <a:xfrm>
            <a:off x="4175090" y="3925274"/>
            <a:ext cx="378005" cy="404534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0317" tIns="35159" rIns="70317" bIns="35159" anchor="ctr"/>
          <a:lstStyle/>
          <a:p>
            <a:pPr marL="0" marR="0" lvl="0" indent="0" algn="ctr" defTabSz="70294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03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8" name="îŝḷîḓé-Rectangle 14"/>
          <p:cNvSpPr/>
          <p:nvPr/>
        </p:nvSpPr>
        <p:spPr>
          <a:xfrm>
            <a:off x="6373799" y="3073329"/>
            <a:ext cx="378005" cy="404534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0317" tIns="35159" rIns="70317" bIns="35159" anchor="ctr"/>
          <a:lstStyle/>
          <a:p>
            <a:pPr marL="0" marR="0" lvl="0" indent="0" algn="ctr" defTabSz="70294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02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9" name="îŝḷîḓé-Rectangle 15"/>
          <p:cNvSpPr/>
          <p:nvPr/>
        </p:nvSpPr>
        <p:spPr>
          <a:xfrm>
            <a:off x="6373799" y="3925274"/>
            <a:ext cx="378005" cy="404534"/>
          </a:xfrm>
          <a:prstGeom prst="rect">
            <a:avLst/>
          </a:prstGeom>
          <a:solidFill>
            <a:srgbClr val="F4D1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0317" tIns="35159" rIns="70317" bIns="35159" anchor="ctr"/>
          <a:lstStyle/>
          <a:p>
            <a:pPr marL="0" marR="0" lvl="0" indent="0" algn="ctr" defTabSz="70294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04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60238" y="2979741"/>
            <a:ext cx="1566761" cy="648086"/>
          </a:xfrm>
          <a:prstGeom prst="rect">
            <a:avLst/>
          </a:prstGeom>
        </p:spPr>
        <p:txBody>
          <a:bodyPr wrap="square" lIns="70317" tIns="35159" rIns="70317" bIns="3515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702945">
              <a:lnSpc>
                <a:spcPts val="1540"/>
              </a:lnSpc>
              <a:defRPr/>
            </a:pPr>
            <a:r>
              <a:rPr lang="zh-CN" altLang="en-US" sz="900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  <a:endParaRPr lang="zh-CN" altLang="en-US" sz="900">
              <a:solidFill>
                <a:prstClr val="black">
                  <a:lumMod val="95000"/>
                  <a:lumOff val="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58949" y="2969034"/>
            <a:ext cx="1566761" cy="648086"/>
          </a:xfrm>
          <a:prstGeom prst="rect">
            <a:avLst/>
          </a:prstGeom>
        </p:spPr>
        <p:txBody>
          <a:bodyPr wrap="square" lIns="70317" tIns="35159" rIns="70317" bIns="3515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702945">
              <a:lnSpc>
                <a:spcPts val="1540"/>
              </a:lnSpc>
            </a:pPr>
            <a:r>
              <a:rPr lang="zh-CN" altLang="en-US" sz="900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  <a:endParaRPr lang="zh-CN" altLang="en-US" sz="900">
              <a:solidFill>
                <a:prstClr val="black">
                  <a:lumMod val="95000"/>
                  <a:lumOff val="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60238" y="3826044"/>
            <a:ext cx="1566761" cy="648086"/>
          </a:xfrm>
          <a:prstGeom prst="rect">
            <a:avLst/>
          </a:prstGeom>
        </p:spPr>
        <p:txBody>
          <a:bodyPr wrap="square" lIns="70317" tIns="35159" rIns="70317" bIns="3515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702945">
              <a:lnSpc>
                <a:spcPts val="1540"/>
              </a:lnSpc>
            </a:pPr>
            <a:r>
              <a:rPr lang="zh-CN" altLang="en-US" sz="900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  <a:endParaRPr lang="zh-CN" altLang="en-US" sz="900">
              <a:solidFill>
                <a:prstClr val="black">
                  <a:lumMod val="95000"/>
                  <a:lumOff val="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58949" y="3826044"/>
            <a:ext cx="1566761" cy="648086"/>
          </a:xfrm>
          <a:prstGeom prst="rect">
            <a:avLst/>
          </a:prstGeom>
        </p:spPr>
        <p:txBody>
          <a:bodyPr wrap="square" lIns="70317" tIns="35159" rIns="70317" bIns="3515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702945">
              <a:lnSpc>
                <a:spcPts val="1540"/>
              </a:lnSpc>
            </a:pPr>
            <a:r>
              <a:rPr lang="zh-CN" altLang="en-US" sz="900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请在此处添加具体内容，文字尽量言简意赅，简单说明即可，不必过于繁琐。</a:t>
            </a:r>
            <a:endParaRPr lang="zh-CN" altLang="en-US" sz="900">
              <a:solidFill>
                <a:prstClr val="black">
                  <a:lumMod val="95000"/>
                  <a:lumOff val="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087621" y="1713828"/>
            <a:ext cx="4167702" cy="1171695"/>
            <a:chOff x="7583812" y="3362125"/>
            <a:chExt cx="5555971" cy="1459551"/>
          </a:xfrm>
        </p:grpSpPr>
        <p:sp>
          <p:nvSpPr>
            <p:cNvPr id="25" name="矩形 24"/>
            <p:cNvSpPr/>
            <p:nvPr/>
          </p:nvSpPr>
          <p:spPr>
            <a:xfrm>
              <a:off x="7583812" y="3813708"/>
              <a:ext cx="5555971" cy="10079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702945">
                <a:lnSpc>
                  <a:spcPts val="1460"/>
                </a:lnSpc>
                <a:defRPr/>
              </a:pPr>
              <a:r>
                <a:rPr lang="zh-CN" altLang="en-US" sz="90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  <a:endParaRPr lang="zh-CN" altLang="en-US" sz="900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defTabSz="702945">
                <a:defRPr/>
              </a:pPr>
              <a:endParaRPr lang="zh-CN" altLang="en-US" sz="900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583812" y="3362125"/>
              <a:ext cx="2050552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702945">
                <a:lnSpc>
                  <a:spcPct val="120000"/>
                </a:lnSpc>
                <a:defRPr/>
              </a:pPr>
              <a:r>
                <a:rPr lang="zh-CN" altLang="en-US" b="1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输入标题</a:t>
              </a:r>
              <a:endParaRPr lang="zh-CN" altLang="en-US" b="1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13" y="1716743"/>
            <a:ext cx="1983911" cy="2832532"/>
          </a:xfrm>
          <a:prstGeom prst="rect">
            <a:avLst/>
          </a:prstGeom>
        </p:spPr>
      </p:pic>
      <p:sp>
        <p:nvSpPr>
          <p:cNvPr id="28" name="PA_矩形 7"/>
          <p:cNvSpPr/>
          <p:nvPr>
            <p:custDataLst>
              <p:tags r:id="rId3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市场数据分析</a:t>
            </a:r>
            <a:endParaRPr lang="zh-CN" altLang="en-US" sz="2400" b="1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sp>
        <p:nvSpPr>
          <p:cNvPr id="29" name="PA_矩形 8"/>
          <p:cNvSpPr/>
          <p:nvPr>
            <p:custDataLst>
              <p:tags r:id="rId4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Market Data Analysis</a:t>
            </a:r>
            <a:endParaRPr lang="en-US" altLang="zh-CN" sz="1050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9"/>
          <p:cNvSpPr txBox="1"/>
          <p:nvPr/>
        </p:nvSpPr>
        <p:spPr>
          <a:xfrm>
            <a:off x="1123153" y="1741677"/>
            <a:ext cx="3273583" cy="531002"/>
          </a:xfrm>
          <a:prstGeom prst="rect">
            <a:avLst/>
          </a:prstGeom>
          <a:noFill/>
        </p:spPr>
        <p:txBody>
          <a:bodyPr wrap="square" lIns="70317" tIns="35159" rIns="70317" bIns="35159" rtlCol="0">
            <a:spAutoFit/>
          </a:bodyPr>
          <a:lstStyle/>
          <a:p>
            <a:pPr defTabSz="702945">
              <a:lnSpc>
                <a:spcPts val="1925"/>
              </a:lnSpc>
              <a:defRPr/>
            </a:pP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请在此处添加具体内容，文字尽量言简意赅，简单说明即可，不必过于繁琐，注意版面美观度。</a:t>
            </a:r>
            <a:endParaRPr lang="en-US" altLang="zh-CN" sz="11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1123153" y="1379021"/>
            <a:ext cx="2805219" cy="431103"/>
          </a:xfrm>
          <a:prstGeom prst="rect">
            <a:avLst/>
          </a:prstGeom>
          <a:noFill/>
        </p:spPr>
        <p:txBody>
          <a:bodyPr wrap="square" lIns="70317" tIns="35159" rIns="70317" bIns="35159" rtlCol="0">
            <a:spAutoFit/>
          </a:bodyPr>
          <a:lstStyle/>
          <a:p>
            <a:pPr defTabSz="702945">
              <a:lnSpc>
                <a:spcPct val="130000"/>
              </a:lnSpc>
              <a:defRPr/>
            </a:pPr>
            <a:r>
              <a:rPr lang="zh-CN" altLang="en-US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1"/>
          <p:cNvSpPr txBox="1"/>
          <p:nvPr/>
        </p:nvSpPr>
        <p:spPr>
          <a:xfrm>
            <a:off x="1123153" y="2842234"/>
            <a:ext cx="3273583" cy="531002"/>
          </a:xfrm>
          <a:prstGeom prst="rect">
            <a:avLst/>
          </a:prstGeom>
          <a:noFill/>
        </p:spPr>
        <p:txBody>
          <a:bodyPr wrap="square" lIns="70317" tIns="35159" rIns="70317" bIns="35159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/>
            </a:lvl1pPr>
          </a:lstStyle>
          <a:p>
            <a:pPr defTabSz="702945">
              <a:lnSpc>
                <a:spcPts val="1925"/>
              </a:lnSpc>
              <a:defRPr/>
            </a:pP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请在此处添加具体内容，文字尽量言简意赅，简单说明即可，不必过于繁琐，注意版面美观度。</a:t>
            </a:r>
            <a:endParaRPr lang="en-US" altLang="zh-CN" sz="11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1123057" y="2491005"/>
            <a:ext cx="2805219" cy="431103"/>
          </a:xfrm>
          <a:prstGeom prst="rect">
            <a:avLst/>
          </a:prstGeom>
          <a:noFill/>
        </p:spPr>
        <p:txBody>
          <a:bodyPr wrap="square" lIns="70317" tIns="35159" rIns="70317" bIns="35159" rtlCol="0">
            <a:spAutoFit/>
          </a:bodyPr>
          <a:lstStyle/>
          <a:p>
            <a:pPr defTabSz="702945">
              <a:lnSpc>
                <a:spcPct val="130000"/>
              </a:lnSpc>
              <a:defRPr/>
            </a:pPr>
            <a:r>
              <a:rPr lang="zh-CN" altLang="en-US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165923" y="2417992"/>
            <a:ext cx="3230813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16" name="文本框 17"/>
          <p:cNvSpPr txBox="1"/>
          <p:nvPr/>
        </p:nvSpPr>
        <p:spPr>
          <a:xfrm>
            <a:off x="1123153" y="4046384"/>
            <a:ext cx="3273583" cy="531002"/>
          </a:xfrm>
          <a:prstGeom prst="rect">
            <a:avLst/>
          </a:prstGeom>
          <a:noFill/>
        </p:spPr>
        <p:txBody>
          <a:bodyPr wrap="square" lIns="70317" tIns="35159" rIns="70317" bIns="35159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/>
            </a:lvl1pPr>
          </a:lstStyle>
          <a:p>
            <a:pPr defTabSz="702945">
              <a:lnSpc>
                <a:spcPts val="1925"/>
              </a:lnSpc>
              <a:defRPr/>
            </a:pP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请在此处添加具体内容，文字尽量言简意赅，简单说明即可，不必过于繁琐，注意版面美观度。</a:t>
            </a:r>
            <a:endParaRPr lang="en-US" altLang="zh-CN" sz="11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1123057" y="3655020"/>
            <a:ext cx="2805219" cy="431103"/>
          </a:xfrm>
          <a:prstGeom prst="rect">
            <a:avLst/>
          </a:prstGeom>
          <a:noFill/>
        </p:spPr>
        <p:txBody>
          <a:bodyPr wrap="square" lIns="70317" tIns="35159" rIns="70317" bIns="35159" rtlCol="0">
            <a:spAutoFit/>
          </a:bodyPr>
          <a:lstStyle/>
          <a:p>
            <a:pPr defTabSz="702945">
              <a:lnSpc>
                <a:spcPct val="130000"/>
              </a:lnSpc>
              <a:defRPr/>
            </a:pPr>
            <a:r>
              <a:rPr lang="zh-CN" altLang="en-US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165923" y="3532686"/>
            <a:ext cx="3230813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55" y="1385466"/>
            <a:ext cx="3033745" cy="3246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PA_矩形 7"/>
          <p:cNvSpPr/>
          <p:nvPr>
            <p:custDataLst>
              <p:tags r:id="rId3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市场数据分析</a:t>
            </a:r>
            <a:endParaRPr lang="zh-CN" altLang="en-US" sz="2400" b="1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sp>
        <p:nvSpPr>
          <p:cNvPr id="21" name="PA_矩形 8"/>
          <p:cNvSpPr/>
          <p:nvPr>
            <p:custDataLst>
              <p:tags r:id="rId4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Market Data Analysis</a:t>
            </a:r>
            <a:endParaRPr lang="en-US" altLang="zh-CN" sz="1050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-807511" y="563665"/>
            <a:ext cx="477014" cy="477014"/>
          </a:xfrm>
          <a:prstGeom prst="ellipse">
            <a:avLst/>
          </a:prstGeom>
          <a:solidFill>
            <a:srgbClr val="F7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807511" y="1455830"/>
            <a:ext cx="477014" cy="477014"/>
          </a:xfrm>
          <a:prstGeom prst="ellipse">
            <a:avLst/>
          </a:prstGeom>
          <a:solidFill>
            <a:srgbClr val="F4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07511" y="2347995"/>
            <a:ext cx="477014" cy="477014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807511" y="3240159"/>
            <a:ext cx="477014" cy="477014"/>
          </a:xfrm>
          <a:prstGeom prst="ellipse">
            <a:avLst/>
          </a:prstGeom>
          <a:solidFill>
            <a:srgbClr val="A0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807511" y="4132323"/>
            <a:ext cx="477014" cy="477014"/>
          </a:xfrm>
          <a:prstGeom prst="ellipse">
            <a:avLst/>
          </a:prstGeom>
          <a:solidFill>
            <a:srgbClr val="C9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36421" y="-394388"/>
            <a:ext cx="2197265" cy="2197265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92646" y="3615378"/>
            <a:ext cx="2038210" cy="2038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083405" y="2850102"/>
            <a:ext cx="673979" cy="673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65658" y="3809246"/>
            <a:ext cx="769442" cy="7694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-848148" y="1598602"/>
            <a:ext cx="21723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SUMMARY REPORT 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355614" y="993263"/>
            <a:ext cx="460508" cy="4605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PA_矩形 7"/>
          <p:cNvSpPr/>
          <p:nvPr>
            <p:custDataLst>
              <p:tags r:id="rId2"/>
            </p:custDataLst>
          </p:nvPr>
        </p:nvSpPr>
        <p:spPr>
          <a:xfrm>
            <a:off x="985104" y="1900254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4400" b="1" kern="0">
                <a:solidFill>
                  <a:schemeClr val="accent3"/>
                </a:solidFill>
                <a:cs typeface="+mn-ea"/>
                <a:sym typeface="+mn-lt"/>
              </a:rPr>
              <a:t>面临问题及解决措施</a:t>
            </a:r>
            <a:endParaRPr lang="zh-CN" altLang="en-US" sz="4400" b="1" kern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85104" y="2635081"/>
            <a:ext cx="4859232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dolorLorem ipsum dolor sit amet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1051875" y="3357305"/>
            <a:ext cx="1229619" cy="2288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cs typeface="+mn-ea"/>
                <a:sym typeface="+mn-lt"/>
              </a:rPr>
              <a:t>第三单元</a:t>
            </a:r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29" name="PA_矩形 8"/>
          <p:cNvSpPr/>
          <p:nvPr>
            <p:custDataLst>
              <p:tags r:id="rId3"/>
            </p:custDataLst>
          </p:nvPr>
        </p:nvSpPr>
        <p:spPr>
          <a:xfrm>
            <a:off x="985104" y="1561700"/>
            <a:ext cx="5584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US" altLang="zh-CN" sz="1600" kern="0">
                <a:solidFill>
                  <a:schemeClr val="accent3"/>
                </a:solidFill>
                <a:cs typeface="+mn-ea"/>
                <a:sym typeface="+mn-lt"/>
              </a:rPr>
              <a:t>Problems and Solutions</a:t>
            </a:r>
            <a:endParaRPr lang="en-US" altLang="zh-CN" sz="1600" kern="0">
              <a:solidFill>
                <a:schemeClr val="accent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1088422" y="154188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1400">
                <a:solidFill>
                  <a:schemeClr val="accent3"/>
                </a:solidFill>
                <a:cs typeface="+mn-ea"/>
                <a:sym typeface="+mn-lt"/>
              </a:rPr>
              <a:t>发现问题</a:t>
            </a:r>
            <a:endParaRPr lang="zh-CN" altLang="en-US" sz="140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1" name="矩形 10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/>
          <p:nvPr/>
        </p:nvSpPr>
        <p:spPr>
          <a:xfrm>
            <a:off x="495476" y="1797661"/>
            <a:ext cx="2088702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lang="en-US" altLang="zh-CN" sz="9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3331437" y="1563894"/>
            <a:ext cx="902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1400">
                <a:solidFill>
                  <a:schemeClr val="accent3"/>
                </a:solidFill>
                <a:cs typeface="+mn-ea"/>
                <a:sym typeface="+mn-lt"/>
              </a:rPr>
              <a:t>发现问题</a:t>
            </a:r>
            <a:endParaRPr lang="en-US" altLang="zh-CN" sz="140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3" name="矩形 12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/>
          <p:nvPr/>
        </p:nvSpPr>
        <p:spPr>
          <a:xfrm>
            <a:off x="2738492" y="1819675"/>
            <a:ext cx="2088702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lang="en-US" altLang="zh-CN" sz="9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 descr="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"/>
          <p:cNvSpPr/>
          <p:nvPr/>
        </p:nvSpPr>
        <p:spPr>
          <a:xfrm>
            <a:off x="1301318" y="1030205"/>
            <a:ext cx="442540" cy="4425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 descr="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"/>
          <p:cNvSpPr/>
          <p:nvPr/>
        </p:nvSpPr>
        <p:spPr>
          <a:xfrm>
            <a:off x="3561573" y="1030205"/>
            <a:ext cx="442540" cy="44254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5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SpPr>
            <a:spLocks noEditPoints="1"/>
          </p:cNvSpPr>
          <p:nvPr/>
        </p:nvSpPr>
        <p:spPr bwMode="auto">
          <a:xfrm>
            <a:off x="1376231" y="1131424"/>
            <a:ext cx="281510" cy="240102"/>
          </a:xfrm>
          <a:custGeom>
            <a:gdLst>
              <a:gd name="T0" fmla="*/ 689 w 746"/>
              <a:gd name="T1" fmla="*/ 125 h 638"/>
              <a:gd name="T2" fmla="*/ 552 w 746"/>
              <a:gd name="T3" fmla="*/ 125 h 638"/>
              <a:gd name="T4" fmla="*/ 552 w 746"/>
              <a:gd name="T5" fmla="*/ 57 h 638"/>
              <a:gd name="T6" fmla="*/ 495 w 746"/>
              <a:gd name="T7" fmla="*/ 0 h 638"/>
              <a:gd name="T8" fmla="*/ 253 w 746"/>
              <a:gd name="T9" fmla="*/ 0 h 638"/>
              <a:gd name="T10" fmla="*/ 196 w 746"/>
              <a:gd name="T11" fmla="*/ 57 h 638"/>
              <a:gd name="T12" fmla="*/ 196 w 746"/>
              <a:gd name="T13" fmla="*/ 125 h 638"/>
              <a:gd name="T14" fmla="*/ 57 w 746"/>
              <a:gd name="T15" fmla="*/ 125 h 638"/>
              <a:gd name="T16" fmla="*/ 0 w 746"/>
              <a:gd name="T17" fmla="*/ 182 h 638"/>
              <a:gd name="T18" fmla="*/ 0 w 746"/>
              <a:gd name="T19" fmla="*/ 581 h 638"/>
              <a:gd name="T20" fmla="*/ 57 w 746"/>
              <a:gd name="T21" fmla="*/ 638 h 638"/>
              <a:gd name="T22" fmla="*/ 689 w 746"/>
              <a:gd name="T23" fmla="*/ 638 h 638"/>
              <a:gd name="T24" fmla="*/ 746 w 746"/>
              <a:gd name="T25" fmla="*/ 581 h 638"/>
              <a:gd name="T26" fmla="*/ 746 w 746"/>
              <a:gd name="T27" fmla="*/ 182 h 638"/>
              <a:gd name="T28" fmla="*/ 689 w 746"/>
              <a:gd name="T29" fmla="*/ 125 h 638"/>
              <a:gd name="T30" fmla="*/ 239 w 746"/>
              <a:gd name="T31" fmla="*/ 57 h 638"/>
              <a:gd name="T32" fmla="*/ 253 w 746"/>
              <a:gd name="T33" fmla="*/ 44 h 638"/>
              <a:gd name="T34" fmla="*/ 495 w 746"/>
              <a:gd name="T35" fmla="*/ 44 h 638"/>
              <a:gd name="T36" fmla="*/ 508 w 746"/>
              <a:gd name="T37" fmla="*/ 57 h 638"/>
              <a:gd name="T38" fmla="*/ 508 w 746"/>
              <a:gd name="T39" fmla="*/ 125 h 638"/>
              <a:gd name="T40" fmla="*/ 239 w 746"/>
              <a:gd name="T41" fmla="*/ 125 h 638"/>
              <a:gd name="T42" fmla="*/ 239 w 746"/>
              <a:gd name="T43" fmla="*/ 57 h 638"/>
              <a:gd name="T44" fmla="*/ 57 w 746"/>
              <a:gd name="T45" fmla="*/ 169 h 638"/>
              <a:gd name="T46" fmla="*/ 689 w 746"/>
              <a:gd name="T47" fmla="*/ 169 h 638"/>
              <a:gd name="T48" fmla="*/ 703 w 746"/>
              <a:gd name="T49" fmla="*/ 182 h 638"/>
              <a:gd name="T50" fmla="*/ 703 w 746"/>
              <a:gd name="T51" fmla="*/ 295 h 638"/>
              <a:gd name="T52" fmla="*/ 545 w 746"/>
              <a:gd name="T53" fmla="*/ 295 h 638"/>
              <a:gd name="T54" fmla="*/ 545 w 746"/>
              <a:gd name="T55" fmla="*/ 267 h 638"/>
              <a:gd name="T56" fmla="*/ 501 w 746"/>
              <a:gd name="T57" fmla="*/ 267 h 638"/>
              <a:gd name="T58" fmla="*/ 501 w 746"/>
              <a:gd name="T59" fmla="*/ 295 h 638"/>
              <a:gd name="T60" fmla="*/ 245 w 746"/>
              <a:gd name="T61" fmla="*/ 295 h 638"/>
              <a:gd name="T62" fmla="*/ 245 w 746"/>
              <a:gd name="T63" fmla="*/ 266 h 638"/>
              <a:gd name="T64" fmla="*/ 201 w 746"/>
              <a:gd name="T65" fmla="*/ 266 h 638"/>
              <a:gd name="T66" fmla="*/ 201 w 746"/>
              <a:gd name="T67" fmla="*/ 295 h 638"/>
              <a:gd name="T68" fmla="*/ 43 w 746"/>
              <a:gd name="T69" fmla="*/ 295 h 638"/>
              <a:gd name="T70" fmla="*/ 43 w 746"/>
              <a:gd name="T71" fmla="*/ 182 h 638"/>
              <a:gd name="T72" fmla="*/ 57 w 746"/>
              <a:gd name="T73" fmla="*/ 169 h 638"/>
              <a:gd name="T74" fmla="*/ 689 w 746"/>
              <a:gd name="T75" fmla="*/ 594 h 638"/>
              <a:gd name="T76" fmla="*/ 57 w 746"/>
              <a:gd name="T77" fmla="*/ 594 h 638"/>
              <a:gd name="T78" fmla="*/ 43 w 746"/>
              <a:gd name="T79" fmla="*/ 581 h 638"/>
              <a:gd name="T80" fmla="*/ 43 w 746"/>
              <a:gd name="T81" fmla="*/ 338 h 638"/>
              <a:gd name="T82" fmla="*/ 201 w 746"/>
              <a:gd name="T83" fmla="*/ 338 h 638"/>
              <a:gd name="T84" fmla="*/ 201 w 746"/>
              <a:gd name="T85" fmla="*/ 368 h 638"/>
              <a:gd name="T86" fmla="*/ 245 w 746"/>
              <a:gd name="T87" fmla="*/ 368 h 638"/>
              <a:gd name="T88" fmla="*/ 245 w 746"/>
              <a:gd name="T89" fmla="*/ 338 h 638"/>
              <a:gd name="T90" fmla="*/ 501 w 746"/>
              <a:gd name="T91" fmla="*/ 338 h 638"/>
              <a:gd name="T92" fmla="*/ 501 w 746"/>
              <a:gd name="T93" fmla="*/ 369 h 638"/>
              <a:gd name="T94" fmla="*/ 545 w 746"/>
              <a:gd name="T95" fmla="*/ 369 h 638"/>
              <a:gd name="T96" fmla="*/ 545 w 746"/>
              <a:gd name="T97" fmla="*/ 338 h 638"/>
              <a:gd name="T98" fmla="*/ 703 w 746"/>
              <a:gd name="T99" fmla="*/ 338 h 638"/>
              <a:gd name="T100" fmla="*/ 703 w 746"/>
              <a:gd name="T101" fmla="*/ 581 h 638"/>
              <a:gd name="T102" fmla="*/ 689 w 746"/>
              <a:gd name="T103" fmla="*/ 594 h 6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46" h="638">
                <a:moveTo>
                  <a:pt x="689" y="125"/>
                </a:moveTo>
                <a:cubicBezTo>
                  <a:pt x="552" y="125"/>
                  <a:pt x="552" y="125"/>
                  <a:pt x="552" y="125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52" y="26"/>
                  <a:pt x="526" y="0"/>
                  <a:pt x="495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21" y="0"/>
                  <a:pt x="196" y="26"/>
                  <a:pt x="196" y="57"/>
                </a:cubicBezTo>
                <a:cubicBezTo>
                  <a:pt x="196" y="125"/>
                  <a:pt x="196" y="125"/>
                  <a:pt x="196" y="125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25" y="125"/>
                  <a:pt x="0" y="151"/>
                  <a:pt x="0" y="182"/>
                </a:cubicBezTo>
                <a:cubicBezTo>
                  <a:pt x="0" y="581"/>
                  <a:pt x="0" y="581"/>
                  <a:pt x="0" y="581"/>
                </a:cubicBezTo>
                <a:cubicBezTo>
                  <a:pt x="0" y="612"/>
                  <a:pt x="25" y="638"/>
                  <a:pt x="57" y="638"/>
                </a:cubicBezTo>
                <a:cubicBezTo>
                  <a:pt x="689" y="638"/>
                  <a:pt x="689" y="638"/>
                  <a:pt x="689" y="638"/>
                </a:cubicBezTo>
                <a:cubicBezTo>
                  <a:pt x="721" y="638"/>
                  <a:pt x="746" y="612"/>
                  <a:pt x="746" y="581"/>
                </a:cubicBezTo>
                <a:cubicBezTo>
                  <a:pt x="746" y="182"/>
                  <a:pt x="746" y="182"/>
                  <a:pt x="746" y="182"/>
                </a:cubicBezTo>
                <a:cubicBezTo>
                  <a:pt x="746" y="151"/>
                  <a:pt x="721" y="125"/>
                  <a:pt x="689" y="125"/>
                </a:cubicBezTo>
                <a:close/>
                <a:moveTo>
                  <a:pt x="239" y="57"/>
                </a:moveTo>
                <a:cubicBezTo>
                  <a:pt x="239" y="50"/>
                  <a:pt x="245" y="44"/>
                  <a:pt x="253" y="44"/>
                </a:cubicBezTo>
                <a:cubicBezTo>
                  <a:pt x="495" y="44"/>
                  <a:pt x="495" y="44"/>
                  <a:pt x="495" y="44"/>
                </a:cubicBezTo>
                <a:cubicBezTo>
                  <a:pt x="502" y="44"/>
                  <a:pt x="508" y="50"/>
                  <a:pt x="508" y="57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239" y="125"/>
                  <a:pt x="239" y="125"/>
                  <a:pt x="239" y="125"/>
                </a:cubicBezTo>
                <a:lnTo>
                  <a:pt x="239" y="57"/>
                </a:lnTo>
                <a:close/>
                <a:moveTo>
                  <a:pt x="57" y="169"/>
                </a:moveTo>
                <a:cubicBezTo>
                  <a:pt x="689" y="169"/>
                  <a:pt x="689" y="169"/>
                  <a:pt x="689" y="169"/>
                </a:cubicBezTo>
                <a:cubicBezTo>
                  <a:pt x="697" y="169"/>
                  <a:pt x="703" y="175"/>
                  <a:pt x="703" y="182"/>
                </a:cubicBezTo>
                <a:cubicBezTo>
                  <a:pt x="703" y="295"/>
                  <a:pt x="703" y="295"/>
                  <a:pt x="703" y="295"/>
                </a:cubicBezTo>
                <a:cubicBezTo>
                  <a:pt x="545" y="295"/>
                  <a:pt x="545" y="295"/>
                  <a:pt x="545" y="295"/>
                </a:cubicBezTo>
                <a:cubicBezTo>
                  <a:pt x="545" y="267"/>
                  <a:pt x="545" y="267"/>
                  <a:pt x="545" y="267"/>
                </a:cubicBezTo>
                <a:cubicBezTo>
                  <a:pt x="501" y="267"/>
                  <a:pt x="501" y="267"/>
                  <a:pt x="501" y="267"/>
                </a:cubicBezTo>
                <a:cubicBezTo>
                  <a:pt x="501" y="295"/>
                  <a:pt x="501" y="295"/>
                  <a:pt x="501" y="295"/>
                </a:cubicBezTo>
                <a:cubicBezTo>
                  <a:pt x="245" y="295"/>
                  <a:pt x="245" y="295"/>
                  <a:pt x="245" y="295"/>
                </a:cubicBezTo>
                <a:cubicBezTo>
                  <a:pt x="245" y="266"/>
                  <a:pt x="245" y="266"/>
                  <a:pt x="245" y="266"/>
                </a:cubicBezTo>
                <a:cubicBezTo>
                  <a:pt x="201" y="266"/>
                  <a:pt x="201" y="266"/>
                  <a:pt x="201" y="266"/>
                </a:cubicBezTo>
                <a:cubicBezTo>
                  <a:pt x="201" y="295"/>
                  <a:pt x="201" y="295"/>
                  <a:pt x="201" y="295"/>
                </a:cubicBezTo>
                <a:cubicBezTo>
                  <a:pt x="43" y="295"/>
                  <a:pt x="43" y="295"/>
                  <a:pt x="43" y="295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75"/>
                  <a:pt x="49" y="169"/>
                  <a:pt x="57" y="169"/>
                </a:cubicBezTo>
                <a:close/>
                <a:moveTo>
                  <a:pt x="689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49" y="594"/>
                  <a:pt x="43" y="588"/>
                  <a:pt x="43" y="581"/>
                </a:cubicBezTo>
                <a:cubicBezTo>
                  <a:pt x="43" y="338"/>
                  <a:pt x="43" y="338"/>
                  <a:pt x="43" y="338"/>
                </a:cubicBezTo>
                <a:cubicBezTo>
                  <a:pt x="201" y="338"/>
                  <a:pt x="201" y="338"/>
                  <a:pt x="201" y="338"/>
                </a:cubicBezTo>
                <a:cubicBezTo>
                  <a:pt x="201" y="368"/>
                  <a:pt x="201" y="368"/>
                  <a:pt x="201" y="368"/>
                </a:cubicBezTo>
                <a:cubicBezTo>
                  <a:pt x="245" y="368"/>
                  <a:pt x="245" y="368"/>
                  <a:pt x="245" y="368"/>
                </a:cubicBezTo>
                <a:cubicBezTo>
                  <a:pt x="245" y="338"/>
                  <a:pt x="245" y="338"/>
                  <a:pt x="245" y="338"/>
                </a:cubicBezTo>
                <a:cubicBezTo>
                  <a:pt x="501" y="338"/>
                  <a:pt x="501" y="338"/>
                  <a:pt x="501" y="338"/>
                </a:cubicBezTo>
                <a:cubicBezTo>
                  <a:pt x="501" y="369"/>
                  <a:pt x="501" y="369"/>
                  <a:pt x="501" y="369"/>
                </a:cubicBezTo>
                <a:cubicBezTo>
                  <a:pt x="545" y="369"/>
                  <a:pt x="545" y="369"/>
                  <a:pt x="545" y="369"/>
                </a:cubicBezTo>
                <a:cubicBezTo>
                  <a:pt x="545" y="338"/>
                  <a:pt x="545" y="338"/>
                  <a:pt x="545" y="338"/>
                </a:cubicBezTo>
                <a:cubicBezTo>
                  <a:pt x="703" y="338"/>
                  <a:pt x="703" y="338"/>
                  <a:pt x="703" y="338"/>
                </a:cubicBezTo>
                <a:cubicBezTo>
                  <a:pt x="703" y="581"/>
                  <a:pt x="703" y="581"/>
                  <a:pt x="703" y="581"/>
                </a:cubicBezTo>
                <a:cubicBezTo>
                  <a:pt x="703" y="588"/>
                  <a:pt x="697" y="594"/>
                  <a:pt x="689" y="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Group 8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GrpSpPr>
            <a:grpSpLocks noChangeAspect="1"/>
          </p:cNvGrpSpPr>
          <p:nvPr/>
        </p:nvGrpSpPr>
        <p:grpSpPr>
          <a:xfrm>
            <a:off x="3653109" y="1107120"/>
            <a:ext cx="247648" cy="288710"/>
            <a:chOff x="2492" y="1167"/>
            <a:chExt cx="778" cy="907"/>
          </a:xfrm>
          <a:solidFill>
            <a:schemeClr val="bg1"/>
          </a:solidFill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2492" y="1167"/>
              <a:ext cx="778" cy="907"/>
            </a:xfrm>
            <a:custGeom>
              <a:gdLst>
                <a:gd name="T0" fmla="*/ 579 w 636"/>
                <a:gd name="T1" fmla="*/ 0 h 746"/>
                <a:gd name="T2" fmla="*/ 57 w 636"/>
                <a:gd name="T3" fmla="*/ 0 h 746"/>
                <a:gd name="T4" fmla="*/ 0 w 636"/>
                <a:gd name="T5" fmla="*/ 57 h 746"/>
                <a:gd name="T6" fmla="*/ 0 w 636"/>
                <a:gd name="T7" fmla="*/ 689 h 746"/>
                <a:gd name="T8" fmla="*/ 57 w 636"/>
                <a:gd name="T9" fmla="*/ 746 h 746"/>
                <a:gd name="T10" fmla="*/ 579 w 636"/>
                <a:gd name="T11" fmla="*/ 746 h 746"/>
                <a:gd name="T12" fmla="*/ 636 w 636"/>
                <a:gd name="T13" fmla="*/ 689 h 746"/>
                <a:gd name="T14" fmla="*/ 636 w 636"/>
                <a:gd name="T15" fmla="*/ 57 h 746"/>
                <a:gd name="T16" fmla="*/ 579 w 636"/>
                <a:gd name="T17" fmla="*/ 0 h 746"/>
                <a:gd name="T18" fmla="*/ 43 w 636"/>
                <a:gd name="T19" fmla="*/ 689 h 746"/>
                <a:gd name="T20" fmla="*/ 43 w 636"/>
                <a:gd name="T21" fmla="*/ 57 h 746"/>
                <a:gd name="T22" fmla="*/ 57 w 636"/>
                <a:gd name="T23" fmla="*/ 43 h 746"/>
                <a:gd name="T24" fmla="*/ 94 w 636"/>
                <a:gd name="T25" fmla="*/ 43 h 746"/>
                <a:gd name="T26" fmla="*/ 94 w 636"/>
                <a:gd name="T27" fmla="*/ 703 h 746"/>
                <a:gd name="T28" fmla="*/ 57 w 636"/>
                <a:gd name="T29" fmla="*/ 703 h 746"/>
                <a:gd name="T30" fmla="*/ 43 w 636"/>
                <a:gd name="T31" fmla="*/ 689 h 746"/>
                <a:gd name="T32" fmla="*/ 593 w 636"/>
                <a:gd name="T33" fmla="*/ 689 h 746"/>
                <a:gd name="T34" fmla="*/ 579 w 636"/>
                <a:gd name="T35" fmla="*/ 703 h 746"/>
                <a:gd name="T36" fmla="*/ 138 w 636"/>
                <a:gd name="T37" fmla="*/ 703 h 746"/>
                <a:gd name="T38" fmla="*/ 138 w 636"/>
                <a:gd name="T39" fmla="*/ 43 h 746"/>
                <a:gd name="T40" fmla="*/ 579 w 636"/>
                <a:gd name="T41" fmla="*/ 43 h 746"/>
                <a:gd name="T42" fmla="*/ 593 w 636"/>
                <a:gd name="T43" fmla="*/ 57 h 746"/>
                <a:gd name="T44" fmla="*/ 593 w 636"/>
                <a:gd name="T45" fmla="*/ 689 h 7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6" h="746">
                  <a:moveTo>
                    <a:pt x="579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0" y="721"/>
                    <a:pt x="25" y="746"/>
                    <a:pt x="57" y="746"/>
                  </a:cubicBezTo>
                  <a:cubicBezTo>
                    <a:pt x="579" y="746"/>
                    <a:pt x="579" y="746"/>
                    <a:pt x="579" y="746"/>
                  </a:cubicBezTo>
                  <a:cubicBezTo>
                    <a:pt x="611" y="746"/>
                    <a:pt x="636" y="721"/>
                    <a:pt x="636" y="689"/>
                  </a:cubicBezTo>
                  <a:cubicBezTo>
                    <a:pt x="636" y="57"/>
                    <a:pt x="636" y="57"/>
                    <a:pt x="636" y="57"/>
                  </a:cubicBezTo>
                  <a:cubicBezTo>
                    <a:pt x="636" y="25"/>
                    <a:pt x="611" y="0"/>
                    <a:pt x="579" y="0"/>
                  </a:cubicBezTo>
                  <a:close/>
                  <a:moveTo>
                    <a:pt x="43" y="689"/>
                  </a:moveTo>
                  <a:cubicBezTo>
                    <a:pt x="43" y="57"/>
                    <a:pt x="43" y="57"/>
                    <a:pt x="43" y="57"/>
                  </a:cubicBezTo>
                  <a:cubicBezTo>
                    <a:pt x="43" y="49"/>
                    <a:pt x="49" y="43"/>
                    <a:pt x="57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4" y="703"/>
                    <a:pt x="94" y="703"/>
                    <a:pt x="94" y="703"/>
                  </a:cubicBezTo>
                  <a:cubicBezTo>
                    <a:pt x="57" y="703"/>
                    <a:pt x="57" y="703"/>
                    <a:pt x="57" y="703"/>
                  </a:cubicBezTo>
                  <a:cubicBezTo>
                    <a:pt x="49" y="703"/>
                    <a:pt x="43" y="697"/>
                    <a:pt x="43" y="689"/>
                  </a:cubicBezTo>
                  <a:close/>
                  <a:moveTo>
                    <a:pt x="593" y="689"/>
                  </a:moveTo>
                  <a:cubicBezTo>
                    <a:pt x="593" y="697"/>
                    <a:pt x="587" y="703"/>
                    <a:pt x="579" y="703"/>
                  </a:cubicBezTo>
                  <a:cubicBezTo>
                    <a:pt x="138" y="703"/>
                    <a:pt x="138" y="703"/>
                    <a:pt x="138" y="70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579" y="43"/>
                    <a:pt x="579" y="43"/>
                    <a:pt x="579" y="43"/>
                  </a:cubicBezTo>
                  <a:cubicBezTo>
                    <a:pt x="587" y="43"/>
                    <a:pt x="593" y="49"/>
                    <a:pt x="593" y="57"/>
                  </a:cubicBezTo>
                  <a:lnTo>
                    <a:pt x="593" y="6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2694" y="1474"/>
              <a:ext cx="184" cy="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2694" y="1352"/>
              <a:ext cx="245" cy="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2968" y="1381"/>
              <a:ext cx="187" cy="606"/>
            </a:xfrm>
            <a:custGeom>
              <a:gdLst>
                <a:gd name="T0" fmla="*/ 0 w 153"/>
                <a:gd name="T1" fmla="*/ 76 h 498"/>
                <a:gd name="T2" fmla="*/ 0 w 153"/>
                <a:gd name="T3" fmla="*/ 441 h 498"/>
                <a:gd name="T4" fmla="*/ 57 w 153"/>
                <a:gd name="T5" fmla="*/ 498 h 498"/>
                <a:gd name="T6" fmla="*/ 96 w 153"/>
                <a:gd name="T7" fmla="*/ 498 h 498"/>
                <a:gd name="T8" fmla="*/ 153 w 153"/>
                <a:gd name="T9" fmla="*/ 441 h 498"/>
                <a:gd name="T10" fmla="*/ 153 w 153"/>
                <a:gd name="T11" fmla="*/ 76 h 498"/>
                <a:gd name="T12" fmla="*/ 77 w 153"/>
                <a:gd name="T13" fmla="*/ 0 h 498"/>
                <a:gd name="T14" fmla="*/ 0 w 153"/>
                <a:gd name="T15" fmla="*/ 76 h 498"/>
                <a:gd name="T16" fmla="*/ 109 w 153"/>
                <a:gd name="T17" fmla="*/ 441 h 498"/>
                <a:gd name="T18" fmla="*/ 96 w 153"/>
                <a:gd name="T19" fmla="*/ 454 h 498"/>
                <a:gd name="T20" fmla="*/ 57 w 153"/>
                <a:gd name="T21" fmla="*/ 454 h 498"/>
                <a:gd name="T22" fmla="*/ 44 w 153"/>
                <a:gd name="T23" fmla="*/ 441 h 498"/>
                <a:gd name="T24" fmla="*/ 44 w 153"/>
                <a:gd name="T25" fmla="*/ 94 h 498"/>
                <a:gd name="T26" fmla="*/ 77 w 153"/>
                <a:gd name="T27" fmla="*/ 62 h 498"/>
                <a:gd name="T28" fmla="*/ 109 w 153"/>
                <a:gd name="T29" fmla="*/ 94 h 498"/>
                <a:gd name="T30" fmla="*/ 109 w 153"/>
                <a:gd name="T31" fmla="*/ 441 h 4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498">
                  <a:moveTo>
                    <a:pt x="0" y="76"/>
                  </a:moveTo>
                  <a:cubicBezTo>
                    <a:pt x="0" y="441"/>
                    <a:pt x="0" y="441"/>
                    <a:pt x="0" y="441"/>
                  </a:cubicBezTo>
                  <a:cubicBezTo>
                    <a:pt x="0" y="472"/>
                    <a:pt x="26" y="498"/>
                    <a:pt x="57" y="49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28" y="498"/>
                    <a:pt x="153" y="472"/>
                    <a:pt x="153" y="441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0" y="76"/>
                  </a:lnTo>
                  <a:close/>
                  <a:moveTo>
                    <a:pt x="109" y="441"/>
                  </a:moveTo>
                  <a:cubicBezTo>
                    <a:pt x="109" y="448"/>
                    <a:pt x="104" y="454"/>
                    <a:pt x="96" y="454"/>
                  </a:cubicBezTo>
                  <a:cubicBezTo>
                    <a:pt x="57" y="454"/>
                    <a:pt x="57" y="454"/>
                    <a:pt x="57" y="454"/>
                  </a:cubicBezTo>
                  <a:cubicBezTo>
                    <a:pt x="50" y="454"/>
                    <a:pt x="44" y="448"/>
                    <a:pt x="44" y="441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109" y="94"/>
                    <a:pt x="109" y="94"/>
                    <a:pt x="109" y="94"/>
                  </a:cubicBezTo>
                  <a:lnTo>
                    <a:pt x="109" y="4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文本框 35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1088422" y="328123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1400">
                <a:solidFill>
                  <a:schemeClr val="accent3"/>
                </a:solidFill>
                <a:cs typeface="+mn-ea"/>
                <a:sym typeface="+mn-lt"/>
              </a:rPr>
              <a:t>发现问题</a:t>
            </a:r>
            <a:endParaRPr lang="zh-CN" altLang="en-US" sz="140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/>
          <p:nvPr/>
        </p:nvSpPr>
        <p:spPr>
          <a:xfrm>
            <a:off x="495476" y="3537013"/>
            <a:ext cx="2088702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lang="en-US" altLang="zh-CN" sz="9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3331437" y="3303246"/>
            <a:ext cx="902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1400">
                <a:solidFill>
                  <a:schemeClr val="accent3"/>
                </a:solidFill>
                <a:cs typeface="+mn-ea"/>
                <a:sym typeface="+mn-lt"/>
              </a:rPr>
              <a:t>发现问题</a:t>
            </a:r>
            <a:endParaRPr lang="en-US" altLang="zh-CN" sz="140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9" name="矩形 38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/>
          <p:nvPr/>
        </p:nvSpPr>
        <p:spPr>
          <a:xfrm>
            <a:off x="2738492" y="3559027"/>
            <a:ext cx="2088702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lang="en-US" altLang="zh-CN" sz="9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椭圆 39" descr="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"/>
          <p:cNvSpPr/>
          <p:nvPr/>
        </p:nvSpPr>
        <p:spPr>
          <a:xfrm>
            <a:off x="1301318" y="2769557"/>
            <a:ext cx="442540" cy="4425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 descr="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"/>
          <p:cNvSpPr/>
          <p:nvPr/>
        </p:nvSpPr>
        <p:spPr>
          <a:xfrm>
            <a:off x="3561573" y="2769557"/>
            <a:ext cx="442540" cy="4425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5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SpPr>
            <a:spLocks noEditPoints="1"/>
          </p:cNvSpPr>
          <p:nvPr/>
        </p:nvSpPr>
        <p:spPr bwMode="auto">
          <a:xfrm>
            <a:off x="1376231" y="2870776"/>
            <a:ext cx="281510" cy="240102"/>
          </a:xfrm>
          <a:custGeom>
            <a:gdLst>
              <a:gd name="T0" fmla="*/ 689 w 746"/>
              <a:gd name="T1" fmla="*/ 125 h 638"/>
              <a:gd name="T2" fmla="*/ 552 w 746"/>
              <a:gd name="T3" fmla="*/ 125 h 638"/>
              <a:gd name="T4" fmla="*/ 552 w 746"/>
              <a:gd name="T5" fmla="*/ 57 h 638"/>
              <a:gd name="T6" fmla="*/ 495 w 746"/>
              <a:gd name="T7" fmla="*/ 0 h 638"/>
              <a:gd name="T8" fmla="*/ 253 w 746"/>
              <a:gd name="T9" fmla="*/ 0 h 638"/>
              <a:gd name="T10" fmla="*/ 196 w 746"/>
              <a:gd name="T11" fmla="*/ 57 h 638"/>
              <a:gd name="T12" fmla="*/ 196 w 746"/>
              <a:gd name="T13" fmla="*/ 125 h 638"/>
              <a:gd name="T14" fmla="*/ 57 w 746"/>
              <a:gd name="T15" fmla="*/ 125 h 638"/>
              <a:gd name="T16" fmla="*/ 0 w 746"/>
              <a:gd name="T17" fmla="*/ 182 h 638"/>
              <a:gd name="T18" fmla="*/ 0 w 746"/>
              <a:gd name="T19" fmla="*/ 581 h 638"/>
              <a:gd name="T20" fmla="*/ 57 w 746"/>
              <a:gd name="T21" fmla="*/ 638 h 638"/>
              <a:gd name="T22" fmla="*/ 689 w 746"/>
              <a:gd name="T23" fmla="*/ 638 h 638"/>
              <a:gd name="T24" fmla="*/ 746 w 746"/>
              <a:gd name="T25" fmla="*/ 581 h 638"/>
              <a:gd name="T26" fmla="*/ 746 w 746"/>
              <a:gd name="T27" fmla="*/ 182 h 638"/>
              <a:gd name="T28" fmla="*/ 689 w 746"/>
              <a:gd name="T29" fmla="*/ 125 h 638"/>
              <a:gd name="T30" fmla="*/ 239 w 746"/>
              <a:gd name="T31" fmla="*/ 57 h 638"/>
              <a:gd name="T32" fmla="*/ 253 w 746"/>
              <a:gd name="T33" fmla="*/ 44 h 638"/>
              <a:gd name="T34" fmla="*/ 495 w 746"/>
              <a:gd name="T35" fmla="*/ 44 h 638"/>
              <a:gd name="T36" fmla="*/ 508 w 746"/>
              <a:gd name="T37" fmla="*/ 57 h 638"/>
              <a:gd name="T38" fmla="*/ 508 w 746"/>
              <a:gd name="T39" fmla="*/ 125 h 638"/>
              <a:gd name="T40" fmla="*/ 239 w 746"/>
              <a:gd name="T41" fmla="*/ 125 h 638"/>
              <a:gd name="T42" fmla="*/ 239 w 746"/>
              <a:gd name="T43" fmla="*/ 57 h 638"/>
              <a:gd name="T44" fmla="*/ 57 w 746"/>
              <a:gd name="T45" fmla="*/ 169 h 638"/>
              <a:gd name="T46" fmla="*/ 689 w 746"/>
              <a:gd name="T47" fmla="*/ 169 h 638"/>
              <a:gd name="T48" fmla="*/ 703 w 746"/>
              <a:gd name="T49" fmla="*/ 182 h 638"/>
              <a:gd name="T50" fmla="*/ 703 w 746"/>
              <a:gd name="T51" fmla="*/ 295 h 638"/>
              <a:gd name="T52" fmla="*/ 545 w 746"/>
              <a:gd name="T53" fmla="*/ 295 h 638"/>
              <a:gd name="T54" fmla="*/ 545 w 746"/>
              <a:gd name="T55" fmla="*/ 267 h 638"/>
              <a:gd name="T56" fmla="*/ 501 w 746"/>
              <a:gd name="T57" fmla="*/ 267 h 638"/>
              <a:gd name="T58" fmla="*/ 501 w 746"/>
              <a:gd name="T59" fmla="*/ 295 h 638"/>
              <a:gd name="T60" fmla="*/ 245 w 746"/>
              <a:gd name="T61" fmla="*/ 295 h 638"/>
              <a:gd name="T62" fmla="*/ 245 w 746"/>
              <a:gd name="T63" fmla="*/ 266 h 638"/>
              <a:gd name="T64" fmla="*/ 201 w 746"/>
              <a:gd name="T65" fmla="*/ 266 h 638"/>
              <a:gd name="T66" fmla="*/ 201 w 746"/>
              <a:gd name="T67" fmla="*/ 295 h 638"/>
              <a:gd name="T68" fmla="*/ 43 w 746"/>
              <a:gd name="T69" fmla="*/ 295 h 638"/>
              <a:gd name="T70" fmla="*/ 43 w 746"/>
              <a:gd name="T71" fmla="*/ 182 h 638"/>
              <a:gd name="T72" fmla="*/ 57 w 746"/>
              <a:gd name="T73" fmla="*/ 169 h 638"/>
              <a:gd name="T74" fmla="*/ 689 w 746"/>
              <a:gd name="T75" fmla="*/ 594 h 638"/>
              <a:gd name="T76" fmla="*/ 57 w 746"/>
              <a:gd name="T77" fmla="*/ 594 h 638"/>
              <a:gd name="T78" fmla="*/ 43 w 746"/>
              <a:gd name="T79" fmla="*/ 581 h 638"/>
              <a:gd name="T80" fmla="*/ 43 w 746"/>
              <a:gd name="T81" fmla="*/ 338 h 638"/>
              <a:gd name="T82" fmla="*/ 201 w 746"/>
              <a:gd name="T83" fmla="*/ 338 h 638"/>
              <a:gd name="T84" fmla="*/ 201 w 746"/>
              <a:gd name="T85" fmla="*/ 368 h 638"/>
              <a:gd name="T86" fmla="*/ 245 w 746"/>
              <a:gd name="T87" fmla="*/ 368 h 638"/>
              <a:gd name="T88" fmla="*/ 245 w 746"/>
              <a:gd name="T89" fmla="*/ 338 h 638"/>
              <a:gd name="T90" fmla="*/ 501 w 746"/>
              <a:gd name="T91" fmla="*/ 338 h 638"/>
              <a:gd name="T92" fmla="*/ 501 w 746"/>
              <a:gd name="T93" fmla="*/ 369 h 638"/>
              <a:gd name="T94" fmla="*/ 545 w 746"/>
              <a:gd name="T95" fmla="*/ 369 h 638"/>
              <a:gd name="T96" fmla="*/ 545 w 746"/>
              <a:gd name="T97" fmla="*/ 338 h 638"/>
              <a:gd name="T98" fmla="*/ 703 w 746"/>
              <a:gd name="T99" fmla="*/ 338 h 638"/>
              <a:gd name="T100" fmla="*/ 703 w 746"/>
              <a:gd name="T101" fmla="*/ 581 h 638"/>
              <a:gd name="T102" fmla="*/ 689 w 746"/>
              <a:gd name="T103" fmla="*/ 594 h 6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46" h="638">
                <a:moveTo>
                  <a:pt x="689" y="125"/>
                </a:moveTo>
                <a:cubicBezTo>
                  <a:pt x="552" y="125"/>
                  <a:pt x="552" y="125"/>
                  <a:pt x="552" y="125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52" y="26"/>
                  <a:pt x="526" y="0"/>
                  <a:pt x="495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21" y="0"/>
                  <a:pt x="196" y="26"/>
                  <a:pt x="196" y="57"/>
                </a:cubicBezTo>
                <a:cubicBezTo>
                  <a:pt x="196" y="125"/>
                  <a:pt x="196" y="125"/>
                  <a:pt x="196" y="125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25" y="125"/>
                  <a:pt x="0" y="151"/>
                  <a:pt x="0" y="182"/>
                </a:cubicBezTo>
                <a:cubicBezTo>
                  <a:pt x="0" y="581"/>
                  <a:pt x="0" y="581"/>
                  <a:pt x="0" y="581"/>
                </a:cubicBezTo>
                <a:cubicBezTo>
                  <a:pt x="0" y="612"/>
                  <a:pt x="25" y="638"/>
                  <a:pt x="57" y="638"/>
                </a:cubicBezTo>
                <a:cubicBezTo>
                  <a:pt x="689" y="638"/>
                  <a:pt x="689" y="638"/>
                  <a:pt x="689" y="638"/>
                </a:cubicBezTo>
                <a:cubicBezTo>
                  <a:pt x="721" y="638"/>
                  <a:pt x="746" y="612"/>
                  <a:pt x="746" y="581"/>
                </a:cubicBezTo>
                <a:cubicBezTo>
                  <a:pt x="746" y="182"/>
                  <a:pt x="746" y="182"/>
                  <a:pt x="746" y="182"/>
                </a:cubicBezTo>
                <a:cubicBezTo>
                  <a:pt x="746" y="151"/>
                  <a:pt x="721" y="125"/>
                  <a:pt x="689" y="125"/>
                </a:cubicBezTo>
                <a:close/>
                <a:moveTo>
                  <a:pt x="239" y="57"/>
                </a:moveTo>
                <a:cubicBezTo>
                  <a:pt x="239" y="50"/>
                  <a:pt x="245" y="44"/>
                  <a:pt x="253" y="44"/>
                </a:cubicBezTo>
                <a:cubicBezTo>
                  <a:pt x="495" y="44"/>
                  <a:pt x="495" y="44"/>
                  <a:pt x="495" y="44"/>
                </a:cubicBezTo>
                <a:cubicBezTo>
                  <a:pt x="502" y="44"/>
                  <a:pt x="508" y="50"/>
                  <a:pt x="508" y="57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239" y="125"/>
                  <a:pt x="239" y="125"/>
                  <a:pt x="239" y="125"/>
                </a:cubicBezTo>
                <a:lnTo>
                  <a:pt x="239" y="57"/>
                </a:lnTo>
                <a:close/>
                <a:moveTo>
                  <a:pt x="57" y="169"/>
                </a:moveTo>
                <a:cubicBezTo>
                  <a:pt x="689" y="169"/>
                  <a:pt x="689" y="169"/>
                  <a:pt x="689" y="169"/>
                </a:cubicBezTo>
                <a:cubicBezTo>
                  <a:pt x="697" y="169"/>
                  <a:pt x="703" y="175"/>
                  <a:pt x="703" y="182"/>
                </a:cubicBezTo>
                <a:cubicBezTo>
                  <a:pt x="703" y="295"/>
                  <a:pt x="703" y="295"/>
                  <a:pt x="703" y="295"/>
                </a:cubicBezTo>
                <a:cubicBezTo>
                  <a:pt x="545" y="295"/>
                  <a:pt x="545" y="295"/>
                  <a:pt x="545" y="295"/>
                </a:cubicBezTo>
                <a:cubicBezTo>
                  <a:pt x="545" y="267"/>
                  <a:pt x="545" y="267"/>
                  <a:pt x="545" y="267"/>
                </a:cubicBezTo>
                <a:cubicBezTo>
                  <a:pt x="501" y="267"/>
                  <a:pt x="501" y="267"/>
                  <a:pt x="501" y="267"/>
                </a:cubicBezTo>
                <a:cubicBezTo>
                  <a:pt x="501" y="295"/>
                  <a:pt x="501" y="295"/>
                  <a:pt x="501" y="295"/>
                </a:cubicBezTo>
                <a:cubicBezTo>
                  <a:pt x="245" y="295"/>
                  <a:pt x="245" y="295"/>
                  <a:pt x="245" y="295"/>
                </a:cubicBezTo>
                <a:cubicBezTo>
                  <a:pt x="245" y="266"/>
                  <a:pt x="245" y="266"/>
                  <a:pt x="245" y="266"/>
                </a:cubicBezTo>
                <a:cubicBezTo>
                  <a:pt x="201" y="266"/>
                  <a:pt x="201" y="266"/>
                  <a:pt x="201" y="266"/>
                </a:cubicBezTo>
                <a:cubicBezTo>
                  <a:pt x="201" y="295"/>
                  <a:pt x="201" y="295"/>
                  <a:pt x="201" y="295"/>
                </a:cubicBezTo>
                <a:cubicBezTo>
                  <a:pt x="43" y="295"/>
                  <a:pt x="43" y="295"/>
                  <a:pt x="43" y="295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75"/>
                  <a:pt x="49" y="169"/>
                  <a:pt x="57" y="169"/>
                </a:cubicBezTo>
                <a:close/>
                <a:moveTo>
                  <a:pt x="689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49" y="594"/>
                  <a:pt x="43" y="588"/>
                  <a:pt x="43" y="581"/>
                </a:cubicBezTo>
                <a:cubicBezTo>
                  <a:pt x="43" y="338"/>
                  <a:pt x="43" y="338"/>
                  <a:pt x="43" y="338"/>
                </a:cubicBezTo>
                <a:cubicBezTo>
                  <a:pt x="201" y="338"/>
                  <a:pt x="201" y="338"/>
                  <a:pt x="201" y="338"/>
                </a:cubicBezTo>
                <a:cubicBezTo>
                  <a:pt x="201" y="368"/>
                  <a:pt x="201" y="368"/>
                  <a:pt x="201" y="368"/>
                </a:cubicBezTo>
                <a:cubicBezTo>
                  <a:pt x="245" y="368"/>
                  <a:pt x="245" y="368"/>
                  <a:pt x="245" y="368"/>
                </a:cubicBezTo>
                <a:cubicBezTo>
                  <a:pt x="245" y="338"/>
                  <a:pt x="245" y="338"/>
                  <a:pt x="245" y="338"/>
                </a:cubicBezTo>
                <a:cubicBezTo>
                  <a:pt x="501" y="338"/>
                  <a:pt x="501" y="338"/>
                  <a:pt x="501" y="338"/>
                </a:cubicBezTo>
                <a:cubicBezTo>
                  <a:pt x="501" y="369"/>
                  <a:pt x="501" y="369"/>
                  <a:pt x="501" y="369"/>
                </a:cubicBezTo>
                <a:cubicBezTo>
                  <a:pt x="545" y="369"/>
                  <a:pt x="545" y="369"/>
                  <a:pt x="545" y="369"/>
                </a:cubicBezTo>
                <a:cubicBezTo>
                  <a:pt x="545" y="338"/>
                  <a:pt x="545" y="338"/>
                  <a:pt x="545" y="338"/>
                </a:cubicBezTo>
                <a:cubicBezTo>
                  <a:pt x="703" y="338"/>
                  <a:pt x="703" y="338"/>
                  <a:pt x="703" y="338"/>
                </a:cubicBezTo>
                <a:cubicBezTo>
                  <a:pt x="703" y="581"/>
                  <a:pt x="703" y="581"/>
                  <a:pt x="703" y="581"/>
                </a:cubicBezTo>
                <a:cubicBezTo>
                  <a:pt x="703" y="588"/>
                  <a:pt x="697" y="594"/>
                  <a:pt x="689" y="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Group 8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GrpSpPr>
            <a:grpSpLocks noChangeAspect="1"/>
          </p:cNvGrpSpPr>
          <p:nvPr/>
        </p:nvGrpSpPr>
        <p:grpSpPr>
          <a:xfrm>
            <a:off x="3653109" y="2846472"/>
            <a:ext cx="247648" cy="288710"/>
            <a:chOff x="2492" y="1167"/>
            <a:chExt cx="778" cy="907"/>
          </a:xfrm>
          <a:solidFill>
            <a:schemeClr val="bg1"/>
          </a:solidFill>
        </p:grpSpPr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2492" y="1167"/>
              <a:ext cx="778" cy="907"/>
            </a:xfrm>
            <a:custGeom>
              <a:gdLst>
                <a:gd name="T0" fmla="*/ 579 w 636"/>
                <a:gd name="T1" fmla="*/ 0 h 746"/>
                <a:gd name="T2" fmla="*/ 57 w 636"/>
                <a:gd name="T3" fmla="*/ 0 h 746"/>
                <a:gd name="T4" fmla="*/ 0 w 636"/>
                <a:gd name="T5" fmla="*/ 57 h 746"/>
                <a:gd name="T6" fmla="*/ 0 w 636"/>
                <a:gd name="T7" fmla="*/ 689 h 746"/>
                <a:gd name="T8" fmla="*/ 57 w 636"/>
                <a:gd name="T9" fmla="*/ 746 h 746"/>
                <a:gd name="T10" fmla="*/ 579 w 636"/>
                <a:gd name="T11" fmla="*/ 746 h 746"/>
                <a:gd name="T12" fmla="*/ 636 w 636"/>
                <a:gd name="T13" fmla="*/ 689 h 746"/>
                <a:gd name="T14" fmla="*/ 636 w 636"/>
                <a:gd name="T15" fmla="*/ 57 h 746"/>
                <a:gd name="T16" fmla="*/ 579 w 636"/>
                <a:gd name="T17" fmla="*/ 0 h 746"/>
                <a:gd name="T18" fmla="*/ 43 w 636"/>
                <a:gd name="T19" fmla="*/ 689 h 746"/>
                <a:gd name="T20" fmla="*/ 43 w 636"/>
                <a:gd name="T21" fmla="*/ 57 h 746"/>
                <a:gd name="T22" fmla="*/ 57 w 636"/>
                <a:gd name="T23" fmla="*/ 43 h 746"/>
                <a:gd name="T24" fmla="*/ 94 w 636"/>
                <a:gd name="T25" fmla="*/ 43 h 746"/>
                <a:gd name="T26" fmla="*/ 94 w 636"/>
                <a:gd name="T27" fmla="*/ 703 h 746"/>
                <a:gd name="T28" fmla="*/ 57 w 636"/>
                <a:gd name="T29" fmla="*/ 703 h 746"/>
                <a:gd name="T30" fmla="*/ 43 w 636"/>
                <a:gd name="T31" fmla="*/ 689 h 746"/>
                <a:gd name="T32" fmla="*/ 593 w 636"/>
                <a:gd name="T33" fmla="*/ 689 h 746"/>
                <a:gd name="T34" fmla="*/ 579 w 636"/>
                <a:gd name="T35" fmla="*/ 703 h 746"/>
                <a:gd name="T36" fmla="*/ 138 w 636"/>
                <a:gd name="T37" fmla="*/ 703 h 746"/>
                <a:gd name="T38" fmla="*/ 138 w 636"/>
                <a:gd name="T39" fmla="*/ 43 h 746"/>
                <a:gd name="T40" fmla="*/ 579 w 636"/>
                <a:gd name="T41" fmla="*/ 43 h 746"/>
                <a:gd name="T42" fmla="*/ 593 w 636"/>
                <a:gd name="T43" fmla="*/ 57 h 746"/>
                <a:gd name="T44" fmla="*/ 593 w 636"/>
                <a:gd name="T45" fmla="*/ 689 h 7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6" h="746">
                  <a:moveTo>
                    <a:pt x="579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0" y="721"/>
                    <a:pt x="25" y="746"/>
                    <a:pt x="57" y="746"/>
                  </a:cubicBezTo>
                  <a:cubicBezTo>
                    <a:pt x="579" y="746"/>
                    <a:pt x="579" y="746"/>
                    <a:pt x="579" y="746"/>
                  </a:cubicBezTo>
                  <a:cubicBezTo>
                    <a:pt x="611" y="746"/>
                    <a:pt x="636" y="721"/>
                    <a:pt x="636" y="689"/>
                  </a:cubicBezTo>
                  <a:cubicBezTo>
                    <a:pt x="636" y="57"/>
                    <a:pt x="636" y="57"/>
                    <a:pt x="636" y="57"/>
                  </a:cubicBezTo>
                  <a:cubicBezTo>
                    <a:pt x="636" y="25"/>
                    <a:pt x="611" y="0"/>
                    <a:pt x="579" y="0"/>
                  </a:cubicBezTo>
                  <a:close/>
                  <a:moveTo>
                    <a:pt x="43" y="689"/>
                  </a:moveTo>
                  <a:cubicBezTo>
                    <a:pt x="43" y="57"/>
                    <a:pt x="43" y="57"/>
                    <a:pt x="43" y="57"/>
                  </a:cubicBezTo>
                  <a:cubicBezTo>
                    <a:pt x="43" y="49"/>
                    <a:pt x="49" y="43"/>
                    <a:pt x="57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4" y="703"/>
                    <a:pt x="94" y="703"/>
                    <a:pt x="94" y="703"/>
                  </a:cubicBezTo>
                  <a:cubicBezTo>
                    <a:pt x="57" y="703"/>
                    <a:pt x="57" y="703"/>
                    <a:pt x="57" y="703"/>
                  </a:cubicBezTo>
                  <a:cubicBezTo>
                    <a:pt x="49" y="703"/>
                    <a:pt x="43" y="697"/>
                    <a:pt x="43" y="689"/>
                  </a:cubicBezTo>
                  <a:close/>
                  <a:moveTo>
                    <a:pt x="593" y="689"/>
                  </a:moveTo>
                  <a:cubicBezTo>
                    <a:pt x="593" y="697"/>
                    <a:pt x="587" y="703"/>
                    <a:pt x="579" y="703"/>
                  </a:cubicBezTo>
                  <a:cubicBezTo>
                    <a:pt x="138" y="703"/>
                    <a:pt x="138" y="703"/>
                    <a:pt x="138" y="70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579" y="43"/>
                    <a:pt x="579" y="43"/>
                    <a:pt x="579" y="43"/>
                  </a:cubicBezTo>
                  <a:cubicBezTo>
                    <a:pt x="587" y="43"/>
                    <a:pt x="593" y="49"/>
                    <a:pt x="593" y="57"/>
                  </a:cubicBezTo>
                  <a:lnTo>
                    <a:pt x="593" y="6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2694" y="1474"/>
              <a:ext cx="184" cy="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2694" y="1352"/>
              <a:ext cx="245" cy="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2968" y="1381"/>
              <a:ext cx="187" cy="606"/>
            </a:xfrm>
            <a:custGeom>
              <a:gdLst>
                <a:gd name="T0" fmla="*/ 0 w 153"/>
                <a:gd name="T1" fmla="*/ 76 h 498"/>
                <a:gd name="T2" fmla="*/ 0 w 153"/>
                <a:gd name="T3" fmla="*/ 441 h 498"/>
                <a:gd name="T4" fmla="*/ 57 w 153"/>
                <a:gd name="T5" fmla="*/ 498 h 498"/>
                <a:gd name="T6" fmla="*/ 96 w 153"/>
                <a:gd name="T7" fmla="*/ 498 h 498"/>
                <a:gd name="T8" fmla="*/ 153 w 153"/>
                <a:gd name="T9" fmla="*/ 441 h 498"/>
                <a:gd name="T10" fmla="*/ 153 w 153"/>
                <a:gd name="T11" fmla="*/ 76 h 498"/>
                <a:gd name="T12" fmla="*/ 77 w 153"/>
                <a:gd name="T13" fmla="*/ 0 h 498"/>
                <a:gd name="T14" fmla="*/ 0 w 153"/>
                <a:gd name="T15" fmla="*/ 76 h 498"/>
                <a:gd name="T16" fmla="*/ 109 w 153"/>
                <a:gd name="T17" fmla="*/ 441 h 498"/>
                <a:gd name="T18" fmla="*/ 96 w 153"/>
                <a:gd name="T19" fmla="*/ 454 h 498"/>
                <a:gd name="T20" fmla="*/ 57 w 153"/>
                <a:gd name="T21" fmla="*/ 454 h 498"/>
                <a:gd name="T22" fmla="*/ 44 w 153"/>
                <a:gd name="T23" fmla="*/ 441 h 498"/>
                <a:gd name="T24" fmla="*/ 44 w 153"/>
                <a:gd name="T25" fmla="*/ 94 h 498"/>
                <a:gd name="T26" fmla="*/ 77 w 153"/>
                <a:gd name="T27" fmla="*/ 62 h 498"/>
                <a:gd name="T28" fmla="*/ 109 w 153"/>
                <a:gd name="T29" fmla="*/ 94 h 498"/>
                <a:gd name="T30" fmla="*/ 109 w 153"/>
                <a:gd name="T31" fmla="*/ 441 h 4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498">
                  <a:moveTo>
                    <a:pt x="0" y="76"/>
                  </a:moveTo>
                  <a:cubicBezTo>
                    <a:pt x="0" y="441"/>
                    <a:pt x="0" y="441"/>
                    <a:pt x="0" y="441"/>
                  </a:cubicBezTo>
                  <a:cubicBezTo>
                    <a:pt x="0" y="472"/>
                    <a:pt x="26" y="498"/>
                    <a:pt x="57" y="49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28" y="498"/>
                    <a:pt x="153" y="472"/>
                    <a:pt x="153" y="441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0" y="76"/>
                  </a:lnTo>
                  <a:close/>
                  <a:moveTo>
                    <a:pt x="109" y="441"/>
                  </a:moveTo>
                  <a:cubicBezTo>
                    <a:pt x="109" y="448"/>
                    <a:pt x="104" y="454"/>
                    <a:pt x="96" y="454"/>
                  </a:cubicBezTo>
                  <a:cubicBezTo>
                    <a:pt x="57" y="454"/>
                    <a:pt x="57" y="454"/>
                    <a:pt x="57" y="454"/>
                  </a:cubicBezTo>
                  <a:cubicBezTo>
                    <a:pt x="50" y="454"/>
                    <a:pt x="44" y="448"/>
                    <a:pt x="44" y="441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109" y="94"/>
                    <a:pt x="109" y="94"/>
                    <a:pt x="109" y="94"/>
                  </a:cubicBezTo>
                  <a:lnTo>
                    <a:pt x="109" y="4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583" y="414215"/>
            <a:ext cx="3458460" cy="431506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PA_矩形 7"/>
          <p:cNvSpPr/>
          <p:nvPr>
            <p:custDataLst>
              <p:tags r:id="rId3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解决方式</a:t>
            </a:r>
            <a:endParaRPr lang="zh-CN" altLang="en-US" sz="2400" b="1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sp>
        <p:nvSpPr>
          <p:cNvPr id="20" name="PA_矩形 8"/>
          <p:cNvSpPr/>
          <p:nvPr>
            <p:custDataLst>
              <p:tags r:id="rId4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Solution Ways</a:t>
            </a:r>
            <a:endParaRPr lang="en-US" altLang="zh-CN" sz="1050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604583" y="1531815"/>
            <a:ext cx="1122556" cy="1120020"/>
            <a:chOff x="4612535" y="1777908"/>
            <a:chExt cx="1054647" cy="1052264"/>
          </a:xfrm>
        </p:grpSpPr>
        <p:sp>
          <p:nvSpPr>
            <p:cNvPr id="22" name="Freeform 18"/>
            <p:cNvSpPr/>
            <p:nvPr/>
          </p:nvSpPr>
          <p:spPr bwMode="auto">
            <a:xfrm>
              <a:off x="4612535" y="2034122"/>
              <a:ext cx="796050" cy="796050"/>
            </a:xfrm>
            <a:custGeom>
              <a:gdLst>
                <a:gd name="T0" fmla="*/ 341 w 341"/>
                <a:gd name="T1" fmla="*/ 339 h 341"/>
                <a:gd name="T2" fmla="*/ 285 w 341"/>
                <a:gd name="T3" fmla="*/ 172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2 h 341"/>
                <a:gd name="T10" fmla="*/ 166 w 341"/>
                <a:gd name="T11" fmla="*/ 68 h 341"/>
                <a:gd name="T12" fmla="*/ 166 w 341"/>
                <a:gd name="T13" fmla="*/ 56 h 341"/>
                <a:gd name="T14" fmla="*/ 166 w 341"/>
                <a:gd name="T15" fmla="*/ 54 h 341"/>
                <a:gd name="T16" fmla="*/ 165 w 341"/>
                <a:gd name="T17" fmla="*/ 54 h 341"/>
                <a:gd name="T18" fmla="*/ 2 w 341"/>
                <a:gd name="T19" fmla="*/ 1 h 341"/>
                <a:gd name="T20" fmla="*/ 0 w 341"/>
                <a:gd name="T21" fmla="*/ 0 h 341"/>
                <a:gd name="T22" fmla="*/ 0 w 341"/>
                <a:gd name="T23" fmla="*/ 81 h 341"/>
                <a:gd name="T24" fmla="*/ 2 w 341"/>
                <a:gd name="T25" fmla="*/ 81 h 341"/>
                <a:gd name="T26" fmla="*/ 260 w 341"/>
                <a:gd name="T27" fmla="*/ 340 h 341"/>
                <a:gd name="T28" fmla="*/ 261 w 341"/>
                <a:gd name="T29" fmla="*/ 341 h 341"/>
                <a:gd name="T30" fmla="*/ 341 w 341"/>
                <a:gd name="T31" fmla="*/ 341 h 341"/>
                <a:gd name="T32" fmla="*/ 341 w 341"/>
                <a:gd name="T33" fmla="*/ 339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39"/>
                  </a:moveTo>
                  <a:cubicBezTo>
                    <a:pt x="336" y="280"/>
                    <a:pt x="317" y="222"/>
                    <a:pt x="285" y="172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1"/>
                    <a:pt x="274" y="172"/>
                    <a:pt x="269" y="172"/>
                  </a:cubicBezTo>
                  <a:cubicBezTo>
                    <a:pt x="212" y="172"/>
                    <a:pt x="166" y="125"/>
                    <a:pt x="166" y="68"/>
                  </a:cubicBezTo>
                  <a:cubicBezTo>
                    <a:pt x="166" y="64"/>
                    <a:pt x="166" y="60"/>
                    <a:pt x="166" y="56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16" y="24"/>
                    <a:pt x="60" y="5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38" y="94"/>
                    <a:pt x="247" y="203"/>
                    <a:pt x="260" y="340"/>
                  </a:cubicBezTo>
                  <a:cubicBezTo>
                    <a:pt x="261" y="341"/>
                    <a:pt x="261" y="341"/>
                    <a:pt x="261" y="341"/>
                  </a:cubicBezTo>
                  <a:cubicBezTo>
                    <a:pt x="341" y="341"/>
                    <a:pt x="341" y="341"/>
                    <a:pt x="341" y="341"/>
                  </a:cubicBezTo>
                  <a:lnTo>
                    <a:pt x="341" y="3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4612535" y="1777908"/>
              <a:ext cx="1054647" cy="1052264"/>
            </a:xfrm>
            <a:custGeom>
              <a:gdLst>
                <a:gd name="T0" fmla="*/ 452 w 452"/>
                <a:gd name="T1" fmla="*/ 449 h 451"/>
                <a:gd name="T2" fmla="*/ 372 w 452"/>
                <a:gd name="T3" fmla="*/ 212 h 451"/>
                <a:gd name="T4" fmla="*/ 377 w 452"/>
                <a:gd name="T5" fmla="*/ 178 h 451"/>
                <a:gd name="T6" fmla="*/ 269 w 452"/>
                <a:gd name="T7" fmla="*/ 70 h 451"/>
                <a:gd name="T8" fmla="*/ 234 w 452"/>
                <a:gd name="T9" fmla="*/ 76 h 451"/>
                <a:gd name="T10" fmla="*/ 2 w 452"/>
                <a:gd name="T11" fmla="*/ 0 h 451"/>
                <a:gd name="T12" fmla="*/ 0 w 452"/>
                <a:gd name="T13" fmla="*/ 0 h 451"/>
                <a:gd name="T14" fmla="*/ 0 w 452"/>
                <a:gd name="T15" fmla="*/ 191 h 451"/>
                <a:gd name="T16" fmla="*/ 2 w 452"/>
                <a:gd name="T17" fmla="*/ 191 h 451"/>
                <a:gd name="T18" fmla="*/ 260 w 452"/>
                <a:gd name="T19" fmla="*/ 450 h 451"/>
                <a:gd name="T20" fmla="*/ 261 w 452"/>
                <a:gd name="T21" fmla="*/ 451 h 451"/>
                <a:gd name="T22" fmla="*/ 452 w 452"/>
                <a:gd name="T23" fmla="*/ 451 h 451"/>
                <a:gd name="T24" fmla="*/ 452 w 452"/>
                <a:gd name="T25" fmla="*/ 449 h 451"/>
                <a:gd name="T26" fmla="*/ 264 w 452"/>
                <a:gd name="T27" fmla="*/ 447 h 451"/>
                <a:gd name="T28" fmla="*/ 4 w 452"/>
                <a:gd name="T29" fmla="*/ 187 h 451"/>
                <a:gd name="T30" fmla="*/ 4 w 452"/>
                <a:gd name="T31" fmla="*/ 4 h 451"/>
                <a:gd name="T32" fmla="*/ 232 w 452"/>
                <a:gd name="T33" fmla="*/ 80 h 451"/>
                <a:gd name="T34" fmla="*/ 233 w 452"/>
                <a:gd name="T35" fmla="*/ 81 h 451"/>
                <a:gd name="T36" fmla="*/ 234 w 452"/>
                <a:gd name="T37" fmla="*/ 80 h 451"/>
                <a:gd name="T38" fmla="*/ 269 w 452"/>
                <a:gd name="T39" fmla="*/ 74 h 451"/>
                <a:gd name="T40" fmla="*/ 373 w 452"/>
                <a:gd name="T41" fmla="*/ 178 h 451"/>
                <a:gd name="T42" fmla="*/ 368 w 452"/>
                <a:gd name="T43" fmla="*/ 212 h 451"/>
                <a:gd name="T44" fmla="*/ 367 w 452"/>
                <a:gd name="T45" fmla="*/ 213 h 451"/>
                <a:gd name="T46" fmla="*/ 368 w 452"/>
                <a:gd name="T47" fmla="*/ 214 h 451"/>
                <a:gd name="T48" fmla="*/ 447 w 452"/>
                <a:gd name="T49" fmla="*/ 447 h 451"/>
                <a:gd name="T50" fmla="*/ 264 w 452"/>
                <a:gd name="T51" fmla="*/ 447 h 4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452" y="449"/>
                  </a:moveTo>
                  <a:cubicBezTo>
                    <a:pt x="446" y="365"/>
                    <a:pt x="419" y="283"/>
                    <a:pt x="372" y="212"/>
                  </a:cubicBezTo>
                  <a:cubicBezTo>
                    <a:pt x="375" y="201"/>
                    <a:pt x="377" y="190"/>
                    <a:pt x="377" y="178"/>
                  </a:cubicBezTo>
                  <a:cubicBezTo>
                    <a:pt x="377" y="118"/>
                    <a:pt x="329" y="70"/>
                    <a:pt x="269" y="70"/>
                  </a:cubicBezTo>
                  <a:cubicBezTo>
                    <a:pt x="257" y="70"/>
                    <a:pt x="245" y="72"/>
                    <a:pt x="234" y="76"/>
                  </a:cubicBezTo>
                  <a:cubicBezTo>
                    <a:pt x="165" y="31"/>
                    <a:pt x="84" y="5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38" y="204"/>
                    <a:pt x="247" y="313"/>
                    <a:pt x="260" y="450"/>
                  </a:cubicBezTo>
                  <a:cubicBezTo>
                    <a:pt x="261" y="451"/>
                    <a:pt x="261" y="451"/>
                    <a:pt x="261" y="451"/>
                  </a:cubicBezTo>
                  <a:cubicBezTo>
                    <a:pt x="452" y="451"/>
                    <a:pt x="452" y="451"/>
                    <a:pt x="452" y="451"/>
                  </a:cubicBezTo>
                  <a:lnTo>
                    <a:pt x="452" y="449"/>
                  </a:lnTo>
                  <a:close/>
                  <a:moveTo>
                    <a:pt x="264" y="447"/>
                  </a:moveTo>
                  <a:cubicBezTo>
                    <a:pt x="250" y="311"/>
                    <a:pt x="141" y="202"/>
                    <a:pt x="4" y="18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5" y="9"/>
                    <a:pt x="164" y="35"/>
                    <a:pt x="232" y="80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46" y="76"/>
                    <a:pt x="257" y="74"/>
                    <a:pt x="269" y="74"/>
                  </a:cubicBezTo>
                  <a:cubicBezTo>
                    <a:pt x="327" y="74"/>
                    <a:pt x="373" y="121"/>
                    <a:pt x="373" y="178"/>
                  </a:cubicBezTo>
                  <a:cubicBezTo>
                    <a:pt x="373" y="189"/>
                    <a:pt x="371" y="201"/>
                    <a:pt x="368" y="212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8" y="214"/>
                    <a:pt x="368" y="214"/>
                    <a:pt x="368" y="214"/>
                  </a:cubicBezTo>
                  <a:cubicBezTo>
                    <a:pt x="414" y="283"/>
                    <a:pt x="442" y="364"/>
                    <a:pt x="447" y="447"/>
                  </a:cubicBezTo>
                  <a:lnTo>
                    <a:pt x="264" y="4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64065" y="1531815"/>
            <a:ext cx="1122556" cy="1120020"/>
            <a:chOff x="3447061" y="1777908"/>
            <a:chExt cx="1054647" cy="1052264"/>
          </a:xfrm>
          <a:solidFill>
            <a:schemeClr val="accent1">
              <a:lumMod val="90000"/>
            </a:schemeClr>
          </a:solidFill>
        </p:grpSpPr>
        <p:sp>
          <p:nvSpPr>
            <p:cNvPr id="25" name="Freeform 20"/>
            <p:cNvSpPr/>
            <p:nvPr/>
          </p:nvSpPr>
          <p:spPr bwMode="auto">
            <a:xfrm>
              <a:off x="3705658" y="2034122"/>
              <a:ext cx="796050" cy="796050"/>
            </a:xfrm>
            <a:custGeom>
              <a:gdLst>
                <a:gd name="T0" fmla="*/ 0 w 341"/>
                <a:gd name="T1" fmla="*/ 339 h 341"/>
                <a:gd name="T2" fmla="*/ 56 w 341"/>
                <a:gd name="T3" fmla="*/ 172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2 h 341"/>
                <a:gd name="T10" fmla="*/ 175 w 341"/>
                <a:gd name="T11" fmla="*/ 68 h 341"/>
                <a:gd name="T12" fmla="*/ 174 w 341"/>
                <a:gd name="T13" fmla="*/ 56 h 341"/>
                <a:gd name="T14" fmla="*/ 174 w 341"/>
                <a:gd name="T15" fmla="*/ 54 h 341"/>
                <a:gd name="T16" fmla="*/ 175 w 341"/>
                <a:gd name="T17" fmla="*/ 54 h 341"/>
                <a:gd name="T18" fmla="*/ 339 w 341"/>
                <a:gd name="T19" fmla="*/ 1 h 341"/>
                <a:gd name="T20" fmla="*/ 341 w 341"/>
                <a:gd name="T21" fmla="*/ 0 h 341"/>
                <a:gd name="T22" fmla="*/ 341 w 341"/>
                <a:gd name="T23" fmla="*/ 81 h 341"/>
                <a:gd name="T24" fmla="*/ 339 w 341"/>
                <a:gd name="T25" fmla="*/ 81 h 341"/>
                <a:gd name="T26" fmla="*/ 80 w 341"/>
                <a:gd name="T27" fmla="*/ 340 h 341"/>
                <a:gd name="T28" fmla="*/ 80 w 341"/>
                <a:gd name="T29" fmla="*/ 341 h 341"/>
                <a:gd name="T30" fmla="*/ 0 w 341"/>
                <a:gd name="T31" fmla="*/ 341 h 341"/>
                <a:gd name="T32" fmla="*/ 0 w 341"/>
                <a:gd name="T33" fmla="*/ 339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39"/>
                  </a:moveTo>
                  <a:cubicBezTo>
                    <a:pt x="5" y="280"/>
                    <a:pt x="24" y="222"/>
                    <a:pt x="56" y="172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1"/>
                    <a:pt x="67" y="172"/>
                    <a:pt x="71" y="172"/>
                  </a:cubicBezTo>
                  <a:cubicBezTo>
                    <a:pt x="128" y="172"/>
                    <a:pt x="175" y="125"/>
                    <a:pt x="175" y="68"/>
                  </a:cubicBezTo>
                  <a:cubicBezTo>
                    <a:pt x="175" y="64"/>
                    <a:pt x="175" y="60"/>
                    <a:pt x="174" y="56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225" y="24"/>
                    <a:pt x="281" y="5"/>
                    <a:pt x="339" y="1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39" y="81"/>
                    <a:pt x="339" y="81"/>
                    <a:pt x="339" y="81"/>
                  </a:cubicBezTo>
                  <a:cubicBezTo>
                    <a:pt x="203" y="94"/>
                    <a:pt x="94" y="203"/>
                    <a:pt x="80" y="340"/>
                  </a:cubicBezTo>
                  <a:cubicBezTo>
                    <a:pt x="80" y="341"/>
                    <a:pt x="80" y="341"/>
                    <a:pt x="80" y="341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0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3447061" y="1777908"/>
              <a:ext cx="1054647" cy="1052264"/>
            </a:xfrm>
            <a:custGeom>
              <a:gdLst>
                <a:gd name="T0" fmla="*/ 0 w 452"/>
                <a:gd name="T1" fmla="*/ 451 h 451"/>
                <a:gd name="T2" fmla="*/ 191 w 452"/>
                <a:gd name="T3" fmla="*/ 451 h 451"/>
                <a:gd name="T4" fmla="*/ 191 w 452"/>
                <a:gd name="T5" fmla="*/ 450 h 451"/>
                <a:gd name="T6" fmla="*/ 450 w 452"/>
                <a:gd name="T7" fmla="*/ 191 h 451"/>
                <a:gd name="T8" fmla="*/ 452 w 452"/>
                <a:gd name="T9" fmla="*/ 191 h 451"/>
                <a:gd name="T10" fmla="*/ 452 w 452"/>
                <a:gd name="T11" fmla="*/ 0 h 451"/>
                <a:gd name="T12" fmla="*/ 450 w 452"/>
                <a:gd name="T13" fmla="*/ 0 h 451"/>
                <a:gd name="T14" fmla="*/ 218 w 452"/>
                <a:gd name="T15" fmla="*/ 76 h 451"/>
                <a:gd name="T16" fmla="*/ 182 w 452"/>
                <a:gd name="T17" fmla="*/ 70 h 451"/>
                <a:gd name="T18" fmla="*/ 74 w 452"/>
                <a:gd name="T19" fmla="*/ 178 h 451"/>
                <a:gd name="T20" fmla="*/ 80 w 452"/>
                <a:gd name="T21" fmla="*/ 212 h 451"/>
                <a:gd name="T22" fmla="*/ 0 w 452"/>
                <a:gd name="T23" fmla="*/ 449 h 451"/>
                <a:gd name="T24" fmla="*/ 0 w 452"/>
                <a:gd name="T25" fmla="*/ 451 h 451"/>
                <a:gd name="T26" fmla="*/ 4 w 452"/>
                <a:gd name="T27" fmla="*/ 447 h 451"/>
                <a:gd name="T28" fmla="*/ 84 w 452"/>
                <a:gd name="T29" fmla="*/ 214 h 451"/>
                <a:gd name="T30" fmla="*/ 84 w 452"/>
                <a:gd name="T31" fmla="*/ 213 h 451"/>
                <a:gd name="T32" fmla="*/ 84 w 452"/>
                <a:gd name="T33" fmla="*/ 212 h 451"/>
                <a:gd name="T34" fmla="*/ 78 w 452"/>
                <a:gd name="T35" fmla="*/ 178 h 451"/>
                <a:gd name="T36" fmla="*/ 182 w 452"/>
                <a:gd name="T37" fmla="*/ 74 h 451"/>
                <a:gd name="T38" fmla="*/ 217 w 452"/>
                <a:gd name="T39" fmla="*/ 80 h 451"/>
                <a:gd name="T40" fmla="*/ 218 w 452"/>
                <a:gd name="T41" fmla="*/ 81 h 451"/>
                <a:gd name="T42" fmla="*/ 219 w 452"/>
                <a:gd name="T43" fmla="*/ 80 h 451"/>
                <a:gd name="T44" fmla="*/ 448 w 452"/>
                <a:gd name="T45" fmla="*/ 4 h 451"/>
                <a:gd name="T46" fmla="*/ 448 w 452"/>
                <a:gd name="T47" fmla="*/ 187 h 451"/>
                <a:gd name="T48" fmla="*/ 188 w 452"/>
                <a:gd name="T49" fmla="*/ 447 h 451"/>
                <a:gd name="T50" fmla="*/ 4 w 452"/>
                <a:gd name="T51" fmla="*/ 447 h 4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0" y="451"/>
                  </a:moveTo>
                  <a:cubicBezTo>
                    <a:pt x="191" y="451"/>
                    <a:pt x="191" y="451"/>
                    <a:pt x="191" y="451"/>
                  </a:cubicBezTo>
                  <a:cubicBezTo>
                    <a:pt x="191" y="450"/>
                    <a:pt x="191" y="450"/>
                    <a:pt x="191" y="450"/>
                  </a:cubicBezTo>
                  <a:cubicBezTo>
                    <a:pt x="205" y="313"/>
                    <a:pt x="314" y="204"/>
                    <a:pt x="450" y="191"/>
                  </a:cubicBezTo>
                  <a:cubicBezTo>
                    <a:pt x="452" y="191"/>
                    <a:pt x="452" y="191"/>
                    <a:pt x="452" y="19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367" y="5"/>
                    <a:pt x="287" y="31"/>
                    <a:pt x="218" y="76"/>
                  </a:cubicBezTo>
                  <a:cubicBezTo>
                    <a:pt x="206" y="72"/>
                    <a:pt x="194" y="70"/>
                    <a:pt x="182" y="70"/>
                  </a:cubicBezTo>
                  <a:cubicBezTo>
                    <a:pt x="123" y="70"/>
                    <a:pt x="74" y="118"/>
                    <a:pt x="74" y="178"/>
                  </a:cubicBezTo>
                  <a:cubicBezTo>
                    <a:pt x="74" y="190"/>
                    <a:pt x="76" y="201"/>
                    <a:pt x="80" y="212"/>
                  </a:cubicBezTo>
                  <a:cubicBezTo>
                    <a:pt x="33" y="283"/>
                    <a:pt x="5" y="365"/>
                    <a:pt x="0" y="449"/>
                  </a:cubicBezTo>
                  <a:lnTo>
                    <a:pt x="0" y="451"/>
                  </a:lnTo>
                  <a:close/>
                  <a:moveTo>
                    <a:pt x="4" y="447"/>
                  </a:moveTo>
                  <a:cubicBezTo>
                    <a:pt x="10" y="364"/>
                    <a:pt x="37" y="283"/>
                    <a:pt x="84" y="214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80" y="201"/>
                    <a:pt x="78" y="189"/>
                    <a:pt x="78" y="178"/>
                  </a:cubicBezTo>
                  <a:cubicBezTo>
                    <a:pt x="78" y="121"/>
                    <a:pt x="125" y="74"/>
                    <a:pt x="182" y="74"/>
                  </a:cubicBezTo>
                  <a:cubicBezTo>
                    <a:pt x="194" y="74"/>
                    <a:pt x="206" y="76"/>
                    <a:pt x="217" y="80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287" y="35"/>
                    <a:pt x="366" y="9"/>
                    <a:pt x="448" y="4"/>
                  </a:cubicBezTo>
                  <a:cubicBezTo>
                    <a:pt x="448" y="187"/>
                    <a:pt x="448" y="187"/>
                    <a:pt x="448" y="187"/>
                  </a:cubicBezTo>
                  <a:cubicBezTo>
                    <a:pt x="311" y="202"/>
                    <a:pt x="202" y="311"/>
                    <a:pt x="188" y="447"/>
                  </a:cubicBezTo>
                  <a:lnTo>
                    <a:pt x="4" y="4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04583" y="2771068"/>
            <a:ext cx="1122556" cy="1121288"/>
            <a:chOff x="4612535" y="2942191"/>
            <a:chExt cx="1054647" cy="1053455"/>
          </a:xfrm>
          <a:solidFill>
            <a:schemeClr val="accent3"/>
          </a:solidFill>
        </p:grpSpPr>
        <p:sp>
          <p:nvSpPr>
            <p:cNvPr id="28" name="Freeform 22"/>
            <p:cNvSpPr/>
            <p:nvPr/>
          </p:nvSpPr>
          <p:spPr bwMode="auto">
            <a:xfrm>
              <a:off x="4612535" y="2942191"/>
              <a:ext cx="796050" cy="794859"/>
            </a:xfrm>
            <a:custGeom>
              <a:gdLst>
                <a:gd name="T0" fmla="*/ 341 w 341"/>
                <a:gd name="T1" fmla="*/ 3 h 341"/>
                <a:gd name="T2" fmla="*/ 285 w 341"/>
                <a:gd name="T3" fmla="*/ 170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0 h 341"/>
                <a:gd name="T10" fmla="*/ 166 w 341"/>
                <a:gd name="T11" fmla="*/ 274 h 341"/>
                <a:gd name="T12" fmla="*/ 166 w 341"/>
                <a:gd name="T13" fmla="*/ 286 h 341"/>
                <a:gd name="T14" fmla="*/ 166 w 341"/>
                <a:gd name="T15" fmla="*/ 287 h 341"/>
                <a:gd name="T16" fmla="*/ 165 w 341"/>
                <a:gd name="T17" fmla="*/ 288 h 341"/>
                <a:gd name="T18" fmla="*/ 2 w 341"/>
                <a:gd name="T19" fmla="*/ 341 h 341"/>
                <a:gd name="T20" fmla="*/ 0 w 341"/>
                <a:gd name="T21" fmla="*/ 341 h 341"/>
                <a:gd name="T22" fmla="*/ 0 w 341"/>
                <a:gd name="T23" fmla="*/ 261 h 341"/>
                <a:gd name="T24" fmla="*/ 2 w 341"/>
                <a:gd name="T25" fmla="*/ 261 h 341"/>
                <a:gd name="T26" fmla="*/ 260 w 341"/>
                <a:gd name="T27" fmla="*/ 2 h 341"/>
                <a:gd name="T28" fmla="*/ 261 w 341"/>
                <a:gd name="T29" fmla="*/ 0 h 341"/>
                <a:gd name="T30" fmla="*/ 341 w 341"/>
                <a:gd name="T31" fmla="*/ 0 h 341"/>
                <a:gd name="T32" fmla="*/ 341 w 341"/>
                <a:gd name="T33" fmla="*/ 3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"/>
                  </a:moveTo>
                  <a:cubicBezTo>
                    <a:pt x="336" y="62"/>
                    <a:pt x="317" y="120"/>
                    <a:pt x="285" y="170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0"/>
                    <a:pt x="274" y="170"/>
                    <a:pt x="269" y="170"/>
                  </a:cubicBezTo>
                  <a:cubicBezTo>
                    <a:pt x="212" y="170"/>
                    <a:pt x="166" y="217"/>
                    <a:pt x="166" y="274"/>
                  </a:cubicBezTo>
                  <a:cubicBezTo>
                    <a:pt x="166" y="278"/>
                    <a:pt x="166" y="282"/>
                    <a:pt x="166" y="286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65" y="288"/>
                    <a:pt x="165" y="288"/>
                    <a:pt x="165" y="288"/>
                  </a:cubicBezTo>
                  <a:cubicBezTo>
                    <a:pt x="116" y="318"/>
                    <a:pt x="60" y="337"/>
                    <a:pt x="2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138" y="247"/>
                    <a:pt x="247" y="138"/>
                    <a:pt x="260" y="2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341" y="0"/>
                    <a:pt x="341" y="0"/>
                    <a:pt x="341" y="0"/>
                  </a:cubicBezTo>
                  <a:lnTo>
                    <a:pt x="341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4612535" y="2942191"/>
              <a:ext cx="1054647" cy="1053455"/>
            </a:xfrm>
            <a:custGeom>
              <a:gdLst>
                <a:gd name="T0" fmla="*/ 452 w 452"/>
                <a:gd name="T1" fmla="*/ 0 h 452"/>
                <a:gd name="T2" fmla="*/ 261 w 452"/>
                <a:gd name="T3" fmla="*/ 0 h 452"/>
                <a:gd name="T4" fmla="*/ 260 w 452"/>
                <a:gd name="T5" fmla="*/ 2 h 452"/>
                <a:gd name="T6" fmla="*/ 2 w 452"/>
                <a:gd name="T7" fmla="*/ 261 h 452"/>
                <a:gd name="T8" fmla="*/ 0 w 452"/>
                <a:gd name="T9" fmla="*/ 261 h 452"/>
                <a:gd name="T10" fmla="*/ 0 w 452"/>
                <a:gd name="T11" fmla="*/ 452 h 452"/>
                <a:gd name="T12" fmla="*/ 2 w 452"/>
                <a:gd name="T13" fmla="*/ 452 h 452"/>
                <a:gd name="T14" fmla="*/ 234 w 452"/>
                <a:gd name="T15" fmla="*/ 376 h 452"/>
                <a:gd name="T16" fmla="*/ 269 w 452"/>
                <a:gd name="T17" fmla="*/ 382 h 452"/>
                <a:gd name="T18" fmla="*/ 377 w 452"/>
                <a:gd name="T19" fmla="*/ 274 h 452"/>
                <a:gd name="T20" fmla="*/ 372 w 452"/>
                <a:gd name="T21" fmla="*/ 240 h 452"/>
                <a:gd name="T22" fmla="*/ 452 w 452"/>
                <a:gd name="T23" fmla="*/ 3 h 452"/>
                <a:gd name="T24" fmla="*/ 452 w 452"/>
                <a:gd name="T25" fmla="*/ 0 h 452"/>
                <a:gd name="T26" fmla="*/ 447 w 452"/>
                <a:gd name="T27" fmla="*/ 4 h 452"/>
                <a:gd name="T28" fmla="*/ 368 w 452"/>
                <a:gd name="T29" fmla="*/ 238 h 452"/>
                <a:gd name="T30" fmla="*/ 367 w 452"/>
                <a:gd name="T31" fmla="*/ 239 h 452"/>
                <a:gd name="T32" fmla="*/ 368 w 452"/>
                <a:gd name="T33" fmla="*/ 240 h 452"/>
                <a:gd name="T34" fmla="*/ 373 w 452"/>
                <a:gd name="T35" fmla="*/ 274 h 452"/>
                <a:gd name="T36" fmla="*/ 269 w 452"/>
                <a:gd name="T37" fmla="*/ 378 h 452"/>
                <a:gd name="T38" fmla="*/ 234 w 452"/>
                <a:gd name="T39" fmla="*/ 372 h 452"/>
                <a:gd name="T40" fmla="*/ 233 w 452"/>
                <a:gd name="T41" fmla="*/ 371 h 452"/>
                <a:gd name="T42" fmla="*/ 232 w 452"/>
                <a:gd name="T43" fmla="*/ 372 h 452"/>
                <a:gd name="T44" fmla="*/ 4 w 452"/>
                <a:gd name="T45" fmla="*/ 448 h 452"/>
                <a:gd name="T46" fmla="*/ 4 w 452"/>
                <a:gd name="T47" fmla="*/ 265 h 452"/>
                <a:gd name="T48" fmla="*/ 264 w 452"/>
                <a:gd name="T49" fmla="*/ 4 h 452"/>
                <a:gd name="T50" fmla="*/ 447 w 452"/>
                <a:gd name="T51" fmla="*/ 4 h 4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452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47" y="138"/>
                    <a:pt x="138" y="247"/>
                    <a:pt x="2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2" y="452"/>
                    <a:pt x="2" y="452"/>
                    <a:pt x="2" y="452"/>
                  </a:cubicBezTo>
                  <a:cubicBezTo>
                    <a:pt x="84" y="447"/>
                    <a:pt x="165" y="421"/>
                    <a:pt x="234" y="376"/>
                  </a:cubicBezTo>
                  <a:cubicBezTo>
                    <a:pt x="245" y="380"/>
                    <a:pt x="257" y="382"/>
                    <a:pt x="269" y="382"/>
                  </a:cubicBezTo>
                  <a:cubicBezTo>
                    <a:pt x="329" y="382"/>
                    <a:pt x="377" y="333"/>
                    <a:pt x="377" y="274"/>
                  </a:cubicBezTo>
                  <a:cubicBezTo>
                    <a:pt x="377" y="262"/>
                    <a:pt x="375" y="251"/>
                    <a:pt x="372" y="240"/>
                  </a:cubicBezTo>
                  <a:cubicBezTo>
                    <a:pt x="419" y="169"/>
                    <a:pt x="446" y="87"/>
                    <a:pt x="452" y="3"/>
                  </a:cubicBezTo>
                  <a:lnTo>
                    <a:pt x="452" y="0"/>
                  </a:lnTo>
                  <a:close/>
                  <a:moveTo>
                    <a:pt x="447" y="4"/>
                  </a:moveTo>
                  <a:cubicBezTo>
                    <a:pt x="442" y="88"/>
                    <a:pt x="414" y="169"/>
                    <a:pt x="368" y="238"/>
                  </a:cubicBezTo>
                  <a:cubicBezTo>
                    <a:pt x="367" y="239"/>
                    <a:pt x="367" y="239"/>
                    <a:pt x="367" y="239"/>
                  </a:cubicBezTo>
                  <a:cubicBezTo>
                    <a:pt x="368" y="240"/>
                    <a:pt x="368" y="240"/>
                    <a:pt x="368" y="240"/>
                  </a:cubicBezTo>
                  <a:cubicBezTo>
                    <a:pt x="371" y="251"/>
                    <a:pt x="373" y="262"/>
                    <a:pt x="373" y="274"/>
                  </a:cubicBezTo>
                  <a:cubicBezTo>
                    <a:pt x="373" y="331"/>
                    <a:pt x="327" y="378"/>
                    <a:pt x="269" y="378"/>
                  </a:cubicBezTo>
                  <a:cubicBezTo>
                    <a:pt x="257" y="378"/>
                    <a:pt x="246" y="376"/>
                    <a:pt x="234" y="372"/>
                  </a:cubicBezTo>
                  <a:cubicBezTo>
                    <a:pt x="233" y="371"/>
                    <a:pt x="233" y="371"/>
                    <a:pt x="233" y="371"/>
                  </a:cubicBezTo>
                  <a:cubicBezTo>
                    <a:pt x="232" y="372"/>
                    <a:pt x="232" y="372"/>
                    <a:pt x="232" y="372"/>
                  </a:cubicBezTo>
                  <a:cubicBezTo>
                    <a:pt x="164" y="416"/>
                    <a:pt x="85" y="443"/>
                    <a:pt x="4" y="448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1" y="250"/>
                    <a:pt x="250" y="141"/>
                    <a:pt x="264" y="4"/>
                  </a:cubicBezTo>
                  <a:lnTo>
                    <a:pt x="44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64065" y="2771068"/>
            <a:ext cx="1122556" cy="1121288"/>
            <a:chOff x="3447061" y="2942191"/>
            <a:chExt cx="1054647" cy="1053455"/>
          </a:xfrm>
          <a:solidFill>
            <a:schemeClr val="accent4"/>
          </a:solidFill>
        </p:grpSpPr>
        <p:sp>
          <p:nvSpPr>
            <p:cNvPr id="37" name="Freeform 24"/>
            <p:cNvSpPr/>
            <p:nvPr/>
          </p:nvSpPr>
          <p:spPr bwMode="auto">
            <a:xfrm>
              <a:off x="3705658" y="2942191"/>
              <a:ext cx="796050" cy="794859"/>
            </a:xfrm>
            <a:custGeom>
              <a:gdLst>
                <a:gd name="T0" fmla="*/ 0 w 341"/>
                <a:gd name="T1" fmla="*/ 3 h 341"/>
                <a:gd name="T2" fmla="*/ 56 w 341"/>
                <a:gd name="T3" fmla="*/ 170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0 h 341"/>
                <a:gd name="T10" fmla="*/ 175 w 341"/>
                <a:gd name="T11" fmla="*/ 274 h 341"/>
                <a:gd name="T12" fmla="*/ 174 w 341"/>
                <a:gd name="T13" fmla="*/ 286 h 341"/>
                <a:gd name="T14" fmla="*/ 174 w 341"/>
                <a:gd name="T15" fmla="*/ 287 h 341"/>
                <a:gd name="T16" fmla="*/ 175 w 341"/>
                <a:gd name="T17" fmla="*/ 288 h 341"/>
                <a:gd name="T18" fmla="*/ 339 w 341"/>
                <a:gd name="T19" fmla="*/ 341 h 341"/>
                <a:gd name="T20" fmla="*/ 341 w 341"/>
                <a:gd name="T21" fmla="*/ 341 h 341"/>
                <a:gd name="T22" fmla="*/ 341 w 341"/>
                <a:gd name="T23" fmla="*/ 261 h 341"/>
                <a:gd name="T24" fmla="*/ 339 w 341"/>
                <a:gd name="T25" fmla="*/ 261 h 341"/>
                <a:gd name="T26" fmla="*/ 80 w 341"/>
                <a:gd name="T27" fmla="*/ 2 h 341"/>
                <a:gd name="T28" fmla="*/ 80 w 341"/>
                <a:gd name="T29" fmla="*/ 0 h 341"/>
                <a:gd name="T30" fmla="*/ 0 w 341"/>
                <a:gd name="T31" fmla="*/ 0 h 341"/>
                <a:gd name="T32" fmla="*/ 0 w 341"/>
                <a:gd name="T33" fmla="*/ 3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"/>
                  </a:moveTo>
                  <a:cubicBezTo>
                    <a:pt x="5" y="62"/>
                    <a:pt x="24" y="120"/>
                    <a:pt x="56" y="170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0"/>
                    <a:pt x="67" y="170"/>
                    <a:pt x="71" y="170"/>
                  </a:cubicBezTo>
                  <a:cubicBezTo>
                    <a:pt x="128" y="170"/>
                    <a:pt x="175" y="217"/>
                    <a:pt x="175" y="274"/>
                  </a:cubicBezTo>
                  <a:cubicBezTo>
                    <a:pt x="175" y="278"/>
                    <a:pt x="175" y="282"/>
                    <a:pt x="174" y="286"/>
                  </a:cubicBezTo>
                  <a:cubicBezTo>
                    <a:pt x="174" y="287"/>
                    <a:pt x="174" y="287"/>
                    <a:pt x="174" y="287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225" y="318"/>
                    <a:pt x="281" y="337"/>
                    <a:pt x="339" y="341"/>
                  </a:cubicBezTo>
                  <a:cubicBezTo>
                    <a:pt x="341" y="341"/>
                    <a:pt x="341" y="341"/>
                    <a:pt x="341" y="341"/>
                  </a:cubicBezTo>
                  <a:cubicBezTo>
                    <a:pt x="341" y="261"/>
                    <a:pt x="341" y="261"/>
                    <a:pt x="341" y="261"/>
                  </a:cubicBezTo>
                  <a:cubicBezTo>
                    <a:pt x="339" y="261"/>
                    <a:pt x="339" y="261"/>
                    <a:pt x="339" y="261"/>
                  </a:cubicBezTo>
                  <a:cubicBezTo>
                    <a:pt x="203" y="247"/>
                    <a:pt x="94" y="138"/>
                    <a:pt x="80" y="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3447061" y="2942191"/>
              <a:ext cx="1054647" cy="1053455"/>
            </a:xfrm>
            <a:custGeom>
              <a:gdLst>
                <a:gd name="T0" fmla="*/ 0 w 452"/>
                <a:gd name="T1" fmla="*/ 3 h 452"/>
                <a:gd name="T2" fmla="*/ 80 w 452"/>
                <a:gd name="T3" fmla="*/ 240 h 452"/>
                <a:gd name="T4" fmla="*/ 74 w 452"/>
                <a:gd name="T5" fmla="*/ 274 h 452"/>
                <a:gd name="T6" fmla="*/ 182 w 452"/>
                <a:gd name="T7" fmla="*/ 382 h 452"/>
                <a:gd name="T8" fmla="*/ 218 w 452"/>
                <a:gd name="T9" fmla="*/ 376 h 452"/>
                <a:gd name="T10" fmla="*/ 450 w 452"/>
                <a:gd name="T11" fmla="*/ 452 h 452"/>
                <a:gd name="T12" fmla="*/ 452 w 452"/>
                <a:gd name="T13" fmla="*/ 452 h 452"/>
                <a:gd name="T14" fmla="*/ 452 w 452"/>
                <a:gd name="T15" fmla="*/ 261 h 452"/>
                <a:gd name="T16" fmla="*/ 450 w 452"/>
                <a:gd name="T17" fmla="*/ 261 h 452"/>
                <a:gd name="T18" fmla="*/ 191 w 452"/>
                <a:gd name="T19" fmla="*/ 2 h 452"/>
                <a:gd name="T20" fmla="*/ 191 w 452"/>
                <a:gd name="T21" fmla="*/ 0 h 452"/>
                <a:gd name="T22" fmla="*/ 0 w 452"/>
                <a:gd name="T23" fmla="*/ 0 h 452"/>
                <a:gd name="T24" fmla="*/ 0 w 452"/>
                <a:gd name="T25" fmla="*/ 3 h 452"/>
                <a:gd name="T26" fmla="*/ 188 w 452"/>
                <a:gd name="T27" fmla="*/ 4 h 452"/>
                <a:gd name="T28" fmla="*/ 448 w 452"/>
                <a:gd name="T29" fmla="*/ 265 h 452"/>
                <a:gd name="T30" fmla="*/ 448 w 452"/>
                <a:gd name="T31" fmla="*/ 448 h 452"/>
                <a:gd name="T32" fmla="*/ 219 w 452"/>
                <a:gd name="T33" fmla="*/ 372 h 452"/>
                <a:gd name="T34" fmla="*/ 218 w 452"/>
                <a:gd name="T35" fmla="*/ 371 h 452"/>
                <a:gd name="T36" fmla="*/ 217 w 452"/>
                <a:gd name="T37" fmla="*/ 372 h 452"/>
                <a:gd name="T38" fmla="*/ 182 w 452"/>
                <a:gd name="T39" fmla="*/ 378 h 452"/>
                <a:gd name="T40" fmla="*/ 78 w 452"/>
                <a:gd name="T41" fmla="*/ 274 h 452"/>
                <a:gd name="T42" fmla="*/ 84 w 452"/>
                <a:gd name="T43" fmla="*/ 240 h 452"/>
                <a:gd name="T44" fmla="*/ 84 w 452"/>
                <a:gd name="T45" fmla="*/ 239 h 452"/>
                <a:gd name="T46" fmla="*/ 84 w 452"/>
                <a:gd name="T47" fmla="*/ 238 h 452"/>
                <a:gd name="T48" fmla="*/ 4 w 452"/>
                <a:gd name="T49" fmla="*/ 4 h 452"/>
                <a:gd name="T50" fmla="*/ 188 w 452"/>
                <a:gd name="T51" fmla="*/ 4 h 4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0" y="3"/>
                  </a:moveTo>
                  <a:cubicBezTo>
                    <a:pt x="5" y="87"/>
                    <a:pt x="33" y="169"/>
                    <a:pt x="80" y="240"/>
                  </a:cubicBezTo>
                  <a:cubicBezTo>
                    <a:pt x="76" y="251"/>
                    <a:pt x="74" y="262"/>
                    <a:pt x="74" y="274"/>
                  </a:cubicBezTo>
                  <a:cubicBezTo>
                    <a:pt x="74" y="333"/>
                    <a:pt x="123" y="382"/>
                    <a:pt x="182" y="382"/>
                  </a:cubicBezTo>
                  <a:cubicBezTo>
                    <a:pt x="194" y="382"/>
                    <a:pt x="206" y="380"/>
                    <a:pt x="218" y="376"/>
                  </a:cubicBezTo>
                  <a:cubicBezTo>
                    <a:pt x="287" y="421"/>
                    <a:pt x="367" y="447"/>
                    <a:pt x="450" y="452"/>
                  </a:cubicBezTo>
                  <a:cubicBezTo>
                    <a:pt x="452" y="452"/>
                    <a:pt x="452" y="452"/>
                    <a:pt x="452" y="452"/>
                  </a:cubicBezTo>
                  <a:cubicBezTo>
                    <a:pt x="452" y="261"/>
                    <a:pt x="452" y="261"/>
                    <a:pt x="452" y="261"/>
                  </a:cubicBezTo>
                  <a:cubicBezTo>
                    <a:pt x="450" y="261"/>
                    <a:pt x="450" y="261"/>
                    <a:pt x="450" y="261"/>
                  </a:cubicBezTo>
                  <a:cubicBezTo>
                    <a:pt x="314" y="247"/>
                    <a:pt x="205" y="138"/>
                    <a:pt x="191" y="2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  <a:moveTo>
                    <a:pt x="188" y="4"/>
                  </a:moveTo>
                  <a:cubicBezTo>
                    <a:pt x="202" y="141"/>
                    <a:pt x="311" y="250"/>
                    <a:pt x="448" y="265"/>
                  </a:cubicBezTo>
                  <a:cubicBezTo>
                    <a:pt x="448" y="448"/>
                    <a:pt x="448" y="448"/>
                    <a:pt x="448" y="448"/>
                  </a:cubicBezTo>
                  <a:cubicBezTo>
                    <a:pt x="366" y="443"/>
                    <a:pt x="287" y="416"/>
                    <a:pt x="219" y="372"/>
                  </a:cubicBezTo>
                  <a:cubicBezTo>
                    <a:pt x="218" y="371"/>
                    <a:pt x="218" y="371"/>
                    <a:pt x="218" y="371"/>
                  </a:cubicBezTo>
                  <a:cubicBezTo>
                    <a:pt x="217" y="372"/>
                    <a:pt x="217" y="372"/>
                    <a:pt x="217" y="372"/>
                  </a:cubicBezTo>
                  <a:cubicBezTo>
                    <a:pt x="206" y="376"/>
                    <a:pt x="194" y="378"/>
                    <a:pt x="182" y="378"/>
                  </a:cubicBezTo>
                  <a:cubicBezTo>
                    <a:pt x="125" y="378"/>
                    <a:pt x="78" y="331"/>
                    <a:pt x="78" y="274"/>
                  </a:cubicBezTo>
                  <a:cubicBezTo>
                    <a:pt x="78" y="262"/>
                    <a:pt x="80" y="251"/>
                    <a:pt x="84" y="240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4" y="238"/>
                    <a:pt x="84" y="238"/>
                    <a:pt x="84" y="238"/>
                  </a:cubicBezTo>
                  <a:cubicBezTo>
                    <a:pt x="37" y="169"/>
                    <a:pt x="10" y="88"/>
                    <a:pt x="4" y="4"/>
                  </a:cubicBezTo>
                  <a:lnTo>
                    <a:pt x="18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任意多边形 28"/>
          <p:cNvSpPr/>
          <p:nvPr/>
        </p:nvSpPr>
        <p:spPr>
          <a:xfrm>
            <a:off x="5451893" y="1612995"/>
            <a:ext cx="694247" cy="164388"/>
          </a:xfrm>
          <a:custGeom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5" name="任意多边形 33"/>
          <p:cNvSpPr/>
          <p:nvPr/>
        </p:nvSpPr>
        <p:spPr>
          <a:xfrm flipV="1">
            <a:off x="5451893" y="3643828"/>
            <a:ext cx="694247" cy="163035"/>
          </a:xfrm>
          <a:custGeom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6" name="任意多边形 34"/>
          <p:cNvSpPr/>
          <p:nvPr/>
        </p:nvSpPr>
        <p:spPr>
          <a:xfrm flipH="1">
            <a:off x="2875142" y="1612995"/>
            <a:ext cx="764171" cy="164388"/>
          </a:xfrm>
          <a:custGeom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7" name="任意多边形 35"/>
          <p:cNvSpPr/>
          <p:nvPr/>
        </p:nvSpPr>
        <p:spPr>
          <a:xfrm flipH="1" flipV="1">
            <a:off x="2875142" y="3643828"/>
            <a:ext cx="764171" cy="163035"/>
          </a:xfrm>
          <a:custGeom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639313" y="1777383"/>
            <a:ext cx="365760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086131" y="1777383"/>
            <a:ext cx="365760" cy="365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086131" y="3278068"/>
            <a:ext cx="365760" cy="3657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3639313" y="3259686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矩形 56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>
          <a:xfrm>
            <a:off x="1897088" y="1441038"/>
            <a:ext cx="1005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b="1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解决方式</a:t>
            </a:r>
            <a:endParaRPr lang="zh-CN" altLang="en-US" sz="1600" b="1">
              <a:solidFill>
                <a:schemeClr val="accent1">
                  <a:lumMod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78498" y="1718261"/>
            <a:ext cx="23239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</a:t>
            </a:r>
            <a:endParaRPr lang="en-US" altLang="zh-CN" sz="105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矩形 58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>
          <a:xfrm>
            <a:off x="1897088" y="3194632"/>
            <a:ext cx="1005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解决方式</a:t>
            </a:r>
            <a:endParaRPr lang="zh-CN" altLang="en-US" sz="1600" b="1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35926" y="3471855"/>
            <a:ext cx="236656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</a:t>
            </a:r>
            <a:endParaRPr lang="en-US" altLang="zh-CN" sz="105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矩形 60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>
          <a:xfrm>
            <a:off x="6208687" y="1441038"/>
            <a:ext cx="1005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解决方式</a:t>
            </a:r>
            <a:endParaRPr lang="zh-CN" altLang="en-US" sz="1600" b="1">
              <a:solidFill>
                <a:schemeClr val="accent1">
                  <a:lumMod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208687" y="1718261"/>
            <a:ext cx="23239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</a:t>
            </a:r>
            <a:endParaRPr lang="en-US" altLang="zh-CN" sz="105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矩形 62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>
          <a:xfrm>
            <a:off x="6208687" y="3194632"/>
            <a:ext cx="1005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解决方式</a:t>
            </a:r>
            <a:endParaRPr lang="zh-CN" altLang="en-US" sz="1600" b="1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208687" y="3471855"/>
            <a:ext cx="236656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</a:t>
            </a:r>
            <a:endParaRPr lang="en-US" altLang="zh-CN" sz="105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3" name="Group 112"/>
          <p:cNvGrpSpPr/>
          <p:nvPr/>
        </p:nvGrpSpPr>
        <p:grpSpPr>
          <a:xfrm>
            <a:off x="5155490" y="1869436"/>
            <a:ext cx="216705" cy="203022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34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AutoShape 112"/>
          <p:cNvSpPr/>
          <p:nvPr/>
        </p:nvSpPr>
        <p:spPr bwMode="auto">
          <a:xfrm>
            <a:off x="3708639" y="3331712"/>
            <a:ext cx="217057" cy="216101"/>
          </a:xfrm>
          <a:custGeom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198993" y="3373571"/>
            <a:ext cx="148661" cy="216704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4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Group 124"/>
          <p:cNvGrpSpPr/>
          <p:nvPr/>
        </p:nvGrpSpPr>
        <p:grpSpPr>
          <a:xfrm>
            <a:off x="3708639" y="1873844"/>
            <a:ext cx="216704" cy="182312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50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3714936" y="1571668"/>
            <a:ext cx="2052060" cy="1062964"/>
            <a:chOff x="4051643" y="1578011"/>
            <a:chExt cx="2047173" cy="990888"/>
          </a:xfrm>
        </p:grpSpPr>
        <p:sp>
          <p:nvSpPr>
            <p:cNvPr id="21" name="矩形 20"/>
            <p:cNvSpPr/>
            <p:nvPr/>
          </p:nvSpPr>
          <p:spPr>
            <a:xfrm>
              <a:off x="4051643" y="2054020"/>
              <a:ext cx="2047173" cy="514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02945" eaLnBrk="1" fontAlgn="auto" latinLnBrk="0" hangingPunct="1">
                <a:lnSpc>
                  <a:spcPts val="192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请在此处添加具体内容，文字尽量言简意赅，简单说明即可。</a:t>
              </a: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085400" y="1578011"/>
              <a:ext cx="2013416" cy="433552"/>
              <a:chOff x="5435732" y="1578011"/>
              <a:chExt cx="2013416" cy="43355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435732" y="1578011"/>
                <a:ext cx="422357" cy="422357"/>
              </a:xfrm>
              <a:prstGeom prst="ellipse">
                <a:avLst/>
              </a:prstGeom>
              <a:solidFill>
                <a:srgbClr val="EB8CA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0294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862633" y="1666079"/>
                <a:ext cx="1586515" cy="345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70294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输入标题</a:t>
                </a:r>
                <a:endPara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275110" y="1571668"/>
            <a:ext cx="2052060" cy="1062964"/>
            <a:chOff x="6605722" y="1578011"/>
            <a:chExt cx="2047173" cy="990888"/>
          </a:xfrm>
        </p:grpSpPr>
        <p:sp>
          <p:nvSpPr>
            <p:cNvPr id="26" name="矩形 25"/>
            <p:cNvSpPr/>
            <p:nvPr/>
          </p:nvSpPr>
          <p:spPr>
            <a:xfrm>
              <a:off x="6605722" y="2054020"/>
              <a:ext cx="2047173" cy="514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02945" eaLnBrk="1" fontAlgn="auto" latinLnBrk="0" hangingPunct="1">
                <a:lnSpc>
                  <a:spcPts val="192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请在此处添加具体内容，文字尽量言简意赅，简单说明即可。</a:t>
              </a:r>
              <a:endParaRPr kumimoji="0" lang="zh-CN" alt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6639479" y="1578011"/>
              <a:ext cx="422357" cy="422357"/>
            </a:xfrm>
            <a:prstGeom prst="ellipse">
              <a:avLst/>
            </a:prstGeom>
            <a:solidFill>
              <a:srgbClr val="A0E6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0294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066380" y="1666079"/>
              <a:ext cx="1586515" cy="345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0294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输入标题</a:t>
              </a:r>
              <a:endPara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714938" y="3303586"/>
            <a:ext cx="2052059" cy="1062964"/>
            <a:chOff x="4051644" y="2893539"/>
            <a:chExt cx="2047172" cy="990888"/>
          </a:xfrm>
        </p:grpSpPr>
        <p:sp>
          <p:nvSpPr>
            <p:cNvPr id="30" name="矩形 29"/>
            <p:cNvSpPr/>
            <p:nvPr/>
          </p:nvSpPr>
          <p:spPr>
            <a:xfrm>
              <a:off x="4051644" y="3369548"/>
              <a:ext cx="2047171" cy="514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02945" eaLnBrk="1" fontAlgn="auto" latinLnBrk="0" hangingPunct="1">
                <a:lnSpc>
                  <a:spcPts val="192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请在此处添加具体内容，文字尽量言简意赅，简单说明即可。</a:t>
              </a:r>
              <a:endParaRPr kumimoji="0" lang="zh-CN" alt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085400" y="2893539"/>
              <a:ext cx="422357" cy="422357"/>
            </a:xfrm>
            <a:prstGeom prst="ellipse">
              <a:avLst/>
            </a:prstGeom>
            <a:solidFill>
              <a:srgbClr val="EB8CA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0294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512301" y="2981607"/>
              <a:ext cx="1586515" cy="345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0294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输入标题</a:t>
              </a:r>
              <a:endPara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75112" y="3303586"/>
            <a:ext cx="2052059" cy="1062964"/>
            <a:chOff x="6605723" y="2893539"/>
            <a:chExt cx="2047172" cy="990888"/>
          </a:xfrm>
        </p:grpSpPr>
        <p:sp>
          <p:nvSpPr>
            <p:cNvPr id="34" name="矩形 33"/>
            <p:cNvSpPr/>
            <p:nvPr/>
          </p:nvSpPr>
          <p:spPr>
            <a:xfrm>
              <a:off x="6605723" y="3369548"/>
              <a:ext cx="2047172" cy="514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02945" eaLnBrk="1" fontAlgn="auto" latinLnBrk="0" hangingPunct="1">
                <a:lnSpc>
                  <a:spcPts val="192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请在此处添加具体内容，文字尽量言简意赅，简单说明即可。</a:t>
              </a:r>
              <a:endParaRPr kumimoji="0" lang="zh-CN" alt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6639479" y="2893539"/>
              <a:ext cx="422357" cy="422357"/>
            </a:xfrm>
            <a:prstGeom prst="ellipse">
              <a:avLst/>
            </a:prstGeom>
            <a:solidFill>
              <a:srgbClr val="A0E6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0294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066380" y="2981607"/>
              <a:ext cx="1586515" cy="345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70294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输入标题</a:t>
              </a:r>
              <a:endPara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40" y="1379482"/>
            <a:ext cx="2119690" cy="3400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PA_矩形 7"/>
          <p:cNvSpPr/>
          <p:nvPr>
            <p:custDataLst>
              <p:tags r:id="rId3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解决方式</a:t>
            </a:r>
            <a:endParaRPr lang="zh-CN" altLang="en-US" sz="2400" b="1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sp>
        <p:nvSpPr>
          <p:cNvPr id="39" name="PA_矩形 8"/>
          <p:cNvSpPr/>
          <p:nvPr>
            <p:custDataLst>
              <p:tags r:id="rId4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Solution Ways</a:t>
            </a:r>
            <a:endParaRPr lang="en-US" altLang="zh-CN" sz="1050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-807511" y="563665"/>
            <a:ext cx="477014" cy="477014"/>
          </a:xfrm>
          <a:prstGeom prst="ellipse">
            <a:avLst/>
          </a:prstGeom>
          <a:solidFill>
            <a:srgbClr val="F7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807511" y="1455830"/>
            <a:ext cx="477014" cy="477014"/>
          </a:xfrm>
          <a:prstGeom prst="ellipse">
            <a:avLst/>
          </a:prstGeom>
          <a:solidFill>
            <a:srgbClr val="F4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07511" y="2347995"/>
            <a:ext cx="477014" cy="477014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807511" y="3240159"/>
            <a:ext cx="477014" cy="477014"/>
          </a:xfrm>
          <a:prstGeom prst="ellipse">
            <a:avLst/>
          </a:prstGeom>
          <a:solidFill>
            <a:srgbClr val="A0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807511" y="4132323"/>
            <a:ext cx="477014" cy="477014"/>
          </a:xfrm>
          <a:prstGeom prst="ellipse">
            <a:avLst/>
          </a:prstGeom>
          <a:solidFill>
            <a:srgbClr val="C9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36421" y="-394388"/>
            <a:ext cx="2197265" cy="2197265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92646" y="3615378"/>
            <a:ext cx="2038210" cy="2038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083405" y="2850102"/>
            <a:ext cx="673979" cy="673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65658" y="3809246"/>
            <a:ext cx="769442" cy="7694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-848148" y="1598602"/>
            <a:ext cx="21723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SUMMARY REPORT 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355614" y="993263"/>
            <a:ext cx="460508" cy="4605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PA_矩形 7"/>
          <p:cNvSpPr/>
          <p:nvPr>
            <p:custDataLst>
              <p:tags r:id="rId2"/>
            </p:custDataLst>
          </p:nvPr>
        </p:nvSpPr>
        <p:spPr>
          <a:xfrm>
            <a:off x="985104" y="1900254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4400" b="1" kern="0">
                <a:solidFill>
                  <a:schemeClr val="accent3"/>
                </a:solidFill>
                <a:cs typeface="+mn-ea"/>
                <a:sym typeface="+mn-lt"/>
              </a:rPr>
              <a:t>下一步工作计划</a:t>
            </a:r>
            <a:endParaRPr lang="zh-CN" altLang="en-US" sz="4400" b="1" kern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85104" y="2635081"/>
            <a:ext cx="4859232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dolorLorem ipsum dolor sit amet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1051875" y="3357305"/>
            <a:ext cx="1229619" cy="2288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cs typeface="+mn-ea"/>
                <a:sym typeface="+mn-lt"/>
              </a:rPr>
              <a:t>第四单元</a:t>
            </a:r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29" name="PA_矩形 8"/>
          <p:cNvSpPr/>
          <p:nvPr>
            <p:custDataLst>
              <p:tags r:id="rId3"/>
            </p:custDataLst>
          </p:nvPr>
        </p:nvSpPr>
        <p:spPr>
          <a:xfrm>
            <a:off x="985104" y="1561700"/>
            <a:ext cx="5584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US" altLang="zh-CN" sz="1600" kern="0">
                <a:solidFill>
                  <a:schemeClr val="accent3"/>
                </a:solidFill>
                <a:cs typeface="+mn-ea"/>
                <a:sym typeface="+mn-lt"/>
              </a:rPr>
              <a:t>Next Work Planning</a:t>
            </a:r>
            <a:endParaRPr lang="en-US" altLang="zh-CN" sz="1600" kern="0">
              <a:solidFill>
                <a:schemeClr val="accent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椭圆 6"/>
          <p:cNvSpPr/>
          <p:nvPr/>
        </p:nvSpPr>
        <p:spPr>
          <a:xfrm>
            <a:off x="5384087" y="1459209"/>
            <a:ext cx="1929877" cy="19298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807511" y="563665"/>
            <a:ext cx="477014" cy="477014"/>
          </a:xfrm>
          <a:prstGeom prst="ellipse">
            <a:avLst/>
          </a:prstGeom>
          <a:solidFill>
            <a:srgbClr val="F7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807511" y="1455830"/>
            <a:ext cx="477014" cy="477014"/>
          </a:xfrm>
          <a:prstGeom prst="ellipse">
            <a:avLst/>
          </a:prstGeom>
          <a:solidFill>
            <a:srgbClr val="F4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07511" y="2347995"/>
            <a:ext cx="477014" cy="477014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807511" y="3240159"/>
            <a:ext cx="477014" cy="477014"/>
          </a:xfrm>
          <a:prstGeom prst="ellipse">
            <a:avLst/>
          </a:prstGeom>
          <a:solidFill>
            <a:srgbClr val="A0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807511" y="4132323"/>
            <a:ext cx="477014" cy="477014"/>
          </a:xfrm>
          <a:prstGeom prst="ellipse">
            <a:avLst/>
          </a:prstGeom>
          <a:solidFill>
            <a:srgbClr val="C9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36421" y="-394388"/>
            <a:ext cx="2197265" cy="2197265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92646" y="3615378"/>
            <a:ext cx="2038210" cy="2038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083405" y="2850102"/>
            <a:ext cx="673979" cy="673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65658" y="3809246"/>
            <a:ext cx="769442" cy="7694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-848148" y="1598602"/>
            <a:ext cx="21723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SUMMARY REPORT 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933284" y="473990"/>
            <a:ext cx="460508" cy="4605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62512" y="76147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00">
              <a:defRPr/>
            </a:pPr>
            <a:r>
              <a:rPr kumimoji="1" lang="zh-CN" altLang="en-US" sz="2000" b="1" kern="0">
                <a:solidFill>
                  <a:schemeClr val="accent3"/>
                </a:solidFill>
                <a:cs typeface="+mn-ea"/>
                <a:sym typeface="+mn-lt"/>
              </a:rPr>
              <a:t>工作内容回顾</a:t>
            </a:r>
            <a:endParaRPr kumimoji="1" lang="zh-CN" altLang="en-US" sz="2000" b="1" kern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2512" y="1133785"/>
            <a:ext cx="1916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00">
              <a:defRPr/>
            </a:pPr>
            <a:r>
              <a:rPr kumimoji="1" lang="en-US" altLang="zh-CN" sz="105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Review Of Work Content</a:t>
            </a:r>
            <a:endParaRPr kumimoji="1" lang="en-US" altLang="zh-CN" sz="1050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64759" y="810067"/>
            <a:ext cx="450667" cy="450667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64759" y="83736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000" b="1" kern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kumimoji="1" lang="zh-CN" altLang="en-US" sz="20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062512" y="173321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00">
              <a:defRPr/>
            </a:pPr>
            <a:r>
              <a:rPr kumimoji="1" lang="zh-CN" altLang="en-US" sz="2000" b="1" kern="0">
                <a:solidFill>
                  <a:schemeClr val="accent3"/>
                </a:solidFill>
                <a:cs typeface="+mn-ea"/>
                <a:sym typeface="+mn-lt"/>
              </a:rPr>
              <a:t>市场数据分析</a:t>
            </a:r>
            <a:endParaRPr kumimoji="1" lang="zh-CN" altLang="en-US" sz="2000" b="1" kern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62512" y="2105524"/>
            <a:ext cx="1916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00">
              <a:defRPr/>
            </a:pPr>
            <a:r>
              <a:rPr kumimoji="1" lang="en-US" altLang="zh-CN" sz="105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Market Data Analysis</a:t>
            </a:r>
            <a:endParaRPr kumimoji="1" lang="en-US" altLang="zh-CN" sz="1050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64759" y="1781806"/>
            <a:ext cx="450667" cy="4506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64759" y="180910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000" b="1" kern="0">
                <a:solidFill>
                  <a:schemeClr val="bg1"/>
                </a:solidFill>
                <a:cs typeface="+mn-ea"/>
                <a:sym typeface="+mn-lt"/>
              </a:rPr>
              <a:t>贰</a:t>
            </a:r>
            <a:endParaRPr kumimoji="1" lang="zh-CN" altLang="en-US" sz="20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62512" y="274579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00">
              <a:defRPr/>
            </a:pPr>
            <a:r>
              <a:rPr kumimoji="1" lang="zh-CN" altLang="en-US" sz="2000" b="1" kern="0">
                <a:solidFill>
                  <a:schemeClr val="accent3"/>
                </a:solidFill>
                <a:cs typeface="+mn-ea"/>
                <a:sym typeface="+mn-lt"/>
              </a:rPr>
              <a:t>面临问题及解决措施</a:t>
            </a:r>
            <a:endParaRPr kumimoji="1" lang="zh-CN" altLang="en-US" sz="2000" b="1" kern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62512" y="3118105"/>
            <a:ext cx="31327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00">
              <a:defRPr/>
            </a:pPr>
            <a:r>
              <a:rPr kumimoji="1" lang="en-US" altLang="zh-CN" sz="105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Problems And Solutions In Work</a:t>
            </a:r>
            <a:endParaRPr kumimoji="1" lang="en-US" altLang="zh-CN" sz="1050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64759" y="2794387"/>
            <a:ext cx="450667" cy="4506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64758" y="2821688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000" b="1" kern="0">
                <a:solidFill>
                  <a:schemeClr val="bg1"/>
                </a:solidFill>
                <a:cs typeface="+mn-ea"/>
                <a:sym typeface="+mn-lt"/>
              </a:rPr>
              <a:t>叁</a:t>
            </a:r>
            <a:endParaRPr kumimoji="1" lang="zh-CN" altLang="en-US" sz="20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62512" y="366850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9600">
              <a:defRPr/>
            </a:pPr>
            <a:r>
              <a:rPr kumimoji="1" lang="zh-CN" altLang="en-US" sz="2000" b="1" kern="0">
                <a:solidFill>
                  <a:schemeClr val="accent3"/>
                </a:solidFill>
                <a:cs typeface="+mn-ea"/>
                <a:sym typeface="+mn-lt"/>
              </a:rPr>
              <a:t>下一步工作计划</a:t>
            </a:r>
            <a:endParaRPr kumimoji="1" lang="zh-CN" altLang="en-US" sz="2000" b="1" kern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062512" y="4040814"/>
            <a:ext cx="31327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00">
              <a:defRPr/>
            </a:pPr>
            <a:r>
              <a:rPr kumimoji="1" lang="en-US" altLang="zh-CN" sz="105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Next Work Planning</a:t>
            </a:r>
            <a:endParaRPr kumimoji="1" lang="en-US" altLang="zh-CN" sz="1050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64759" y="3717096"/>
            <a:ext cx="450667" cy="4506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64758" y="3744397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000" b="1" kern="0">
                <a:solidFill>
                  <a:schemeClr val="bg1"/>
                </a:solidFill>
                <a:cs typeface="+mn-ea"/>
                <a:sym typeface="+mn-lt"/>
              </a:rPr>
              <a:t>肆</a:t>
            </a:r>
            <a:endParaRPr kumimoji="1" lang="zh-CN" altLang="en-US" sz="20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671327" y="1776232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defTabSz="685800">
              <a:defRPr sz="4400" b="1" ker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515836" y="2495913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en-US" altLang="zh-CN" sz="2000" b="1" kern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kumimoji="1" lang="zh-CN" altLang="en-US" sz="20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69209" y="2990398"/>
            <a:ext cx="31741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998794" y="563665"/>
            <a:ext cx="14671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>
                <a:solidFill>
                  <a:srgbClr val="FFFFFF"/>
                </a:solidFill>
              </a:rPr>
              <a:t>https://www.ypppt.com/</a:t>
            </a:r>
            <a:endParaRPr lang="zh-CN" altLang="en-US" sz="7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PA_矩形 7"/>
          <p:cNvSpPr/>
          <p:nvPr>
            <p:custDataLst>
              <p:tags r:id="rId3"/>
            </p:custDataLst>
          </p:nvPr>
        </p:nvSpPr>
        <p:spPr>
          <a:xfrm>
            <a:off x="3391678" y="279419"/>
            <a:ext cx="2360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下一步工作计划</a:t>
            </a:r>
            <a:endParaRPr lang="zh-CN" altLang="en-US" sz="2400" b="1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sp>
        <p:nvSpPr>
          <p:cNvPr id="20" name="PA_矩形 8"/>
          <p:cNvSpPr/>
          <p:nvPr>
            <p:custDataLst>
              <p:tags r:id="rId4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Next Work Planning</a:t>
            </a:r>
            <a:endParaRPr lang="en-US" altLang="zh-CN" sz="1050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81" y="1251606"/>
            <a:ext cx="2998397" cy="1998931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3391679" y="1251607"/>
            <a:ext cx="5376934" cy="1998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文本框 50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 txBox="1"/>
          <p:nvPr/>
        </p:nvSpPr>
        <p:spPr>
          <a:xfrm>
            <a:off x="3705858" y="1694440"/>
            <a:ext cx="277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下一步工作计划</a:t>
            </a:r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>
            <a:off x="3705857" y="2217660"/>
            <a:ext cx="423890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Cum sociis natoque penatibus et magnis dis parturient montesLorem ipsum dolor sit amet, consectetuer adipiscing elit. </a:t>
            </a:r>
            <a:endParaRPr lang="en-US" altLang="zh-CN" sz="10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49570" y="3733317"/>
            <a:ext cx="2263819" cy="10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49570" y="3460653"/>
            <a:ext cx="1759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506722" y="3460653"/>
            <a:ext cx="442848" cy="4428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834526" y="3736250"/>
            <a:ext cx="2263819" cy="10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834526" y="3463586"/>
            <a:ext cx="1759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391678" y="3463586"/>
            <a:ext cx="442848" cy="4428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541193" y="3734247"/>
            <a:ext cx="2263819" cy="10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541193" y="3461583"/>
            <a:ext cx="1759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6098345" y="3461583"/>
            <a:ext cx="442848" cy="4428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AutoShape 59"/>
          <p:cNvSpPr/>
          <p:nvPr/>
        </p:nvSpPr>
        <p:spPr bwMode="auto">
          <a:xfrm>
            <a:off x="3434336" y="3538532"/>
            <a:ext cx="311046" cy="309676"/>
          </a:xfrm>
          <a:custGeom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88" name="Group 112"/>
          <p:cNvGrpSpPr/>
          <p:nvPr/>
        </p:nvGrpSpPr>
        <p:grpSpPr>
          <a:xfrm>
            <a:off x="6162902" y="3557272"/>
            <a:ext cx="310543" cy="290936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89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1" name="Group 124"/>
          <p:cNvGrpSpPr/>
          <p:nvPr/>
        </p:nvGrpSpPr>
        <p:grpSpPr>
          <a:xfrm>
            <a:off x="572874" y="3551448"/>
            <a:ext cx="310543" cy="261258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92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PA_矩形 7"/>
          <p:cNvSpPr/>
          <p:nvPr>
            <p:custDataLst>
              <p:tags r:id="rId3"/>
            </p:custDataLst>
          </p:nvPr>
        </p:nvSpPr>
        <p:spPr>
          <a:xfrm>
            <a:off x="3391678" y="279419"/>
            <a:ext cx="2360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下一步工作计划</a:t>
            </a:r>
            <a:endParaRPr lang="zh-CN" altLang="en-US" sz="2400" b="1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sp>
        <p:nvSpPr>
          <p:cNvPr id="20" name="PA_矩形 8"/>
          <p:cNvSpPr/>
          <p:nvPr>
            <p:custDataLst>
              <p:tags r:id="rId4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Next Work Planning</a:t>
            </a:r>
            <a:endParaRPr lang="en-US" altLang="zh-CN" sz="1050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2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Arrowheads="1"/>
          </p:cNvSpPr>
          <p:nvPr/>
        </p:nvSpPr>
        <p:spPr bwMode="auto">
          <a:xfrm>
            <a:off x="1610920" y="2480945"/>
            <a:ext cx="970811" cy="972633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14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 bwMode="auto">
          <a:xfrm>
            <a:off x="1221376" y="2966500"/>
            <a:ext cx="1748374" cy="878263"/>
          </a:xfrm>
          <a:custGeom>
            <a:gdLst>
              <a:gd name="T0" fmla="*/ 342 w 683"/>
              <a:gd name="T1" fmla="*/ 305 h 342"/>
              <a:gd name="T2" fmla="*/ 37 w 683"/>
              <a:gd name="T3" fmla="*/ 0 h 342"/>
              <a:gd name="T4" fmla="*/ 0 w 683"/>
              <a:gd name="T5" fmla="*/ 0 h 342"/>
              <a:gd name="T6" fmla="*/ 342 w 683"/>
              <a:gd name="T7" fmla="*/ 342 h 342"/>
              <a:gd name="T8" fmla="*/ 683 w 683"/>
              <a:gd name="T9" fmla="*/ 0 h 342"/>
              <a:gd name="T10" fmla="*/ 646 w 683"/>
              <a:gd name="T11" fmla="*/ 0 h 342"/>
              <a:gd name="T12" fmla="*/ 342 w 683"/>
              <a:gd name="T13" fmla="*/ 305 h 3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2">
                <a:moveTo>
                  <a:pt x="342" y="305"/>
                </a:moveTo>
                <a:cubicBezTo>
                  <a:pt x="173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0" y="342"/>
                  <a:pt x="683" y="189"/>
                  <a:pt x="683" y="0"/>
                </a:cubicBezTo>
                <a:cubicBezTo>
                  <a:pt x="646" y="0"/>
                  <a:pt x="646" y="0"/>
                  <a:pt x="646" y="0"/>
                </a:cubicBezTo>
                <a:cubicBezTo>
                  <a:pt x="646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rnd">
            <a:noFill/>
            <a:miter lim="800000"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Line 15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ShapeType="1"/>
          </p:cNvSpPr>
          <p:nvPr/>
        </p:nvSpPr>
        <p:spPr bwMode="auto">
          <a:xfrm flipH="1" flipV="1">
            <a:off x="2097845" y="2182610"/>
            <a:ext cx="0" cy="22375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Oval 16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Arrowheads="1"/>
          </p:cNvSpPr>
          <p:nvPr/>
        </p:nvSpPr>
        <p:spPr bwMode="auto">
          <a:xfrm>
            <a:off x="3266473" y="2480945"/>
            <a:ext cx="970811" cy="9726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18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 bwMode="auto">
          <a:xfrm>
            <a:off x="2874901" y="2089760"/>
            <a:ext cx="1751417" cy="876740"/>
          </a:xfrm>
          <a:custGeom>
            <a:gdLst>
              <a:gd name="T0" fmla="*/ 342 w 684"/>
              <a:gd name="T1" fmla="*/ 37 h 341"/>
              <a:gd name="T2" fmla="*/ 647 w 684"/>
              <a:gd name="T3" fmla="*/ 341 h 341"/>
              <a:gd name="T4" fmla="*/ 684 w 684"/>
              <a:gd name="T5" fmla="*/ 341 h 341"/>
              <a:gd name="T6" fmla="*/ 342 w 684"/>
              <a:gd name="T7" fmla="*/ 0 h 341"/>
              <a:gd name="T8" fmla="*/ 0 w 684"/>
              <a:gd name="T9" fmla="*/ 341 h 341"/>
              <a:gd name="T10" fmla="*/ 37 w 684"/>
              <a:gd name="T11" fmla="*/ 341 h 341"/>
              <a:gd name="T12" fmla="*/ 342 w 684"/>
              <a:gd name="T13" fmla="*/ 37 h 3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1">
                <a:moveTo>
                  <a:pt x="342" y="37"/>
                </a:moveTo>
                <a:cubicBezTo>
                  <a:pt x="511" y="37"/>
                  <a:pt x="647" y="173"/>
                  <a:pt x="647" y="341"/>
                </a:cubicBezTo>
                <a:cubicBezTo>
                  <a:pt x="684" y="341"/>
                  <a:pt x="684" y="341"/>
                  <a:pt x="684" y="341"/>
                </a:cubicBezTo>
                <a:cubicBezTo>
                  <a:pt x="684" y="153"/>
                  <a:pt x="531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4" y="37"/>
                  <a:pt x="342" y="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rnd">
            <a:noFill/>
            <a:miter lim="800000"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Oval 20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Arrowheads="1"/>
          </p:cNvSpPr>
          <p:nvPr/>
        </p:nvSpPr>
        <p:spPr bwMode="auto">
          <a:xfrm>
            <a:off x="4920504" y="2480945"/>
            <a:ext cx="972332" cy="972633"/>
          </a:xfrm>
          <a:prstGeom prst="ellipse">
            <a:avLst/>
          </a:prstGeom>
          <a:solidFill>
            <a:srgbClr val="A0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22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 bwMode="auto">
          <a:xfrm>
            <a:off x="4531469" y="2966500"/>
            <a:ext cx="1751417" cy="878263"/>
          </a:xfrm>
          <a:custGeom>
            <a:gdLst>
              <a:gd name="T0" fmla="*/ 342 w 684"/>
              <a:gd name="T1" fmla="*/ 305 h 342"/>
              <a:gd name="T2" fmla="*/ 37 w 684"/>
              <a:gd name="T3" fmla="*/ 0 h 342"/>
              <a:gd name="T4" fmla="*/ 0 w 684"/>
              <a:gd name="T5" fmla="*/ 0 h 342"/>
              <a:gd name="T6" fmla="*/ 342 w 684"/>
              <a:gd name="T7" fmla="*/ 342 h 342"/>
              <a:gd name="T8" fmla="*/ 684 w 684"/>
              <a:gd name="T9" fmla="*/ 0 h 342"/>
              <a:gd name="T10" fmla="*/ 647 w 684"/>
              <a:gd name="T11" fmla="*/ 0 h 342"/>
              <a:gd name="T12" fmla="*/ 342 w 684"/>
              <a:gd name="T13" fmla="*/ 305 h 3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2">
                <a:moveTo>
                  <a:pt x="342" y="305"/>
                </a:moveTo>
                <a:cubicBezTo>
                  <a:pt x="174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1" y="342"/>
                  <a:pt x="684" y="189"/>
                  <a:pt x="684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47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rnd">
            <a:noFill/>
            <a:miter lim="800000"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Line 23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ShapeType="1"/>
          </p:cNvSpPr>
          <p:nvPr/>
        </p:nvSpPr>
        <p:spPr bwMode="auto">
          <a:xfrm flipH="1" flipV="1">
            <a:off x="5407431" y="2182610"/>
            <a:ext cx="0" cy="22375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Oval 24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Arrowheads="1"/>
          </p:cNvSpPr>
          <p:nvPr/>
        </p:nvSpPr>
        <p:spPr bwMode="auto">
          <a:xfrm>
            <a:off x="6577578" y="2480945"/>
            <a:ext cx="969290" cy="972633"/>
          </a:xfrm>
          <a:prstGeom prst="ellipse">
            <a:avLst/>
          </a:prstGeom>
          <a:solidFill>
            <a:srgbClr val="C9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26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 bwMode="auto">
          <a:xfrm>
            <a:off x="6186388" y="2089810"/>
            <a:ext cx="1748374" cy="876740"/>
          </a:xfrm>
          <a:custGeom>
            <a:gdLst>
              <a:gd name="T0" fmla="*/ 341 w 683"/>
              <a:gd name="T1" fmla="*/ 37 h 341"/>
              <a:gd name="T2" fmla="*/ 646 w 683"/>
              <a:gd name="T3" fmla="*/ 341 h 341"/>
              <a:gd name="T4" fmla="*/ 683 w 683"/>
              <a:gd name="T5" fmla="*/ 341 h 341"/>
              <a:gd name="T6" fmla="*/ 341 w 683"/>
              <a:gd name="T7" fmla="*/ 0 h 341"/>
              <a:gd name="T8" fmla="*/ 0 w 683"/>
              <a:gd name="T9" fmla="*/ 341 h 341"/>
              <a:gd name="T10" fmla="*/ 37 w 683"/>
              <a:gd name="T11" fmla="*/ 341 h 341"/>
              <a:gd name="T12" fmla="*/ 341 w 683"/>
              <a:gd name="T13" fmla="*/ 37 h 3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1">
                <a:moveTo>
                  <a:pt x="341" y="37"/>
                </a:moveTo>
                <a:cubicBezTo>
                  <a:pt x="510" y="37"/>
                  <a:pt x="646" y="173"/>
                  <a:pt x="646" y="341"/>
                </a:cubicBezTo>
                <a:cubicBezTo>
                  <a:pt x="683" y="341"/>
                  <a:pt x="683" y="341"/>
                  <a:pt x="683" y="341"/>
                </a:cubicBezTo>
                <a:cubicBezTo>
                  <a:pt x="683" y="153"/>
                  <a:pt x="530" y="0"/>
                  <a:pt x="341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3" y="37"/>
                  <a:pt x="341" y="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rnd">
            <a:noFill/>
            <a:miter lim="800000"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571784" y="2815710"/>
            <a:ext cx="360188" cy="303102"/>
            <a:chOff x="3516722" y="2466541"/>
            <a:chExt cx="360188" cy="303102"/>
          </a:xfrm>
          <a:solidFill>
            <a:schemeClr val="bg1"/>
          </a:solidFill>
        </p:grpSpPr>
        <p:sp>
          <p:nvSpPr>
            <p:cNvPr id="16" name="Freeform 32"/>
            <p:cNvSpPr>
              <a:spLocks noEditPoints="1"/>
            </p:cNvSpPr>
            <p:nvPr/>
          </p:nvSpPr>
          <p:spPr bwMode="auto">
            <a:xfrm>
              <a:off x="3516722" y="2466541"/>
              <a:ext cx="360188" cy="303102"/>
            </a:xfrm>
            <a:custGeom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>
              <a:off x="3796717" y="2713915"/>
              <a:ext cx="5437" cy="407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3806231" y="2711197"/>
              <a:ext cx="40776" cy="8155"/>
            </a:xfrm>
            <a:custGeom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Freeform 35"/>
            <p:cNvSpPr/>
            <p:nvPr/>
          </p:nvSpPr>
          <p:spPr bwMode="auto">
            <a:xfrm>
              <a:off x="3788562" y="2518191"/>
              <a:ext cx="29902" cy="142716"/>
            </a:xfrm>
            <a:custGeom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2" name="Freeform 36"/>
            <p:cNvSpPr/>
            <p:nvPr/>
          </p:nvSpPr>
          <p:spPr bwMode="auto">
            <a:xfrm>
              <a:off x="3735553" y="2542656"/>
              <a:ext cx="29902" cy="118251"/>
            </a:xfrm>
            <a:custGeom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Freeform 37"/>
            <p:cNvSpPr/>
            <p:nvPr/>
          </p:nvSpPr>
          <p:spPr bwMode="auto">
            <a:xfrm>
              <a:off x="3682544" y="2565762"/>
              <a:ext cx="28544" cy="95144"/>
            </a:xfrm>
            <a:custGeom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Freeform 38"/>
            <p:cNvSpPr/>
            <p:nvPr/>
          </p:nvSpPr>
          <p:spPr bwMode="auto">
            <a:xfrm>
              <a:off x="3629535" y="2590228"/>
              <a:ext cx="29902" cy="70678"/>
            </a:xfrm>
            <a:custGeom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Freeform 39"/>
            <p:cNvSpPr/>
            <p:nvPr/>
          </p:nvSpPr>
          <p:spPr bwMode="auto">
            <a:xfrm>
              <a:off x="3576527" y="2613335"/>
              <a:ext cx="28544" cy="47572"/>
            </a:xfrm>
            <a:custGeom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871256" y="2776294"/>
            <a:ext cx="381935" cy="381935"/>
            <a:chOff x="6815668" y="2385385"/>
            <a:chExt cx="381935" cy="381935"/>
          </a:xfrm>
          <a:solidFill>
            <a:schemeClr val="bg1"/>
          </a:solidFill>
        </p:grpSpPr>
        <p:sp>
          <p:nvSpPr>
            <p:cNvPr id="27" name="Freeform 78"/>
            <p:cNvSpPr/>
            <p:nvPr/>
          </p:nvSpPr>
          <p:spPr bwMode="auto">
            <a:xfrm>
              <a:off x="6815668" y="2385385"/>
              <a:ext cx="381935" cy="381935"/>
            </a:xfrm>
            <a:custGeom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8" name="Freeform 79"/>
            <p:cNvSpPr/>
            <p:nvPr/>
          </p:nvSpPr>
          <p:spPr bwMode="auto">
            <a:xfrm>
              <a:off x="6970617" y="2396259"/>
              <a:ext cx="216113" cy="216113"/>
            </a:xfrm>
            <a:custGeom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9" name="Freeform 80"/>
            <p:cNvSpPr/>
            <p:nvPr/>
          </p:nvSpPr>
          <p:spPr bwMode="auto">
            <a:xfrm>
              <a:off x="6894501" y="2464218"/>
              <a:ext cx="224268" cy="224268"/>
            </a:xfrm>
            <a:custGeom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221107" y="2776294"/>
            <a:ext cx="333004" cy="381935"/>
            <a:chOff x="5190013" y="2809591"/>
            <a:chExt cx="333004" cy="381935"/>
          </a:xfrm>
          <a:solidFill>
            <a:schemeClr val="bg1"/>
          </a:solidFill>
        </p:grpSpPr>
        <p:sp>
          <p:nvSpPr>
            <p:cNvPr id="31" name="Freeform 241"/>
            <p:cNvSpPr>
              <a:spLocks noEditPoints="1"/>
            </p:cNvSpPr>
            <p:nvPr/>
          </p:nvSpPr>
          <p:spPr bwMode="auto">
            <a:xfrm>
              <a:off x="5190013" y="2809591"/>
              <a:ext cx="333004" cy="381935"/>
            </a:xfrm>
            <a:custGeom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2" name="Freeform 242"/>
            <p:cNvSpPr/>
            <p:nvPr/>
          </p:nvSpPr>
          <p:spPr bwMode="auto">
            <a:xfrm>
              <a:off x="5217197" y="2836775"/>
              <a:ext cx="138638" cy="161745"/>
            </a:xfrm>
            <a:custGeom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Freeform 243"/>
            <p:cNvSpPr/>
            <p:nvPr/>
          </p:nvSpPr>
          <p:spPr bwMode="auto">
            <a:xfrm>
              <a:off x="5355835" y="2998520"/>
              <a:ext cx="133201" cy="163104"/>
            </a:xfrm>
            <a:custGeom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960077" y="2757945"/>
            <a:ext cx="263684" cy="418632"/>
            <a:chOff x="1928983" y="2798982"/>
            <a:chExt cx="263684" cy="418632"/>
          </a:xfrm>
          <a:solidFill>
            <a:schemeClr val="bg1"/>
          </a:solidFill>
        </p:grpSpPr>
        <p:sp>
          <p:nvSpPr>
            <p:cNvPr id="35" name="Freeform 248"/>
            <p:cNvSpPr>
              <a:spLocks noEditPoints="1"/>
            </p:cNvSpPr>
            <p:nvPr/>
          </p:nvSpPr>
          <p:spPr bwMode="auto">
            <a:xfrm>
              <a:off x="1928983" y="2798982"/>
              <a:ext cx="263684" cy="289509"/>
            </a:xfrm>
            <a:custGeom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6" name="Freeform 249"/>
            <p:cNvSpPr/>
            <p:nvPr/>
          </p:nvSpPr>
          <p:spPr bwMode="auto">
            <a:xfrm>
              <a:off x="2009175" y="3104801"/>
              <a:ext cx="101940" cy="21747"/>
            </a:xfrm>
            <a:custGeom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Freeform 250"/>
            <p:cNvSpPr/>
            <p:nvPr/>
          </p:nvSpPr>
          <p:spPr bwMode="auto">
            <a:xfrm>
              <a:off x="2009175" y="3136062"/>
              <a:ext cx="101940" cy="21747"/>
            </a:xfrm>
            <a:custGeom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8" name="Freeform 251"/>
            <p:cNvSpPr/>
            <p:nvPr/>
          </p:nvSpPr>
          <p:spPr bwMode="auto">
            <a:xfrm>
              <a:off x="2009175" y="3167324"/>
              <a:ext cx="101940" cy="21747"/>
            </a:xfrm>
            <a:custGeom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9" name="Freeform 252"/>
            <p:cNvSpPr/>
            <p:nvPr/>
          </p:nvSpPr>
          <p:spPr bwMode="auto">
            <a:xfrm>
              <a:off x="2030922" y="3198585"/>
              <a:ext cx="58446" cy="19029"/>
            </a:xfrm>
            <a:custGeom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8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0" name="Line 15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ShapeType="1"/>
          </p:cNvSpPr>
          <p:nvPr/>
        </p:nvSpPr>
        <p:spPr bwMode="auto">
          <a:xfrm flipH="1">
            <a:off x="3751878" y="3526218"/>
            <a:ext cx="0" cy="22375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Line 23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ShapeType="1"/>
          </p:cNvSpPr>
          <p:nvPr/>
        </p:nvSpPr>
        <p:spPr bwMode="auto">
          <a:xfrm flipH="1">
            <a:off x="7062223" y="3526218"/>
            <a:ext cx="0" cy="22375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04054" y="1298339"/>
            <a:ext cx="2381496" cy="10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592101" y="1048093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 b="1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工作计划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9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559608" y="4061310"/>
            <a:ext cx="2381496" cy="10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247655" y="3811064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 b="1">
                <a:solidFill>
                  <a:schemeClr val="accent2">
                    <a:lumMod val="90000"/>
                  </a:schemeClr>
                </a:solidFill>
                <a:cs typeface="+mn-ea"/>
                <a:sym typeface="+mn-lt"/>
              </a:rPr>
              <a:t>工作计划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9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196082" y="1344649"/>
            <a:ext cx="2381496" cy="10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884129" y="1094403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工作计划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858450" y="4100817"/>
            <a:ext cx="2381496" cy="10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46497" y="385057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 b="1">
                <a:solidFill>
                  <a:schemeClr val="accent5"/>
                </a:solidFill>
                <a:cs typeface="+mn-ea"/>
                <a:sym typeface="+mn-lt"/>
              </a:rPr>
              <a:t>工作计划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Freeform 24"/>
          <p:cNvSpPr/>
          <p:nvPr/>
        </p:nvSpPr>
        <p:spPr bwMode="auto">
          <a:xfrm>
            <a:off x="4614344" y="1798069"/>
            <a:ext cx="1267998" cy="2384166"/>
          </a:xfrm>
          <a:custGeom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ysClr val="window" lastClr="FFFFFF">
                <a:lumMod val="50000"/>
              </a:sys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0317" tIns="35159" rIns="70317" bIns="35159"/>
          <a:lstStyle/>
          <a:p>
            <a:pPr marL="0" marR="0" lvl="0" indent="0" defTabSz="70294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25"/>
          <p:cNvSpPr/>
          <p:nvPr/>
        </p:nvSpPr>
        <p:spPr bwMode="auto">
          <a:xfrm>
            <a:off x="4925865" y="2612675"/>
            <a:ext cx="956476" cy="1569563"/>
          </a:xfrm>
          <a:custGeom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ysClr val="window" lastClr="FFFFFF">
                <a:lumMod val="50000"/>
              </a:sys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0317" tIns="35159" rIns="70317" bIns="35159"/>
          <a:lstStyle/>
          <a:p>
            <a:pPr marL="0" marR="0" lvl="0" indent="0" defTabSz="70294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26"/>
          <p:cNvSpPr/>
          <p:nvPr/>
        </p:nvSpPr>
        <p:spPr bwMode="auto">
          <a:xfrm>
            <a:off x="5248819" y="3427278"/>
            <a:ext cx="633046" cy="754960"/>
          </a:xfrm>
          <a:custGeom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ysClr val="window" lastClr="FFFFFF">
                <a:lumMod val="50000"/>
              </a:sys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0317" tIns="35159" rIns="70317" bIns="35159"/>
          <a:lstStyle/>
          <a:p>
            <a:pPr marL="0" marR="0" lvl="0" indent="0" defTabSz="70294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30"/>
          <p:cNvSpPr/>
          <p:nvPr/>
        </p:nvSpPr>
        <p:spPr bwMode="auto">
          <a:xfrm>
            <a:off x="3011483" y="1798069"/>
            <a:ext cx="1267998" cy="2384166"/>
          </a:xfrm>
          <a:custGeom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ysClr val="window" lastClr="FFFFFF">
                <a:lumMod val="65000"/>
              </a:sys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0317" tIns="35159" rIns="70317" bIns="35159"/>
          <a:lstStyle/>
          <a:p>
            <a:pPr marL="0" marR="0" lvl="0" indent="0" defTabSz="70294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31"/>
          <p:cNvSpPr/>
          <p:nvPr/>
        </p:nvSpPr>
        <p:spPr bwMode="auto">
          <a:xfrm>
            <a:off x="3011484" y="2612675"/>
            <a:ext cx="956476" cy="1569563"/>
          </a:xfrm>
          <a:custGeom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ysClr val="window" lastClr="FFFFFF">
                <a:lumMod val="65000"/>
              </a:sys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0317" tIns="35159" rIns="70317" bIns="35159"/>
          <a:lstStyle/>
          <a:p>
            <a:pPr marL="0" marR="0" lvl="0" indent="0" defTabSz="70294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Freeform 32"/>
          <p:cNvSpPr/>
          <p:nvPr/>
        </p:nvSpPr>
        <p:spPr bwMode="auto">
          <a:xfrm>
            <a:off x="3011484" y="3427278"/>
            <a:ext cx="634475" cy="754960"/>
          </a:xfrm>
          <a:custGeom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ysClr val="window" lastClr="FFFFFF">
                <a:lumMod val="65000"/>
              </a:sys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0317" tIns="35159" rIns="70317" bIns="35159"/>
          <a:lstStyle/>
          <a:p>
            <a:pPr marL="0" marR="0" lvl="0" indent="0" defTabSz="70294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524671" y="1538599"/>
            <a:ext cx="487765" cy="515881"/>
            <a:chOff x="5564" y="3240"/>
            <a:chExt cx="1024" cy="1012"/>
          </a:xfrm>
        </p:grpSpPr>
        <p:sp>
          <p:nvSpPr>
            <p:cNvPr id="42" name="Freeform 27"/>
            <p:cNvSpPr/>
            <p:nvPr/>
          </p:nvSpPr>
          <p:spPr bwMode="auto">
            <a:xfrm>
              <a:off x="5564" y="3240"/>
              <a:ext cx="1024" cy="1012"/>
            </a:xfrm>
            <a:custGeom>
              <a:gdLst>
                <a:gd name="T0" fmla="*/ 0 w 267"/>
                <a:gd name="T1" fmla="*/ 218 h 263"/>
                <a:gd name="T2" fmla="*/ 46 w 267"/>
                <a:gd name="T3" fmla="*/ 263 h 263"/>
                <a:gd name="T4" fmla="*/ 222 w 267"/>
                <a:gd name="T5" fmla="*/ 263 h 263"/>
                <a:gd name="T6" fmla="*/ 267 w 267"/>
                <a:gd name="T7" fmla="*/ 218 h 263"/>
                <a:gd name="T8" fmla="*/ 267 w 267"/>
                <a:gd name="T9" fmla="*/ 46 h 263"/>
                <a:gd name="T10" fmla="*/ 222 w 267"/>
                <a:gd name="T11" fmla="*/ 0 h 263"/>
                <a:gd name="T12" fmla="*/ 46 w 267"/>
                <a:gd name="T13" fmla="*/ 0 h 263"/>
                <a:gd name="T14" fmla="*/ 0 w 267"/>
                <a:gd name="T15" fmla="*/ 46 h 263"/>
                <a:gd name="T16" fmla="*/ 0 w 267"/>
                <a:gd name="T17" fmla="*/ 218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0" y="218"/>
                  </a:moveTo>
                  <a:cubicBezTo>
                    <a:pt x="0" y="243"/>
                    <a:pt x="21" y="263"/>
                    <a:pt x="46" y="263"/>
                  </a:cubicBezTo>
                  <a:cubicBezTo>
                    <a:pt x="222" y="263"/>
                    <a:pt x="222" y="263"/>
                    <a:pt x="222" y="263"/>
                  </a:cubicBezTo>
                  <a:cubicBezTo>
                    <a:pt x="247" y="263"/>
                    <a:pt x="267" y="243"/>
                    <a:pt x="267" y="218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7" y="21"/>
                    <a:pt x="247" y="0"/>
                    <a:pt x="22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rgbClr val="F6E2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02945"/>
              <a:endPara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3"/>
            <p:cNvSpPr>
              <a:spLocks noEditPoints="1"/>
            </p:cNvSpPr>
            <p:nvPr/>
          </p:nvSpPr>
          <p:spPr bwMode="auto">
            <a:xfrm>
              <a:off x="5827" y="3518"/>
              <a:ext cx="493" cy="457"/>
            </a:xfrm>
            <a:custGeom>
              <a:gdLst>
                <a:gd name="T0" fmla="*/ 100 w 129"/>
                <a:gd name="T1" fmla="*/ 66 h 119"/>
                <a:gd name="T2" fmla="*/ 105 w 129"/>
                <a:gd name="T3" fmla="*/ 61 h 119"/>
                <a:gd name="T4" fmla="*/ 110 w 129"/>
                <a:gd name="T5" fmla="*/ 66 h 119"/>
                <a:gd name="T6" fmla="*/ 110 w 129"/>
                <a:gd name="T7" fmla="*/ 115 h 119"/>
                <a:gd name="T8" fmla="*/ 105 w 129"/>
                <a:gd name="T9" fmla="*/ 119 h 119"/>
                <a:gd name="T10" fmla="*/ 105 w 129"/>
                <a:gd name="T11" fmla="*/ 119 h 119"/>
                <a:gd name="T12" fmla="*/ 24 w 129"/>
                <a:gd name="T13" fmla="*/ 119 h 119"/>
                <a:gd name="T14" fmla="*/ 19 w 129"/>
                <a:gd name="T15" fmla="*/ 115 h 119"/>
                <a:gd name="T16" fmla="*/ 19 w 129"/>
                <a:gd name="T17" fmla="*/ 114 h 119"/>
                <a:gd name="T18" fmla="*/ 19 w 129"/>
                <a:gd name="T19" fmla="*/ 66 h 119"/>
                <a:gd name="T20" fmla="*/ 24 w 129"/>
                <a:gd name="T21" fmla="*/ 61 h 119"/>
                <a:gd name="T22" fmla="*/ 29 w 129"/>
                <a:gd name="T23" fmla="*/ 66 h 119"/>
                <a:gd name="T24" fmla="*/ 29 w 129"/>
                <a:gd name="T25" fmla="*/ 110 h 119"/>
                <a:gd name="T26" fmla="*/ 45 w 129"/>
                <a:gd name="T27" fmla="*/ 110 h 119"/>
                <a:gd name="T28" fmla="*/ 45 w 129"/>
                <a:gd name="T29" fmla="*/ 61 h 119"/>
                <a:gd name="T30" fmla="*/ 48 w 129"/>
                <a:gd name="T31" fmla="*/ 58 h 119"/>
                <a:gd name="T32" fmla="*/ 48 w 129"/>
                <a:gd name="T33" fmla="*/ 58 h 119"/>
                <a:gd name="T34" fmla="*/ 81 w 129"/>
                <a:gd name="T35" fmla="*/ 58 h 119"/>
                <a:gd name="T36" fmla="*/ 85 w 129"/>
                <a:gd name="T37" fmla="*/ 61 h 119"/>
                <a:gd name="T38" fmla="*/ 85 w 129"/>
                <a:gd name="T39" fmla="*/ 61 h 119"/>
                <a:gd name="T40" fmla="*/ 85 w 129"/>
                <a:gd name="T41" fmla="*/ 110 h 119"/>
                <a:gd name="T42" fmla="*/ 100 w 129"/>
                <a:gd name="T43" fmla="*/ 110 h 119"/>
                <a:gd name="T44" fmla="*/ 100 w 129"/>
                <a:gd name="T45" fmla="*/ 66 h 119"/>
                <a:gd name="T46" fmla="*/ 51 w 129"/>
                <a:gd name="T47" fmla="*/ 110 h 119"/>
                <a:gd name="T48" fmla="*/ 51 w 129"/>
                <a:gd name="T49" fmla="*/ 110 h 119"/>
                <a:gd name="T50" fmla="*/ 79 w 129"/>
                <a:gd name="T51" fmla="*/ 110 h 119"/>
                <a:gd name="T52" fmla="*/ 79 w 129"/>
                <a:gd name="T53" fmla="*/ 64 h 119"/>
                <a:gd name="T54" fmla="*/ 51 w 129"/>
                <a:gd name="T55" fmla="*/ 64 h 119"/>
                <a:gd name="T56" fmla="*/ 51 w 129"/>
                <a:gd name="T57" fmla="*/ 110 h 119"/>
                <a:gd name="T58" fmla="*/ 9 w 129"/>
                <a:gd name="T59" fmla="*/ 68 h 119"/>
                <a:gd name="T60" fmla="*/ 9 w 129"/>
                <a:gd name="T61" fmla="*/ 68 h 119"/>
                <a:gd name="T62" fmla="*/ 65 w 129"/>
                <a:gd name="T63" fmla="*/ 12 h 119"/>
                <a:gd name="T64" fmla="*/ 120 w 129"/>
                <a:gd name="T65" fmla="*/ 68 h 119"/>
                <a:gd name="T66" fmla="*/ 127 w 129"/>
                <a:gd name="T67" fmla="*/ 68 h 119"/>
                <a:gd name="T68" fmla="*/ 127 w 129"/>
                <a:gd name="T69" fmla="*/ 61 h 119"/>
                <a:gd name="T70" fmla="*/ 68 w 129"/>
                <a:gd name="T71" fmla="*/ 2 h 119"/>
                <a:gd name="T72" fmla="*/ 68 w 129"/>
                <a:gd name="T73" fmla="*/ 2 h 119"/>
                <a:gd name="T74" fmla="*/ 61 w 129"/>
                <a:gd name="T75" fmla="*/ 2 h 119"/>
                <a:gd name="T76" fmla="*/ 2 w 129"/>
                <a:gd name="T77" fmla="*/ 61 h 119"/>
                <a:gd name="T78" fmla="*/ 2 w 129"/>
                <a:gd name="T79" fmla="*/ 68 h 119"/>
                <a:gd name="T80" fmla="*/ 9 w 129"/>
                <a:gd name="T81" fmla="*/ 68 h 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" h="119">
                  <a:moveTo>
                    <a:pt x="100" y="66"/>
                  </a:moveTo>
                  <a:cubicBezTo>
                    <a:pt x="100" y="64"/>
                    <a:pt x="103" y="61"/>
                    <a:pt x="105" y="61"/>
                  </a:cubicBezTo>
                  <a:cubicBezTo>
                    <a:pt x="108" y="61"/>
                    <a:pt x="110" y="64"/>
                    <a:pt x="110" y="66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7"/>
                    <a:pt x="108" y="119"/>
                    <a:pt x="105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1" y="119"/>
                    <a:pt x="19" y="117"/>
                    <a:pt x="19" y="115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4"/>
                    <a:pt x="21" y="61"/>
                    <a:pt x="24" y="61"/>
                  </a:cubicBezTo>
                  <a:cubicBezTo>
                    <a:pt x="27" y="61"/>
                    <a:pt x="29" y="64"/>
                    <a:pt x="29" y="66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59"/>
                    <a:pt x="46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3" y="58"/>
                    <a:pt x="85" y="59"/>
                    <a:pt x="85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66"/>
                    <a:pt x="100" y="66"/>
                    <a:pt x="100" y="66"/>
                  </a:cubicBezTo>
                  <a:close/>
                  <a:moveTo>
                    <a:pt x="51" y="110"/>
                  </a:moveTo>
                  <a:cubicBezTo>
                    <a:pt x="51" y="110"/>
                    <a:pt x="51" y="110"/>
                    <a:pt x="51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110"/>
                    <a:pt x="51" y="110"/>
                    <a:pt x="51" y="110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2" y="70"/>
                    <a:pt x="125" y="70"/>
                    <a:pt x="127" y="68"/>
                  </a:cubicBezTo>
                  <a:cubicBezTo>
                    <a:pt x="129" y="66"/>
                    <a:pt x="129" y="63"/>
                    <a:pt x="127" y="6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6" y="0"/>
                    <a:pt x="63" y="0"/>
                    <a:pt x="61" y="2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ubicBezTo>
                    <a:pt x="4" y="70"/>
                    <a:pt x="7" y="70"/>
                    <a:pt x="9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702945"/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881864" y="2354731"/>
            <a:ext cx="487765" cy="513842"/>
            <a:chOff x="12612" y="4841"/>
            <a:chExt cx="1024" cy="1008"/>
          </a:xfrm>
        </p:grpSpPr>
        <p:sp>
          <p:nvSpPr>
            <p:cNvPr id="45" name="Freeform 22"/>
            <p:cNvSpPr/>
            <p:nvPr/>
          </p:nvSpPr>
          <p:spPr bwMode="auto">
            <a:xfrm>
              <a:off x="12612" y="4841"/>
              <a:ext cx="1024" cy="1009"/>
            </a:xfrm>
            <a:custGeom>
              <a:gdLst>
                <a:gd name="T0" fmla="*/ 267 w 267"/>
                <a:gd name="T1" fmla="*/ 218 h 263"/>
                <a:gd name="T2" fmla="*/ 222 w 267"/>
                <a:gd name="T3" fmla="*/ 263 h 263"/>
                <a:gd name="T4" fmla="*/ 46 w 267"/>
                <a:gd name="T5" fmla="*/ 263 h 263"/>
                <a:gd name="T6" fmla="*/ 0 w 267"/>
                <a:gd name="T7" fmla="*/ 218 h 263"/>
                <a:gd name="T8" fmla="*/ 0 w 267"/>
                <a:gd name="T9" fmla="*/ 46 h 263"/>
                <a:gd name="T10" fmla="*/ 46 w 267"/>
                <a:gd name="T11" fmla="*/ 0 h 263"/>
                <a:gd name="T12" fmla="*/ 222 w 267"/>
                <a:gd name="T13" fmla="*/ 0 h 263"/>
                <a:gd name="T14" fmla="*/ 267 w 267"/>
                <a:gd name="T15" fmla="*/ 46 h 263"/>
                <a:gd name="T16" fmla="*/ 267 w 267"/>
                <a:gd name="T17" fmla="*/ 218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267" y="218"/>
                  </a:moveTo>
                  <a:cubicBezTo>
                    <a:pt x="267" y="243"/>
                    <a:pt x="247" y="263"/>
                    <a:pt x="222" y="263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21" y="263"/>
                    <a:pt x="0" y="243"/>
                    <a:pt x="0" y="2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47" y="0"/>
                    <a:pt x="267" y="21"/>
                    <a:pt x="267" y="46"/>
                  </a:cubicBezTo>
                  <a:lnTo>
                    <a:pt x="267" y="218"/>
                  </a:lnTo>
                  <a:close/>
                </a:path>
              </a:pathLst>
            </a:custGeom>
            <a:solidFill>
              <a:srgbClr val="F6E2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02945"/>
              <a:endPara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12958" y="5110"/>
              <a:ext cx="336" cy="475"/>
            </a:xfrm>
            <a:custGeom>
              <a:gdLst>
                <a:gd name="T0" fmla="*/ 77 w 88"/>
                <a:gd name="T1" fmla="*/ 33 h 124"/>
                <a:gd name="T2" fmla="*/ 67 w 88"/>
                <a:gd name="T3" fmla="*/ 57 h 124"/>
                <a:gd name="T4" fmla="*/ 67 w 88"/>
                <a:gd name="T5" fmla="*/ 57 h 124"/>
                <a:gd name="T6" fmla="*/ 85 w 88"/>
                <a:gd name="T7" fmla="*/ 79 h 124"/>
                <a:gd name="T8" fmla="*/ 88 w 88"/>
                <a:gd name="T9" fmla="*/ 104 h 124"/>
                <a:gd name="T10" fmla="*/ 79 w 88"/>
                <a:gd name="T11" fmla="*/ 115 h 124"/>
                <a:gd name="T12" fmla="*/ 69 w 88"/>
                <a:gd name="T13" fmla="*/ 115 h 124"/>
                <a:gd name="T14" fmla="*/ 64 w 88"/>
                <a:gd name="T15" fmla="*/ 124 h 124"/>
                <a:gd name="T16" fmla="*/ 23 w 88"/>
                <a:gd name="T17" fmla="*/ 124 h 124"/>
                <a:gd name="T18" fmla="*/ 19 w 88"/>
                <a:gd name="T19" fmla="*/ 119 h 124"/>
                <a:gd name="T20" fmla="*/ 9 w 88"/>
                <a:gd name="T21" fmla="*/ 115 h 124"/>
                <a:gd name="T22" fmla="*/ 2 w 88"/>
                <a:gd name="T23" fmla="*/ 111 h 124"/>
                <a:gd name="T24" fmla="*/ 0 w 88"/>
                <a:gd name="T25" fmla="*/ 93 h 124"/>
                <a:gd name="T26" fmla="*/ 20 w 88"/>
                <a:gd name="T27" fmla="*/ 57 h 124"/>
                <a:gd name="T28" fmla="*/ 20 w 88"/>
                <a:gd name="T29" fmla="*/ 57 h 124"/>
                <a:gd name="T30" fmla="*/ 44 w 88"/>
                <a:gd name="T31" fmla="*/ 0 h 124"/>
                <a:gd name="T32" fmla="*/ 22 w 88"/>
                <a:gd name="T33" fmla="*/ 105 h 124"/>
                <a:gd name="T34" fmla="*/ 25 w 88"/>
                <a:gd name="T35" fmla="*/ 89 h 124"/>
                <a:gd name="T36" fmla="*/ 28 w 88"/>
                <a:gd name="T37" fmla="*/ 109 h 124"/>
                <a:gd name="T38" fmla="*/ 28 w 88"/>
                <a:gd name="T39" fmla="*/ 114 h 124"/>
                <a:gd name="T40" fmla="*/ 59 w 88"/>
                <a:gd name="T41" fmla="*/ 110 h 124"/>
                <a:gd name="T42" fmla="*/ 59 w 88"/>
                <a:gd name="T43" fmla="*/ 109 h 124"/>
                <a:gd name="T44" fmla="*/ 62 w 88"/>
                <a:gd name="T45" fmla="*/ 89 h 124"/>
                <a:gd name="T46" fmla="*/ 65 w 88"/>
                <a:gd name="T47" fmla="*/ 105 h 124"/>
                <a:gd name="T48" fmla="*/ 78 w 88"/>
                <a:gd name="T49" fmla="*/ 104 h 124"/>
                <a:gd name="T50" fmla="*/ 76 w 88"/>
                <a:gd name="T51" fmla="*/ 83 h 124"/>
                <a:gd name="T52" fmla="*/ 59 w 88"/>
                <a:gd name="T53" fmla="*/ 63 h 124"/>
                <a:gd name="T54" fmla="*/ 28 w 88"/>
                <a:gd name="T55" fmla="*/ 63 h 124"/>
                <a:gd name="T56" fmla="*/ 10 w 88"/>
                <a:gd name="T57" fmla="*/ 93 h 124"/>
                <a:gd name="T58" fmla="*/ 10 w 88"/>
                <a:gd name="T59" fmla="*/ 105 h 124"/>
                <a:gd name="T60" fmla="*/ 44 w 88"/>
                <a:gd name="T61" fmla="*/ 9 h 124"/>
                <a:gd name="T62" fmla="*/ 20 w 88"/>
                <a:gd name="T63" fmla="*/ 33 h 124"/>
                <a:gd name="T64" fmla="*/ 68 w 88"/>
                <a:gd name="T65" fmla="*/ 33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24">
                  <a:moveTo>
                    <a:pt x="44" y="0"/>
                  </a:moveTo>
                  <a:cubicBezTo>
                    <a:pt x="62" y="0"/>
                    <a:pt x="77" y="15"/>
                    <a:pt x="77" y="33"/>
                  </a:cubicBezTo>
                  <a:cubicBezTo>
                    <a:pt x="77" y="43"/>
                    <a:pt x="74" y="51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4" y="64"/>
                    <a:pt x="81" y="70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83"/>
                    <a:pt x="88" y="88"/>
                    <a:pt x="88" y="9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8" y="106"/>
                    <a:pt x="87" y="109"/>
                    <a:pt x="85" y="111"/>
                  </a:cubicBezTo>
                  <a:cubicBezTo>
                    <a:pt x="84" y="113"/>
                    <a:pt x="82" y="114"/>
                    <a:pt x="79" y="115"/>
                  </a:cubicBezTo>
                  <a:cubicBezTo>
                    <a:pt x="79" y="115"/>
                    <a:pt x="79" y="115"/>
                    <a:pt x="78" y="115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22"/>
                    <a:pt x="66" y="124"/>
                    <a:pt x="64" y="124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1" y="124"/>
                    <a:pt x="19" y="122"/>
                    <a:pt x="19" y="119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5"/>
                    <a:pt x="8" y="115"/>
                    <a:pt x="8" y="115"/>
                  </a:cubicBezTo>
                  <a:cubicBezTo>
                    <a:pt x="5" y="114"/>
                    <a:pt x="3" y="113"/>
                    <a:pt x="2" y="111"/>
                  </a:cubicBezTo>
                  <a:cubicBezTo>
                    <a:pt x="0" y="109"/>
                    <a:pt x="0" y="106"/>
                    <a:pt x="0" y="10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8"/>
                    <a:pt x="1" y="83"/>
                    <a:pt x="2" y="79"/>
                  </a:cubicBezTo>
                  <a:cubicBezTo>
                    <a:pt x="6" y="70"/>
                    <a:pt x="13" y="64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3" y="51"/>
                    <a:pt x="10" y="42"/>
                    <a:pt x="10" y="33"/>
                  </a:cubicBezTo>
                  <a:cubicBezTo>
                    <a:pt x="10" y="15"/>
                    <a:pt x="25" y="0"/>
                    <a:pt x="44" y="0"/>
                  </a:cubicBezTo>
                  <a:close/>
                  <a:moveTo>
                    <a:pt x="22" y="105"/>
                  </a:moveTo>
                  <a:cubicBezTo>
                    <a:pt x="22" y="105"/>
                    <a:pt x="22" y="105"/>
                    <a:pt x="22" y="105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0"/>
                    <a:pt x="24" y="89"/>
                    <a:pt x="25" y="89"/>
                  </a:cubicBezTo>
                  <a:cubicBezTo>
                    <a:pt x="27" y="89"/>
                    <a:pt x="28" y="90"/>
                    <a:pt x="28" y="92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0"/>
                    <a:pt x="60" y="89"/>
                    <a:pt x="62" y="89"/>
                  </a:cubicBezTo>
                  <a:cubicBezTo>
                    <a:pt x="63" y="89"/>
                    <a:pt x="65" y="90"/>
                    <a:pt x="65" y="92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89"/>
                    <a:pt x="77" y="86"/>
                    <a:pt x="76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3" y="75"/>
                    <a:pt x="65" y="69"/>
                    <a:pt x="59" y="63"/>
                  </a:cubicBezTo>
                  <a:cubicBezTo>
                    <a:pt x="55" y="66"/>
                    <a:pt x="49" y="67"/>
                    <a:pt x="44" y="67"/>
                  </a:cubicBezTo>
                  <a:cubicBezTo>
                    <a:pt x="38" y="67"/>
                    <a:pt x="33" y="66"/>
                    <a:pt x="28" y="63"/>
                  </a:cubicBezTo>
                  <a:cubicBezTo>
                    <a:pt x="23" y="69"/>
                    <a:pt x="15" y="75"/>
                    <a:pt x="11" y="83"/>
                  </a:cubicBezTo>
                  <a:cubicBezTo>
                    <a:pt x="10" y="86"/>
                    <a:pt x="10" y="89"/>
                    <a:pt x="10" y="9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0" y="104"/>
                    <a:pt x="10" y="104"/>
                    <a:pt x="10" y="105"/>
                  </a:cubicBezTo>
                  <a:cubicBezTo>
                    <a:pt x="22" y="105"/>
                    <a:pt x="22" y="105"/>
                    <a:pt x="22" y="105"/>
                  </a:cubicBezTo>
                  <a:close/>
                  <a:moveTo>
                    <a:pt x="44" y="9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30" y="9"/>
                    <a:pt x="20" y="20"/>
                    <a:pt x="20" y="33"/>
                  </a:cubicBezTo>
                  <a:cubicBezTo>
                    <a:pt x="20" y="47"/>
                    <a:pt x="31" y="57"/>
                    <a:pt x="44" y="57"/>
                  </a:cubicBezTo>
                  <a:cubicBezTo>
                    <a:pt x="57" y="57"/>
                    <a:pt x="68" y="47"/>
                    <a:pt x="68" y="33"/>
                  </a:cubicBezTo>
                  <a:cubicBezTo>
                    <a:pt x="68" y="20"/>
                    <a:pt x="57" y="9"/>
                    <a:pt x="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702945"/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81864" y="1538599"/>
            <a:ext cx="487765" cy="515881"/>
            <a:chOff x="12612" y="3240"/>
            <a:chExt cx="1024" cy="1012"/>
          </a:xfrm>
        </p:grpSpPr>
        <p:sp>
          <p:nvSpPr>
            <p:cNvPr id="48" name="Freeform 21"/>
            <p:cNvSpPr/>
            <p:nvPr/>
          </p:nvSpPr>
          <p:spPr bwMode="auto">
            <a:xfrm>
              <a:off x="12612" y="3240"/>
              <a:ext cx="1024" cy="1012"/>
            </a:xfrm>
            <a:custGeom>
              <a:gdLst>
                <a:gd name="T0" fmla="*/ 267 w 267"/>
                <a:gd name="T1" fmla="*/ 218 h 263"/>
                <a:gd name="T2" fmla="*/ 222 w 267"/>
                <a:gd name="T3" fmla="*/ 263 h 263"/>
                <a:gd name="T4" fmla="*/ 46 w 267"/>
                <a:gd name="T5" fmla="*/ 263 h 263"/>
                <a:gd name="T6" fmla="*/ 0 w 267"/>
                <a:gd name="T7" fmla="*/ 218 h 263"/>
                <a:gd name="T8" fmla="*/ 0 w 267"/>
                <a:gd name="T9" fmla="*/ 46 h 263"/>
                <a:gd name="T10" fmla="*/ 46 w 267"/>
                <a:gd name="T11" fmla="*/ 0 h 263"/>
                <a:gd name="T12" fmla="*/ 222 w 267"/>
                <a:gd name="T13" fmla="*/ 0 h 263"/>
                <a:gd name="T14" fmla="*/ 267 w 267"/>
                <a:gd name="T15" fmla="*/ 46 h 263"/>
                <a:gd name="T16" fmla="*/ 267 w 267"/>
                <a:gd name="T17" fmla="*/ 218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267" y="218"/>
                  </a:moveTo>
                  <a:cubicBezTo>
                    <a:pt x="267" y="243"/>
                    <a:pt x="247" y="263"/>
                    <a:pt x="222" y="263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21" y="263"/>
                    <a:pt x="0" y="243"/>
                    <a:pt x="0" y="2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47" y="0"/>
                    <a:pt x="267" y="21"/>
                    <a:pt x="267" y="46"/>
                  </a:cubicBezTo>
                  <a:lnTo>
                    <a:pt x="267" y="218"/>
                  </a:lnTo>
                  <a:close/>
                </a:path>
              </a:pathLst>
            </a:custGeom>
            <a:solidFill>
              <a:srgbClr val="ADDD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02945"/>
              <a:endPara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12905" y="3471"/>
              <a:ext cx="429" cy="546"/>
            </a:xfrm>
            <a:custGeom>
              <a:gdLst>
                <a:gd name="T0" fmla="*/ 99 w 111"/>
                <a:gd name="T1" fmla="*/ 127 h 142"/>
                <a:gd name="T2" fmla="*/ 90 w 111"/>
                <a:gd name="T3" fmla="*/ 134 h 142"/>
                <a:gd name="T4" fmla="*/ 62 w 111"/>
                <a:gd name="T5" fmla="*/ 141 h 142"/>
                <a:gd name="T6" fmla="*/ 35 w 111"/>
                <a:gd name="T7" fmla="*/ 129 h 142"/>
                <a:gd name="T8" fmla="*/ 35 w 111"/>
                <a:gd name="T9" fmla="*/ 129 h 142"/>
                <a:gd name="T10" fmla="*/ 35 w 111"/>
                <a:gd name="T11" fmla="*/ 129 h 142"/>
                <a:gd name="T12" fmla="*/ 28 w 111"/>
                <a:gd name="T13" fmla="*/ 120 h 142"/>
                <a:gd name="T14" fmla="*/ 13 w 111"/>
                <a:gd name="T15" fmla="*/ 95 h 142"/>
                <a:gd name="T16" fmla="*/ 13 w 111"/>
                <a:gd name="T17" fmla="*/ 95 h 142"/>
                <a:gd name="T18" fmla="*/ 5 w 111"/>
                <a:gd name="T19" fmla="*/ 80 h 142"/>
                <a:gd name="T20" fmla="*/ 15 w 111"/>
                <a:gd name="T21" fmla="*/ 60 h 142"/>
                <a:gd name="T22" fmla="*/ 28 w 111"/>
                <a:gd name="T23" fmla="*/ 66 h 142"/>
                <a:gd name="T24" fmla="*/ 29 w 111"/>
                <a:gd name="T25" fmla="*/ 67 h 142"/>
                <a:gd name="T26" fmla="*/ 30 w 111"/>
                <a:gd name="T27" fmla="*/ 69 h 142"/>
                <a:gd name="T28" fmla="*/ 30 w 111"/>
                <a:gd name="T29" fmla="*/ 22 h 142"/>
                <a:gd name="T30" fmla="*/ 49 w 111"/>
                <a:gd name="T31" fmla="*/ 11 h 142"/>
                <a:gd name="T32" fmla="*/ 73 w 111"/>
                <a:gd name="T33" fmla="*/ 11 h 142"/>
                <a:gd name="T34" fmla="*/ 92 w 111"/>
                <a:gd name="T35" fmla="*/ 22 h 142"/>
                <a:gd name="T36" fmla="*/ 92 w 111"/>
                <a:gd name="T37" fmla="*/ 22 h 142"/>
                <a:gd name="T38" fmla="*/ 93 w 111"/>
                <a:gd name="T39" fmla="*/ 22 h 142"/>
                <a:gd name="T40" fmla="*/ 111 w 111"/>
                <a:gd name="T41" fmla="*/ 34 h 142"/>
                <a:gd name="T42" fmla="*/ 111 w 111"/>
                <a:gd name="T43" fmla="*/ 97 h 142"/>
                <a:gd name="T44" fmla="*/ 108 w 111"/>
                <a:gd name="T45" fmla="*/ 113 h 142"/>
                <a:gd name="T46" fmla="*/ 99 w 111"/>
                <a:gd name="T47" fmla="*/ 127 h 142"/>
                <a:gd name="T48" fmla="*/ 85 w 111"/>
                <a:gd name="T49" fmla="*/ 126 h 142"/>
                <a:gd name="T50" fmla="*/ 85 w 111"/>
                <a:gd name="T51" fmla="*/ 126 h 142"/>
                <a:gd name="T52" fmla="*/ 92 w 111"/>
                <a:gd name="T53" fmla="*/ 120 h 142"/>
                <a:gd name="T54" fmla="*/ 98 w 111"/>
                <a:gd name="T55" fmla="*/ 109 h 142"/>
                <a:gd name="T56" fmla="*/ 101 w 111"/>
                <a:gd name="T57" fmla="*/ 97 h 142"/>
                <a:gd name="T58" fmla="*/ 101 w 111"/>
                <a:gd name="T59" fmla="*/ 34 h 142"/>
                <a:gd name="T60" fmla="*/ 95 w 111"/>
                <a:gd name="T61" fmla="*/ 34 h 142"/>
                <a:gd name="T62" fmla="*/ 95 w 111"/>
                <a:gd name="T63" fmla="*/ 64 h 142"/>
                <a:gd name="T64" fmla="*/ 82 w 111"/>
                <a:gd name="T65" fmla="*/ 64 h 142"/>
                <a:gd name="T66" fmla="*/ 82 w 111"/>
                <a:gd name="T67" fmla="*/ 22 h 142"/>
                <a:gd name="T68" fmla="*/ 77 w 111"/>
                <a:gd name="T69" fmla="*/ 22 h 142"/>
                <a:gd name="T70" fmla="*/ 77 w 111"/>
                <a:gd name="T71" fmla="*/ 64 h 142"/>
                <a:gd name="T72" fmla="*/ 64 w 111"/>
                <a:gd name="T73" fmla="*/ 64 h 142"/>
                <a:gd name="T74" fmla="*/ 64 w 111"/>
                <a:gd name="T75" fmla="*/ 15 h 142"/>
                <a:gd name="T76" fmla="*/ 58 w 111"/>
                <a:gd name="T77" fmla="*/ 15 h 142"/>
                <a:gd name="T78" fmla="*/ 58 w 111"/>
                <a:gd name="T79" fmla="*/ 64 h 142"/>
                <a:gd name="T80" fmla="*/ 45 w 111"/>
                <a:gd name="T81" fmla="*/ 64 h 142"/>
                <a:gd name="T82" fmla="*/ 45 w 111"/>
                <a:gd name="T83" fmla="*/ 22 h 142"/>
                <a:gd name="T84" fmla="*/ 40 w 111"/>
                <a:gd name="T85" fmla="*/ 22 h 142"/>
                <a:gd name="T86" fmla="*/ 40 w 111"/>
                <a:gd name="T87" fmla="*/ 80 h 142"/>
                <a:gd name="T88" fmla="*/ 27 w 111"/>
                <a:gd name="T89" fmla="*/ 84 h 142"/>
                <a:gd name="T90" fmla="*/ 20 w 111"/>
                <a:gd name="T91" fmla="*/ 72 h 142"/>
                <a:gd name="T92" fmla="*/ 13 w 111"/>
                <a:gd name="T93" fmla="*/ 75 h 142"/>
                <a:gd name="T94" fmla="*/ 22 w 111"/>
                <a:gd name="T95" fmla="*/ 90 h 142"/>
                <a:gd name="T96" fmla="*/ 22 w 111"/>
                <a:gd name="T97" fmla="*/ 90 h 142"/>
                <a:gd name="T98" fmla="*/ 36 w 111"/>
                <a:gd name="T99" fmla="*/ 115 h 142"/>
                <a:gd name="T100" fmla="*/ 42 w 111"/>
                <a:gd name="T101" fmla="*/ 122 h 142"/>
                <a:gd name="T102" fmla="*/ 42 w 111"/>
                <a:gd name="T103" fmla="*/ 122 h 142"/>
                <a:gd name="T104" fmla="*/ 63 w 111"/>
                <a:gd name="T105" fmla="*/ 131 h 142"/>
                <a:gd name="T106" fmla="*/ 85 w 111"/>
                <a:gd name="T107" fmla="*/ 126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142">
                  <a:moveTo>
                    <a:pt x="99" y="127"/>
                  </a:moveTo>
                  <a:cubicBezTo>
                    <a:pt x="97" y="130"/>
                    <a:pt x="94" y="132"/>
                    <a:pt x="90" y="134"/>
                  </a:cubicBezTo>
                  <a:cubicBezTo>
                    <a:pt x="82" y="139"/>
                    <a:pt x="72" y="142"/>
                    <a:pt x="62" y="141"/>
                  </a:cubicBezTo>
                  <a:cubicBezTo>
                    <a:pt x="52" y="140"/>
                    <a:pt x="43" y="136"/>
                    <a:pt x="35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3" y="127"/>
                    <a:pt x="30" y="124"/>
                    <a:pt x="28" y="12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72"/>
                    <a:pt x="5" y="61"/>
                    <a:pt x="15" y="60"/>
                  </a:cubicBezTo>
                  <a:cubicBezTo>
                    <a:pt x="19" y="60"/>
                    <a:pt x="25" y="61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12"/>
                    <a:pt x="41" y="6"/>
                    <a:pt x="49" y="11"/>
                  </a:cubicBezTo>
                  <a:cubicBezTo>
                    <a:pt x="52" y="0"/>
                    <a:pt x="70" y="0"/>
                    <a:pt x="73" y="11"/>
                  </a:cubicBezTo>
                  <a:cubicBezTo>
                    <a:pt x="81" y="6"/>
                    <a:pt x="92" y="1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101" y="19"/>
                    <a:pt x="111" y="24"/>
                    <a:pt x="111" y="34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1" y="102"/>
                    <a:pt x="110" y="108"/>
                    <a:pt x="108" y="113"/>
                  </a:cubicBezTo>
                  <a:cubicBezTo>
                    <a:pt x="106" y="118"/>
                    <a:pt x="103" y="122"/>
                    <a:pt x="99" y="127"/>
                  </a:cubicBezTo>
                  <a:close/>
                  <a:moveTo>
                    <a:pt x="85" y="126"/>
                  </a:moveTo>
                  <a:cubicBezTo>
                    <a:pt x="85" y="126"/>
                    <a:pt x="85" y="126"/>
                    <a:pt x="85" y="126"/>
                  </a:cubicBezTo>
                  <a:cubicBezTo>
                    <a:pt x="88" y="124"/>
                    <a:pt x="90" y="122"/>
                    <a:pt x="92" y="120"/>
                  </a:cubicBezTo>
                  <a:cubicBezTo>
                    <a:pt x="95" y="117"/>
                    <a:pt x="97" y="113"/>
                    <a:pt x="98" y="109"/>
                  </a:cubicBezTo>
                  <a:cubicBezTo>
                    <a:pt x="100" y="105"/>
                    <a:pt x="101" y="101"/>
                    <a:pt x="101" y="9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0"/>
                    <a:pt x="95" y="30"/>
                    <a:pt x="95" y="3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72"/>
                    <a:pt x="82" y="72"/>
                    <a:pt x="82" y="64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18"/>
                    <a:pt x="77" y="18"/>
                    <a:pt x="77" y="22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72"/>
                    <a:pt x="64" y="72"/>
                    <a:pt x="64" y="6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2"/>
                    <a:pt x="58" y="12"/>
                    <a:pt x="58" y="15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8" y="72"/>
                    <a:pt x="45" y="72"/>
                    <a:pt x="45" y="64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8"/>
                    <a:pt x="40" y="18"/>
                    <a:pt x="40" y="22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87"/>
                    <a:pt x="30" y="90"/>
                    <a:pt x="27" y="84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7" y="68"/>
                    <a:pt x="11" y="71"/>
                    <a:pt x="13" y="75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8" y="118"/>
                    <a:pt x="40" y="120"/>
                    <a:pt x="42" y="122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27"/>
                    <a:pt x="55" y="130"/>
                    <a:pt x="63" y="131"/>
                  </a:cubicBezTo>
                  <a:cubicBezTo>
                    <a:pt x="71" y="132"/>
                    <a:pt x="78" y="130"/>
                    <a:pt x="8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702945"/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881864" y="3169334"/>
            <a:ext cx="487765" cy="515881"/>
            <a:chOff x="12612" y="6439"/>
            <a:chExt cx="1024" cy="1012"/>
          </a:xfrm>
        </p:grpSpPr>
        <p:sp>
          <p:nvSpPr>
            <p:cNvPr id="51" name="Freeform 23"/>
            <p:cNvSpPr/>
            <p:nvPr/>
          </p:nvSpPr>
          <p:spPr bwMode="auto">
            <a:xfrm>
              <a:off x="12612" y="6439"/>
              <a:ext cx="1024" cy="1012"/>
            </a:xfrm>
            <a:custGeom>
              <a:gdLst>
                <a:gd name="T0" fmla="*/ 267 w 267"/>
                <a:gd name="T1" fmla="*/ 218 h 263"/>
                <a:gd name="T2" fmla="*/ 222 w 267"/>
                <a:gd name="T3" fmla="*/ 263 h 263"/>
                <a:gd name="T4" fmla="*/ 46 w 267"/>
                <a:gd name="T5" fmla="*/ 263 h 263"/>
                <a:gd name="T6" fmla="*/ 0 w 267"/>
                <a:gd name="T7" fmla="*/ 218 h 263"/>
                <a:gd name="T8" fmla="*/ 0 w 267"/>
                <a:gd name="T9" fmla="*/ 46 h 263"/>
                <a:gd name="T10" fmla="*/ 46 w 267"/>
                <a:gd name="T11" fmla="*/ 0 h 263"/>
                <a:gd name="T12" fmla="*/ 222 w 267"/>
                <a:gd name="T13" fmla="*/ 0 h 263"/>
                <a:gd name="T14" fmla="*/ 267 w 267"/>
                <a:gd name="T15" fmla="*/ 46 h 263"/>
                <a:gd name="T16" fmla="*/ 267 w 267"/>
                <a:gd name="T17" fmla="*/ 218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267" y="218"/>
                  </a:moveTo>
                  <a:cubicBezTo>
                    <a:pt x="267" y="243"/>
                    <a:pt x="247" y="263"/>
                    <a:pt x="222" y="263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21" y="263"/>
                    <a:pt x="0" y="243"/>
                    <a:pt x="0" y="2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47" y="0"/>
                    <a:pt x="267" y="21"/>
                    <a:pt x="267" y="46"/>
                  </a:cubicBezTo>
                  <a:lnTo>
                    <a:pt x="267" y="218"/>
                  </a:lnTo>
                  <a:close/>
                </a:path>
              </a:pathLst>
            </a:custGeom>
            <a:solidFill>
              <a:srgbClr val="ADDDEB"/>
            </a:solidFill>
            <a:ln>
              <a:noFill/>
            </a:ln>
          </p:spPr>
          <p:txBody>
            <a:bodyPr/>
            <a:lstStyle/>
            <a:p>
              <a:pPr defTabSz="702945"/>
              <a:endPara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12942" y="6702"/>
              <a:ext cx="364" cy="491"/>
            </a:xfrm>
            <a:custGeom>
              <a:gdLst>
                <a:gd name="T0" fmla="*/ 70 w 95"/>
                <a:gd name="T1" fmla="*/ 9 h 128"/>
                <a:gd name="T2" fmla="*/ 79 w 95"/>
                <a:gd name="T3" fmla="*/ 59 h 128"/>
                <a:gd name="T4" fmla="*/ 70 w 95"/>
                <a:gd name="T5" fmla="*/ 81 h 128"/>
                <a:gd name="T6" fmla="*/ 26 w 95"/>
                <a:gd name="T7" fmla="*/ 81 h 128"/>
                <a:gd name="T8" fmla="*/ 17 w 95"/>
                <a:gd name="T9" fmla="*/ 59 h 128"/>
                <a:gd name="T10" fmla="*/ 26 w 95"/>
                <a:gd name="T11" fmla="*/ 9 h 128"/>
                <a:gd name="T12" fmla="*/ 27 w 95"/>
                <a:gd name="T13" fmla="*/ 42 h 128"/>
                <a:gd name="T14" fmla="*/ 69 w 95"/>
                <a:gd name="T15" fmla="*/ 42 h 128"/>
                <a:gd name="T16" fmla="*/ 63 w 95"/>
                <a:gd name="T17" fmla="*/ 16 h 128"/>
                <a:gd name="T18" fmla="*/ 33 w 95"/>
                <a:gd name="T19" fmla="*/ 16 h 128"/>
                <a:gd name="T20" fmla="*/ 27 w 95"/>
                <a:gd name="T21" fmla="*/ 42 h 128"/>
                <a:gd name="T22" fmla="*/ 69 w 95"/>
                <a:gd name="T23" fmla="*/ 48 h 128"/>
                <a:gd name="T24" fmla="*/ 27 w 95"/>
                <a:gd name="T25" fmla="*/ 59 h 128"/>
                <a:gd name="T26" fmla="*/ 33 w 95"/>
                <a:gd name="T27" fmla="*/ 74 h 128"/>
                <a:gd name="T28" fmla="*/ 63 w 95"/>
                <a:gd name="T29" fmla="*/ 74 h 128"/>
                <a:gd name="T30" fmla="*/ 69 w 95"/>
                <a:gd name="T31" fmla="*/ 48 h 128"/>
                <a:gd name="T32" fmla="*/ 18 w 95"/>
                <a:gd name="T33" fmla="*/ 128 h 128"/>
                <a:gd name="T34" fmla="*/ 48 w 95"/>
                <a:gd name="T35" fmla="*/ 128 h 128"/>
                <a:gd name="T36" fmla="*/ 77 w 95"/>
                <a:gd name="T37" fmla="*/ 128 h 128"/>
                <a:gd name="T38" fmla="*/ 77 w 95"/>
                <a:gd name="T39" fmla="*/ 118 h 128"/>
                <a:gd name="T40" fmla="*/ 53 w 95"/>
                <a:gd name="T41" fmla="*/ 106 h 128"/>
                <a:gd name="T42" fmla="*/ 91 w 95"/>
                <a:gd name="T43" fmla="*/ 77 h 128"/>
                <a:gd name="T44" fmla="*/ 95 w 95"/>
                <a:gd name="T45" fmla="*/ 45 h 128"/>
                <a:gd name="T46" fmla="*/ 85 w 95"/>
                <a:gd name="T47" fmla="*/ 45 h 128"/>
                <a:gd name="T48" fmla="*/ 82 w 95"/>
                <a:gd name="T49" fmla="*/ 73 h 128"/>
                <a:gd name="T50" fmla="*/ 48 w 95"/>
                <a:gd name="T51" fmla="*/ 97 h 128"/>
                <a:gd name="T52" fmla="*/ 21 w 95"/>
                <a:gd name="T53" fmla="*/ 86 h 128"/>
                <a:gd name="T54" fmla="*/ 10 w 95"/>
                <a:gd name="T55" fmla="*/ 59 h 128"/>
                <a:gd name="T56" fmla="*/ 5 w 95"/>
                <a:gd name="T57" fmla="*/ 40 h 128"/>
                <a:gd name="T58" fmla="*/ 0 w 95"/>
                <a:gd name="T59" fmla="*/ 59 h 128"/>
                <a:gd name="T60" fmla="*/ 14 w 95"/>
                <a:gd name="T61" fmla="*/ 92 h 128"/>
                <a:gd name="T62" fmla="*/ 43 w 95"/>
                <a:gd name="T63" fmla="*/ 106 h 128"/>
                <a:gd name="T64" fmla="*/ 18 w 95"/>
                <a:gd name="T65" fmla="*/ 118 h 128"/>
                <a:gd name="T66" fmla="*/ 18 w 95"/>
                <a:gd name="T67" fmla="*/ 128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128">
                  <a:moveTo>
                    <a:pt x="48" y="0"/>
                  </a:moveTo>
                  <a:cubicBezTo>
                    <a:pt x="56" y="0"/>
                    <a:pt x="64" y="3"/>
                    <a:pt x="70" y="9"/>
                  </a:cubicBezTo>
                  <a:cubicBezTo>
                    <a:pt x="75" y="14"/>
                    <a:pt x="79" y="22"/>
                    <a:pt x="79" y="31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67"/>
                    <a:pt x="75" y="75"/>
                    <a:pt x="70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4" y="86"/>
                    <a:pt x="56" y="90"/>
                    <a:pt x="48" y="90"/>
                  </a:cubicBezTo>
                  <a:cubicBezTo>
                    <a:pt x="39" y="90"/>
                    <a:pt x="31" y="86"/>
                    <a:pt x="26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0" y="75"/>
                    <a:pt x="17" y="67"/>
                    <a:pt x="17" y="59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2"/>
                    <a:pt x="20" y="14"/>
                    <a:pt x="26" y="9"/>
                  </a:cubicBezTo>
                  <a:cubicBezTo>
                    <a:pt x="31" y="3"/>
                    <a:pt x="39" y="0"/>
                    <a:pt x="48" y="0"/>
                  </a:cubicBezTo>
                  <a:close/>
                  <a:moveTo>
                    <a:pt x="27" y="42"/>
                  </a:moveTo>
                  <a:cubicBezTo>
                    <a:pt x="27" y="42"/>
                    <a:pt x="27" y="42"/>
                    <a:pt x="27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25"/>
                    <a:pt x="66" y="20"/>
                    <a:pt x="63" y="16"/>
                  </a:cubicBezTo>
                  <a:cubicBezTo>
                    <a:pt x="59" y="12"/>
                    <a:pt x="53" y="10"/>
                    <a:pt x="48" y="10"/>
                  </a:cubicBezTo>
                  <a:cubicBezTo>
                    <a:pt x="42" y="10"/>
                    <a:pt x="37" y="12"/>
                    <a:pt x="33" y="16"/>
                  </a:cubicBezTo>
                  <a:cubicBezTo>
                    <a:pt x="29" y="20"/>
                    <a:pt x="27" y="25"/>
                    <a:pt x="27" y="31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69" y="48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5"/>
                    <a:pt x="29" y="70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7" y="78"/>
                    <a:pt x="42" y="80"/>
                    <a:pt x="48" y="80"/>
                  </a:cubicBezTo>
                  <a:cubicBezTo>
                    <a:pt x="53" y="80"/>
                    <a:pt x="59" y="78"/>
                    <a:pt x="63" y="74"/>
                  </a:cubicBezTo>
                  <a:cubicBezTo>
                    <a:pt x="66" y="70"/>
                    <a:pt x="69" y="65"/>
                    <a:pt x="69" y="59"/>
                  </a:cubicBezTo>
                  <a:cubicBezTo>
                    <a:pt x="69" y="48"/>
                    <a:pt x="69" y="48"/>
                    <a:pt x="69" y="48"/>
                  </a:cubicBezTo>
                  <a:close/>
                  <a:moveTo>
                    <a:pt x="18" y="128"/>
                  </a:moveTo>
                  <a:cubicBezTo>
                    <a:pt x="18" y="128"/>
                    <a:pt x="18" y="128"/>
                    <a:pt x="18" y="128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80" y="128"/>
                    <a:pt x="82" y="126"/>
                    <a:pt x="82" y="123"/>
                  </a:cubicBezTo>
                  <a:cubicBezTo>
                    <a:pt x="82" y="120"/>
                    <a:pt x="80" y="118"/>
                    <a:pt x="77" y="118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64" y="105"/>
                    <a:pt x="74" y="100"/>
                    <a:pt x="81" y="92"/>
                  </a:cubicBezTo>
                  <a:cubicBezTo>
                    <a:pt x="86" y="88"/>
                    <a:pt x="89" y="83"/>
                    <a:pt x="91" y="77"/>
                  </a:cubicBezTo>
                  <a:cubicBezTo>
                    <a:pt x="94" y="71"/>
                    <a:pt x="95" y="65"/>
                    <a:pt x="95" y="5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42"/>
                    <a:pt x="93" y="40"/>
                    <a:pt x="90" y="40"/>
                  </a:cubicBezTo>
                  <a:cubicBezTo>
                    <a:pt x="87" y="40"/>
                    <a:pt x="85" y="42"/>
                    <a:pt x="85" y="45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64"/>
                    <a:pt x="84" y="69"/>
                    <a:pt x="82" y="73"/>
                  </a:cubicBezTo>
                  <a:cubicBezTo>
                    <a:pt x="80" y="78"/>
                    <a:pt x="78" y="82"/>
                    <a:pt x="74" y="86"/>
                  </a:cubicBezTo>
                  <a:cubicBezTo>
                    <a:pt x="67" y="92"/>
                    <a:pt x="58" y="97"/>
                    <a:pt x="48" y="97"/>
                  </a:cubicBezTo>
                  <a:cubicBezTo>
                    <a:pt x="43" y="97"/>
                    <a:pt x="38" y="96"/>
                    <a:pt x="33" y="94"/>
                  </a:cubicBezTo>
                  <a:cubicBezTo>
                    <a:pt x="29" y="92"/>
                    <a:pt x="25" y="89"/>
                    <a:pt x="21" y="86"/>
                  </a:cubicBezTo>
                  <a:cubicBezTo>
                    <a:pt x="18" y="82"/>
                    <a:pt x="15" y="78"/>
                    <a:pt x="13" y="73"/>
                  </a:cubicBezTo>
                  <a:cubicBezTo>
                    <a:pt x="11" y="69"/>
                    <a:pt x="10" y="64"/>
                    <a:pt x="10" y="5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2"/>
                    <a:pt x="8" y="40"/>
                    <a:pt x="5" y="40"/>
                  </a:cubicBezTo>
                  <a:cubicBezTo>
                    <a:pt x="2" y="40"/>
                    <a:pt x="0" y="42"/>
                    <a:pt x="0" y="4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5"/>
                    <a:pt x="2" y="71"/>
                    <a:pt x="4" y="77"/>
                  </a:cubicBezTo>
                  <a:cubicBezTo>
                    <a:pt x="6" y="83"/>
                    <a:pt x="10" y="88"/>
                    <a:pt x="14" y="92"/>
                  </a:cubicBezTo>
                  <a:cubicBezTo>
                    <a:pt x="19" y="97"/>
                    <a:pt x="24" y="100"/>
                    <a:pt x="30" y="103"/>
                  </a:cubicBezTo>
                  <a:cubicBezTo>
                    <a:pt x="34" y="104"/>
                    <a:pt x="38" y="106"/>
                    <a:pt x="43" y="10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18"/>
                    <a:pt x="14" y="120"/>
                    <a:pt x="14" y="123"/>
                  </a:cubicBezTo>
                  <a:cubicBezTo>
                    <a:pt x="14" y="126"/>
                    <a:pt x="16" y="128"/>
                    <a:pt x="18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702945"/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523719" y="2354731"/>
            <a:ext cx="487765" cy="513842"/>
            <a:chOff x="5562" y="4841"/>
            <a:chExt cx="1024" cy="1008"/>
          </a:xfrm>
        </p:grpSpPr>
        <p:sp>
          <p:nvSpPr>
            <p:cNvPr id="54" name="Freeform 28"/>
            <p:cNvSpPr/>
            <p:nvPr/>
          </p:nvSpPr>
          <p:spPr bwMode="auto">
            <a:xfrm>
              <a:off x="5562" y="4841"/>
              <a:ext cx="1024" cy="1009"/>
            </a:xfrm>
            <a:custGeom>
              <a:gdLst>
                <a:gd name="T0" fmla="*/ 0 w 267"/>
                <a:gd name="T1" fmla="*/ 218 h 263"/>
                <a:gd name="T2" fmla="*/ 46 w 267"/>
                <a:gd name="T3" fmla="*/ 263 h 263"/>
                <a:gd name="T4" fmla="*/ 222 w 267"/>
                <a:gd name="T5" fmla="*/ 263 h 263"/>
                <a:gd name="T6" fmla="*/ 267 w 267"/>
                <a:gd name="T7" fmla="*/ 218 h 263"/>
                <a:gd name="T8" fmla="*/ 267 w 267"/>
                <a:gd name="T9" fmla="*/ 46 h 263"/>
                <a:gd name="T10" fmla="*/ 222 w 267"/>
                <a:gd name="T11" fmla="*/ 0 h 263"/>
                <a:gd name="T12" fmla="*/ 46 w 267"/>
                <a:gd name="T13" fmla="*/ 0 h 263"/>
                <a:gd name="T14" fmla="*/ 0 w 267"/>
                <a:gd name="T15" fmla="*/ 46 h 263"/>
                <a:gd name="T16" fmla="*/ 0 w 267"/>
                <a:gd name="T17" fmla="*/ 218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0" y="218"/>
                  </a:moveTo>
                  <a:cubicBezTo>
                    <a:pt x="0" y="243"/>
                    <a:pt x="21" y="263"/>
                    <a:pt x="46" y="263"/>
                  </a:cubicBezTo>
                  <a:cubicBezTo>
                    <a:pt x="222" y="263"/>
                    <a:pt x="222" y="263"/>
                    <a:pt x="222" y="263"/>
                  </a:cubicBezTo>
                  <a:cubicBezTo>
                    <a:pt x="247" y="263"/>
                    <a:pt x="267" y="243"/>
                    <a:pt x="267" y="218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7" y="21"/>
                    <a:pt x="247" y="0"/>
                    <a:pt x="22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rgbClr val="ADDD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02945"/>
              <a:endPara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37"/>
            <p:cNvSpPr>
              <a:spLocks noEditPoints="1"/>
            </p:cNvSpPr>
            <p:nvPr/>
          </p:nvSpPr>
          <p:spPr bwMode="auto">
            <a:xfrm>
              <a:off x="5861" y="5100"/>
              <a:ext cx="429" cy="494"/>
            </a:xfrm>
            <a:custGeom>
              <a:gdLst>
                <a:gd name="T0" fmla="*/ 27 w 112"/>
                <a:gd name="T1" fmla="*/ 92 h 128"/>
                <a:gd name="T2" fmla="*/ 27 w 112"/>
                <a:gd name="T3" fmla="*/ 98 h 128"/>
                <a:gd name="T4" fmla="*/ 87 w 112"/>
                <a:gd name="T5" fmla="*/ 95 h 128"/>
                <a:gd name="T6" fmla="*/ 24 w 112"/>
                <a:gd name="T7" fmla="*/ 53 h 128"/>
                <a:gd name="T8" fmla="*/ 27 w 112"/>
                <a:gd name="T9" fmla="*/ 56 h 128"/>
                <a:gd name="T10" fmla="*/ 87 w 112"/>
                <a:gd name="T11" fmla="*/ 53 h 128"/>
                <a:gd name="T12" fmla="*/ 27 w 112"/>
                <a:gd name="T13" fmla="*/ 50 h 128"/>
                <a:gd name="T14" fmla="*/ 110 w 112"/>
                <a:gd name="T15" fmla="*/ 37 h 128"/>
                <a:gd name="T16" fmla="*/ 75 w 112"/>
                <a:gd name="T17" fmla="*/ 1 h 128"/>
                <a:gd name="T18" fmla="*/ 13 w 112"/>
                <a:gd name="T19" fmla="*/ 0 h 128"/>
                <a:gd name="T20" fmla="*/ 0 w 112"/>
                <a:gd name="T21" fmla="*/ 13 h 128"/>
                <a:gd name="T22" fmla="*/ 3 w 112"/>
                <a:gd name="T23" fmla="*/ 124 h 128"/>
                <a:gd name="T24" fmla="*/ 13 w 112"/>
                <a:gd name="T25" fmla="*/ 128 h 128"/>
                <a:gd name="T26" fmla="*/ 108 w 112"/>
                <a:gd name="T27" fmla="*/ 124 h 128"/>
                <a:gd name="T28" fmla="*/ 112 w 112"/>
                <a:gd name="T29" fmla="*/ 115 h 128"/>
                <a:gd name="T30" fmla="*/ 110 w 112"/>
                <a:gd name="T31" fmla="*/ 37 h 128"/>
                <a:gd name="T32" fmla="*/ 74 w 112"/>
                <a:gd name="T33" fmla="*/ 15 h 128"/>
                <a:gd name="T34" fmla="*/ 79 w 112"/>
                <a:gd name="T35" fmla="*/ 37 h 128"/>
                <a:gd name="T36" fmla="*/ 76 w 112"/>
                <a:gd name="T37" fmla="*/ 36 h 128"/>
                <a:gd name="T38" fmla="*/ 74 w 112"/>
                <a:gd name="T39" fmla="*/ 15 h 128"/>
                <a:gd name="T40" fmla="*/ 102 w 112"/>
                <a:gd name="T41" fmla="*/ 115 h 128"/>
                <a:gd name="T42" fmla="*/ 101 w 112"/>
                <a:gd name="T43" fmla="*/ 117 h 128"/>
                <a:gd name="T44" fmla="*/ 13 w 112"/>
                <a:gd name="T45" fmla="*/ 118 h 128"/>
                <a:gd name="T46" fmla="*/ 9 w 112"/>
                <a:gd name="T47" fmla="*/ 115 h 128"/>
                <a:gd name="T48" fmla="*/ 10 w 112"/>
                <a:gd name="T49" fmla="*/ 11 h 128"/>
                <a:gd name="T50" fmla="*/ 68 w 112"/>
                <a:gd name="T51" fmla="*/ 10 h 128"/>
                <a:gd name="T52" fmla="*/ 71 w 112"/>
                <a:gd name="T53" fmla="*/ 40 h 128"/>
                <a:gd name="T54" fmla="*/ 79 w 112"/>
                <a:gd name="T55" fmla="*/ 43 h 128"/>
                <a:gd name="T56" fmla="*/ 102 w 112"/>
                <a:gd name="T57" fmla="*/ 115 h 128"/>
                <a:gd name="T58" fmla="*/ 84 w 112"/>
                <a:gd name="T59" fmla="*/ 71 h 128"/>
                <a:gd name="T60" fmla="*/ 24 w 112"/>
                <a:gd name="T61" fmla="*/ 74 h 128"/>
                <a:gd name="T62" fmla="*/ 84 w 112"/>
                <a:gd name="T63" fmla="*/ 77 h 128"/>
                <a:gd name="T64" fmla="*/ 84 w 112"/>
                <a:gd name="T65" fmla="*/ 71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128">
                  <a:moveTo>
                    <a:pt x="84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5" y="92"/>
                    <a:pt x="24" y="93"/>
                    <a:pt x="24" y="95"/>
                  </a:cubicBezTo>
                  <a:cubicBezTo>
                    <a:pt x="24" y="96"/>
                    <a:pt x="25" y="98"/>
                    <a:pt x="27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6" y="98"/>
                    <a:pt x="87" y="96"/>
                    <a:pt x="87" y="95"/>
                  </a:cubicBezTo>
                  <a:cubicBezTo>
                    <a:pt x="87" y="93"/>
                    <a:pt x="86" y="92"/>
                    <a:pt x="84" y="92"/>
                  </a:cubicBezTo>
                  <a:close/>
                  <a:moveTo>
                    <a:pt x="24" y="53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24" y="55"/>
                    <a:pt x="25" y="56"/>
                    <a:pt x="27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6" y="56"/>
                    <a:pt x="87" y="55"/>
                    <a:pt x="87" y="53"/>
                  </a:cubicBezTo>
                  <a:cubicBezTo>
                    <a:pt x="87" y="52"/>
                    <a:pt x="86" y="50"/>
                    <a:pt x="84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5" y="50"/>
                    <a:pt x="24" y="52"/>
                    <a:pt x="24" y="53"/>
                  </a:cubicBezTo>
                  <a:close/>
                  <a:moveTo>
                    <a:pt x="110" y="37"/>
                  </a:moveTo>
                  <a:cubicBezTo>
                    <a:pt x="110" y="37"/>
                    <a:pt x="110" y="37"/>
                    <a:pt x="110" y="37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4" y="0"/>
                    <a:pt x="73" y="0"/>
                    <a:pt x="7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8"/>
                    <a:pt x="1" y="122"/>
                    <a:pt x="3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6" y="126"/>
                    <a:pt x="9" y="128"/>
                    <a:pt x="13" y="128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102" y="128"/>
                    <a:pt x="105" y="126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2" y="118"/>
                    <a:pt x="112" y="115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39"/>
                    <a:pt x="111" y="38"/>
                    <a:pt x="110" y="37"/>
                  </a:cubicBezTo>
                  <a:close/>
                  <a:moveTo>
                    <a:pt x="74" y="15"/>
                  </a:moveTo>
                  <a:cubicBezTo>
                    <a:pt x="74" y="15"/>
                    <a:pt x="74" y="15"/>
                    <a:pt x="74" y="15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8" y="37"/>
                    <a:pt x="77" y="37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5" y="35"/>
                    <a:pt x="74" y="33"/>
                    <a:pt x="74" y="32"/>
                  </a:cubicBezTo>
                  <a:cubicBezTo>
                    <a:pt x="74" y="15"/>
                    <a:pt x="74" y="15"/>
                    <a:pt x="74" y="15"/>
                  </a:cubicBezTo>
                  <a:close/>
                  <a:moveTo>
                    <a:pt x="102" y="115"/>
                  </a:moveTo>
                  <a:cubicBezTo>
                    <a:pt x="102" y="115"/>
                    <a:pt x="102" y="115"/>
                    <a:pt x="102" y="115"/>
                  </a:cubicBezTo>
                  <a:cubicBezTo>
                    <a:pt x="102" y="116"/>
                    <a:pt x="101" y="116"/>
                    <a:pt x="101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0" y="118"/>
                    <a:pt x="99" y="118"/>
                    <a:pt x="99" y="118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2" y="118"/>
                    <a:pt x="11" y="118"/>
                    <a:pt x="10" y="117"/>
                  </a:cubicBezTo>
                  <a:cubicBezTo>
                    <a:pt x="10" y="116"/>
                    <a:pt x="9" y="116"/>
                    <a:pt x="9" y="1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5"/>
                    <a:pt x="69" y="38"/>
                    <a:pt x="71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3" y="42"/>
                    <a:pt x="76" y="43"/>
                    <a:pt x="79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115"/>
                    <a:pt x="102" y="115"/>
                    <a:pt x="102" y="115"/>
                  </a:cubicBezTo>
                  <a:close/>
                  <a:moveTo>
                    <a:pt x="84" y="71"/>
                  </a:moveTo>
                  <a:cubicBezTo>
                    <a:pt x="84" y="71"/>
                    <a:pt x="84" y="71"/>
                    <a:pt x="84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5" y="71"/>
                    <a:pt x="24" y="72"/>
                    <a:pt x="24" y="74"/>
                  </a:cubicBezTo>
                  <a:cubicBezTo>
                    <a:pt x="24" y="76"/>
                    <a:pt x="25" y="77"/>
                    <a:pt x="27" y="7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86" y="77"/>
                    <a:pt x="87" y="76"/>
                    <a:pt x="87" y="74"/>
                  </a:cubicBezTo>
                  <a:cubicBezTo>
                    <a:pt x="87" y="72"/>
                    <a:pt x="86" y="71"/>
                    <a:pt x="8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702945"/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523719" y="3169334"/>
            <a:ext cx="487765" cy="515881"/>
            <a:chOff x="5562" y="6439"/>
            <a:chExt cx="1024" cy="1012"/>
          </a:xfrm>
        </p:grpSpPr>
        <p:sp>
          <p:nvSpPr>
            <p:cNvPr id="57" name="Freeform 29"/>
            <p:cNvSpPr/>
            <p:nvPr/>
          </p:nvSpPr>
          <p:spPr bwMode="auto">
            <a:xfrm>
              <a:off x="5562" y="6439"/>
              <a:ext cx="1024" cy="1012"/>
            </a:xfrm>
            <a:custGeom>
              <a:gdLst>
                <a:gd name="T0" fmla="*/ 0 w 267"/>
                <a:gd name="T1" fmla="*/ 218 h 263"/>
                <a:gd name="T2" fmla="*/ 46 w 267"/>
                <a:gd name="T3" fmla="*/ 263 h 263"/>
                <a:gd name="T4" fmla="*/ 222 w 267"/>
                <a:gd name="T5" fmla="*/ 263 h 263"/>
                <a:gd name="T6" fmla="*/ 267 w 267"/>
                <a:gd name="T7" fmla="*/ 218 h 263"/>
                <a:gd name="T8" fmla="*/ 267 w 267"/>
                <a:gd name="T9" fmla="*/ 46 h 263"/>
                <a:gd name="T10" fmla="*/ 222 w 267"/>
                <a:gd name="T11" fmla="*/ 0 h 263"/>
                <a:gd name="T12" fmla="*/ 46 w 267"/>
                <a:gd name="T13" fmla="*/ 0 h 263"/>
                <a:gd name="T14" fmla="*/ 0 w 267"/>
                <a:gd name="T15" fmla="*/ 46 h 263"/>
                <a:gd name="T16" fmla="*/ 0 w 267"/>
                <a:gd name="T17" fmla="*/ 218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0" y="218"/>
                  </a:moveTo>
                  <a:cubicBezTo>
                    <a:pt x="0" y="243"/>
                    <a:pt x="21" y="263"/>
                    <a:pt x="46" y="263"/>
                  </a:cubicBezTo>
                  <a:cubicBezTo>
                    <a:pt x="222" y="263"/>
                    <a:pt x="222" y="263"/>
                    <a:pt x="222" y="263"/>
                  </a:cubicBezTo>
                  <a:cubicBezTo>
                    <a:pt x="247" y="263"/>
                    <a:pt x="267" y="243"/>
                    <a:pt x="267" y="218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7" y="21"/>
                    <a:pt x="247" y="0"/>
                    <a:pt x="22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rgbClr val="F6E2E3"/>
            </a:solidFill>
            <a:ln>
              <a:noFill/>
            </a:ln>
          </p:spPr>
          <p:txBody>
            <a:bodyPr/>
            <a:lstStyle/>
            <a:p>
              <a:pPr defTabSz="702945"/>
              <a:endPara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8"/>
            <p:cNvSpPr>
              <a:spLocks noEditPoints="1"/>
            </p:cNvSpPr>
            <p:nvPr/>
          </p:nvSpPr>
          <p:spPr bwMode="auto">
            <a:xfrm>
              <a:off x="5874" y="6705"/>
              <a:ext cx="404" cy="481"/>
            </a:xfrm>
            <a:custGeom>
              <a:gdLst>
                <a:gd name="T0" fmla="*/ 93 w 105"/>
                <a:gd name="T1" fmla="*/ 2 h 125"/>
                <a:gd name="T2" fmla="*/ 90 w 105"/>
                <a:gd name="T3" fmla="*/ 9 h 125"/>
                <a:gd name="T4" fmla="*/ 105 w 105"/>
                <a:gd name="T5" fmla="*/ 47 h 125"/>
                <a:gd name="T6" fmla="*/ 88 w 105"/>
                <a:gd name="T7" fmla="*/ 89 h 125"/>
                <a:gd name="T8" fmla="*/ 69 w 105"/>
                <a:gd name="T9" fmla="*/ 101 h 125"/>
                <a:gd name="T10" fmla="*/ 52 w 105"/>
                <a:gd name="T11" fmla="*/ 105 h 125"/>
                <a:gd name="T12" fmla="*/ 52 w 105"/>
                <a:gd name="T13" fmla="*/ 115 h 125"/>
                <a:gd name="T14" fmla="*/ 76 w 105"/>
                <a:gd name="T15" fmla="*/ 120 h 125"/>
                <a:gd name="T16" fmla="*/ 47 w 105"/>
                <a:gd name="T17" fmla="*/ 125 h 125"/>
                <a:gd name="T18" fmla="*/ 47 w 105"/>
                <a:gd name="T19" fmla="*/ 125 h 125"/>
                <a:gd name="T20" fmla="*/ 19 w 105"/>
                <a:gd name="T21" fmla="*/ 120 h 125"/>
                <a:gd name="T22" fmla="*/ 42 w 105"/>
                <a:gd name="T23" fmla="*/ 115 h 125"/>
                <a:gd name="T24" fmla="*/ 42 w 105"/>
                <a:gd name="T25" fmla="*/ 105 h 125"/>
                <a:gd name="T26" fmla="*/ 8 w 105"/>
                <a:gd name="T27" fmla="*/ 91 h 125"/>
                <a:gd name="T28" fmla="*/ 1 w 105"/>
                <a:gd name="T29" fmla="*/ 94 h 125"/>
                <a:gd name="T30" fmla="*/ 12 w 105"/>
                <a:gd name="T31" fmla="*/ 79 h 125"/>
                <a:gd name="T32" fmla="*/ 14 w 105"/>
                <a:gd name="T33" fmla="*/ 14 h 125"/>
                <a:gd name="T34" fmla="*/ 78 w 105"/>
                <a:gd name="T35" fmla="*/ 12 h 125"/>
                <a:gd name="T36" fmla="*/ 84 w 105"/>
                <a:gd name="T37" fmla="*/ 7 h 125"/>
                <a:gd name="T38" fmla="*/ 84 w 105"/>
                <a:gd name="T39" fmla="*/ 7 h 125"/>
                <a:gd name="T40" fmla="*/ 86 w 105"/>
                <a:gd name="T41" fmla="*/ 13 h 125"/>
                <a:gd name="T42" fmla="*/ 82 w 105"/>
                <a:gd name="T43" fmla="*/ 16 h 125"/>
                <a:gd name="T44" fmla="*/ 80 w 105"/>
                <a:gd name="T45" fmla="*/ 81 h 125"/>
                <a:gd name="T46" fmla="*/ 47 w 105"/>
                <a:gd name="T47" fmla="*/ 95 h 125"/>
                <a:gd name="T48" fmla="*/ 13 w 105"/>
                <a:gd name="T49" fmla="*/ 86 h 125"/>
                <a:gd name="T50" fmla="*/ 47 w 105"/>
                <a:gd name="T51" fmla="*/ 100 h 125"/>
                <a:gd name="T52" fmla="*/ 67 w 105"/>
                <a:gd name="T53" fmla="*/ 96 h 125"/>
                <a:gd name="T54" fmla="*/ 84 w 105"/>
                <a:gd name="T55" fmla="*/ 84 h 125"/>
                <a:gd name="T56" fmla="*/ 95 w 105"/>
                <a:gd name="T57" fmla="*/ 67 h 125"/>
                <a:gd name="T58" fmla="*/ 95 w 105"/>
                <a:gd name="T59" fmla="*/ 28 h 125"/>
                <a:gd name="T60" fmla="*/ 74 w 105"/>
                <a:gd name="T61" fmla="*/ 21 h 125"/>
                <a:gd name="T62" fmla="*/ 47 w 105"/>
                <a:gd name="T63" fmla="*/ 10 h 125"/>
                <a:gd name="T64" fmla="*/ 10 w 105"/>
                <a:gd name="T65" fmla="*/ 47 h 125"/>
                <a:gd name="T66" fmla="*/ 47 w 105"/>
                <a:gd name="T67" fmla="*/ 85 h 125"/>
                <a:gd name="T68" fmla="*/ 74 w 105"/>
                <a:gd name="T69" fmla="*/ 74 h 125"/>
                <a:gd name="T70" fmla="*/ 74 w 105"/>
                <a:gd name="T71" fmla="*/ 21 h 125"/>
                <a:gd name="T72" fmla="*/ 80 w 105"/>
                <a:gd name="T73" fmla="*/ 81 h 125"/>
                <a:gd name="T74" fmla="*/ 74 w 105"/>
                <a:gd name="T75" fmla="*/ 81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25">
                  <a:moveTo>
                    <a:pt x="89" y="2"/>
                  </a:moveTo>
                  <a:cubicBezTo>
                    <a:pt x="90" y="0"/>
                    <a:pt x="92" y="0"/>
                    <a:pt x="93" y="2"/>
                  </a:cubicBezTo>
                  <a:cubicBezTo>
                    <a:pt x="94" y="3"/>
                    <a:pt x="94" y="5"/>
                    <a:pt x="93" y="6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5" y="14"/>
                    <a:pt x="98" y="19"/>
                    <a:pt x="101" y="25"/>
                  </a:cubicBezTo>
                  <a:cubicBezTo>
                    <a:pt x="104" y="32"/>
                    <a:pt x="105" y="40"/>
                    <a:pt x="105" y="47"/>
                  </a:cubicBezTo>
                  <a:cubicBezTo>
                    <a:pt x="105" y="55"/>
                    <a:pt x="104" y="63"/>
                    <a:pt x="101" y="70"/>
                  </a:cubicBezTo>
                  <a:cubicBezTo>
                    <a:pt x="98" y="77"/>
                    <a:pt x="94" y="83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3" y="94"/>
                    <a:pt x="76" y="98"/>
                    <a:pt x="69" y="101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4" y="103"/>
                    <a:pt x="58" y="105"/>
                    <a:pt x="52" y="105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74" y="115"/>
                    <a:pt x="76" y="117"/>
                    <a:pt x="76" y="120"/>
                  </a:cubicBezTo>
                  <a:cubicBezTo>
                    <a:pt x="76" y="123"/>
                    <a:pt x="74" y="125"/>
                    <a:pt x="71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1" y="125"/>
                    <a:pt x="19" y="123"/>
                    <a:pt x="19" y="120"/>
                  </a:cubicBezTo>
                  <a:cubicBezTo>
                    <a:pt x="19" y="117"/>
                    <a:pt x="21" y="115"/>
                    <a:pt x="23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2" y="106"/>
                    <a:pt x="42" y="106"/>
                    <a:pt x="42" y="105"/>
                  </a:cubicBezTo>
                  <a:cubicBezTo>
                    <a:pt x="36" y="105"/>
                    <a:pt x="30" y="103"/>
                    <a:pt x="25" y="101"/>
                  </a:cubicBezTo>
                  <a:cubicBezTo>
                    <a:pt x="19" y="99"/>
                    <a:pt x="13" y="95"/>
                    <a:pt x="8" y="91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4" y="95"/>
                    <a:pt x="2" y="95"/>
                    <a:pt x="1" y="94"/>
                  </a:cubicBezTo>
                  <a:cubicBezTo>
                    <a:pt x="0" y="92"/>
                    <a:pt x="0" y="91"/>
                    <a:pt x="1" y="8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5" y="70"/>
                    <a:pt x="0" y="60"/>
                    <a:pt x="0" y="47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6"/>
                    <a:pt x="34" y="0"/>
                    <a:pt x="47" y="0"/>
                  </a:cubicBezTo>
                  <a:cubicBezTo>
                    <a:pt x="59" y="0"/>
                    <a:pt x="70" y="5"/>
                    <a:pt x="78" y="12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9" y="2"/>
                    <a:pt x="89" y="2"/>
                    <a:pt x="89" y="2"/>
                  </a:cubicBezTo>
                  <a:close/>
                  <a:moveTo>
                    <a:pt x="86" y="13"/>
                  </a:moveTo>
                  <a:cubicBezTo>
                    <a:pt x="86" y="13"/>
                    <a:pt x="86" y="13"/>
                    <a:pt x="86" y="13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90" y="25"/>
                    <a:pt x="94" y="36"/>
                    <a:pt x="94" y="47"/>
                  </a:cubicBezTo>
                  <a:cubicBezTo>
                    <a:pt x="94" y="61"/>
                    <a:pt x="89" y="72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2" y="89"/>
                    <a:pt x="60" y="95"/>
                    <a:pt x="47" y="95"/>
                  </a:cubicBezTo>
                  <a:cubicBezTo>
                    <a:pt x="35" y="95"/>
                    <a:pt x="24" y="90"/>
                    <a:pt x="16" y="83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7" y="90"/>
                    <a:pt x="22" y="93"/>
                    <a:pt x="27" y="96"/>
                  </a:cubicBezTo>
                  <a:cubicBezTo>
                    <a:pt x="33" y="98"/>
                    <a:pt x="40" y="100"/>
                    <a:pt x="47" y="100"/>
                  </a:cubicBezTo>
                  <a:cubicBezTo>
                    <a:pt x="54" y="100"/>
                    <a:pt x="61" y="98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73" y="93"/>
                    <a:pt x="79" y="89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9" y="80"/>
                    <a:pt x="93" y="74"/>
                    <a:pt x="95" y="67"/>
                  </a:cubicBezTo>
                  <a:cubicBezTo>
                    <a:pt x="98" y="61"/>
                    <a:pt x="99" y="55"/>
                    <a:pt x="99" y="47"/>
                  </a:cubicBezTo>
                  <a:cubicBezTo>
                    <a:pt x="99" y="40"/>
                    <a:pt x="98" y="34"/>
                    <a:pt x="95" y="28"/>
                  </a:cubicBezTo>
                  <a:cubicBezTo>
                    <a:pt x="93" y="22"/>
                    <a:pt x="90" y="17"/>
                    <a:pt x="86" y="13"/>
                  </a:cubicBezTo>
                  <a:close/>
                  <a:moveTo>
                    <a:pt x="74" y="21"/>
                  </a:moveTo>
                  <a:cubicBezTo>
                    <a:pt x="74" y="21"/>
                    <a:pt x="74" y="21"/>
                    <a:pt x="74" y="21"/>
                  </a:cubicBezTo>
                  <a:cubicBezTo>
                    <a:pt x="67" y="15"/>
                    <a:pt x="58" y="10"/>
                    <a:pt x="47" y="10"/>
                  </a:cubicBezTo>
                  <a:cubicBezTo>
                    <a:pt x="37" y="10"/>
                    <a:pt x="28" y="15"/>
                    <a:pt x="21" y="21"/>
                  </a:cubicBezTo>
                  <a:cubicBezTo>
                    <a:pt x="14" y="28"/>
                    <a:pt x="10" y="37"/>
                    <a:pt x="10" y="47"/>
                  </a:cubicBezTo>
                  <a:cubicBezTo>
                    <a:pt x="10" y="58"/>
                    <a:pt x="14" y="67"/>
                    <a:pt x="21" y="74"/>
                  </a:cubicBezTo>
                  <a:cubicBezTo>
                    <a:pt x="28" y="81"/>
                    <a:pt x="37" y="85"/>
                    <a:pt x="47" y="85"/>
                  </a:cubicBezTo>
                  <a:cubicBezTo>
                    <a:pt x="57" y="85"/>
                    <a:pt x="67" y="81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80" y="67"/>
                    <a:pt x="84" y="58"/>
                    <a:pt x="84" y="47"/>
                  </a:cubicBezTo>
                  <a:cubicBezTo>
                    <a:pt x="84" y="37"/>
                    <a:pt x="80" y="28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lose/>
                  <a:moveTo>
                    <a:pt x="80" y="81"/>
                  </a:moveTo>
                  <a:cubicBezTo>
                    <a:pt x="80" y="81"/>
                    <a:pt x="80" y="81"/>
                    <a:pt x="80" y="81"/>
                  </a:cubicBezTo>
                  <a:cubicBezTo>
                    <a:pt x="78" y="83"/>
                    <a:pt x="75" y="83"/>
                    <a:pt x="74" y="81"/>
                  </a:cubicBezTo>
                  <a:cubicBezTo>
                    <a:pt x="80" y="81"/>
                    <a:pt x="80" y="81"/>
                    <a:pt x="8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702945"/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Rectangle 44"/>
          <p:cNvSpPr>
            <a:spLocks noChangeArrowheads="1"/>
          </p:cNvSpPr>
          <p:nvPr/>
        </p:nvSpPr>
        <p:spPr bwMode="auto">
          <a:xfrm>
            <a:off x="745094" y="1523819"/>
            <a:ext cx="167097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35355">
              <a:spcBef>
                <a:spcPct val="20000"/>
              </a:spcBef>
              <a:defRPr/>
            </a:pPr>
            <a:r>
              <a:rPr lang="zh-CN" altLang="en-US" sz="1100" b="1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9号-创粗黑" panose="00000500000000000000" charset="-122"/>
                <a:sym typeface="+mn-ea"/>
              </a:rPr>
              <a:t>单击此处输入标题</a:t>
            </a:r>
            <a:endParaRPr lang="zh-CN" altLang="en-US" sz="1100" b="1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9号-创粗黑" panose="00000500000000000000" charset="-122"/>
              <a:sym typeface="+mn-ea"/>
            </a:endParaRPr>
          </a:p>
          <a:p>
            <a:pPr algn="r" defTabSz="702945">
              <a:lnSpc>
                <a:spcPct val="150000"/>
              </a:lnSpc>
            </a:pP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9号-创粗黑" panose="00000500000000000000" charset="-122"/>
                <a:sym typeface="+mn-ea"/>
              </a:rPr>
              <a:t>When a cigarette falls in love with a match,it is destined to be hurt.</a:t>
            </a:r>
            <a:endParaRPr lang="zh-CN" altLang="en-US" sz="60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9号-创粗黑" panose="00000500000000000000" charset="-122"/>
            </a:endParaRPr>
          </a:p>
        </p:txBody>
      </p:sp>
      <p:sp>
        <p:nvSpPr>
          <p:cNvPr id="60" name="Rectangle 45"/>
          <p:cNvSpPr>
            <a:spLocks noChangeArrowheads="1"/>
          </p:cNvSpPr>
          <p:nvPr/>
        </p:nvSpPr>
        <p:spPr bwMode="auto">
          <a:xfrm>
            <a:off x="744618" y="2339951"/>
            <a:ext cx="167145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35355">
              <a:spcBef>
                <a:spcPct val="20000"/>
              </a:spcBef>
              <a:defRPr/>
            </a:pPr>
            <a:r>
              <a:rPr lang="zh-CN" altLang="en-US" sz="1100" b="1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9号-创粗黑" panose="00000500000000000000" charset="-122"/>
                <a:sym typeface="+mn-ea"/>
              </a:rPr>
              <a:t>单击此处输入标题</a:t>
            </a:r>
            <a:endParaRPr lang="zh-CN" altLang="en-US" sz="1100" b="1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9号-创粗黑" panose="00000500000000000000" charset="-122"/>
              <a:sym typeface="+mn-ea"/>
            </a:endParaRPr>
          </a:p>
          <a:p>
            <a:pPr algn="r" defTabSz="702945">
              <a:lnSpc>
                <a:spcPct val="150000"/>
              </a:lnSpc>
            </a:pP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9号-创粗黑" panose="00000500000000000000" charset="-122"/>
                <a:sym typeface="+mn-ea"/>
              </a:rPr>
              <a:t>When a cigarette falls in love with a match,it is destined to be hurt.</a:t>
            </a:r>
            <a:endParaRPr lang="zh-CN" altLang="en-US" sz="60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9号-创粗黑" panose="00000500000000000000" charset="-122"/>
            </a:endParaRPr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780342" y="3141810"/>
            <a:ext cx="1635727" cy="7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35355">
              <a:spcBef>
                <a:spcPct val="20000"/>
              </a:spcBef>
              <a:defRPr/>
            </a:pPr>
            <a:r>
              <a:rPr lang="zh-CN" altLang="en-US" sz="1100" b="1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9号-创粗黑" panose="00000500000000000000" charset="-122"/>
                <a:sym typeface="+mn-ea"/>
              </a:rPr>
              <a:t>单击此处输入标题</a:t>
            </a:r>
            <a:endParaRPr lang="zh-CN" altLang="en-US" sz="1100" b="1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9号-创粗黑" panose="00000500000000000000" charset="-122"/>
              <a:sym typeface="+mn-ea"/>
            </a:endParaRPr>
          </a:p>
          <a:p>
            <a:pPr algn="r" defTabSz="702945">
              <a:lnSpc>
                <a:spcPct val="150000"/>
              </a:lnSpc>
            </a:pP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9号-创粗黑" panose="00000500000000000000" charset="-122"/>
                <a:sym typeface="+mn-ea"/>
              </a:rPr>
              <a:t>When a cigarette falls in love with a match,it is destined to be hurt.</a:t>
            </a:r>
            <a:endParaRPr lang="zh-CN" altLang="en-US" sz="60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9号-创粗黑" panose="00000500000000000000" charset="-122"/>
            </a:endParaRPr>
          </a:p>
        </p:txBody>
      </p:sp>
      <p:sp>
        <p:nvSpPr>
          <p:cNvPr id="62" name="Rectangle 47"/>
          <p:cNvSpPr>
            <a:spLocks noChangeArrowheads="1"/>
          </p:cNvSpPr>
          <p:nvPr/>
        </p:nvSpPr>
        <p:spPr bwMode="auto">
          <a:xfrm>
            <a:off x="6443460" y="1511075"/>
            <a:ext cx="170336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35355">
              <a:spcBef>
                <a:spcPct val="20000"/>
              </a:spcBef>
              <a:defRPr/>
            </a:pPr>
            <a:r>
              <a:rPr lang="zh-CN" altLang="en-US" sz="1100" b="1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9号-创粗黑" panose="00000500000000000000" charset="-122"/>
                <a:sym typeface="+mn-ea"/>
              </a:rPr>
              <a:t>单击此处输入标题</a:t>
            </a:r>
            <a:endParaRPr lang="zh-CN" altLang="en-US" sz="1100" b="1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9号-创粗黑" panose="00000500000000000000" charset="-122"/>
              <a:sym typeface="+mn-ea"/>
            </a:endParaRPr>
          </a:p>
          <a:p>
            <a:pPr defTabSz="702945">
              <a:lnSpc>
                <a:spcPct val="150000"/>
              </a:lnSpc>
            </a:pP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9号-创粗黑" panose="00000500000000000000" charset="-122"/>
                <a:sym typeface="+mn-ea"/>
              </a:rPr>
              <a:t>When a cigarette falls in love with a match,it is destined to be hurt.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9号-创粗黑" panose="00000500000000000000" charset="-122"/>
            </a:endParaRPr>
          </a:p>
        </p:txBody>
      </p:sp>
      <p:sp>
        <p:nvSpPr>
          <p:cNvPr id="63" name="Rectangle 48"/>
          <p:cNvSpPr>
            <a:spLocks noChangeArrowheads="1"/>
          </p:cNvSpPr>
          <p:nvPr/>
        </p:nvSpPr>
        <p:spPr bwMode="auto">
          <a:xfrm>
            <a:off x="6442986" y="2339951"/>
            <a:ext cx="170384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35355">
              <a:spcBef>
                <a:spcPct val="20000"/>
              </a:spcBef>
              <a:defRPr/>
            </a:pPr>
            <a:r>
              <a:rPr lang="zh-CN" altLang="en-US" sz="1100" b="1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9号-创粗黑" panose="00000500000000000000" charset="-122"/>
                <a:sym typeface="+mn-ea"/>
              </a:rPr>
              <a:t>单击此处输入标题</a:t>
            </a:r>
            <a:endParaRPr lang="zh-CN" altLang="en-US" sz="1100" b="1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9号-创粗黑" panose="00000500000000000000" charset="-122"/>
              <a:sym typeface="+mn-ea"/>
            </a:endParaRPr>
          </a:p>
          <a:p>
            <a:pPr defTabSz="702945">
              <a:lnSpc>
                <a:spcPct val="150000"/>
              </a:lnSpc>
            </a:pP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9号-创粗黑" panose="00000500000000000000" charset="-122"/>
                <a:sym typeface="+mn-ea"/>
              </a:rPr>
              <a:t>When a cigarette falls in love with a match,it is destined to be hurt.</a:t>
            </a:r>
            <a:endParaRPr lang="zh-CN" altLang="en-US" sz="60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9号-创粗黑" panose="00000500000000000000" charset="-122"/>
            </a:endParaRPr>
          </a:p>
        </p:txBody>
      </p:sp>
      <p:sp>
        <p:nvSpPr>
          <p:cNvPr id="64" name="Rectangle 49"/>
          <p:cNvSpPr>
            <a:spLocks noChangeArrowheads="1"/>
          </p:cNvSpPr>
          <p:nvPr/>
        </p:nvSpPr>
        <p:spPr bwMode="auto">
          <a:xfrm>
            <a:off x="6443460" y="3155574"/>
            <a:ext cx="170336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35355">
              <a:spcBef>
                <a:spcPct val="20000"/>
              </a:spcBef>
              <a:defRPr/>
            </a:pPr>
            <a:r>
              <a:rPr lang="zh-CN" altLang="en-US" sz="1100" b="1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9号-创粗黑" panose="00000500000000000000" charset="-122"/>
                <a:sym typeface="+mn-ea"/>
              </a:rPr>
              <a:t>单击此处输入标题</a:t>
            </a:r>
            <a:endParaRPr lang="zh-CN" altLang="en-US" sz="1100" b="1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9号-创粗黑" panose="00000500000000000000" charset="-122"/>
              <a:sym typeface="+mn-ea"/>
            </a:endParaRPr>
          </a:p>
          <a:p>
            <a:pPr defTabSz="702945">
              <a:lnSpc>
                <a:spcPct val="150000"/>
              </a:lnSpc>
            </a:pP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9号-创粗黑" panose="00000500000000000000" charset="-122"/>
                <a:sym typeface="+mn-ea"/>
              </a:rPr>
              <a:t>When a cigarette falls in love with a match,it is destined to be hurt.</a:t>
            </a:r>
            <a:endParaRPr lang="zh-CN" altLang="en-US" sz="60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59号-创粗黑" panose="00000500000000000000" charset="-122"/>
            </a:endParaRPr>
          </a:p>
        </p:txBody>
      </p:sp>
      <p:sp>
        <p:nvSpPr>
          <p:cNvPr id="65" name="Oval 40"/>
          <p:cNvSpPr>
            <a:spLocks noChangeArrowheads="1"/>
          </p:cNvSpPr>
          <p:nvPr/>
        </p:nvSpPr>
        <p:spPr bwMode="auto">
          <a:xfrm flipV="1">
            <a:off x="3212975" y="4601648"/>
            <a:ext cx="2467880" cy="77606"/>
          </a:xfrm>
          <a:prstGeom prst="ellipse">
            <a:avLst/>
          </a:prstGeom>
          <a:gradFill rotWithShape="1">
            <a:gsLst>
              <a:gs pos="0">
                <a:sysClr val="window" lastClr="FFFFFF">
                  <a:lumMod val="50000"/>
                </a:sysClr>
              </a:gs>
              <a:gs pos="100000">
                <a:srgbClr val="F8F8F8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0317" tIns="35159" rIns="70317" bIns="35159" anchor="ctr"/>
          <a:lstStyle/>
          <a:p>
            <a:pPr marL="0" marR="0" lvl="0" indent="0" defTabSz="70294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42" descr="apple icon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30407" y="2899159"/>
            <a:ext cx="2034824" cy="175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43" descr="sy_77578179991"/>
          <p:cNvSpPr>
            <a:spLocks noChangeArrowheads="1"/>
          </p:cNvSpPr>
          <p:nvPr/>
        </p:nvSpPr>
        <p:spPr bwMode="auto">
          <a:xfrm>
            <a:off x="3509221" y="2988838"/>
            <a:ext cx="1877196" cy="1198063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0317" tIns="35159" rIns="70317" bIns="35159" anchor="ctr"/>
          <a:lstStyle/>
          <a:p>
            <a:pPr algn="ctr" defTabSz="702945"/>
            <a:r>
              <a:rPr lang="zh-CN" altLang="zh-CN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1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PA_矩形 7"/>
          <p:cNvSpPr/>
          <p:nvPr>
            <p:custDataLst>
              <p:tags r:id="rId5"/>
            </p:custDataLst>
          </p:nvPr>
        </p:nvSpPr>
        <p:spPr>
          <a:xfrm>
            <a:off x="3391678" y="279419"/>
            <a:ext cx="2360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下一步工作计划</a:t>
            </a:r>
            <a:endParaRPr lang="zh-CN" altLang="en-US" sz="2400" b="1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sp>
        <p:nvSpPr>
          <p:cNvPr id="69" name="PA_矩形 8"/>
          <p:cNvSpPr/>
          <p:nvPr>
            <p:custDataLst>
              <p:tags r:id="rId6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Next Work Planning</a:t>
            </a:r>
            <a:endParaRPr lang="en-US" altLang="zh-CN" sz="1050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77" y="1531264"/>
            <a:ext cx="4399653" cy="315961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630096" y="2075418"/>
            <a:ext cx="3466201" cy="2071310"/>
          </a:xfrm>
          <a:prstGeom prst="rect">
            <a:avLst/>
          </a:prstGeom>
          <a:solidFill>
            <a:srgbClr val="F4D1CF"/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lIns="70317" tIns="35159" rIns="70317" bIns="35159" rtlCol="0" anchor="ctr"/>
          <a:lstStyle/>
          <a:p>
            <a:pPr marL="0" marR="0" lvl="0" indent="0" algn="ctr" defTabSz="70294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oup 24"/>
          <p:cNvGrpSpPr/>
          <p:nvPr/>
        </p:nvGrpSpPr>
        <p:grpSpPr>
          <a:xfrm>
            <a:off x="5054569" y="2464203"/>
            <a:ext cx="2839522" cy="1269141"/>
            <a:chOff x="427" y="2769"/>
            <a:chExt cx="1944" cy="1355"/>
          </a:xfrm>
        </p:grpSpPr>
        <p:sp>
          <p:nvSpPr>
            <p:cNvPr id="13" name="文本框 15"/>
            <p:cNvSpPr txBox="1">
              <a:spLocks noChangeArrowheads="1"/>
            </p:cNvSpPr>
            <p:nvPr/>
          </p:nvSpPr>
          <p:spPr bwMode="auto">
            <a:xfrm>
              <a:off x="427" y="2769"/>
              <a:ext cx="1736" cy="3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702945"/>
              <a:r>
                <a:rPr lang="zh-CN" alt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标题内容</a:t>
              </a:r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475" y="3164"/>
              <a:ext cx="1896" cy="4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0">
                <a:tabLst>
                  <a:tab pos="767080"/>
                </a:tabLst>
              </a:pPr>
              <a:r>
                <a:rPr lang="zh-CN" alt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请在这里输入您的文字内容请在这里输入您的文字内容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467" y="3664"/>
              <a:ext cx="1896" cy="4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0">
                <a:tabLst>
                  <a:tab pos="767080"/>
                </a:tabLst>
              </a:pPr>
              <a:r>
                <a:rPr lang="zh-CN" alt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请在这里输入您的文字内容请在这里输入您的文字内容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6716832" y="1276667"/>
            <a:ext cx="737686" cy="0"/>
          </a:xfrm>
          <a:prstGeom prst="line">
            <a:avLst/>
          </a:prstGeom>
          <a:noFill/>
          <a:ln w="38100" cap="flat" cmpd="sng" algn="ctr">
            <a:solidFill>
              <a:srgbClr val="F6E2E3"/>
            </a:solidFill>
            <a:prstDash val="solid"/>
            <a:miter lim="800000"/>
          </a:ln>
          <a:effectLst/>
        </p:spPr>
      </p:cxnSp>
      <p:cxnSp>
        <p:nvCxnSpPr>
          <p:cNvPr id="17" name="直接连接符 16"/>
          <p:cNvCxnSpPr/>
          <p:nvPr/>
        </p:nvCxnSpPr>
        <p:spPr>
          <a:xfrm>
            <a:off x="6930373" y="1393494"/>
            <a:ext cx="284720" cy="0"/>
          </a:xfrm>
          <a:prstGeom prst="line">
            <a:avLst/>
          </a:prstGeom>
          <a:noFill/>
          <a:ln w="38100" cap="flat" cmpd="sng" algn="ctr">
            <a:solidFill>
              <a:srgbClr val="F6E2E3"/>
            </a:solidFill>
            <a:prstDash val="solid"/>
            <a:miter lim="800000"/>
          </a:ln>
          <a:effectLst/>
        </p:spPr>
      </p:cxnSp>
      <p:sp>
        <p:nvSpPr>
          <p:cNvPr id="18" name="PA_矩形 7"/>
          <p:cNvSpPr/>
          <p:nvPr>
            <p:custDataLst>
              <p:tags r:id="rId3"/>
            </p:custDataLst>
          </p:nvPr>
        </p:nvSpPr>
        <p:spPr>
          <a:xfrm>
            <a:off x="3391678" y="279419"/>
            <a:ext cx="2360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下一步工作计划</a:t>
            </a:r>
            <a:endParaRPr lang="zh-CN" altLang="en-US" sz="2400" b="1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sp>
        <p:nvSpPr>
          <p:cNvPr id="19" name="PA_矩形 8"/>
          <p:cNvSpPr/>
          <p:nvPr>
            <p:custDataLst>
              <p:tags r:id="rId4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Next Work Planning</a:t>
            </a:r>
            <a:endParaRPr lang="en-US" altLang="zh-CN" sz="1050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-807511" y="563665"/>
            <a:ext cx="477014" cy="477014"/>
          </a:xfrm>
          <a:prstGeom prst="ellipse">
            <a:avLst/>
          </a:prstGeom>
          <a:solidFill>
            <a:srgbClr val="F7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807511" y="1455830"/>
            <a:ext cx="477014" cy="477014"/>
          </a:xfrm>
          <a:prstGeom prst="ellipse">
            <a:avLst/>
          </a:prstGeom>
          <a:solidFill>
            <a:srgbClr val="F4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07511" y="2347995"/>
            <a:ext cx="477014" cy="477014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807511" y="3240159"/>
            <a:ext cx="477014" cy="477014"/>
          </a:xfrm>
          <a:prstGeom prst="ellipse">
            <a:avLst/>
          </a:prstGeom>
          <a:solidFill>
            <a:srgbClr val="A0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807511" y="4132323"/>
            <a:ext cx="477014" cy="477014"/>
          </a:xfrm>
          <a:prstGeom prst="ellipse">
            <a:avLst/>
          </a:prstGeom>
          <a:solidFill>
            <a:srgbClr val="C9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36421" y="-394388"/>
            <a:ext cx="2197265" cy="2197265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92646" y="3615378"/>
            <a:ext cx="2038210" cy="2038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083405" y="2850102"/>
            <a:ext cx="673979" cy="673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65658" y="3809246"/>
            <a:ext cx="769442" cy="7694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PA_矩形 7"/>
          <p:cNvSpPr/>
          <p:nvPr>
            <p:custDataLst>
              <p:tags r:id="rId2"/>
            </p:custDataLst>
          </p:nvPr>
        </p:nvSpPr>
        <p:spPr>
          <a:xfrm>
            <a:off x="985104" y="1813170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5400" ker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</a:t>
            </a:r>
            <a:r>
              <a:rPr lang="zh-CN" altLang="en-US" sz="5400" kern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谢各位观看！</a:t>
            </a:r>
            <a:endParaRPr lang="zh-CN" altLang="en-US" sz="5400" kern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85104" y="2635081"/>
            <a:ext cx="4859232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dolorLorem ipsum dolor sit amet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1051875" y="3357305"/>
            <a:ext cx="1229619" cy="2288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cs typeface="+mn-ea"/>
                <a:sym typeface="+mn-lt"/>
              </a:rPr>
              <a:t>PPT</a:t>
            </a:r>
            <a:r>
              <a:rPr lang="zh-CN" altLang="en-US" sz="1400">
                <a:cs typeface="+mn-ea"/>
                <a:sym typeface="+mn-lt"/>
              </a:rPr>
              <a:t>汇</a:t>
            </a: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4" name="PA_矩形 8"/>
          <p:cNvSpPr/>
          <p:nvPr>
            <p:custDataLst>
              <p:tags r:id="rId3"/>
            </p:custDataLst>
          </p:nvPr>
        </p:nvSpPr>
        <p:spPr>
          <a:xfrm>
            <a:off x="985104" y="1561700"/>
            <a:ext cx="5584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US" altLang="zh-CN" sz="1600" kern="0">
                <a:solidFill>
                  <a:schemeClr val="accent3"/>
                </a:solidFill>
                <a:cs typeface="+mn-ea"/>
                <a:sym typeface="+mn-lt"/>
              </a:rPr>
              <a:t>Thank You For Your Leadership And Colleagues</a:t>
            </a:r>
            <a:endParaRPr lang="en-US" altLang="zh-CN" sz="1600" kern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2454222" y="3357304"/>
            <a:ext cx="1229619" cy="2288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cs typeface="+mn-ea"/>
                <a:sym typeface="+mn-lt"/>
              </a:rPr>
              <a:t>20XX.12.12</a:t>
            </a: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-848148" y="1598602"/>
            <a:ext cx="21723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SUMMARY REPORT 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355614" y="993263"/>
            <a:ext cx="460508" cy="4605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8" tIns="34284" rIns="68568" bIns="3428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2307" y="359172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-807511" y="563665"/>
            <a:ext cx="477014" cy="477014"/>
          </a:xfrm>
          <a:prstGeom prst="ellipse">
            <a:avLst/>
          </a:prstGeom>
          <a:solidFill>
            <a:srgbClr val="F7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807511" y="1455830"/>
            <a:ext cx="477014" cy="477014"/>
          </a:xfrm>
          <a:prstGeom prst="ellipse">
            <a:avLst/>
          </a:prstGeom>
          <a:solidFill>
            <a:srgbClr val="F4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07511" y="2347995"/>
            <a:ext cx="477014" cy="477014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807511" y="3240159"/>
            <a:ext cx="477014" cy="477014"/>
          </a:xfrm>
          <a:prstGeom prst="ellipse">
            <a:avLst/>
          </a:prstGeom>
          <a:solidFill>
            <a:srgbClr val="A0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807511" y="4132323"/>
            <a:ext cx="477014" cy="477014"/>
          </a:xfrm>
          <a:prstGeom prst="ellipse">
            <a:avLst/>
          </a:prstGeom>
          <a:solidFill>
            <a:srgbClr val="C9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36421" y="-394388"/>
            <a:ext cx="2197265" cy="2197265"/>
          </a:xfrm>
          <a:prstGeom prst="ellipse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92646" y="3615378"/>
            <a:ext cx="2038210" cy="2038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083405" y="2850102"/>
            <a:ext cx="673979" cy="673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3996" y="-243597"/>
            <a:ext cx="916465" cy="9164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190611" y="4331467"/>
            <a:ext cx="1169214" cy="11692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65658" y="3809246"/>
            <a:ext cx="769442" cy="7694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5153" y="274405"/>
            <a:ext cx="8713694" cy="459469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-848148" y="1598602"/>
            <a:ext cx="21723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ker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SUMMARY REPORT 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355614" y="993263"/>
            <a:ext cx="460508" cy="4605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PA_矩形 7"/>
          <p:cNvSpPr/>
          <p:nvPr>
            <p:custDataLst>
              <p:tags r:id="rId2"/>
            </p:custDataLst>
          </p:nvPr>
        </p:nvSpPr>
        <p:spPr>
          <a:xfrm>
            <a:off x="985104" y="1900254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4400" b="1" kern="0">
                <a:solidFill>
                  <a:schemeClr val="accent3"/>
                </a:solidFill>
                <a:cs typeface="+mn-ea"/>
                <a:sym typeface="+mn-lt"/>
              </a:rPr>
              <a:t>工作内容回顾</a:t>
            </a:r>
            <a:endParaRPr lang="zh-CN" altLang="en-US" sz="4400" b="1" kern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85104" y="2635081"/>
            <a:ext cx="4859232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dolorLorem ipsum dolor sit amet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1051875" y="3357305"/>
            <a:ext cx="1229619" cy="2288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cs typeface="+mn-ea"/>
                <a:sym typeface="+mn-lt"/>
              </a:rPr>
              <a:t>第一单元</a:t>
            </a:r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29" name="PA_矩形 8"/>
          <p:cNvSpPr/>
          <p:nvPr>
            <p:custDataLst>
              <p:tags r:id="rId3"/>
            </p:custDataLst>
          </p:nvPr>
        </p:nvSpPr>
        <p:spPr>
          <a:xfrm>
            <a:off x="985104" y="1561700"/>
            <a:ext cx="5584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US" altLang="zh-CN" sz="1600" kern="0">
                <a:solidFill>
                  <a:schemeClr val="accent3"/>
                </a:solidFill>
                <a:cs typeface="+mn-ea"/>
                <a:sym typeface="+mn-lt"/>
              </a:rPr>
              <a:t>Review Of Work Content</a:t>
            </a:r>
            <a:endParaRPr lang="en-US" altLang="zh-CN" sz="1600" kern="0">
              <a:solidFill>
                <a:schemeClr val="accent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PA_矩形 7"/>
          <p:cNvSpPr/>
          <p:nvPr>
            <p:custDataLst>
              <p:tags r:id="rId3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工作内容回顾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7787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_矩形 8"/>
          <p:cNvSpPr/>
          <p:nvPr>
            <p:custDataLst>
              <p:tags r:id="rId4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Review Of Work Content</a:t>
            </a:r>
            <a:endParaRPr lang="en-US" altLang="zh-CN" sz="1050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 txBox="1"/>
          <p:nvPr/>
        </p:nvSpPr>
        <p:spPr>
          <a:xfrm>
            <a:off x="333097" y="1651337"/>
            <a:ext cx="27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3"/>
                </a:solidFill>
                <a:cs typeface="+mn-ea"/>
                <a:sym typeface="+mn-lt"/>
              </a:rPr>
              <a:t>工作内容回顾</a:t>
            </a:r>
            <a:endParaRPr lang="zh-CN" altLang="en-US" sz="2800" b="1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5" name="矩形 34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>
            <a:off x="333096" y="2174557"/>
            <a:ext cx="423890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Cum sociis natoque penatibus et magnis dis parturient montesLorem ipsum dolor sit amet, consectetuer adipiscing elit. </a:t>
            </a:r>
            <a:endParaRPr lang="en-US" altLang="zh-CN" sz="105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>
            <a:off x="333096" y="2968942"/>
            <a:ext cx="4238904" cy="548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</a:t>
            </a:r>
            <a:endParaRPr lang="en-US" altLang="zh-CN" sz="105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425988" y="3643013"/>
            <a:ext cx="935452" cy="24062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cs typeface="+mn-ea"/>
                <a:sym typeface="+mn-lt"/>
              </a:rPr>
              <a:t>click</a:t>
            </a:r>
            <a:endParaRPr lang="zh-CN" altLang="en-US" sz="140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62648" y="1480598"/>
            <a:ext cx="3988299" cy="2639391"/>
            <a:chOff x="4396222" y="1651337"/>
            <a:chExt cx="3730301" cy="2468652"/>
          </a:xfrm>
        </p:grpSpPr>
        <p:sp>
          <p:nvSpPr>
            <p:cNvPr id="3" name="矩形 2"/>
            <p:cNvSpPr/>
            <p:nvPr/>
          </p:nvSpPr>
          <p:spPr>
            <a:xfrm>
              <a:off x="4664891" y="1651337"/>
              <a:ext cx="3461632" cy="230209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6222" y="1817895"/>
              <a:ext cx="3461632" cy="2302094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06" y="1640066"/>
            <a:ext cx="2210775" cy="157729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13183" y="3312593"/>
            <a:ext cx="2216052" cy="262094"/>
          </a:xfrm>
          <a:prstGeom prst="rect">
            <a:avLst/>
          </a:prstGeom>
          <a:solidFill>
            <a:srgbClr val="77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17" tIns="35159" rIns="70317" bIns="35159" rtlCol="0" anchor="ctr"/>
          <a:lstStyle/>
          <a:p>
            <a:pPr algn="ctr" defTabSz="468630">
              <a:defRPr/>
            </a:pPr>
            <a:r>
              <a:rPr lang="zh-CN" altLang="en-US" sz="1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输入标题</a:t>
            </a:r>
            <a:endParaRPr lang="zh-CN" altLang="en-US" sz="18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4014" y="3710582"/>
            <a:ext cx="1946029" cy="763502"/>
          </a:xfrm>
          <a:prstGeom prst="rect">
            <a:avLst/>
          </a:prstGeom>
        </p:spPr>
        <p:txBody>
          <a:bodyPr wrap="square" lIns="70317" tIns="35159" rIns="70317" bIns="35159">
            <a:spAutoFit/>
          </a:bodyPr>
          <a:lstStyle/>
          <a:p>
            <a:pPr algn="ctr" defTabSz="468630">
              <a:lnSpc>
                <a:spcPct val="150000"/>
              </a:lnSpc>
              <a:buClr>
                <a:srgbClr val="E7E6E6">
                  <a:lumMod val="10000"/>
                </a:srgbClr>
              </a:buClr>
              <a:defRPr/>
            </a:pPr>
            <a:r>
              <a:rPr lang="zh-CN" altLang="en-US" sz="100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1000">
              <a:solidFill>
                <a:prstClr val="black">
                  <a:lumMod val="85000"/>
                  <a:lumOff val="15000"/>
                </a:prstClr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099" y="1641551"/>
            <a:ext cx="2211174" cy="157431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388451" y="3312593"/>
            <a:ext cx="2216052" cy="262094"/>
          </a:xfrm>
          <a:prstGeom prst="rect">
            <a:avLst/>
          </a:prstGeom>
          <a:solidFill>
            <a:srgbClr val="F4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17" tIns="35159" rIns="70317" bIns="35159" rtlCol="0" anchor="ctr"/>
          <a:lstStyle/>
          <a:p>
            <a:pPr algn="ctr" defTabSz="468630">
              <a:defRPr/>
            </a:pPr>
            <a:r>
              <a:rPr lang="zh-CN" altLang="en-US" sz="1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输入标题</a:t>
            </a:r>
            <a:endParaRPr lang="zh-CN" altLang="en-US" sz="18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49283" y="3710582"/>
            <a:ext cx="1946029" cy="763502"/>
          </a:xfrm>
          <a:prstGeom prst="rect">
            <a:avLst/>
          </a:prstGeom>
        </p:spPr>
        <p:txBody>
          <a:bodyPr wrap="square" lIns="70317" tIns="35159" rIns="70317" bIns="35159">
            <a:spAutoFit/>
          </a:bodyPr>
          <a:lstStyle/>
          <a:p>
            <a:pPr algn="ctr" defTabSz="468630">
              <a:lnSpc>
                <a:spcPct val="150000"/>
              </a:lnSpc>
              <a:buClr>
                <a:srgbClr val="E7E6E6">
                  <a:lumMod val="10000"/>
                </a:srgbClr>
              </a:buClr>
              <a:defRPr/>
            </a:pPr>
            <a:r>
              <a:rPr lang="zh-CN" altLang="en-US" sz="100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1000">
              <a:solidFill>
                <a:prstClr val="black">
                  <a:lumMod val="85000"/>
                  <a:lumOff val="15000"/>
                </a:prstClr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183" y="1638618"/>
            <a:ext cx="2212540" cy="158018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051003" y="3312593"/>
            <a:ext cx="2216052" cy="2620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17" tIns="35159" rIns="70317" bIns="35159" rtlCol="0" anchor="ctr"/>
          <a:lstStyle/>
          <a:p>
            <a:pPr algn="ctr" defTabSz="468630">
              <a:defRPr/>
            </a:pPr>
            <a:r>
              <a:rPr lang="zh-CN" altLang="en-US" sz="1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输入标题</a:t>
            </a:r>
            <a:endParaRPr lang="zh-CN" altLang="en-US" sz="18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91236" y="3710582"/>
            <a:ext cx="1946029" cy="763502"/>
          </a:xfrm>
          <a:prstGeom prst="rect">
            <a:avLst/>
          </a:prstGeom>
        </p:spPr>
        <p:txBody>
          <a:bodyPr wrap="square" lIns="70317" tIns="35159" rIns="70317" bIns="35159">
            <a:spAutoFit/>
          </a:bodyPr>
          <a:lstStyle/>
          <a:p>
            <a:pPr algn="ctr" defTabSz="468630">
              <a:lnSpc>
                <a:spcPct val="150000"/>
              </a:lnSpc>
              <a:buClr>
                <a:srgbClr val="E7E6E6">
                  <a:lumMod val="10000"/>
                </a:srgbClr>
              </a:buClr>
              <a:defRPr/>
            </a:pPr>
            <a:r>
              <a:rPr lang="zh-CN" altLang="en-US" sz="100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  <a:endParaRPr lang="en-US" altLang="zh-CN" sz="1000">
              <a:solidFill>
                <a:prstClr val="black">
                  <a:lumMod val="85000"/>
                  <a:lumOff val="15000"/>
                </a:prst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0" name="PA_矩形 7"/>
          <p:cNvSpPr/>
          <p:nvPr>
            <p:custDataLst>
              <p:tags r:id="rId5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工作内容回顾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7787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_矩形 8"/>
          <p:cNvSpPr/>
          <p:nvPr>
            <p:custDataLst>
              <p:tags r:id="rId6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Review Of Work Content</a:t>
            </a:r>
            <a:endParaRPr lang="en-US" altLang="zh-CN" sz="1050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PA_矩形 7"/>
          <p:cNvSpPr/>
          <p:nvPr>
            <p:custDataLst>
              <p:tags r:id="rId3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工作内容回顾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7787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_矩形 8"/>
          <p:cNvSpPr/>
          <p:nvPr>
            <p:custDataLst>
              <p:tags r:id="rId4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Review Of Work Content</a:t>
            </a:r>
            <a:endParaRPr lang="en-US" altLang="zh-CN" sz="1050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786643" y="1534114"/>
            <a:ext cx="1183341" cy="1183341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9541" y="3239052"/>
            <a:ext cx="1697545" cy="1275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5612" y="290049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895314" y="1534114"/>
            <a:ext cx="1183341" cy="11833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38212" y="3239052"/>
            <a:ext cx="1697545" cy="1275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984283" y="290049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092954" y="1534114"/>
            <a:ext cx="1183341" cy="11833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35852" y="3239052"/>
            <a:ext cx="1697545" cy="1275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81923" y="290049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290440" y="1534114"/>
            <a:ext cx="1183341" cy="11833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033338" y="3239052"/>
            <a:ext cx="1697545" cy="1275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379409" y="290049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Group 112"/>
          <p:cNvGrpSpPr/>
          <p:nvPr/>
        </p:nvGrpSpPr>
        <p:grpSpPr>
          <a:xfrm>
            <a:off x="5431783" y="1888908"/>
            <a:ext cx="505681" cy="47375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21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AutoShape 112"/>
          <p:cNvSpPr/>
          <p:nvPr/>
        </p:nvSpPr>
        <p:spPr bwMode="auto">
          <a:xfrm>
            <a:off x="3223103" y="1873649"/>
            <a:ext cx="506502" cy="504270"/>
          </a:xfrm>
          <a:custGeom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204862" y="1872944"/>
            <a:ext cx="346901" cy="505681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25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Group 124"/>
          <p:cNvGrpSpPr/>
          <p:nvPr/>
        </p:nvGrpSpPr>
        <p:grpSpPr>
          <a:xfrm>
            <a:off x="7629269" y="1913071"/>
            <a:ext cx="505682" cy="425427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36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PA_矩形 7"/>
          <p:cNvSpPr/>
          <p:nvPr>
            <p:custDataLst>
              <p:tags r:id="rId3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工作内容回顾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7787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_矩形 8"/>
          <p:cNvSpPr/>
          <p:nvPr>
            <p:custDataLst>
              <p:tags r:id="rId4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Review Of Work Content</a:t>
            </a:r>
            <a:endParaRPr lang="en-US" altLang="zh-CN" sz="1050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占位符 25"/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tretch>
            <a:fillRect/>
          </a:stretch>
        </p:blipFill>
        <p:spPr/>
      </p:pic>
      <p:pic>
        <p:nvPicPr>
          <p:cNvPr id="28" name="图片占位符 27"/>
          <p:cNvPicPr>
            <a:picLocks noGrp="1" noChangeAspect="1"/>
          </p:cNvPicPr>
          <p:nvPr>
            <p:ph type="pic" sz="quarter" idx="17"/>
          </p:nvPr>
        </p:nvPicPr>
        <p:blipFill>
          <a:blip r:embed="rId6"/>
          <a:stretch>
            <a:fillRect/>
          </a:stretch>
        </p:blipFill>
        <p:spPr/>
      </p:pic>
      <p:pic>
        <p:nvPicPr>
          <p:cNvPr id="32" name="图片占位符 31"/>
          <p:cNvPicPr>
            <a:picLocks noGrp="1" noChangeAspect="1"/>
          </p:cNvPicPr>
          <p:nvPr>
            <p:ph type="pic" sz="quarter" idx="14"/>
          </p:nvPr>
        </p:nvPicPr>
        <p:blipFill>
          <a:blip r:embed="rId7"/>
          <a:stretch>
            <a:fillRect/>
          </a:stretch>
        </p:blipFill>
        <p:spPr/>
      </p:pic>
      <p:pic>
        <p:nvPicPr>
          <p:cNvPr id="36" name="图片占位符 35"/>
          <p:cNvPicPr>
            <a:picLocks noGrp="1" noChangeAspect="1"/>
          </p:cNvPicPr>
          <p:nvPr>
            <p:ph type="pic" sz="quarter" idx="15"/>
          </p:nvPr>
        </p:nvPicPr>
        <p:blipFill>
          <a:blip r:embed="rId8"/>
          <a:stretch>
            <a:fillRect/>
          </a:stretch>
        </p:blipFill>
        <p:spPr/>
      </p:pic>
      <p:sp>
        <p:nvSpPr>
          <p:cNvPr id="37" name="矩形 36"/>
          <p:cNvSpPr/>
          <p:nvPr/>
        </p:nvSpPr>
        <p:spPr>
          <a:xfrm>
            <a:off x="990899" y="3611568"/>
            <a:ext cx="1697545" cy="1275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36970" y="3315403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789799" y="1833317"/>
            <a:ext cx="1697545" cy="1275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135870" y="153715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614842" y="3611568"/>
            <a:ext cx="1697545" cy="1275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960913" y="3315403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75165" y="1833317"/>
            <a:ext cx="1697545" cy="1275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821236" y="153715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32020" y="1943968"/>
            <a:ext cx="2222993" cy="11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64963" y="1943968"/>
            <a:ext cx="2222993" cy="11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3395910" y="1818474"/>
            <a:ext cx="2528157" cy="1440500"/>
          </a:xfrm>
          <a:prstGeom prst="rect">
            <a:avLst/>
          </a:prstGeom>
          <a:solidFill>
            <a:srgbClr val="F4D1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0317" tIns="35159" rIns="70317" bIns="35159" rtlCol="0" anchor="ctr"/>
          <a:lstStyle/>
          <a:p>
            <a:pPr marL="0" marR="0" lvl="0" indent="0" algn="ctr" defTabSz="702945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请在此处添加具体内容，文字尽量言简意赅，简单说明即可，不必过于繁琐，注意版面美观度。请在此处添加具体内容，文字尽量言简意赅，简单说明即可。</a:t>
            </a:r>
            <a:endParaRPr kumimoji="0" lang="zh-CN" altLang="en-US" sz="11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5"/>
          <p:cNvSpPr/>
          <p:nvPr/>
        </p:nvSpPr>
        <p:spPr bwMode="auto">
          <a:xfrm>
            <a:off x="869688" y="3530932"/>
            <a:ext cx="7486503" cy="80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702945">
              <a:lnSpc>
                <a:spcPts val="1925"/>
              </a:lnSpc>
              <a:defRPr/>
            </a:pPr>
            <a:r>
              <a:rPr lang="zh-CN" altLang="en-US" sz="11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1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PA_矩形 7"/>
          <p:cNvSpPr/>
          <p:nvPr>
            <p:custDataLst>
              <p:tags r:id="rId4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工作内容回顾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7787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_矩形 8"/>
          <p:cNvSpPr/>
          <p:nvPr>
            <p:custDataLst>
              <p:tags r:id="rId5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Review Of Work Content</a:t>
            </a:r>
            <a:endParaRPr lang="en-US" altLang="zh-CN" sz="1050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PA_矩形 7"/>
          <p:cNvSpPr/>
          <p:nvPr>
            <p:custDataLst>
              <p:tags r:id="rId3"/>
            </p:custDataLst>
          </p:nvPr>
        </p:nvSpPr>
        <p:spPr>
          <a:xfrm>
            <a:off x="3557324" y="279419"/>
            <a:ext cx="20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>
                <a:solidFill>
                  <a:srgbClr val="7787A0"/>
                </a:solidFill>
                <a:cs typeface="+mn-ea"/>
                <a:sym typeface="+mn-lt"/>
              </a:rPr>
              <a:t>工作内容回顾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7787A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_矩形 8"/>
          <p:cNvSpPr/>
          <p:nvPr>
            <p:custDataLst>
              <p:tags r:id="rId4"/>
            </p:custDataLst>
          </p:nvPr>
        </p:nvSpPr>
        <p:spPr>
          <a:xfrm>
            <a:off x="3682357" y="723867"/>
            <a:ext cx="1781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050" kern="0">
                <a:solidFill>
                  <a:srgbClr val="7787A0"/>
                </a:solidFill>
                <a:cs typeface="+mn-ea"/>
                <a:sym typeface="+mn-lt"/>
              </a:rPr>
              <a:t>Review Of Work Content</a:t>
            </a:r>
            <a:endParaRPr lang="en-US" altLang="zh-CN" sz="1050" kern="0">
              <a:solidFill>
                <a:srgbClr val="7787A0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381353" y="1003308"/>
            <a:ext cx="381295" cy="0"/>
          </a:xfrm>
          <a:prstGeom prst="line">
            <a:avLst/>
          </a:prstGeom>
          <a:ln w="28575">
            <a:solidFill>
              <a:srgbClr val="7787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473608" y="1781908"/>
            <a:ext cx="1047261" cy="104726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23131" y="1781907"/>
            <a:ext cx="1047261" cy="1047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73608" y="2900885"/>
            <a:ext cx="1047261" cy="10472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23131" y="2900884"/>
            <a:ext cx="1047261" cy="10472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64400" y="1781907"/>
            <a:ext cx="3106946" cy="2166238"/>
            <a:chOff x="4658631" y="1781907"/>
            <a:chExt cx="1047261" cy="2166238"/>
          </a:xfrm>
          <a:solidFill>
            <a:schemeClr val="bg1">
              <a:lumMod val="95000"/>
            </a:schemeClr>
          </a:solidFill>
        </p:grpSpPr>
        <p:sp>
          <p:nvSpPr>
            <p:cNvPr id="35" name="矩形 34"/>
            <p:cNvSpPr/>
            <p:nvPr/>
          </p:nvSpPr>
          <p:spPr>
            <a:xfrm>
              <a:off x="4658631" y="1781907"/>
              <a:ext cx="1047261" cy="10472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658631" y="2900884"/>
              <a:ext cx="1047261" cy="10472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772654" y="1781907"/>
            <a:ext cx="3106946" cy="2166238"/>
            <a:chOff x="4658631" y="1781907"/>
            <a:chExt cx="1047261" cy="2166238"/>
          </a:xfrm>
          <a:solidFill>
            <a:schemeClr val="bg1">
              <a:lumMod val="95000"/>
            </a:schemeClr>
          </a:solidFill>
        </p:grpSpPr>
        <p:sp>
          <p:nvSpPr>
            <p:cNvPr id="40" name="矩形 39"/>
            <p:cNvSpPr/>
            <p:nvPr/>
          </p:nvSpPr>
          <p:spPr>
            <a:xfrm>
              <a:off x="4658631" y="1781907"/>
              <a:ext cx="1047261" cy="10472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658631" y="2900884"/>
              <a:ext cx="1047261" cy="10472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307102" y="2175784"/>
            <a:ext cx="2922222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23921" y="187961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07102" y="3302715"/>
            <a:ext cx="2922222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223921" y="300655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772654" y="2175784"/>
            <a:ext cx="2922222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772654" y="187961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772654" y="3302715"/>
            <a:ext cx="2922222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Aenean commodo ligula eget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772654" y="300655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工作概述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Group 112"/>
          <p:cNvGrpSpPr/>
          <p:nvPr/>
        </p:nvGrpSpPr>
        <p:grpSpPr>
          <a:xfrm>
            <a:off x="4890894" y="2106746"/>
            <a:ext cx="455044" cy="42631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26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AutoShape 112"/>
          <p:cNvSpPr/>
          <p:nvPr/>
        </p:nvSpPr>
        <p:spPr bwMode="auto">
          <a:xfrm>
            <a:off x="3769347" y="3197627"/>
            <a:ext cx="455782" cy="453774"/>
          </a:xfrm>
          <a:custGeom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841157" y="2078015"/>
            <a:ext cx="312163" cy="455044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30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Group 124"/>
          <p:cNvGrpSpPr/>
          <p:nvPr/>
        </p:nvGrpSpPr>
        <p:grpSpPr>
          <a:xfrm>
            <a:off x="4904145" y="3175827"/>
            <a:ext cx="455044" cy="382826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33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PA" val="v4.1.3"/>
</p:tagLst>
</file>

<file path=ppt/tags/tag101.xml><?xml version="1.0" encoding="utf-8"?>
<p:tagLst xmlns:p="http://schemas.openxmlformats.org/presentationml/2006/main">
  <p:tag name="PA" val="v4.1.3"/>
</p:tagLst>
</file>

<file path=ppt/tags/tag102.xml><?xml version="1.0" encoding="utf-8"?>
<p:tagLst xmlns:p="http://schemas.openxmlformats.org/presentationml/2006/main">
  <p:tag name="PA" val="v4.1.3"/>
</p:tagLst>
</file>

<file path=ppt/tags/tag103.xml><?xml version="1.0" encoding="utf-8"?>
<p:tagLst xmlns:p="http://schemas.openxmlformats.org/presentationml/2006/main">
  <p:tag name="PA" val="v4.1.3"/>
</p:tagLst>
</file>

<file path=ppt/tags/tag104.xml><?xml version="1.0" encoding="utf-8"?>
<p:tagLst xmlns:p="http://schemas.openxmlformats.org/presentationml/2006/main">
  <p:tag name="PA" val="v4.1.3"/>
</p:tagLst>
</file>

<file path=ppt/tags/tag105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PA" val="v4.1.3"/>
</p:tagLst>
</file>

<file path=ppt/tags/tag62.xml><?xml version="1.0" encoding="utf-8"?>
<p:tagLst xmlns:p="http://schemas.openxmlformats.org/presentationml/2006/main">
  <p:tag name="PA" val="v4.1.3"/>
</p:tagLst>
</file>

<file path=ppt/tags/tag63.xml><?xml version="1.0" encoding="utf-8"?>
<p:tagLst xmlns:p="http://schemas.openxmlformats.org/presentationml/2006/main">
  <p:tag name="PA" val="v4.1.3"/>
</p:tagLst>
</file>

<file path=ppt/tags/tag64.xml><?xml version="1.0" encoding="utf-8"?>
<p:tagLst xmlns:p="http://schemas.openxmlformats.org/presentationml/2006/main">
  <p:tag name="PA" val="v4.1.3"/>
</p:tagLst>
</file>

<file path=ppt/tags/tag65.xml><?xml version="1.0" encoding="utf-8"?>
<p:tagLst xmlns:p="http://schemas.openxmlformats.org/presentationml/2006/main">
  <p:tag name="PA" val="v4.1.3"/>
</p:tagLst>
</file>

<file path=ppt/tags/tag66.xml><?xml version="1.0" encoding="utf-8"?>
<p:tagLst xmlns:p="http://schemas.openxmlformats.org/presentationml/2006/main">
  <p:tag name="PA" val="v4.1.3"/>
</p:tagLst>
</file>

<file path=ppt/tags/tag67.xml><?xml version="1.0" encoding="utf-8"?>
<p:tagLst xmlns:p="http://schemas.openxmlformats.org/presentationml/2006/main">
  <p:tag name="PA" val="v4.1.3"/>
</p:tagLst>
</file>

<file path=ppt/tags/tag68.xml><?xml version="1.0" encoding="utf-8"?>
<p:tagLst xmlns:p="http://schemas.openxmlformats.org/presentationml/2006/main">
  <p:tag name="PA" val="v4.1.3"/>
</p:tagLst>
</file>

<file path=ppt/tags/tag69.xml><?xml version="1.0" encoding="utf-8"?>
<p:tagLst xmlns:p="http://schemas.openxmlformats.org/presentationml/2006/main">
  <p:tag name="PA" val="v4.1.3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PA" val="v4.1.3"/>
</p:tagLst>
</file>

<file path=ppt/tags/tag71.xml><?xml version="1.0" encoding="utf-8"?>
<p:tagLst xmlns:p="http://schemas.openxmlformats.org/presentationml/2006/main">
  <p:tag name="PA" val="v4.1.3"/>
</p:tagLst>
</file>

<file path=ppt/tags/tag72.xml><?xml version="1.0" encoding="utf-8"?>
<p:tagLst xmlns:p="http://schemas.openxmlformats.org/presentationml/2006/main">
  <p:tag name="PA" val="v4.1.3"/>
</p:tagLst>
</file>

<file path=ppt/tags/tag73.xml><?xml version="1.0" encoding="utf-8"?>
<p:tagLst xmlns:p="http://schemas.openxmlformats.org/presentationml/2006/main">
  <p:tag name="PA" val="v4.1.3"/>
</p:tagLst>
</file>

<file path=ppt/tags/tag74.xml><?xml version="1.0" encoding="utf-8"?>
<p:tagLst xmlns:p="http://schemas.openxmlformats.org/presentationml/2006/main">
  <p:tag name="PA" val="v4.1.3"/>
</p:tagLst>
</file>

<file path=ppt/tags/tag75.xml><?xml version="1.0" encoding="utf-8"?>
<p:tagLst xmlns:p="http://schemas.openxmlformats.org/presentationml/2006/main">
  <p:tag name="PA" val="v4.1.3"/>
</p:tagLst>
</file>

<file path=ppt/tags/tag76.xml><?xml version="1.0" encoding="utf-8"?>
<p:tagLst xmlns:p="http://schemas.openxmlformats.org/presentationml/2006/main">
  <p:tag name="PA" val="v4.1.3"/>
</p:tagLst>
</file>

<file path=ppt/tags/tag77.xml><?xml version="1.0" encoding="utf-8"?>
<p:tagLst xmlns:p="http://schemas.openxmlformats.org/presentationml/2006/main">
  <p:tag name="PA" val="v4.1.3"/>
</p:tagLst>
</file>

<file path=ppt/tags/tag78.xml><?xml version="1.0" encoding="utf-8"?>
<p:tagLst xmlns:p="http://schemas.openxmlformats.org/presentationml/2006/main">
  <p:tag name="PA" val="v4.1.3"/>
</p:tagLst>
</file>

<file path=ppt/tags/tag79.xml><?xml version="1.0" encoding="utf-8"?>
<p:tagLst xmlns:p="http://schemas.openxmlformats.org/presentationml/2006/main">
  <p:tag name="PA" val="v4.1.3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PA" val="v4.1.3"/>
</p:tagLst>
</file>

<file path=ppt/tags/tag81.xml><?xml version="1.0" encoding="utf-8"?>
<p:tagLst xmlns:p="http://schemas.openxmlformats.org/presentationml/2006/main">
  <p:tag name="PA" val="v4.1.3"/>
</p:tagLst>
</file>

<file path=ppt/tags/tag82.xml><?xml version="1.0" encoding="utf-8"?>
<p:tagLst xmlns:p="http://schemas.openxmlformats.org/presentationml/2006/main">
  <p:tag name="PA" val="v4.1.3"/>
</p:tagLst>
</file>

<file path=ppt/tags/tag83.xml><?xml version="1.0" encoding="utf-8"?>
<p:tagLst xmlns:p="http://schemas.openxmlformats.org/presentationml/2006/main">
  <p:tag name="PA" val="v4.1.3"/>
</p:tagLst>
</file>

<file path=ppt/tags/tag84.xml><?xml version="1.0" encoding="utf-8"?>
<p:tagLst xmlns:p="http://schemas.openxmlformats.org/presentationml/2006/main">
  <p:tag name="PA" val="v4.1.3"/>
</p:tagLst>
</file>

<file path=ppt/tags/tag85.xml><?xml version="1.0" encoding="utf-8"?>
<p:tagLst xmlns:p="http://schemas.openxmlformats.org/presentationml/2006/main">
  <p:tag name="PA" val="v4.1.3"/>
</p:tagLst>
</file>

<file path=ppt/tags/tag86.xml><?xml version="1.0" encoding="utf-8"?>
<p:tagLst xmlns:p="http://schemas.openxmlformats.org/presentationml/2006/main">
  <p:tag name="PA" val="v4.1.3"/>
</p:tagLst>
</file>

<file path=ppt/tags/tag87.xml><?xml version="1.0" encoding="utf-8"?>
<p:tagLst xmlns:p="http://schemas.openxmlformats.org/presentationml/2006/main">
  <p:tag name="PA" val="v4.1.3"/>
</p:tagLst>
</file>

<file path=ppt/tags/tag88.xml><?xml version="1.0" encoding="utf-8"?>
<p:tagLst xmlns:p="http://schemas.openxmlformats.org/presentationml/2006/main">
  <p:tag name="PA" val="v4.1.3"/>
</p:tagLst>
</file>

<file path=ppt/tags/tag89.xml><?xml version="1.0" encoding="utf-8"?>
<p:tagLst xmlns:p="http://schemas.openxmlformats.org/presentationml/2006/main">
  <p:tag name="PA" val="v4.1.3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PA" val="v4.1.3"/>
</p:tagLst>
</file>

<file path=ppt/tags/tag91.xml><?xml version="1.0" encoding="utf-8"?>
<p:tagLst xmlns:p="http://schemas.openxmlformats.org/presentationml/2006/main">
  <p:tag name="PA" val="v4.1.3"/>
</p:tagLst>
</file>

<file path=ppt/tags/tag92.xml><?xml version="1.0" encoding="utf-8"?>
<p:tagLst xmlns:p="http://schemas.openxmlformats.org/presentationml/2006/main">
  <p:tag name="PA" val="v4.1.3"/>
</p:tagLst>
</file>

<file path=ppt/tags/tag93.xml><?xml version="1.0" encoding="utf-8"?>
<p:tagLst xmlns:p="http://schemas.openxmlformats.org/presentationml/2006/main">
  <p:tag name="PA" val="v4.1.3"/>
</p:tagLst>
</file>

<file path=ppt/tags/tag94.xml><?xml version="1.0" encoding="utf-8"?>
<p:tagLst xmlns:p="http://schemas.openxmlformats.org/presentationml/2006/main">
  <p:tag name="PA" val="v4.1.3"/>
</p:tagLst>
</file>

<file path=ppt/tags/tag95.xml><?xml version="1.0" encoding="utf-8"?>
<p:tagLst xmlns:p="http://schemas.openxmlformats.org/presentationml/2006/main">
  <p:tag name="PA" val="v4.1.3"/>
</p:tagLst>
</file>

<file path=ppt/tags/tag96.xml><?xml version="1.0" encoding="utf-8"?>
<p:tagLst xmlns:p="http://schemas.openxmlformats.org/presentationml/2006/main">
  <p:tag name="PA" val="v4.1.3"/>
</p:tagLst>
</file>

<file path=ppt/tags/tag97.xml><?xml version="1.0" encoding="utf-8"?>
<p:tagLst xmlns:p="http://schemas.openxmlformats.org/presentationml/2006/main">
  <p:tag name="PA" val="v4.1.3"/>
</p:tagLst>
</file>

<file path=ppt/tags/tag98.xml><?xml version="1.0" encoding="utf-8"?>
<p:tagLst xmlns:p="http://schemas.openxmlformats.org/presentationml/2006/main">
  <p:tag name="PA" val="v4.1.3"/>
</p:tagLst>
</file>

<file path=ppt/tags/tag99.xml><?xml version="1.0" encoding="utf-8"?>
<p:tagLst xmlns:p="http://schemas.openxmlformats.org/presentationml/2006/main">
  <p:tag name="PA" val="v4.1.3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12舒服配色">
      <a:dk1>
        <a:sysClr val="windowText" lastClr="000000"/>
      </a:dk1>
      <a:lt1>
        <a:sysClr val="window" lastClr="FFFFFF"/>
      </a:lt1>
      <a:dk2>
        <a:srgbClr val="EEF2F5"/>
      </a:dk2>
      <a:lt2>
        <a:srgbClr val="E7E6E6"/>
      </a:lt2>
      <a:accent1>
        <a:srgbClr val="F7E9E0"/>
      </a:accent1>
      <a:accent2>
        <a:srgbClr val="F4D1CF"/>
      </a:accent2>
      <a:accent3>
        <a:srgbClr val="7787A0"/>
      </a:accent3>
      <a:accent4>
        <a:srgbClr val="A0B0BF"/>
      </a:accent4>
      <a:accent5>
        <a:srgbClr val="C9D2E1"/>
      </a:accent5>
      <a:accent6>
        <a:srgbClr val="70AD47"/>
      </a:accent6>
      <a:hlink>
        <a:srgbClr val="000000"/>
      </a:hlink>
      <a:folHlink>
        <a:srgbClr val="954F72"/>
      </a:folHlink>
    </a:clrScheme>
    <a:fontScheme name="dmo5hqlq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Gallery</Template>
  <Manager>PPT汇_PPT模板免费下载_www.ppthui.com</Manager>
  <Company>PPT汇_PPT模板免费下载_www.ppthui.com</Company>
  <PresentationFormat>On-screen Show (16:9)</PresentationFormat>
  <Paragraphs>220</Paragraphs>
  <Slides>26</Slides>
  <Notes>12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9">
      <vt:lpstr>Arial</vt:lpstr>
      <vt:lpstr>微软雅黑</vt:lpstr>
      <vt:lpstr>Calibri</vt:lpstr>
      <vt:lpstr>宋体</vt:lpstr>
      <vt:lpstr>等线 Light</vt:lpstr>
      <vt:lpstr>等线</vt:lpstr>
      <vt:lpstr>杨任东竹石体-Heavy</vt:lpstr>
      <vt:lpstr>微软雅黑 Light</vt:lpstr>
      <vt:lpstr>FZHei-B01S</vt:lpstr>
      <vt:lpstr>字魂59号-创粗黑</vt:lpstr>
      <vt:lpstr>Meiryo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Years later</cp:lastModifiedBy>
  <cp:revision>833</cp:revision>
  <dcterms:created xsi:type="dcterms:W3CDTF">2019-06-21T02:16:00Z</dcterms:created>
  <dcterms:modified xsi:type="dcterms:W3CDTF">2023-05-08T05:12:47Z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DD836B03E7AA479E8548EF48D57077B4</vt:lpwstr>
  </property>
  <property fmtid="{D5CDD505-2E9C-101B-9397-08002B2CF9AE}" pid="3" name="KSOProductBuildVer">
    <vt:lpwstr>2052-11.1.0.10723</vt:lpwstr>
  </property>
</Properties>
</file>