
<file path=[Content_Types].xml><?xml version="1.0" encoding="utf-8"?>
<Types xmlns="http://schemas.openxmlformats.org/package/2006/content-types">
  <Default Extension="dat" ContentType="application/unknown"/>
  <Default Extension="rels" ContentType="application/vnd.openxmlformats-package.relationships+xml"/>
  <Default Extension="xml" ContentType="application/xml"/>
  <Default Extension="jpeg" ContentType="image/jpeg"/>
  <Default Extension="png" ContentType="image/png"/>
  <Default Extension="wdp" ContentType="image/vnd.ms-photo"/>
  <Default Extension="mp3" ContentType="audio/mp3"/>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3.4-->
<p:presentation xmlns:r="http://schemas.openxmlformats.org/officeDocument/2006/relationships" xmlns:a="http://schemas.openxmlformats.org/drawingml/2006/main" xmlns:p="http://schemas.openxmlformats.org/presentationml/2006/main">
  <p:sldMasterIdLst>
    <p:sldMasterId id="2147483648" r:id="rId1"/>
    <p:sldMasterId id="2147483662" r:id="rId2"/>
  </p:sldMasterIdLst>
  <p:notesMasterIdLst>
    <p:notesMasterId r:id="rId3"/>
  </p:notesMasterIdLst>
  <p:sldIdLst>
    <p:sldId id="259" r:id="rId4"/>
    <p:sldId id="260" r:id="rId5"/>
    <p:sldId id="261" r:id="rId6"/>
    <p:sldId id="262" r:id="rId7"/>
    <p:sldId id="270" r:id="rId8"/>
    <p:sldId id="269" r:id="rId9"/>
    <p:sldId id="271" r:id="rId10"/>
    <p:sldId id="272" r:id="rId11"/>
    <p:sldId id="263" r:id="rId12"/>
    <p:sldId id="266" r:id="rId13"/>
    <p:sldId id="275" r:id="rId14"/>
    <p:sldId id="274" r:id="rId15"/>
    <p:sldId id="277" r:id="rId16"/>
    <p:sldId id="264" r:id="rId17"/>
    <p:sldId id="281" r:id="rId18"/>
    <p:sldId id="267" r:id="rId19"/>
    <p:sldId id="278" r:id="rId20"/>
    <p:sldId id="280" r:id="rId21"/>
    <p:sldId id="279" r:id="rId22"/>
    <p:sldId id="268" r:id="rId23"/>
    <p:sldId id="265" r:id="rId24"/>
    <p:sldId id="282" r:id="rId25"/>
    <p:sldId id="285" r:id="rId26"/>
    <p:sldId id="286" r:id="rId27"/>
    <p:sldId id="273" r:id="rId28"/>
    <p:sldId id="292" r:id="rId29"/>
    <p:sldId id="315" r:id="rId30"/>
  </p:sldIdLst>
  <p:sldSz cx="12192000" cy="6858000"/>
  <p:notesSz cx="6858000" cy="9144000"/>
  <p:custDataLst>
    <p:tags r:id="rId31"/>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4" d="100"/>
          <a:sy n="114" d="100"/>
        </p:scale>
        <p:origin x="474" y="84"/>
      </p:cViewPr>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slideMaster" Target="slideMasters/slideMaster2.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slide" Target="slides/slide19.xml" /><Relationship Id="rId23" Type="http://schemas.openxmlformats.org/officeDocument/2006/relationships/slide" Target="slides/slide20.xml" /><Relationship Id="rId24" Type="http://schemas.openxmlformats.org/officeDocument/2006/relationships/slide" Target="slides/slide21.xml" /><Relationship Id="rId25" Type="http://schemas.openxmlformats.org/officeDocument/2006/relationships/slide" Target="slides/slide22.xml" /><Relationship Id="rId26" Type="http://schemas.openxmlformats.org/officeDocument/2006/relationships/slide" Target="slides/slide23.xml" /><Relationship Id="rId27" Type="http://schemas.openxmlformats.org/officeDocument/2006/relationships/slide" Target="slides/slide24.xml" /><Relationship Id="rId28" Type="http://schemas.openxmlformats.org/officeDocument/2006/relationships/slide" Target="slides/slide25.xml" /><Relationship Id="rId29" Type="http://schemas.openxmlformats.org/officeDocument/2006/relationships/slide" Target="slides/slide26.xml" /><Relationship Id="rId3" Type="http://schemas.openxmlformats.org/officeDocument/2006/relationships/notesMaster" Target="notesMasters/notesMaster1.xml" /><Relationship Id="rId30" Type="http://schemas.openxmlformats.org/officeDocument/2006/relationships/slide" Target="slides/slide27.xml" /><Relationship Id="rId31" Type="http://schemas.openxmlformats.org/officeDocument/2006/relationships/tags" Target="tags/tag61.xml" /><Relationship Id="rId32" Type="http://schemas.openxmlformats.org/officeDocument/2006/relationships/presProps" Target="presProps.xml" /><Relationship Id="rId33" Type="http://schemas.openxmlformats.org/officeDocument/2006/relationships/viewProps" Target="viewProps.xml" /><Relationship Id="rId34" Type="http://schemas.openxmlformats.org/officeDocument/2006/relationships/theme" Target="theme/theme1.xml" /><Relationship Id="rId35" Type="http://schemas.openxmlformats.org/officeDocument/2006/relationships/tableStyles" Target="tableStyles.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8FD5D3-4049-469C-8099-7BA94BA62930}" type="datetimeFigureOut">
              <a:rPr lang="zh-CN" altLang="en-US" smtClean="0"/>
              <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3BF49F-A1C9-4B79-B351-8B442471C6AD}" type="slidenum">
              <a:rPr lang="zh-CN" altLang="en-US" smtClean="0"/>
              <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9.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20.xml.rels>&#65279;<?xml version="1.0" encoding="utf-8" standalone="yes"?><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21.xml.rels>&#65279;<?xml version="1.0" encoding="utf-8" standalone="yes"?><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22.xml.rels>&#65279;<?xml version="1.0" encoding="utf-8" standalone="yes"?><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s>
</file>

<file path=ppt/notesSlides/_rels/notesSlide23.xml.rels>&#65279;<?xml version="1.0" encoding="utf-8" standalone="yes"?><Relationships xmlns="http://schemas.openxmlformats.org/package/2006/relationships"><Relationship Id="rId1" Type="http://schemas.openxmlformats.org/officeDocument/2006/relationships/slide" Target="../slides/slide23.xml" /><Relationship Id="rId2" Type="http://schemas.openxmlformats.org/officeDocument/2006/relationships/notesMaster" Target="../notesMasters/notesMaster1.xml" /></Relationships>
</file>

<file path=ppt/notesSlides/_rels/notesSlide24.xml.rels>&#65279;<?xml version="1.0" encoding="utf-8" standalone="yes"?><Relationships xmlns="http://schemas.openxmlformats.org/package/2006/relationships"><Relationship Id="rId1" Type="http://schemas.openxmlformats.org/officeDocument/2006/relationships/slide" Target="../slides/slide24.xml" /><Relationship Id="rId2" Type="http://schemas.openxmlformats.org/officeDocument/2006/relationships/notesMaster" Target="../notesMasters/notesMaster1.xml" /></Relationships>
</file>

<file path=ppt/notesSlides/_rels/notesSlide25.xml.rels>&#65279;<?xml version="1.0" encoding="utf-8" standalone="yes"?><Relationships xmlns="http://schemas.openxmlformats.org/package/2006/relationships"><Relationship Id="rId1" Type="http://schemas.openxmlformats.org/officeDocument/2006/relationships/slide" Target="../slides/slide25.xml" /><Relationship Id="rId2" Type="http://schemas.openxmlformats.org/officeDocument/2006/relationships/notesMaster" Target="../notesMasters/notesMaster1.xml" /></Relationships>
</file>

<file path=ppt/notesSlides/_rels/notesSlide26.xml.rels>&#65279;<?xml version="1.0" encoding="utf-8" standalone="yes"?><Relationships xmlns="http://schemas.openxmlformats.org/package/2006/relationships"><Relationship Id="rId1" Type="http://schemas.openxmlformats.org/officeDocument/2006/relationships/slide" Target="../slides/slide26.xml" /><Relationship Id="rId2" Type="http://schemas.openxmlformats.org/officeDocument/2006/relationships/notesMaster" Target="../notesMasters/notesMaster1.xml" /></Relationships>
</file>

<file path=ppt/notesSlides/_rels/notesSlide27.xml.rels>&#65279;<?xml version="1.0" encoding="utf-8" standalone="yes"?><Relationships xmlns="http://schemas.openxmlformats.org/package/2006/relationships"><Relationship Id="rId1" Type="http://schemas.openxmlformats.org/officeDocument/2006/relationships/slide" Target="../slides/slide27.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3BF49F-A1C9-4B79-B351-8B442471C6AD}"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3BF49F-A1C9-4B79-B351-8B442471C6AD}"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3BF49F-A1C9-4B79-B351-8B442471C6AD}"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3BF49F-A1C9-4B79-B351-8B442471C6AD}"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3BF49F-A1C9-4B79-B351-8B442471C6AD}"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3BF49F-A1C9-4B79-B351-8B442471C6AD}"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3BF49F-A1C9-4B79-B351-8B442471C6AD}"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3BF49F-A1C9-4B79-B351-8B442471C6AD}"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3BF49F-A1C9-4B79-B351-8B442471C6AD}"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3BF49F-A1C9-4B79-B351-8B442471C6AD}"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3BF49F-A1C9-4B79-B351-8B442471C6AD}"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3BF49F-A1C9-4B79-B351-8B442471C6AD}"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3BF49F-A1C9-4B79-B351-8B442471C6AD}"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3BF49F-A1C9-4B79-B351-8B442471C6AD}"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3BF49F-A1C9-4B79-B351-8B442471C6AD}"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3BF49F-A1C9-4B79-B351-8B442471C6AD}"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3BF49F-A1C9-4B79-B351-8B442471C6AD}"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3BF49F-A1C9-4B79-B351-8B442471C6AD}"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a:ea typeface="宋体" panose="02010600030101010101" pitchFamily="2" charset="-122"/>
              </a:rPr>
              <a:t>26</a:t>
            </a:fld>
            <a:endParaRPr lang="zh-CN" altLang="en-US" sz="1200">
              <a:solidFill>
                <a:srgbClr val="000000"/>
              </a:solidFill>
              <a:latin typeface="Calibri"/>
              <a:ea typeface="宋体" panose="02010600030101010101" pitchFamily="2" charset="-122"/>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a:ea typeface="宋体" panose="02010600030101010101" pitchFamily="2" charset="-122"/>
              </a:rPr>
              <a:t>27</a:t>
            </a:fld>
            <a:endParaRPr lang="zh-CN" altLang="en-US" sz="1200">
              <a:solidFill>
                <a:srgbClr val="000000"/>
              </a:solidFill>
              <a:latin typeface="Calibri"/>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3BF49F-A1C9-4B79-B351-8B442471C6AD}"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3BF49F-A1C9-4B79-B351-8B442471C6AD}"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3BF49F-A1C9-4B79-B351-8B442471C6AD}"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3BF49F-A1C9-4B79-B351-8B442471C6AD}"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3BF49F-A1C9-4B79-B351-8B442471C6AD}"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3BF49F-A1C9-4B79-B351-8B442471C6AD}"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3BF49F-A1C9-4B79-B351-8B442471C6AD}" type="slidenum">
              <a:rPr lang="zh-CN" altLang="en-US" smtClean="0"/>
              <a:t>9</a:t>
            </a:fld>
            <a:endParaRPr lang="zh-CN" altLang="en-US"/>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image" Target="../media/image2.png" /><Relationship Id="rId3" Type="http://schemas.openxmlformats.org/officeDocument/2006/relationships/image" Target="../media/image3.png" /><Relationship Id="rId4" Type="http://schemas.openxmlformats.org/officeDocument/2006/relationships/image" Target="../media/image4.png" /><Relationship Id="rId5"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tags" Target="../tags/tag37.xml" /><Relationship Id="rId2" Type="http://schemas.openxmlformats.org/officeDocument/2006/relationships/tags" Target="../tags/tag38.xml" /><Relationship Id="rId3" Type="http://schemas.openxmlformats.org/officeDocument/2006/relationships/tags" Target="../tags/tag39.xml" /><Relationship Id="rId4" Type="http://schemas.openxmlformats.org/officeDocument/2006/relationships/tags" Target="../tags/tag40.xml" /><Relationship Id="rId5" Type="http://schemas.openxmlformats.org/officeDocument/2006/relationships/tags" Target="../tags/tag41.xml" /><Relationship Id="rId6" Type="http://schemas.openxmlformats.org/officeDocument/2006/relationships/tags" Target="../tags/tag42.xml" /><Relationship Id="rId7" Type="http://schemas.openxmlformats.org/officeDocument/2006/relationships/slideMaster" Target="../slideMasters/slideMaster2.xml" /></Relationships>
</file>

<file path=ppt/slideLayouts/_rels/slideLayout11.xml.rels>&#65279;<?xml version="1.0" encoding="utf-8" standalone="yes"?><Relationships xmlns="http://schemas.openxmlformats.org/package/2006/relationships"><Relationship Id="rId1" Type="http://schemas.openxmlformats.org/officeDocument/2006/relationships/tags" Target="../tags/tag43.xml" /><Relationship Id="rId2" Type="http://schemas.openxmlformats.org/officeDocument/2006/relationships/tags" Target="../tags/tag44.xml" /><Relationship Id="rId3" Type="http://schemas.openxmlformats.org/officeDocument/2006/relationships/tags" Target="../tags/tag45.xml" /><Relationship Id="rId4" Type="http://schemas.openxmlformats.org/officeDocument/2006/relationships/tags" Target="../tags/tag46.xml" /><Relationship Id="rId5" Type="http://schemas.openxmlformats.org/officeDocument/2006/relationships/tags" Target="../tags/tag47.xml" /><Relationship Id="rId6" Type="http://schemas.openxmlformats.org/officeDocument/2006/relationships/slideMaster" Target="../slideMasters/slideMaster2.xml" /></Relationships>
</file>

<file path=ppt/slideLayouts/_rels/slideLayout12.xml.rels>&#65279;<?xml version="1.0" encoding="utf-8" standalone="yes"?><Relationships xmlns="http://schemas.openxmlformats.org/package/2006/relationships"><Relationship Id="rId1" Type="http://schemas.openxmlformats.org/officeDocument/2006/relationships/tags" Target="../tags/tag48.xml" /><Relationship Id="rId2" Type="http://schemas.openxmlformats.org/officeDocument/2006/relationships/tags" Target="../tags/tag49.xml" /><Relationship Id="rId3" Type="http://schemas.openxmlformats.org/officeDocument/2006/relationships/tags" Target="../tags/tag50.xml" /><Relationship Id="rId4" Type="http://schemas.openxmlformats.org/officeDocument/2006/relationships/tags" Target="../tags/tag51.xml" /><Relationship Id="rId5" Type="http://schemas.openxmlformats.org/officeDocument/2006/relationships/slideMaster" Target="../slideMasters/slideMaster2.xml" /></Relationships>
</file>

<file path=ppt/slideLayouts/_rels/slideLayout13.xml.rels>&#65279;<?xml version="1.0" encoding="utf-8" standalone="yes"?><Relationships xmlns="http://schemas.openxmlformats.org/package/2006/relationships"><Relationship Id="rId1" Type="http://schemas.openxmlformats.org/officeDocument/2006/relationships/tags" Target="../tags/tag52.xml" /><Relationship Id="rId2" Type="http://schemas.openxmlformats.org/officeDocument/2006/relationships/tags" Target="../tags/tag53.xml" /><Relationship Id="rId3" Type="http://schemas.openxmlformats.org/officeDocument/2006/relationships/tags" Target="../tags/tag54.xml" /><Relationship Id="rId4" Type="http://schemas.openxmlformats.org/officeDocument/2006/relationships/tags" Target="../tags/tag55.xml" /><Relationship Id="rId5" Type="http://schemas.openxmlformats.org/officeDocument/2006/relationships/tags" Target="../tags/tag56.xml" /><Relationship Id="rId6" Type="http://schemas.openxmlformats.org/officeDocument/2006/relationships/slideMaster" Target="../slideMasters/slideMaster2.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tags" Target="../tags/tag1.xml" /><Relationship Id="rId2" Type="http://schemas.openxmlformats.org/officeDocument/2006/relationships/tags" Target="../tags/tag2.xml" /><Relationship Id="rId3" Type="http://schemas.openxmlformats.org/officeDocument/2006/relationships/tags" Target="../tags/tag3.xml" /><Relationship Id="rId4" Type="http://schemas.openxmlformats.org/officeDocument/2006/relationships/tags" Target="../tags/tag4.xml" /><Relationship Id="rId5" Type="http://schemas.openxmlformats.org/officeDocument/2006/relationships/tags" Target="../tags/tag5.xml" /><Relationship Id="rId6" Type="http://schemas.openxmlformats.org/officeDocument/2006/relationships/slideMaster" Target="../slideMasters/slideMaster2.xml" /></Relationships>
</file>

<file path=ppt/slideLayouts/_rels/slideLayout4.xml.rels>&#65279;<?xml version="1.0" encoding="utf-8" standalone="yes"?><Relationships xmlns="http://schemas.openxmlformats.org/package/2006/relationships"><Relationship Id="rId1" Type="http://schemas.openxmlformats.org/officeDocument/2006/relationships/tags" Target="../tags/tag6.xml" /><Relationship Id="rId2" Type="http://schemas.openxmlformats.org/officeDocument/2006/relationships/tags" Target="../tags/tag7.xml" /><Relationship Id="rId3" Type="http://schemas.openxmlformats.org/officeDocument/2006/relationships/tags" Target="../tags/tag8.xml" /><Relationship Id="rId4" Type="http://schemas.openxmlformats.org/officeDocument/2006/relationships/tags" Target="../tags/tag9.xml" /><Relationship Id="rId5" Type="http://schemas.openxmlformats.org/officeDocument/2006/relationships/tags" Target="../tags/tag10.xml" /><Relationship Id="rId6" Type="http://schemas.openxmlformats.org/officeDocument/2006/relationships/slideMaster" Target="../slideMasters/slideMaster2.xml" /></Relationships>
</file>

<file path=ppt/slideLayouts/_rels/slideLayout5.xml.rels>&#65279;<?xml version="1.0" encoding="utf-8" standalone="yes"?><Relationships xmlns="http://schemas.openxmlformats.org/package/2006/relationships"><Relationship Id="rId1" Type="http://schemas.openxmlformats.org/officeDocument/2006/relationships/tags" Target="../tags/tag11.xml" /><Relationship Id="rId2" Type="http://schemas.openxmlformats.org/officeDocument/2006/relationships/tags" Target="../tags/tag12.xml" /><Relationship Id="rId3" Type="http://schemas.openxmlformats.org/officeDocument/2006/relationships/tags" Target="../tags/tag13.xml" /><Relationship Id="rId4" Type="http://schemas.openxmlformats.org/officeDocument/2006/relationships/tags" Target="../tags/tag14.xml" /><Relationship Id="rId5" Type="http://schemas.openxmlformats.org/officeDocument/2006/relationships/tags" Target="../tags/tag15.xml" /><Relationship Id="rId6" Type="http://schemas.openxmlformats.org/officeDocument/2006/relationships/slideMaster" Target="../slideMasters/slideMaster2.xml" /></Relationships>
</file>

<file path=ppt/slideLayouts/_rels/slideLayout6.xml.rels>&#65279;<?xml version="1.0" encoding="utf-8" standalone="yes"?><Relationships xmlns="http://schemas.openxmlformats.org/package/2006/relationships"><Relationship Id="rId1" Type="http://schemas.openxmlformats.org/officeDocument/2006/relationships/tags" Target="../tags/tag16.xml" /><Relationship Id="rId2" Type="http://schemas.openxmlformats.org/officeDocument/2006/relationships/tags" Target="../tags/tag17.xml" /><Relationship Id="rId3" Type="http://schemas.openxmlformats.org/officeDocument/2006/relationships/tags" Target="../tags/tag18.xml" /><Relationship Id="rId4" Type="http://schemas.openxmlformats.org/officeDocument/2006/relationships/tags" Target="../tags/tag19.xml" /><Relationship Id="rId5" Type="http://schemas.openxmlformats.org/officeDocument/2006/relationships/tags" Target="../tags/tag20.xml" /><Relationship Id="rId6" Type="http://schemas.openxmlformats.org/officeDocument/2006/relationships/tags" Target="../tags/tag21.xml" /><Relationship Id="rId7" Type="http://schemas.openxmlformats.org/officeDocument/2006/relationships/slideMaster" Target="../slideMasters/slideMaster2.xml" /></Relationships>
</file>

<file path=ppt/slideLayouts/_rels/slideLayout7.xml.rels>&#65279;<?xml version="1.0" encoding="utf-8" standalone="yes"?><Relationships xmlns="http://schemas.openxmlformats.org/package/2006/relationships"><Relationship Id="rId1" Type="http://schemas.openxmlformats.org/officeDocument/2006/relationships/tags" Target="../tags/tag22.xml" /><Relationship Id="rId2" Type="http://schemas.openxmlformats.org/officeDocument/2006/relationships/tags" Target="../tags/tag23.xml" /><Relationship Id="rId3" Type="http://schemas.openxmlformats.org/officeDocument/2006/relationships/tags" Target="../tags/tag24.xml" /><Relationship Id="rId4" Type="http://schemas.openxmlformats.org/officeDocument/2006/relationships/tags" Target="../tags/tag25.xml" /><Relationship Id="rId5" Type="http://schemas.openxmlformats.org/officeDocument/2006/relationships/tags" Target="../tags/tag26.xml" /><Relationship Id="rId6" Type="http://schemas.openxmlformats.org/officeDocument/2006/relationships/tags" Target="../tags/tag27.xml" /><Relationship Id="rId7" Type="http://schemas.openxmlformats.org/officeDocument/2006/relationships/tags" Target="../tags/tag28.xml" /><Relationship Id="rId8" Type="http://schemas.openxmlformats.org/officeDocument/2006/relationships/tags" Target="../tags/tag29.xml" /><Relationship Id="rId9" Type="http://schemas.openxmlformats.org/officeDocument/2006/relationships/slideMaster" Target="../slideMasters/slideMaster2.xml" /></Relationships>
</file>

<file path=ppt/slideLayouts/_rels/slideLayout8.xml.rels>&#65279;<?xml version="1.0" encoding="utf-8" standalone="yes"?><Relationships xmlns="http://schemas.openxmlformats.org/package/2006/relationships"><Relationship Id="rId1" Type="http://schemas.openxmlformats.org/officeDocument/2006/relationships/tags" Target="../tags/tag30.xml" /><Relationship Id="rId2" Type="http://schemas.openxmlformats.org/officeDocument/2006/relationships/tags" Target="../tags/tag31.xml" /><Relationship Id="rId3" Type="http://schemas.openxmlformats.org/officeDocument/2006/relationships/tags" Target="../tags/tag32.xml" /><Relationship Id="rId4" Type="http://schemas.openxmlformats.org/officeDocument/2006/relationships/tags" Target="../tags/tag33.xml" /><Relationship Id="rId5" Type="http://schemas.openxmlformats.org/officeDocument/2006/relationships/slideMaster" Target="../slideMasters/slideMaster2.xml" /></Relationships>
</file>

<file path=ppt/slideLayouts/_rels/slideLayout9.xml.rels>&#65279;<?xml version="1.0" encoding="utf-8" standalone="yes"?><Relationships xmlns="http://schemas.openxmlformats.org/package/2006/relationships"><Relationship Id="rId1" Type="http://schemas.openxmlformats.org/officeDocument/2006/relationships/tags" Target="../tags/tag34.xml" /><Relationship Id="rId2" Type="http://schemas.openxmlformats.org/officeDocument/2006/relationships/tags" Target="../tags/tag35.xml" /><Relationship Id="rId3" Type="http://schemas.openxmlformats.org/officeDocument/2006/relationships/tags" Target="../tags/tag36.xml" /><Relationship Id="rId4" Type="http://schemas.openxmlformats.org/officeDocument/2006/relationships/slideMaster" Target="../slideMasters/slideMaster2.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pic>
        <p:nvPicPr>
          <p:cNvPr id="2" name="图片 1"/>
          <p:cNvPicPr>
            <a:picLocks noChangeAspect="1"/>
          </p:cNvPicPr>
          <p:nvPr userDrawn="1"/>
        </p:nvPicPr>
        <p:blipFill>
          <a:blip r:embed="rId1"/>
          <a:stretch>
            <a:fillRect/>
          </a:stretch>
        </p:blipFill>
        <p:spPr>
          <a:xfrm>
            <a:off x="0" y="0"/>
            <a:ext cx="12192000" cy="6858000"/>
          </a:xfrm>
          <a:prstGeom prst="rect">
            <a:avLst/>
          </a:prstGeom>
        </p:spPr>
      </p:pic>
      <p:sp>
        <p:nvSpPr>
          <p:cNvPr id="3" name="矩形 2"/>
          <p:cNvSpPr/>
          <p:nvPr userDrawn="1"/>
        </p:nvSpPr>
        <p:spPr>
          <a:xfrm>
            <a:off x="0" y="0"/>
            <a:ext cx="12192000" cy="6858000"/>
          </a:xfrm>
          <a:prstGeom prst="rect">
            <a:avLst/>
          </a:prstGeom>
          <a:solidFill>
            <a:srgbClr val="FDF7D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Picture 10" descr="秋天 枫叶 PNG素材"/>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rot="16200000">
            <a:off x="979488" y="-979487"/>
            <a:ext cx="4899025"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矩形 4"/>
          <p:cNvSpPr/>
          <p:nvPr userDrawn="1"/>
        </p:nvSpPr>
        <p:spPr>
          <a:xfrm>
            <a:off x="339288" y="269648"/>
            <a:ext cx="11513425" cy="6318705"/>
          </a:xfrm>
          <a:prstGeom prst="rect">
            <a:avLst/>
          </a:prstGeom>
          <a:noFill/>
          <a:ln w="12700">
            <a:solidFill>
              <a:srgbClr val="A069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38106" y="5239727"/>
            <a:ext cx="2005588" cy="1280163"/>
          </a:xfrm>
          <a:prstGeom prst="rect">
            <a:avLst/>
          </a:prstGeom>
        </p:spPr>
      </p:pic>
      <p:pic>
        <p:nvPicPr>
          <p:cNvPr id="7" name="图片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467137" y="4860886"/>
            <a:ext cx="1596311" cy="1018922"/>
          </a:xfrm>
          <a:prstGeom prst="rect">
            <a:avLst/>
          </a:prstGeom>
        </p:spPr>
      </p:pic>
      <p:pic>
        <p:nvPicPr>
          <p:cNvPr id="8" name="Picture 10" descr="秋天 枫叶 PNG素材"/>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rot="10800000" flipH="1" flipV="1">
            <a:off x="7292975" y="0"/>
            <a:ext cx="4899025"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图片与标题">
    <p:spTree>
      <p:nvGrpSpPr>
        <p:cNvPr id="1" name=""/>
        <p:cNvGrpSpPr/>
        <p:nvPr/>
      </p:nvGrpSpPr>
      <p:grpSpPr>
        <a:xfrm>
          <a:off x="0" y="0"/>
          <a: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
            </a:fld>
            <a:endParaRPr lang="zh-CN" altLang="en-US"/>
          </a:p>
        </p:txBody>
      </p:sp>
      <p:sp>
        <p:nvSpPr>
          <p:cNvPr id="6" name="页脚占位符 5"/>
          <p:cNvSpPr>
            <a:spLocks noGrp="1"/>
          </p:cNvSpPr>
          <p:nvPr>
            <p:ph type="ftr" sz="quarter" idx="11"/>
            <p:custDataLst>
              <p:tags r:id="rId4"/>
            </p:custDataLst>
          </p:nvPr>
        </p:nvSpPr>
        <p:spPr/>
        <p:txBody>
          <a:bodyPr/>
          <a:lstStyle/>
          <a:p>
            <a:endParaRPr lang="zh-CN" altLang="en-US"/>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
            </a:fld>
            <a:endParaRPr lang="zh-CN" altLang="en-US"/>
          </a:p>
        </p:txBody>
      </p:sp>
      <p:sp>
        <p:nvSpPr>
          <p:cNvPr id="9" name="标题 8"/>
          <p:cNvSpPr>
            <a:spLocks noGrp="1"/>
          </p:cNvSpPr>
          <p:nvPr>
            <p:ph type="title"/>
            <p:custDataLst>
              <p:tags r:id="rId6"/>
            </p:custDataLst>
          </p:nvPr>
        </p:nvSpPr>
        <p:spPr>
          <a:xfrm>
            <a:off x="608400" y="608400"/>
            <a:ext cx="10969200" cy="705600"/>
          </a:xfrm>
        </p:spPr>
        <p:txBody>
          <a:bodyPr/>
          <a:lstStyle/>
          <a:p>
            <a:r>
              <a:rPr lang="zh-CN" altLang="en-US"/>
              <a:t>单击此处编辑母版标题样式</a:t>
            </a:r>
            <a:endParaRPr lang="zh-CN" alt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末尾幻灯片">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a:t>单击此处编辑母版文本样式</a:t>
            </a:r>
            <a:endParaRPr lang="zh-CN" alt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a:xfrm>
            <a:off x="609600" y="6356351"/>
            <a:ext cx="2844800" cy="365125"/>
          </a:xfrm>
          <a:prstGeom prst="rect">
            <a:avLst/>
          </a:prstGeom>
        </p:spPr>
        <p:txBody>
          <a:bodyPr/>
          <a:lstStyle/>
          <a:p>
            <a:endParaRPr lang="zh-CN" altLang="en-US"/>
          </a:p>
        </p:txBody>
      </p:sp>
      <p:sp>
        <p:nvSpPr>
          <p:cNvPr id="3" name="页脚占位符 2"/>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11448157" y="6382168"/>
            <a:ext cx="547804" cy="365125"/>
          </a:xfrm>
          <a:prstGeom prst="rect">
            <a:avLst/>
          </a:prstGeom>
        </p:spPr>
        <p:txBody>
          <a:bodyPr/>
          <a:lstStyle/>
          <a:p>
            <a:fld id="{ECB62A96-75BD-4D1B-A9DE-49026C62D5F2}" type="slidenum">
              <a:rPr lang="zh-CN" altLang="en-US" smtClean="0"/>
              <a:t/>
            </a:fld>
            <a:endParaRPr lang="zh-CN" altLang="en-US"/>
          </a:p>
        </p:txBody>
      </p:sp>
    </p:spTree>
  </p:cSld>
  <p:clrMapOvr>
    <a:masterClrMapping/>
  </p:clrMapOvr>
  <mc:AlternateContent>
    <mc:Choice xmlns:p14="http://schemas.microsoft.com/office/powerpoint/2010/main" Requires="p14">
      <p:transition spd="slow" p14:dur="1500">
        <p14:window dir="vert"/>
      </p:transition>
    </mc:Choice>
    <mc:Fallback>
      <p:transition spd="slow">
        <p:fade/>
      </p:transition>
    </mc:Fallback>
  </mc:AlternateContent>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a:t>单击此处编辑标题</a:t>
            </a:r>
            <a:endParaRPr lang="zh-CN" altLang="en-US"/>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单击此处编辑文本</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endParaRPr lang="zh-CN" altLang="en-US"/>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slideLayout" Target="../slideLayouts/slideLayout2.xml" /><Relationship Id="rId3" Type="http://schemas.openxmlformats.org/officeDocument/2006/relationships/theme" Target="../theme/theme1.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3.xml" /><Relationship Id="rId10" Type="http://schemas.openxmlformats.org/officeDocument/2006/relationships/slideLayout" Target="../slideLayouts/slideLayout12.xml" /><Relationship Id="rId11" Type="http://schemas.openxmlformats.org/officeDocument/2006/relationships/slideLayout" Target="../slideLayouts/slideLayout13.xml" /><Relationship Id="rId12" Type="http://schemas.openxmlformats.org/officeDocument/2006/relationships/tags" Target="../tags/tag57.xml" /><Relationship Id="rId13" Type="http://schemas.openxmlformats.org/officeDocument/2006/relationships/tags" Target="../tags/tag58.xml" /><Relationship Id="rId14" Type="http://schemas.openxmlformats.org/officeDocument/2006/relationships/tags" Target="../tags/tag59.xml" /><Relationship Id="rId15" Type="http://schemas.openxmlformats.org/officeDocument/2006/relationships/tags" Target="../tags/tag60.xml" /><Relationship Id="rId16" Type="http://schemas.openxmlformats.org/officeDocument/2006/relationships/theme" Target="../theme/theme2.xml" /><Relationship Id="rId2" Type="http://schemas.openxmlformats.org/officeDocument/2006/relationships/slideLayout" Target="../slideLayouts/slideLayout4.xml" /><Relationship Id="rId3" Type="http://schemas.openxmlformats.org/officeDocument/2006/relationships/slideLayout" Target="../slideLayouts/slideLayout5.xml" /><Relationship Id="rId4" Type="http://schemas.openxmlformats.org/officeDocument/2006/relationships/slideLayout" Target="../slideLayouts/slideLayout6.xml" /><Relationship Id="rId5" Type="http://schemas.openxmlformats.org/officeDocument/2006/relationships/slideLayout" Target="../slideLayouts/slideLayout7.xml" /><Relationship Id="rId6" Type="http://schemas.openxmlformats.org/officeDocument/2006/relationships/slideLayout" Target="../slideLayouts/slideLayout8.xml" /><Relationship Id="rId7" Type="http://schemas.openxmlformats.org/officeDocument/2006/relationships/slideLayout" Target="../slideLayouts/slideLayout9.xml" /><Relationship Id="rId8" Type="http://schemas.openxmlformats.org/officeDocument/2006/relationships/slideLayout" Target="../slideLayouts/slideLayout10.xml" /><Relationship Id="rId9" Type="http://schemas.openxmlformats.org/officeDocument/2006/relationships/slideLayout" Target="../slideLayouts/slideLayout11.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7" name="文本框 6"/>
          <p:cNvSpPr txBox="1"/>
          <p:nvPr userDrawn="1"/>
        </p:nvSpPr>
        <p:spPr>
          <a:xfrm>
            <a:off x="4318000" y="2971800"/>
            <a:ext cx="3556000" cy="229870"/>
          </a:xfrm>
          <a:prstGeom prst="rect">
            <a:avLst/>
          </a:prstGeom>
          <a:noFill/>
        </p:spPr>
        <p:txBody>
          <a:bodyPr wrap="square" rtlCol="0">
            <a:spAutoFit/>
          </a:bodyPr>
          <a:lstStyle/>
          <a:p>
            <a:r>
              <a:rPr lang="zh-CN" altLang="en-US" sz="300">
                <a:solidFill>
                  <a:schemeClr val="bg1"/>
                </a:solidFill>
                <a:latin typeface="等线" panose="02010600030101010101" pitchFamily="2" charset="-122"/>
                <a:ea typeface="等线" panose="02010600030101010101" pitchFamily="2" charset="-122"/>
                <a:sym typeface="+mn-ea"/>
              </a:rPr>
              <a:t>感谢您下载包图网平台上提供的</a:t>
            </a:r>
            <a:r>
              <a:rPr lang="en-US" altLang="zh-CN" sz="300">
                <a:solidFill>
                  <a:schemeClr val="bg1"/>
                </a:solidFill>
                <a:latin typeface="等线" panose="02010600030101010101" pitchFamily="2" charset="-122"/>
                <a:ea typeface="等线" panose="02010600030101010101" pitchFamily="2" charset="-122"/>
                <a:sym typeface="+mn-ea"/>
              </a:rPr>
              <a:t>PPT</a:t>
            </a:r>
            <a:r>
              <a:rPr lang="zh-CN" altLang="en-US" sz="300">
                <a:solidFill>
                  <a:schemeClr val="bg1"/>
                </a:solidFill>
                <a:latin typeface="等线" panose="02010600030101010101" pitchFamily="2" charset="-122"/>
                <a:ea typeface="等线" panose="02010600030101010101" pitchFamily="2" charset="-122"/>
                <a:sym typeface="+mn-ea"/>
              </a:rPr>
              <a:t>作品，为了您和包图网以及原创作者的利益，请勿复制、传播、销售，否则将承担法律责任！包图网将对作品进行维权，按照传播下载次数进行十倍的索取赔偿！</a:t>
            </a:r>
            <a:endParaRPr lang="zh-CN" altLang="en-US" sz="300">
              <a:solidFill>
                <a:schemeClr val="bg1"/>
              </a:solidFill>
              <a:latin typeface="等线" panose="02010600030101010101" pitchFamily="2" charset="-122"/>
              <a:ea typeface="等线" panose="02010600030101010101" pitchFamily="2" charset="-122"/>
              <a:sym typeface="+mn-ea"/>
            </a:endParaRPr>
          </a:p>
          <a:p>
            <a:r>
              <a:rPr lang="en-US" altLang="zh-CN" sz="600">
                <a:solidFill>
                  <a:schemeClr val="bg1"/>
                </a:solidFill>
                <a:latin typeface="等线" panose="02010600030101010101" pitchFamily="2" charset="-122"/>
                <a:ea typeface="等线" panose="02010600030101010101" pitchFamily="2" charset="-122"/>
                <a:sym typeface="+mn-ea"/>
              </a:rPr>
              <a:t>ibaotu.com</a:t>
            </a:r>
            <a:endParaRPr lang="en-US" altLang="zh-CN" sz="600">
              <a:solidFill>
                <a:schemeClr val="bg1"/>
              </a:solidFill>
              <a:latin typeface="等线" panose="02010600030101010101" pitchFamily="2" charset="-122"/>
              <a:ea typeface="等线" panose="02010600030101010101" pitchFamily="2" charset="-122"/>
              <a:sym typeface="+mn-ea"/>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2"/>
        </a:solidFill>
        <a:effectLst/>
      </p:bgPr>
    </p:bg>
    <p:spTree>
      <p:nvGrpSpPr>
        <p:cNvPr id="1" name=""/>
        <p:cNvGrpSpPr/>
        <p:nvPr/>
      </p:nvGrpSpPr>
      <p:grpSpPr>
        <a:xfrm>
          <a:off x="0" y="0"/>
          <a:ext cx="0" cy="0"/>
        </a:xfrm>
      </p:grpSpPr>
      <p:sp>
        <p:nvSpPr>
          <p:cNvPr id="4" name="日期占位符 3"/>
          <p:cNvSpPr>
            <a:spLocks noGrp="1"/>
          </p:cNvSpPr>
          <p:nvPr>
            <p:ph type="dt" sz="half" idx="2"/>
            <p:custDataLst>
              <p:tags r:id="rId12"/>
            </p:custDataLst>
          </p:nvPr>
        </p:nvSpPr>
        <p:spPr>
          <a:xfrm>
            <a:off x="612000" y="6314400"/>
            <a:ext cx="2700000" cy="316800"/>
          </a:xfrm>
          <a:prstGeom prst="rect">
            <a:avLst/>
          </a:prstGeom>
        </p:spPr>
        <p:txBody>
          <a:bodyPr vert="horz" lIns="91440" tIns="45720" rIns="91440" bIns="45720" rtlCol="0" anchor="ctr">
            <a:normAutofit/>
          </a:bodyPr>
          <a:lstStyle>
            <a:defPPr>
              <a:defRPr lang="zh-CN"/>
            </a:defPPr>
            <a:lvl1pPr marL="0" algn="l"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3"/>
            <p:custDataLst>
              <p:tags r:id="rId13"/>
            </p:custDataLst>
          </p:nvPr>
        </p:nvSpPr>
        <p:spPr>
          <a:xfrm>
            <a:off x="4116000" y="6314400"/>
            <a:ext cx="3960000" cy="316800"/>
          </a:xfrm>
          <a:prstGeom prst="rect">
            <a:avLst/>
          </a:prstGeom>
        </p:spPr>
        <p:txBody>
          <a:bodyPr vert="horz" lIns="91440" tIns="45720" rIns="91440" bIns="45720" rtlCol="0" anchor="ctr">
            <a:normAutofit/>
          </a:bodyPr>
          <a:lstStyle>
            <a:defPPr>
              <a:defRPr lang="zh-CN"/>
            </a:defPPr>
            <a:lvl1pPr marL="0" algn="ctr"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 name="灯片编号占位符 5"/>
          <p:cNvSpPr>
            <a:spLocks noGrp="1"/>
          </p:cNvSpPr>
          <p:nvPr>
            <p:ph type="sldNum" sz="quarter" idx="4"/>
            <p:custDataLst>
              <p:tags r:id="rId14"/>
            </p:custDataLst>
          </p:nvPr>
        </p:nvSpPr>
        <p:spPr>
          <a:xfrm>
            <a:off x="8877600" y="6314400"/>
            <a:ext cx="2700000" cy="316800"/>
          </a:xfrm>
          <a:prstGeom prst="rect">
            <a:avLst/>
          </a:prstGeom>
        </p:spPr>
        <p:txBody>
          <a:bodyPr vert="horz" lIns="91440" tIns="45720" rIns="91440" bIns="45720" rtlCol="0" anchor="ctr">
            <a:normAutofit/>
          </a:bodyPr>
          <a:lstStyle>
            <a:defPPr>
              <a:defRPr lang="zh-CN"/>
            </a:defPPr>
            <a:lvl1pPr marL="0" algn="r"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AE70B2-8BF9-45C0-BB95-33D1B9D3A854}" type="slidenum">
              <a:rPr lang="zh-CN" altLang="en-US" smtClean="0"/>
              <a:t>0</a:t>
            </a:fld>
            <a:endParaRPr lang="zh-CN" altLang="en-US"/>
          </a:p>
        </p:txBody>
      </p:sp>
      <p:sp>
        <p:nvSpPr>
          <p:cNvPr id="7" name="矩形 6"/>
          <p:cNvSpPr/>
          <p:nvPr userDrawn="1"/>
        </p:nvSpPr>
        <p:spPr>
          <a:xfrm>
            <a:off x="0" y="635"/>
            <a:ext cx="12193270" cy="68567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p>
        </p:txBody>
      </p:sp>
    </p:spTree>
    <p:custDataLst>
      <p:tags r:id="rId15"/>
    </p:custData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ransition/>
  <p:timing/>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ct val="0"/>
        </a:spcBef>
        <a:spcAft>
          <a:spcPts val="600"/>
        </a:spcAft>
        <a:buFont typeface="Arial" panose="020b0604020202020204" pitchFamily="34" charset="0"/>
        <a:buChar char="●"/>
        <a:tabLst>
          <a:tab pos="1609725"/>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ct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ct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ct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microsoft.com/office/2007/relationships/media" Target="../media/media1.mp3" /><Relationship Id="rId11" Type="http://schemas.microsoft.com/office/2007/relationships/media" Target="../media/media1.mp3" TargetMode="Internal" /><Relationship Id="rId2" Type="http://schemas.openxmlformats.org/officeDocument/2006/relationships/notesSlide" Target="../notesSlides/notesSlide1.xml" /><Relationship Id="rId3" Type="http://schemas.openxmlformats.org/officeDocument/2006/relationships/image" Target="../media/image1.png" /><Relationship Id="rId4" Type="http://schemas.openxmlformats.org/officeDocument/2006/relationships/image" Target="../media/image2.png" /><Relationship Id="rId5" Type="http://schemas.openxmlformats.org/officeDocument/2006/relationships/image" Target="../media/image3.png" /><Relationship Id="rId6" Type="http://schemas.openxmlformats.org/officeDocument/2006/relationships/image" Target="../media/image4.png" /><Relationship Id="rId7" Type="http://schemas.openxmlformats.org/officeDocument/2006/relationships/image" Target="../media/image5.png" /><Relationship Id="rId8" Type="http://schemas.openxmlformats.org/officeDocument/2006/relationships/image" Target="../media/image6.png" /><Relationship Id="rId9" Type="http://schemas.openxmlformats.org/officeDocument/2006/relationships/image" Target="../media/image7.pn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0.xml" /><Relationship Id="rId3" Type="http://schemas.openxmlformats.org/officeDocument/2006/relationships/image" Target="../media/image14.pn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1.xml" /><Relationship Id="rId3" Type="http://schemas.openxmlformats.org/officeDocument/2006/relationships/image" Target="../media/image15.png" /><Relationship Id="rId4" Type="http://schemas.openxmlformats.org/officeDocument/2006/relationships/image" Target="../media/image13.pn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2.xml" /><Relationship Id="rId3" Type="http://schemas.openxmlformats.org/officeDocument/2006/relationships/image" Target="../media/image15.png" /><Relationship Id="rId4" Type="http://schemas.openxmlformats.org/officeDocument/2006/relationships/image" Target="../media/image13.pn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3.xml" /><Relationship Id="rId3" Type="http://schemas.openxmlformats.org/officeDocument/2006/relationships/image" Target="../media/image16.pn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4.xml" /><Relationship Id="rId3" Type="http://schemas.openxmlformats.org/officeDocument/2006/relationships/image" Target="../media/image5.pn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5.xml" /><Relationship Id="rId3" Type="http://schemas.openxmlformats.org/officeDocument/2006/relationships/image" Target="../media/image17.png" /><Relationship Id="rId4" Type="http://schemas.microsoft.com/office/2007/relationships/hdphoto" Target="../media/image18.wdp" /><Relationship Id="rId5" Type="http://schemas.openxmlformats.org/officeDocument/2006/relationships/image" Target="../media/image19.png" /><Relationship Id="rId6" Type="http://schemas.microsoft.com/office/2007/relationships/hdphoto" Target="../media/image20.wdp"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6.xml" /><Relationship Id="rId3" Type="http://schemas.openxmlformats.org/officeDocument/2006/relationships/image" Target="../media/image21.png"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7.xml" /><Relationship Id="rId3" Type="http://schemas.openxmlformats.org/officeDocument/2006/relationships/image" Target="../media/image22.png"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8.xml" /><Relationship Id="rId3" Type="http://schemas.openxmlformats.org/officeDocument/2006/relationships/image" Target="../media/image23.png" /><Relationship Id="rId4" Type="http://schemas.openxmlformats.org/officeDocument/2006/relationships/image" Target="../media/image5.png"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9.xml" /><Relationship Id="rId3" Type="http://schemas.openxmlformats.org/officeDocument/2006/relationships/image" Target="../media/image24.png" /><Relationship Id="rId4" Type="http://schemas.openxmlformats.org/officeDocument/2006/relationships/image" Target="../media/image25.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0.xml" /><Relationship Id="rId3" Type="http://schemas.openxmlformats.org/officeDocument/2006/relationships/image" Target="../media/image26.png"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1.xml" /><Relationship Id="rId3" Type="http://schemas.openxmlformats.org/officeDocument/2006/relationships/image" Target="../media/image5.png"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2.xml" /><Relationship Id="rId3" Type="http://schemas.openxmlformats.org/officeDocument/2006/relationships/image" Target="../media/image26.png"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3.xml" /><Relationship Id="rId3" Type="http://schemas.openxmlformats.org/officeDocument/2006/relationships/image" Target="../media/image27.png"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4.xml" /><Relationship Id="rId3" Type="http://schemas.openxmlformats.org/officeDocument/2006/relationships/image" Target="../media/image28.png" /><Relationship Id="rId4" Type="http://schemas.microsoft.com/office/2007/relationships/hdphoto" Target="../media/image29.wdp" /><Relationship Id="rId5" Type="http://schemas.openxmlformats.org/officeDocument/2006/relationships/image" Target="../media/image26.png" /><Relationship Id="rId6" Type="http://schemas.openxmlformats.org/officeDocument/2006/relationships/image" Target="../media/image30.png"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5.xml" /><Relationship Id="rId3" Type="http://schemas.openxmlformats.org/officeDocument/2006/relationships/image" Target="../media/image1.png" /><Relationship Id="rId4" Type="http://schemas.openxmlformats.org/officeDocument/2006/relationships/image" Target="../media/image2.png" /><Relationship Id="rId5" Type="http://schemas.openxmlformats.org/officeDocument/2006/relationships/image" Target="../media/image3.png" /><Relationship Id="rId6" Type="http://schemas.openxmlformats.org/officeDocument/2006/relationships/image" Target="../media/image4.png" /><Relationship Id="rId7" Type="http://schemas.openxmlformats.org/officeDocument/2006/relationships/image" Target="../media/image5.png" /><Relationship Id="rId8" Type="http://schemas.openxmlformats.org/officeDocument/2006/relationships/image" Target="../media/image6.png"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6.xml" /><Relationship Id="rId3" Type="http://schemas.openxmlformats.org/officeDocument/2006/relationships/hyperlink" Target="https://www.ppthui.com/jingpin/" TargetMode="External" /><Relationship Id="rId4" Type="http://schemas.openxmlformats.org/officeDocument/2006/relationships/hyperlink" Target="https://www.ppthui.com/hangye/" TargetMode="External" /><Relationship Id="rId5" Type="http://schemas.openxmlformats.org/officeDocument/2006/relationships/hyperlink" Target="https://www.ppthui.com/gongzuo/" TargetMode="External" /><Relationship Id="rId6" Type="http://schemas.openxmlformats.org/officeDocument/2006/relationships/hyperlink" Target="https://www.ppthui.com/jieri/" TargetMode="External" /><Relationship Id="rId7" Type="http://schemas.openxmlformats.org/officeDocument/2006/relationships/hyperlink" Target="https://www.ppthui.com/beijing/" TargetMode="External" /><Relationship Id="rId8" Type="http://schemas.openxmlformats.org/officeDocument/2006/relationships/hyperlink" Target="https://www.ppthui.com/kejian/" TargetMode="External" /><Relationship Id="rId9" Type="http://schemas.openxmlformats.org/officeDocument/2006/relationships/image" Target="../media/image31.png"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9.xml" /><Relationship Id="rId10" Type="http://schemas.openxmlformats.org/officeDocument/2006/relationships/image" Target="../media/image31.png" /><Relationship Id="rId11" Type="http://schemas.openxmlformats.org/officeDocument/2006/relationships/hyperlink" Target="https://www.ppthui.com/jianjie/" TargetMode="External" /><Relationship Id="rId12" Type="http://schemas.openxmlformats.org/officeDocument/2006/relationships/hyperlink" Target="https://www.ppthui.com/shangwu/" TargetMode="External" /><Relationship Id="rId13" Type="http://schemas.openxmlformats.org/officeDocument/2006/relationships/hyperlink" Target="https://www.ppthui.com/fengjing/" TargetMode="External" /><Relationship Id="rId14" Type="http://schemas.openxmlformats.org/officeDocument/2006/relationships/hyperlink" Target="https://www.ppthui.com/shishang/" TargetMode="External" /><Relationship Id="rId15" Type="http://schemas.openxmlformats.org/officeDocument/2006/relationships/hyperlink" Target="https://www.ppthui.com/gudian/" TargetMode="External" /><Relationship Id="rId16" Type="http://schemas.openxmlformats.org/officeDocument/2006/relationships/hyperlink" Target="https://www.ppthui.com/aiqing/" TargetMode="External" /><Relationship Id="rId17" Type="http://schemas.openxmlformats.org/officeDocument/2006/relationships/hyperlink" Target="https://www.ppthui.com/dongman/" TargetMode="External" /><Relationship Id="rId18" Type="http://schemas.openxmlformats.org/officeDocument/2006/relationships/hyperlink" Target="https://www.ppthui.com/sheji/" TargetMode="External" /><Relationship Id="rId19" Type="http://schemas.openxmlformats.org/officeDocument/2006/relationships/hyperlink" Target="https://www.ppthui.com/search/&#20027;&#39064;&#29677;&#20250;.html" TargetMode="External" /><Relationship Id="rId2" Type="http://schemas.openxmlformats.org/officeDocument/2006/relationships/notesSlide" Target="../notesSlides/notesSlide27.xml" /><Relationship Id="rId20" Type="http://schemas.openxmlformats.org/officeDocument/2006/relationships/hyperlink" Target="https://www.ppthui.com/search/&#32972;&#26223;&#22270;&#29255;.html" TargetMode="External" /><Relationship Id="rId21" Type="http://schemas.openxmlformats.org/officeDocument/2006/relationships/hyperlink" Target="https://www.ppthui.com/dangzheng/" TargetMode="External" /><Relationship Id="rId22" Type="http://schemas.openxmlformats.org/officeDocument/2006/relationships/hyperlink" Target="https://www.ppthui.com/keji/" TargetMode="External" /><Relationship Id="rId23" Type="http://schemas.openxmlformats.org/officeDocument/2006/relationships/hyperlink" Target="https://www.ppthui.com/gongye/" TargetMode="External" /><Relationship Id="rId24" Type="http://schemas.openxmlformats.org/officeDocument/2006/relationships/hyperlink" Target="https://www.ppthui.com/yixue/" TargetMode="External" /><Relationship Id="rId25" Type="http://schemas.openxmlformats.org/officeDocument/2006/relationships/hyperlink" Target="https://www.ppthui.com/lvyou/" TargetMode="External" /><Relationship Id="rId26" Type="http://schemas.openxmlformats.org/officeDocument/2006/relationships/hyperlink" Target="https://www.ppthui.com/jinrong/" TargetMode="External" /><Relationship Id="rId27" Type="http://schemas.openxmlformats.org/officeDocument/2006/relationships/hyperlink" Target="https://www.ppthui.com/canyin/" TargetMode="External" /><Relationship Id="rId28" Type="http://schemas.openxmlformats.org/officeDocument/2006/relationships/hyperlink" Target="https://www.ppthui.com/jiaoyu/" TargetMode="External" /><Relationship Id="rId29" Type="http://schemas.openxmlformats.org/officeDocument/2006/relationships/hyperlink" Target="https://www.ppthui.com/search/&#25945;&#23398;&#35828;&#35838;.html" TargetMode="External" /><Relationship Id="rId3" Type="http://schemas.openxmlformats.org/officeDocument/2006/relationships/hyperlink" Target="https://www.ppthui.com" TargetMode="External" /><Relationship Id="rId30" Type="http://schemas.openxmlformats.org/officeDocument/2006/relationships/hyperlink" Target="https://www.ppthui.com/search/&#38144;&#21806;.html" TargetMode="External" /><Relationship Id="rId31" Type="http://schemas.openxmlformats.org/officeDocument/2006/relationships/hyperlink" Target="https://www.ppthui.com/huibao/" TargetMode="External" /><Relationship Id="rId32" Type="http://schemas.openxmlformats.org/officeDocument/2006/relationships/hyperlink" Target="https://www.ppthui.com/biye/" TargetMode="External" /><Relationship Id="rId33" Type="http://schemas.openxmlformats.org/officeDocument/2006/relationships/hyperlink" Target="https://www.ppthui.com/peixun/" TargetMode="External" /><Relationship Id="rId34" Type="http://schemas.openxmlformats.org/officeDocument/2006/relationships/hyperlink" Target="https://www.ppthui.com/shuzhi/" TargetMode="External" /><Relationship Id="rId35" Type="http://schemas.openxmlformats.org/officeDocument/2006/relationships/hyperlink" Target="https://www.ppthui.com/fenxi/" TargetMode="External" /><Relationship Id="rId36" Type="http://schemas.openxmlformats.org/officeDocument/2006/relationships/hyperlink" Target="https://www.ppthui.com/jianli/" TargetMode="External" /><Relationship Id="rId37" Type="http://schemas.openxmlformats.org/officeDocument/2006/relationships/hyperlink" Target="https://www.ppthui.com/gongsi/" TargetMode="External" /><Relationship Id="rId38" Type="http://schemas.openxmlformats.org/officeDocument/2006/relationships/hyperlink" Target="https://www.ppthui.com/search/&#24037;&#20316;&#24635;&#32467;.html" TargetMode="External" /><Relationship Id="rId39" Type="http://schemas.openxmlformats.org/officeDocument/2006/relationships/hyperlink" Target="https://www.ppthui.com/search/&#22242;&#38431;.html" TargetMode="External" /><Relationship Id="rId4" Type="http://schemas.openxmlformats.org/officeDocument/2006/relationships/hyperlink" Target="https://www.ppthui.com/jingpin/" TargetMode="External" /><Relationship Id="rId5" Type="http://schemas.openxmlformats.org/officeDocument/2006/relationships/hyperlink" Target="https://www.ppthui.com/hangye/" TargetMode="External" /><Relationship Id="rId6" Type="http://schemas.openxmlformats.org/officeDocument/2006/relationships/hyperlink" Target="https://www.ppthui.com/gongzuo/" TargetMode="External" /><Relationship Id="rId7" Type="http://schemas.openxmlformats.org/officeDocument/2006/relationships/hyperlink" Target="https://www.ppthui.com/jieri/" TargetMode="External" /><Relationship Id="rId8" Type="http://schemas.openxmlformats.org/officeDocument/2006/relationships/hyperlink" Target="http://www.ppthui.com/dangzheng/" TargetMode="External" /><Relationship Id="rId9" Type="http://schemas.openxmlformats.org/officeDocument/2006/relationships/hyperlink" Target="http://www.ppthui.com/jiaoyu/" TargetMode="Externa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image" Target="../media/image5.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image" Target="../media/image8.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image" Target="../media/image9.png" /><Relationship Id="rId4" Type="http://schemas.microsoft.com/office/2007/relationships/hdphoto" Target="../media/image10.wdp"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image" Target="../media/image11.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image" Target="../media/image12.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image" Target="../media/image13.pn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image" Target="../media/image5.png"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4" name="图片 3"/>
          <p:cNvPicPr>
            <a:picLocks noChangeAspect="1"/>
          </p:cNvPicPr>
          <p:nvPr/>
        </p:nvPicPr>
        <p:blipFill>
          <a:blip r:embed="rId3"/>
          <a:stretch>
            <a:fillRect/>
          </a:stretch>
        </p:blipFill>
        <p:spPr>
          <a:xfrm>
            <a:off x="0" y="0"/>
            <a:ext cx="12192000" cy="6858000"/>
          </a:xfrm>
          <a:prstGeom prst="rect">
            <a:avLst/>
          </a:prstGeom>
        </p:spPr>
      </p:pic>
      <p:sp>
        <p:nvSpPr>
          <p:cNvPr id="5" name="矩形 4"/>
          <p:cNvSpPr/>
          <p:nvPr/>
        </p:nvSpPr>
        <p:spPr>
          <a:xfrm>
            <a:off x="0" y="0"/>
            <a:ext cx="12192000" cy="6858000"/>
          </a:xfrm>
          <a:prstGeom prst="rect">
            <a:avLst/>
          </a:prstGeom>
          <a:solidFill>
            <a:srgbClr val="FDF7D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34" name="Picture 10" descr="秋天 枫叶 PNG素材"/>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rot="16200000">
            <a:off x="1318776" y="-707249"/>
            <a:ext cx="4899025"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矩形 6"/>
          <p:cNvSpPr/>
          <p:nvPr/>
        </p:nvSpPr>
        <p:spPr>
          <a:xfrm>
            <a:off x="339288" y="269648"/>
            <a:ext cx="11513425" cy="6318705"/>
          </a:xfrm>
          <a:prstGeom prst="rect">
            <a:avLst/>
          </a:prstGeom>
          <a:noFill/>
          <a:ln w="12700">
            <a:solidFill>
              <a:srgbClr val="A069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7" name="图片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33481" y="3442933"/>
            <a:ext cx="2005588" cy="1280163"/>
          </a:xfrm>
          <a:prstGeom prst="rect">
            <a:avLst/>
          </a:prstGeom>
        </p:spPr>
      </p:pic>
      <p:pic>
        <p:nvPicPr>
          <p:cNvPr id="18" name="图片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81237" y="3064093"/>
            <a:ext cx="1596311" cy="1018922"/>
          </a:xfrm>
          <a:prstGeom prst="rect">
            <a:avLst/>
          </a:prstGeom>
        </p:spPr>
      </p:pic>
      <p:pic>
        <p:nvPicPr>
          <p:cNvPr id="33" name="Picture 10" descr="秋天 枫叶 PNG素材"/>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rot="10800000" flipH="1" flipV="1">
            <a:off x="6953688" y="269648"/>
            <a:ext cx="4899025" cy="6858000"/>
          </a:xfrm>
          <a:prstGeom prst="rect">
            <a:avLst/>
          </a:prstGeom>
          <a:noFill/>
          <a:extLst>
            <a:ext uri="{909E8E84-426E-40DD-AFC4-6F175D3DCCD1}">
              <a14:hiddenFill xmlns:a14="http://schemas.microsoft.com/office/drawing/2010/main">
                <a:solidFill>
                  <a:srgbClr val="FFFFFF"/>
                </a:solidFill>
              </a14:hiddenFill>
            </a:ext>
          </a:extLst>
        </p:spPr>
      </p:pic>
      <p:sp>
        <p:nvSpPr>
          <p:cNvPr id="19" name="矩形 18"/>
          <p:cNvSpPr/>
          <p:nvPr/>
        </p:nvSpPr>
        <p:spPr>
          <a:xfrm>
            <a:off x="4606398" y="5668026"/>
            <a:ext cx="3506308" cy="461665"/>
          </a:xfrm>
          <a:prstGeom prst="rect">
            <a:avLst/>
          </a:prstGeom>
        </p:spPr>
        <p:txBody>
          <a:bodyPr wrap="square">
            <a:spAutoFit/>
          </a:bodyPr>
          <a:lstStyle/>
          <a:p>
            <a:pPr algn="ctr"/>
            <a:r>
              <a:rPr lang="zh-CN" altLang="en-US" sz="800">
                <a:solidFill>
                  <a:schemeClr val="tx1">
                    <a:lumMod val="50000"/>
                    <a:lumOff val="50000"/>
                  </a:schemeClr>
                </a:solidFill>
              </a:rPr>
              <a:t>重阳节，又称重九节、晒秋节、“踏秋”，为每年的农历九月初九日，中国传统节日。庆祝重阳节一般包括出游赏秋、登高远眺、观赏菊花、遍插茱萸、吃重阳糕、饮菊花酒等活动。</a:t>
            </a:r>
            <a:endParaRPr lang="zh-CN" altLang="en-US" sz="800">
              <a:solidFill>
                <a:schemeClr val="tx1">
                  <a:lumMod val="50000"/>
                  <a:lumOff val="50000"/>
                </a:schemeClr>
              </a:solidFill>
            </a:endParaRPr>
          </a:p>
        </p:txBody>
      </p:sp>
      <p:pic>
        <p:nvPicPr>
          <p:cNvPr id="1028" name="Picture 4" descr="菊花"/>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5056244" y="3070387"/>
            <a:ext cx="1877420" cy="2628389"/>
          </a:xfrm>
          <a:prstGeom prst="rect">
            <a:avLst/>
          </a:prstGeom>
          <a:noFill/>
          <a:extLst>
            <a:ext uri="{909E8E84-426E-40DD-AFC4-6F175D3DCCD1}">
              <a14:hiddenFill xmlns:a14="http://schemas.microsoft.com/office/drawing/2010/main">
                <a:solidFill>
                  <a:srgbClr val="FFFFFF"/>
                </a:solidFill>
              </a14:hiddenFill>
            </a:ext>
          </a:extLst>
        </p:spPr>
      </p:pic>
      <p:grpSp>
        <p:nvGrpSpPr>
          <p:cNvPr id="35" name="组合 34"/>
          <p:cNvGrpSpPr/>
          <p:nvPr/>
        </p:nvGrpSpPr>
        <p:grpSpPr>
          <a:xfrm>
            <a:off x="5190749" y="832333"/>
            <a:ext cx="1997232" cy="3674551"/>
            <a:chOff x="5190749" y="1041883"/>
            <a:chExt cx="1997232" cy="3674551"/>
          </a:xfrm>
        </p:grpSpPr>
        <p:sp>
          <p:nvSpPr>
            <p:cNvPr id="9" name="文本框 8"/>
            <p:cNvSpPr txBox="1"/>
            <p:nvPr/>
          </p:nvSpPr>
          <p:spPr>
            <a:xfrm>
              <a:off x="5299956" y="3302913"/>
              <a:ext cx="1661993" cy="1413521"/>
            </a:xfrm>
            <a:prstGeom prst="rect">
              <a:avLst/>
            </a:prstGeom>
            <a:noFill/>
          </p:spPr>
          <p:txBody>
            <a:bodyPr vert="eaVert" wrap="square" rtlCol="0">
              <a:spAutoFit/>
            </a:bodyPr>
            <a:lstStyle/>
            <a:p>
              <a:r>
                <a:rPr lang="zh-CN" altLang="en-US" sz="9600">
                  <a:solidFill>
                    <a:schemeClr val="tx1">
                      <a:lumMod val="85000"/>
                      <a:lumOff val="15000"/>
                    </a:schemeClr>
                  </a:solidFill>
                  <a:latin typeface="华文宋体" panose="02010600040101010101" pitchFamily="2" charset="-122"/>
                  <a:ea typeface="华文宋体" panose="02010600040101010101" pitchFamily="2" charset="-122"/>
                </a:rPr>
                <a:t>节</a:t>
              </a:r>
              <a:endParaRPr lang="zh-CN" altLang="en-US" sz="9600">
                <a:solidFill>
                  <a:schemeClr val="tx1">
                    <a:lumMod val="85000"/>
                    <a:lumOff val="15000"/>
                  </a:schemeClr>
                </a:solidFill>
                <a:latin typeface="华文宋体" panose="02010600040101010101" pitchFamily="2" charset="-122"/>
                <a:ea typeface="华文宋体" panose="02010600040101010101" pitchFamily="2" charset="-122"/>
              </a:endParaRPr>
            </a:p>
          </p:txBody>
        </p:sp>
        <p:sp>
          <p:nvSpPr>
            <p:cNvPr id="10" name="矩形 9"/>
            <p:cNvSpPr/>
            <p:nvPr/>
          </p:nvSpPr>
          <p:spPr>
            <a:xfrm>
              <a:off x="5190749" y="1041883"/>
              <a:ext cx="1632178" cy="1754326"/>
            </a:xfrm>
            <a:prstGeom prst="rect">
              <a:avLst/>
            </a:prstGeom>
          </p:spPr>
          <p:txBody>
            <a:bodyPr wrap="none">
              <a:spAutoFit/>
            </a:bodyPr>
            <a:lstStyle/>
            <a:p>
              <a:r>
                <a:rPr lang="zh-CN" altLang="en-US" sz="10800">
                  <a:solidFill>
                    <a:schemeClr val="tx1">
                      <a:lumMod val="85000"/>
                      <a:lumOff val="15000"/>
                    </a:schemeClr>
                  </a:solidFill>
                  <a:latin typeface="华文宋体" panose="02010600040101010101" pitchFamily="2" charset="-122"/>
                  <a:ea typeface="华文宋体" panose="02010600040101010101" pitchFamily="2" charset="-122"/>
                </a:rPr>
                <a:t>重</a:t>
              </a:r>
              <a:endParaRPr lang="zh-CN" altLang="en-US" sz="10800">
                <a:solidFill>
                  <a:schemeClr val="tx1">
                    <a:lumMod val="85000"/>
                    <a:lumOff val="15000"/>
                  </a:schemeClr>
                </a:solidFill>
              </a:endParaRPr>
            </a:p>
          </p:txBody>
        </p:sp>
        <p:sp>
          <p:nvSpPr>
            <p:cNvPr id="11" name="矩形 10"/>
            <p:cNvSpPr/>
            <p:nvPr/>
          </p:nvSpPr>
          <p:spPr>
            <a:xfrm>
              <a:off x="5823505" y="2175611"/>
              <a:ext cx="1364476" cy="1446550"/>
            </a:xfrm>
            <a:prstGeom prst="rect">
              <a:avLst/>
            </a:prstGeom>
          </p:spPr>
          <p:txBody>
            <a:bodyPr wrap="none">
              <a:spAutoFit/>
            </a:bodyPr>
            <a:lstStyle/>
            <a:p>
              <a:r>
                <a:rPr lang="zh-CN" altLang="en-US" sz="8800">
                  <a:solidFill>
                    <a:schemeClr val="tx1">
                      <a:lumMod val="85000"/>
                      <a:lumOff val="15000"/>
                    </a:schemeClr>
                  </a:solidFill>
                  <a:latin typeface="华文宋体" panose="02010600040101010101" pitchFamily="2" charset="-122"/>
                  <a:ea typeface="华文宋体" panose="02010600040101010101" pitchFamily="2" charset="-122"/>
                </a:rPr>
                <a:t>阳</a:t>
              </a:r>
              <a:endParaRPr lang="zh-CN" altLang="en-US" sz="8800">
                <a:solidFill>
                  <a:schemeClr val="tx1">
                    <a:lumMod val="85000"/>
                    <a:lumOff val="15000"/>
                  </a:schemeClr>
                </a:solidFill>
              </a:endParaRPr>
            </a:p>
          </p:txBody>
        </p:sp>
        <p:sp>
          <p:nvSpPr>
            <p:cNvPr id="12" name="文本框 11"/>
            <p:cNvSpPr txBox="1"/>
            <p:nvPr/>
          </p:nvSpPr>
          <p:spPr>
            <a:xfrm>
              <a:off x="6725088" y="3793898"/>
              <a:ext cx="353943" cy="896137"/>
            </a:xfrm>
            <a:prstGeom prst="rect">
              <a:avLst/>
            </a:prstGeom>
            <a:noFill/>
            <a:ln>
              <a:solidFill>
                <a:srgbClr val="EF9A41"/>
              </a:solidFill>
            </a:ln>
          </p:spPr>
          <p:txBody>
            <a:bodyPr vert="eaVert" wrap="square" rtlCol="0">
              <a:spAutoFit/>
            </a:bodyPr>
            <a:lstStyle/>
            <a:p>
              <a:r>
                <a:rPr lang="zh-CN" altLang="en-US" sz="1100" b="1">
                  <a:latin typeface="宋体" panose="02010600030101010101" pitchFamily="2" charset="-122"/>
                  <a:ea typeface="宋体" panose="02010600030101010101" pitchFamily="2" charset="-122"/>
                </a:rPr>
                <a:t>九 月 初 九</a:t>
              </a:r>
              <a:endParaRPr lang="zh-CN" altLang="en-US" sz="1100" b="1">
                <a:latin typeface="宋体" panose="02010600030101010101" pitchFamily="2" charset="-122"/>
                <a:ea typeface="宋体" panose="02010600030101010101" pitchFamily="2" charset="-122"/>
              </a:endParaRPr>
            </a:p>
          </p:txBody>
        </p:sp>
      </p:grpSp>
      <p:pic>
        <p:nvPicPr>
          <p:cNvPr id="29" name="图片 2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792278" y="1737285"/>
            <a:ext cx="2857500" cy="2857500"/>
          </a:xfrm>
          <a:prstGeom prst="rect">
            <a:avLst/>
          </a:prstGeom>
        </p:spPr>
      </p:pic>
      <p:pic>
        <p:nvPicPr>
          <p:cNvPr id="37" name="纯音乐 - 优美动听古典音乐">
            <a:hlinkClick action="ppaction://media"/>
          </p:cNvPr>
          <p:cNvPicPr>
            <a:picLocks noChangeAspect="1"/>
          </p:cNvPicPr>
          <p:nvPr>
            <a:audioFile r:link="rId10"/>
            <p:extLst>
              <p:ext uri="{DAA4B4D4-6D71-4841-9C94-3DE7FCFB9230}">
                <p14:media xmlns:p14="http://schemas.microsoft.com/office/powerpoint/2010/main" r:embed="rId11"/>
              </p:ext>
            </p:extLst>
          </p:nvPr>
        </p:nvPicPr>
        <p:blipFill>
          <a:blip r:embed="rId9"/>
          <a:stretch>
            <a:fillRect/>
          </a:stretch>
        </p:blipFill>
        <p:spPr>
          <a:xfrm>
            <a:off x="2590800" y="7284191"/>
            <a:ext cx="609600" cy="609600"/>
          </a:xfrm>
          <a:prstGeom prst="rect">
            <a:avLst/>
          </a:prstGeom>
        </p:spPr>
      </p:pic>
      <p:sp>
        <p:nvSpPr>
          <p:cNvPr id="2" name="文本框 1"/>
          <p:cNvSpPr txBox="1"/>
          <p:nvPr/>
        </p:nvSpPr>
        <p:spPr>
          <a:xfrm>
            <a:off x="347729" y="6220494"/>
            <a:ext cx="3444240" cy="368300"/>
          </a:xfrm>
          <a:prstGeom prst="rect">
            <a:avLst/>
          </a:prstGeom>
          <a:noFill/>
        </p:spPr>
        <p:txBody>
          <a:bodyPr wrap="none" rtlCol="0">
            <a:spAutoFit/>
          </a:bodyPr>
          <a:lstStyle/>
          <a:p>
            <a:r>
              <a:rPr lang="zh-CN" altLang="en-US"/>
              <a:t>汇报人：</a:t>
            </a:r>
            <a:r>
              <a:rPr lang="en-US" altLang="zh-CN"/>
              <a:t>PPT</a:t>
            </a:r>
            <a:r>
              <a:rPr lang="zh-CN" altLang="en-US"/>
              <a:t>汇   时间：</a:t>
            </a:r>
            <a:r>
              <a:rPr lang="en-US" altLang="zh-CN"/>
              <a:t>XX</a:t>
            </a:r>
            <a:r>
              <a:rPr lang="zh-CN" altLang="en-US"/>
              <a:t>年</a:t>
            </a:r>
            <a:r>
              <a:rPr lang="en-US" altLang="zh-CN"/>
              <a:t>XX</a:t>
            </a:r>
            <a:r>
              <a:rPr lang="zh-CN" altLang="en-US"/>
              <a:t>月</a:t>
            </a:r>
            <a:endParaRPr lang="zh-CN" altLang="en-US"/>
          </a:p>
        </p:txBody>
      </p:sp>
    </p:spTree>
  </p:cSld>
  <p:clrMapOvr>
    <a:masterClrMapping/>
  </p:clrMapOvr>
  <mc:AlternateContent>
    <mc:Choice xmlns:p14="http://schemas.microsoft.com/office/powerpoint/2010/main" Requires="p14">
      <p:transition spd="slow" advTm="3000" p14:dur="2000">
        <p:circle/>
      </p:transition>
    </mc:Choice>
    <mc:Fallback>
      <p:transition spd="slow" advTm="3000">
        <p:circl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37"/>
                                        </p:tgtEl>
                                      </p:cBhvr>
                                    </p:cmd>
                                  </p:childTnLst>
                                </p:cTn>
                              </p:par>
                            </p:childTnLst>
                          </p:cTn>
                        </p:par>
                        <p:par>
                          <p:cTn id="8" fill="hold" nodeType="afterGroup">
                            <p:stCondLst>
                              <p:cond delay="1"/>
                            </p:stCondLst>
                            <p:childTnLst>
                              <p:par>
                                <p:cTn id="9" presetID="10" presetClass="entr" presetSubtype="0"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500"/>
                                        <p:tgtEl>
                                          <p:spTgt spid="35"/>
                                        </p:tgtEl>
                                      </p:cBhvr>
                                    </p:animEffect>
                                  </p:childTnLst>
                                </p:cTn>
                              </p:par>
                            </p:childTnLst>
                          </p:cTn>
                        </p:par>
                        <p:par>
                          <p:cTn id="12" fill="hold" nodeType="afterGroup">
                            <p:stCondLst>
                              <p:cond delay="501"/>
                            </p:stCondLst>
                            <p:childTnLst>
                              <p:par>
                                <p:cTn id="13" presetID="10" presetClass="entr" presetSubtype="0" fill="hold" nodeType="afterEffect">
                                  <p:stCondLst>
                                    <p:cond delay="0"/>
                                  </p:stCondLst>
                                  <p:childTnLst>
                                    <p:set>
                                      <p:cBhvr>
                                        <p:cTn id="14" dur="1" fill="hold">
                                          <p:stCondLst>
                                            <p:cond delay="0"/>
                                          </p:stCondLst>
                                        </p:cTn>
                                        <p:tgtEl>
                                          <p:spTgt spid="1028"/>
                                        </p:tgtEl>
                                        <p:attrNameLst>
                                          <p:attrName>style.visibility</p:attrName>
                                        </p:attrNameLst>
                                      </p:cBhvr>
                                      <p:to>
                                        <p:strVal val="visible"/>
                                      </p:to>
                                    </p:set>
                                    <p:animEffect transition="in" filter="fade">
                                      <p:cBhvr>
                                        <p:cTn id="15" dur="500"/>
                                        <p:tgtEl>
                                          <p:spTgt spid="1028"/>
                                        </p:tgtEl>
                                      </p:cBhvr>
                                    </p:animEffect>
                                  </p:childTnLst>
                                </p:cTn>
                              </p:par>
                            </p:childTnLst>
                          </p:cTn>
                        </p:par>
                        <p:par>
                          <p:cTn id="16" fill="hold" nodeType="afterGroup">
                            <p:stCondLst>
                              <p:cond delay="1001"/>
                            </p:stCondLst>
                            <p:childTnLst>
                              <p:par>
                                <p:cTn id="17" presetID="10" presetClass="entr" presetSubtype="0"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26">
                <p:cTn id="7" repeatCount="indefinite" fill="hold" display="0">
                  <p:stCondLst>
                    <p:cond delay="indefinite"/>
                  </p:stCondLst>
                  <p:endCondLst>
                    <p:cond evt="onStopAudio" delay="0">
                      <p:tgtEl>
                        <p:sldTgt/>
                      </p:tgtEl>
                    </p:cond>
                  </p:endCondLst>
                </p:cTn>
                <p:tgtEl>
                  <p:spTgt spid="37"/>
                </p:tgtEl>
              </p:cMediaNode>
            </p:audio>
          </p:childTnLst>
        </p:cTn>
      </p:par>
    </p:tnLst>
    <p:bldLst>
      <p:bldP spid="19" grpId="0"/>
    </p:bldLst>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矩形 1"/>
          <p:cNvSpPr/>
          <p:nvPr/>
        </p:nvSpPr>
        <p:spPr>
          <a:xfrm>
            <a:off x="476250" y="381000"/>
            <a:ext cx="11182350" cy="6000750"/>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1026966" y="850136"/>
            <a:ext cx="1685077" cy="523220"/>
          </a:xfrm>
          <a:prstGeom prst="rect">
            <a:avLst/>
          </a:prstGeom>
          <a:solidFill>
            <a:srgbClr val="E86A00"/>
          </a:solidFill>
          <a:ln>
            <a:solidFill>
              <a:srgbClr val="EA9400"/>
            </a:solidFill>
          </a:ln>
        </p:spPr>
        <p:txBody>
          <a:bodyPr wrap="none">
            <a:spAutoFit/>
          </a:bodyPr>
          <a:lstStyle/>
          <a:p>
            <a:r>
              <a:rPr lang="zh-CN" altLang="en-US" sz="2800">
                <a:latin typeface="华文宋体" panose="02010600040101010101" pitchFamily="2" charset="-122"/>
                <a:ea typeface="华文宋体" panose="02010600040101010101" pitchFamily="2" charset="-122"/>
              </a:rPr>
              <a:t>历史演变</a:t>
            </a:r>
            <a:endParaRPr lang="zh-CN" altLang="en-US" sz="2800">
              <a:latin typeface="华文宋体" panose="02010600040101010101" pitchFamily="2" charset="-122"/>
              <a:ea typeface="华文宋体" panose="02010600040101010101" pitchFamily="2" charset="-122"/>
            </a:endParaRPr>
          </a:p>
        </p:txBody>
      </p:sp>
      <p:sp>
        <p:nvSpPr>
          <p:cNvPr id="4" name="矩形 3"/>
          <p:cNvSpPr/>
          <p:nvPr/>
        </p:nvSpPr>
        <p:spPr>
          <a:xfrm>
            <a:off x="1543050" y="2935623"/>
            <a:ext cx="5448300" cy="2086725"/>
          </a:xfrm>
          <a:prstGeom prst="rect">
            <a:avLst/>
          </a:prstGeom>
          <a:ln>
            <a:solidFill>
              <a:srgbClr val="EA9400"/>
            </a:solidFill>
          </a:ln>
        </p:spPr>
        <p:txBody>
          <a:bodyPr wrap="square">
            <a:spAutoFit/>
          </a:bodyPr>
          <a:lstStyle/>
          <a:p>
            <a:pPr>
              <a:lnSpc>
                <a:spcPct val="120000"/>
              </a:lnSpc>
            </a:pPr>
            <a:r>
              <a:rPr lang="zh-CN" altLang="en-US" b="1">
                <a:latin typeface="宋体" panose="02010600030101010101" pitchFamily="2" charset="-122"/>
                <a:ea typeface="宋体" panose="02010600030101010101" pitchFamily="2" charset="-122"/>
              </a:rPr>
              <a:t>汉代</a:t>
            </a:r>
            <a:r>
              <a:rPr lang="zh-CN" altLang="en-US">
                <a:latin typeface="宋体" panose="02010600030101010101" pitchFamily="2" charset="-122"/>
                <a:ea typeface="宋体" panose="02010600030101010101" pitchFamily="2" charset="-122"/>
              </a:rPr>
              <a:t>，过重阳节的习俗渐渐流行。相传汉高祖刘邦的妃子戚夫人遭到吕后的谋害，其身前一位侍女贾氏被逐出宫，嫁与贫民为妻。贾氏便把重阳的活动带到了民间。贾氏对人说：在皇宫中，每年九月初九，都要佩茱萸、食篷饵、饮菊花酒，以求长寿。从此重阳的风俗便在民间传开了。</a:t>
            </a:r>
            <a:endParaRPr lang="zh-CN" altLang="en-US">
              <a:latin typeface="宋体" panose="02010600030101010101" pitchFamily="2" charset="-122"/>
              <a:ea typeface="宋体" panose="02010600030101010101" pitchFamily="2" charset="-122"/>
            </a:endParaRPr>
          </a:p>
        </p:txBody>
      </p:sp>
      <p:sp>
        <p:nvSpPr>
          <p:cNvPr id="5" name="矩形 4"/>
          <p:cNvSpPr/>
          <p:nvPr/>
        </p:nvSpPr>
        <p:spPr>
          <a:xfrm>
            <a:off x="1543050" y="1943267"/>
            <a:ext cx="7143750" cy="794064"/>
          </a:xfrm>
          <a:prstGeom prst="rect">
            <a:avLst/>
          </a:prstGeom>
          <a:ln>
            <a:solidFill>
              <a:srgbClr val="EA9400"/>
            </a:solidFill>
          </a:ln>
        </p:spPr>
        <p:txBody>
          <a:bodyPr wrap="square">
            <a:spAutoFit/>
          </a:bodyPr>
          <a:lstStyle/>
          <a:p>
            <a:pPr>
              <a:lnSpc>
                <a:spcPct val="120000"/>
              </a:lnSpc>
            </a:pPr>
            <a:r>
              <a:rPr lang="zh-CN" altLang="en-US" sz="2000" b="1">
                <a:solidFill>
                  <a:schemeClr val="tx1">
                    <a:lumMod val="85000"/>
                    <a:lumOff val="15000"/>
                  </a:schemeClr>
                </a:solidFill>
                <a:latin typeface="宋体" panose="02010600030101010101" pitchFamily="2" charset="-122"/>
                <a:ea typeface="宋体" panose="02010600030101010101" pitchFamily="2" charset="-122"/>
              </a:rPr>
              <a:t>重阳节</a:t>
            </a:r>
            <a:r>
              <a:rPr lang="zh-CN" altLang="en-US">
                <a:latin typeface="宋体" panose="02010600030101010101" pitchFamily="2" charset="-122"/>
                <a:ea typeface="宋体" panose="02010600030101010101" pitchFamily="2" charset="-122"/>
              </a:rPr>
              <a:t>已有两千多年的历史。重阳节的起源，最早可以推到春秋战国时期。战国时代，重阳已受到人们重视，但只是在帝宫中进行的活动。</a:t>
            </a:r>
            <a:endParaRPr lang="zh-CN" altLang="en-US">
              <a:latin typeface="宋体" panose="02010600030101010101" pitchFamily="2" charset="-122"/>
              <a:ea typeface="宋体" panose="02010600030101010101" pitchFamily="2" charset="-122"/>
            </a:endParaRPr>
          </a:p>
        </p:txBody>
      </p:sp>
      <p:pic>
        <p:nvPicPr>
          <p:cNvPr id="6" name="图片 5"/>
          <p:cNvPicPr>
            <a:picLocks noChangeAspect="1"/>
          </p:cNvPicPr>
          <p:nvPr/>
        </p:nvPicPr>
        <p:blipFill>
          <a:blip r:embed="rId3"/>
          <a:stretch>
            <a:fillRect/>
          </a:stretch>
        </p:blipFill>
        <p:spPr>
          <a:xfrm>
            <a:off x="7179034" y="2945522"/>
            <a:ext cx="3845327" cy="2445628"/>
          </a:xfrm>
          <a:prstGeom prst="rect">
            <a:avLst/>
          </a:prstGeom>
        </p:spPr>
      </p:pic>
    </p:spTree>
  </p:cSld>
  <p:clrMapOvr>
    <a:masterClrMapping/>
  </p:clrMapOvr>
  <mc:AlternateContent>
    <mc:Choice xmlns:p15="http://schemas.microsoft.com/office/powerpoint/2012/main" Requires="p15">
      <p:transition spd="slow" advTm="3000" p14:dur="2000">
        <p15:prstTrans prst="drape"/>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nodeType="afterGroup">
                            <p:stCondLst>
                              <p:cond delay="1500"/>
                            </p:stCondLst>
                            <p:childTnLst>
                              <p:par>
                                <p:cTn id="17" presetID="10"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矩形 1"/>
          <p:cNvSpPr/>
          <p:nvPr/>
        </p:nvSpPr>
        <p:spPr>
          <a:xfrm>
            <a:off x="476250" y="381000"/>
            <a:ext cx="11182350" cy="6000750"/>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1026966" y="850136"/>
            <a:ext cx="1685077" cy="523220"/>
          </a:xfrm>
          <a:prstGeom prst="rect">
            <a:avLst/>
          </a:prstGeom>
          <a:solidFill>
            <a:srgbClr val="E86A00"/>
          </a:solidFill>
          <a:ln>
            <a:solidFill>
              <a:srgbClr val="EA9400"/>
            </a:solidFill>
          </a:ln>
        </p:spPr>
        <p:txBody>
          <a:bodyPr wrap="none">
            <a:spAutoFit/>
          </a:bodyPr>
          <a:lstStyle/>
          <a:p>
            <a:r>
              <a:rPr lang="zh-CN" altLang="en-US" sz="2800">
                <a:latin typeface="华文宋体" panose="02010600040101010101" pitchFamily="2" charset="-122"/>
                <a:ea typeface="华文宋体" panose="02010600040101010101" pitchFamily="2" charset="-122"/>
              </a:rPr>
              <a:t>历史演变</a:t>
            </a:r>
            <a:endParaRPr lang="zh-CN" altLang="en-US" sz="2800">
              <a:latin typeface="华文宋体" panose="02010600040101010101" pitchFamily="2" charset="-122"/>
              <a:ea typeface="华文宋体" panose="02010600040101010101" pitchFamily="2" charset="-122"/>
            </a:endParaRPr>
          </a:p>
        </p:txBody>
      </p:sp>
      <p:sp>
        <p:nvSpPr>
          <p:cNvPr id="4" name="矩形 3"/>
          <p:cNvSpPr/>
          <p:nvPr/>
        </p:nvSpPr>
        <p:spPr>
          <a:xfrm>
            <a:off x="1847850" y="1706561"/>
            <a:ext cx="3238500" cy="1421928"/>
          </a:xfrm>
          <a:prstGeom prst="rect">
            <a:avLst/>
          </a:prstGeom>
          <a:ln>
            <a:solidFill>
              <a:srgbClr val="EA9400"/>
            </a:solidFill>
          </a:ln>
        </p:spPr>
        <p:txBody>
          <a:bodyPr wrap="square">
            <a:spAutoFit/>
          </a:bodyPr>
          <a:lstStyle/>
          <a:p>
            <a:pPr>
              <a:lnSpc>
                <a:spcPct val="120000"/>
              </a:lnSpc>
            </a:pPr>
            <a:r>
              <a:rPr lang="zh-CN" altLang="en-US" b="1">
                <a:latin typeface="宋体" panose="02010600030101010101" pitchFamily="2" charset="-122"/>
                <a:ea typeface="宋体" panose="02010600030101010101" pitchFamily="2" charset="-122"/>
              </a:rPr>
              <a:t>唐朝</a:t>
            </a:r>
            <a:r>
              <a:rPr lang="zh-CN" altLang="en-US">
                <a:latin typeface="宋体" panose="02010600030101010101" pitchFamily="2" charset="-122"/>
                <a:ea typeface="宋体" panose="02010600030101010101" pitchFamily="2" charset="-122"/>
              </a:rPr>
              <a:t>时，重阳节才被定为正式节日。从此以后，宫廷、民间一起庆祝重阳节，并且在节日期间进行各种各样的活动。</a:t>
            </a:r>
            <a:endParaRPr lang="zh-CN" altLang="en-US">
              <a:latin typeface="宋体" panose="02010600030101010101" pitchFamily="2" charset="-122"/>
              <a:ea typeface="宋体" panose="02010600030101010101" pitchFamily="2" charset="-122"/>
            </a:endParaRPr>
          </a:p>
        </p:txBody>
      </p:sp>
      <p:sp>
        <p:nvSpPr>
          <p:cNvPr id="5" name="矩形 4"/>
          <p:cNvSpPr/>
          <p:nvPr/>
        </p:nvSpPr>
        <p:spPr>
          <a:xfrm>
            <a:off x="5257800" y="1685062"/>
            <a:ext cx="5200650" cy="1421928"/>
          </a:xfrm>
          <a:prstGeom prst="rect">
            <a:avLst/>
          </a:prstGeom>
          <a:ln>
            <a:solidFill>
              <a:srgbClr val="EA9400"/>
            </a:solidFill>
          </a:ln>
        </p:spPr>
        <p:txBody>
          <a:bodyPr wrap="square">
            <a:spAutoFit/>
          </a:bodyPr>
          <a:lstStyle/>
          <a:p>
            <a:pPr>
              <a:lnSpc>
                <a:spcPct val="120000"/>
              </a:lnSpc>
            </a:pPr>
            <a:r>
              <a:rPr lang="zh-CN" altLang="en-US" b="1">
                <a:latin typeface="宋体" panose="02010600030101010101" pitchFamily="2" charset="-122"/>
                <a:ea typeface="宋体" panose="02010600030101010101" pitchFamily="2" charset="-122"/>
              </a:rPr>
              <a:t>宋代</a:t>
            </a:r>
            <a:r>
              <a:rPr lang="zh-CN" altLang="en-US">
                <a:latin typeface="宋体" panose="02010600030101010101" pitchFamily="2" charset="-122"/>
                <a:ea typeface="宋体" panose="02010600030101010101" pitchFamily="2" charset="-122"/>
              </a:rPr>
              <a:t>，重阳节更为热闹，</a:t>
            </a:r>
            <a:r>
              <a:rPr lang="en-US" altLang="zh-CN">
                <a:latin typeface="宋体" panose="02010600030101010101" pitchFamily="2" charset="-122"/>
                <a:ea typeface="宋体" panose="02010600030101010101" pitchFamily="2" charset="-122"/>
              </a:rPr>
              <a:t>《</a:t>
            </a:r>
            <a:r>
              <a:rPr lang="zh-CN" altLang="en-US">
                <a:latin typeface="宋体" panose="02010600030101010101" pitchFamily="2" charset="-122"/>
                <a:ea typeface="宋体" panose="02010600030101010101" pitchFamily="2" charset="-122"/>
              </a:rPr>
              <a:t>东京梦华录</a:t>
            </a:r>
            <a:r>
              <a:rPr lang="en-US" altLang="zh-CN">
                <a:latin typeface="宋体" panose="02010600030101010101" pitchFamily="2" charset="-122"/>
                <a:ea typeface="宋体" panose="02010600030101010101" pitchFamily="2" charset="-122"/>
              </a:rPr>
              <a:t>》</a:t>
            </a:r>
            <a:r>
              <a:rPr lang="zh-CN" altLang="en-US">
                <a:latin typeface="宋体" panose="02010600030101010101" pitchFamily="2" charset="-122"/>
                <a:ea typeface="宋体" panose="02010600030101010101" pitchFamily="2" charset="-122"/>
              </a:rPr>
              <a:t>曾记载了北宋时重阳节的盛况。</a:t>
            </a:r>
            <a:r>
              <a:rPr lang="en-US" altLang="zh-CN">
                <a:latin typeface="宋体" panose="02010600030101010101" pitchFamily="2" charset="-122"/>
                <a:ea typeface="宋体" panose="02010600030101010101" pitchFamily="2" charset="-122"/>
              </a:rPr>
              <a:t>《</a:t>
            </a:r>
            <a:r>
              <a:rPr lang="zh-CN" altLang="en-US">
                <a:latin typeface="宋体" panose="02010600030101010101" pitchFamily="2" charset="-122"/>
                <a:ea typeface="宋体" panose="02010600030101010101" pitchFamily="2" charset="-122"/>
              </a:rPr>
              <a:t>武林旧事</a:t>
            </a:r>
            <a:r>
              <a:rPr lang="en-US" altLang="zh-CN">
                <a:latin typeface="宋体" panose="02010600030101010101" pitchFamily="2" charset="-122"/>
                <a:ea typeface="宋体" panose="02010600030101010101" pitchFamily="2" charset="-122"/>
              </a:rPr>
              <a:t>》</a:t>
            </a:r>
            <a:r>
              <a:rPr lang="zh-CN" altLang="en-US">
                <a:latin typeface="宋体" panose="02010600030101010101" pitchFamily="2" charset="-122"/>
                <a:ea typeface="宋体" panose="02010600030101010101" pitchFamily="2" charset="-122"/>
              </a:rPr>
              <a:t>也记载南宋宫廷“于八日作重九排当”，以待翌日隆重游乐一番。</a:t>
            </a:r>
            <a:endParaRPr lang="zh-CN" altLang="en-US">
              <a:latin typeface="宋体" panose="02010600030101010101" pitchFamily="2" charset="-122"/>
              <a:ea typeface="宋体" panose="02010600030101010101" pitchFamily="2" charset="-122"/>
            </a:endParaRPr>
          </a:p>
        </p:txBody>
      </p:sp>
      <p:pic>
        <p:nvPicPr>
          <p:cNvPr id="6" name="图片 5"/>
          <p:cNvPicPr>
            <a:picLocks noChangeAspect="1"/>
          </p:cNvPicPr>
          <p:nvPr/>
        </p:nvPicPr>
        <p:blipFill>
          <a:blip r:embed="rId3"/>
          <a:stretch>
            <a:fillRect/>
          </a:stretch>
        </p:blipFill>
        <p:spPr>
          <a:xfrm>
            <a:off x="5257800" y="3200400"/>
            <a:ext cx="5200650" cy="2857500"/>
          </a:xfrm>
          <a:prstGeom prst="rect">
            <a:avLst/>
          </a:prstGeom>
        </p:spPr>
      </p:pic>
      <p:pic>
        <p:nvPicPr>
          <p:cNvPr id="7" name="图片 6"/>
          <p:cNvPicPr>
            <a:picLocks noChangeAspect="1"/>
          </p:cNvPicPr>
          <p:nvPr/>
        </p:nvPicPr>
        <p:blipFill>
          <a:blip r:embed="rId4"/>
          <a:stretch>
            <a:fillRect/>
          </a:stretch>
        </p:blipFill>
        <p:spPr>
          <a:xfrm>
            <a:off x="1791441" y="3233709"/>
            <a:ext cx="3294909" cy="2790882"/>
          </a:xfrm>
          <a:prstGeom prst="rect">
            <a:avLst/>
          </a:prstGeom>
        </p:spPr>
      </p:pic>
    </p:spTree>
  </p:cSld>
  <p:clrMapOvr>
    <a:masterClrMapping/>
  </p:clrMapOvr>
  <mc:AlternateContent>
    <mc:Choice xmlns:p15="http://schemas.microsoft.com/office/powerpoint/2012/main" Requires="p15">
      <p:transition spd="slow" advTm="3000" p14:dur="2000">
        <p15:prstTrans prst="wind"/>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nodeType="afterGroup">
                            <p:stCondLst>
                              <p:cond delay="1500"/>
                            </p:stCondLst>
                            <p:childTnLst>
                              <p:par>
                                <p:cTn id="17" presetID="10"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par>
                          <p:cTn id="20" fill="hold" nodeType="afterGroup">
                            <p:stCondLst>
                              <p:cond delay="2000"/>
                            </p:stCondLst>
                            <p:childTnLst>
                              <p:par>
                                <p:cTn id="21" presetID="10" presetClass="entr" presetSubtype="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矩形 1"/>
          <p:cNvSpPr/>
          <p:nvPr/>
        </p:nvSpPr>
        <p:spPr>
          <a:xfrm>
            <a:off x="476250" y="381000"/>
            <a:ext cx="11182350" cy="6000750"/>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1026966" y="850136"/>
            <a:ext cx="1685077" cy="523220"/>
          </a:xfrm>
          <a:prstGeom prst="rect">
            <a:avLst/>
          </a:prstGeom>
          <a:solidFill>
            <a:srgbClr val="E86A00"/>
          </a:solidFill>
          <a:ln>
            <a:solidFill>
              <a:srgbClr val="EA9400"/>
            </a:solidFill>
          </a:ln>
        </p:spPr>
        <p:txBody>
          <a:bodyPr wrap="none">
            <a:spAutoFit/>
          </a:bodyPr>
          <a:lstStyle/>
          <a:p>
            <a:r>
              <a:rPr lang="zh-CN" altLang="en-US" sz="2800">
                <a:latin typeface="华文宋体" panose="02010600040101010101" pitchFamily="2" charset="-122"/>
                <a:ea typeface="华文宋体" panose="02010600040101010101" pitchFamily="2" charset="-122"/>
              </a:rPr>
              <a:t>历史演变</a:t>
            </a:r>
            <a:endParaRPr lang="zh-CN" altLang="en-US" sz="2800">
              <a:latin typeface="华文宋体" panose="02010600040101010101" pitchFamily="2" charset="-122"/>
              <a:ea typeface="华文宋体" panose="02010600040101010101" pitchFamily="2" charset="-122"/>
            </a:endParaRPr>
          </a:p>
        </p:txBody>
      </p:sp>
      <p:sp>
        <p:nvSpPr>
          <p:cNvPr id="4" name="矩形 3"/>
          <p:cNvSpPr/>
          <p:nvPr/>
        </p:nvSpPr>
        <p:spPr>
          <a:xfrm>
            <a:off x="1466850" y="1721874"/>
            <a:ext cx="8715746" cy="757130"/>
          </a:xfrm>
          <a:prstGeom prst="rect">
            <a:avLst/>
          </a:prstGeom>
        </p:spPr>
        <p:txBody>
          <a:bodyPr wrap="square">
            <a:spAutoFit/>
          </a:bodyPr>
          <a:lstStyle/>
          <a:p>
            <a:pPr>
              <a:lnSpc>
                <a:spcPct val="120000"/>
              </a:lnSpc>
            </a:pPr>
            <a:r>
              <a:rPr lang="zh-CN" altLang="en-US" b="1">
                <a:solidFill>
                  <a:schemeClr val="tx1">
                    <a:lumMod val="85000"/>
                    <a:lumOff val="15000"/>
                  </a:schemeClr>
                </a:solidFill>
                <a:latin typeface="宋体" panose="02010600030101010101" pitchFamily="2" charset="-122"/>
                <a:ea typeface="宋体" panose="02010600030101010101" pitchFamily="2" charset="-122"/>
              </a:rPr>
              <a:t>明代</a:t>
            </a:r>
            <a:r>
              <a:rPr lang="zh-CN" altLang="en-US">
                <a:latin typeface="宋体" panose="02010600030101010101" pitchFamily="2" charset="-122"/>
                <a:ea typeface="宋体" panose="02010600030101010101" pitchFamily="2" charset="-122"/>
              </a:rPr>
              <a:t>，皇宫中宦官宫妃从初一时就开始一起吃花糕庆祝。九日重阳，皇帝还要亲自到万岁山登高览胜，以畅秋志。</a:t>
            </a:r>
            <a:endParaRPr lang="en-US" altLang="zh-CN">
              <a:latin typeface="宋体" panose="02010600030101010101" pitchFamily="2" charset="-122"/>
              <a:ea typeface="宋体" panose="02010600030101010101" pitchFamily="2" charset="-122"/>
            </a:endParaRPr>
          </a:p>
        </p:txBody>
      </p:sp>
      <p:sp>
        <p:nvSpPr>
          <p:cNvPr id="5" name="矩形 4"/>
          <p:cNvSpPr/>
          <p:nvPr/>
        </p:nvSpPr>
        <p:spPr>
          <a:xfrm>
            <a:off x="1485900" y="5478050"/>
            <a:ext cx="3185487" cy="424732"/>
          </a:xfrm>
          <a:prstGeom prst="rect">
            <a:avLst/>
          </a:prstGeom>
        </p:spPr>
        <p:txBody>
          <a:bodyPr wrap="square">
            <a:spAutoFit/>
          </a:bodyPr>
          <a:lstStyle/>
          <a:p>
            <a:pPr>
              <a:lnSpc>
                <a:spcPct val="120000"/>
              </a:lnSpc>
            </a:pPr>
            <a:r>
              <a:rPr lang="zh-CN" altLang="en-US" b="1">
                <a:latin typeface="宋体" panose="02010600030101010101" pitchFamily="2" charset="-122"/>
                <a:ea typeface="宋体" panose="02010600030101010101" pitchFamily="2" charset="-122"/>
              </a:rPr>
              <a:t>清代</a:t>
            </a:r>
            <a:r>
              <a:rPr lang="zh-CN" altLang="en-US">
                <a:latin typeface="宋体" panose="02010600030101010101" pitchFamily="2" charset="-122"/>
                <a:ea typeface="宋体" panose="02010600030101010101" pitchFamily="2" charset="-122"/>
              </a:rPr>
              <a:t>，明代的风俗依旧盛行。</a:t>
            </a:r>
            <a:endParaRPr lang="zh-CN" altLang="en-US">
              <a:latin typeface="宋体" panose="02010600030101010101" pitchFamily="2" charset="-122"/>
              <a:ea typeface="宋体" panose="02010600030101010101" pitchFamily="2" charset="-122"/>
            </a:endParaRPr>
          </a:p>
        </p:txBody>
      </p:sp>
      <p:pic>
        <p:nvPicPr>
          <p:cNvPr id="6" name="图片 5"/>
          <p:cNvPicPr>
            <a:picLocks noChangeAspect="1"/>
          </p:cNvPicPr>
          <p:nvPr/>
        </p:nvPicPr>
        <p:blipFill>
          <a:blip r:embed="rId3"/>
          <a:stretch>
            <a:fillRect/>
          </a:stretch>
        </p:blipFill>
        <p:spPr>
          <a:xfrm>
            <a:off x="4981946" y="2488823"/>
            <a:ext cx="5200650" cy="2857500"/>
          </a:xfrm>
          <a:prstGeom prst="rect">
            <a:avLst/>
          </a:prstGeom>
        </p:spPr>
      </p:pic>
      <p:pic>
        <p:nvPicPr>
          <p:cNvPr id="7" name="图片 6"/>
          <p:cNvPicPr>
            <a:picLocks noChangeAspect="1"/>
          </p:cNvPicPr>
          <p:nvPr/>
        </p:nvPicPr>
        <p:blipFill>
          <a:blip r:embed="rId4"/>
          <a:stretch>
            <a:fillRect/>
          </a:stretch>
        </p:blipFill>
        <p:spPr>
          <a:xfrm>
            <a:off x="1515587" y="2522132"/>
            <a:ext cx="3294909" cy="2790882"/>
          </a:xfrm>
          <a:prstGeom prst="rect">
            <a:avLst/>
          </a:prstGeom>
        </p:spPr>
      </p:pic>
    </p:spTree>
  </p:cSld>
  <p:clrMapOvr>
    <a:masterClrMapping/>
  </p:clrMapOvr>
  <mc:AlternateContent>
    <mc:Choice xmlns:p14="http://schemas.microsoft.com/office/powerpoint/2010/main" Requires="p14">
      <p:transition spd="slow" advTm="3000" p14:dur="2000">
        <p:circle/>
      </p:transition>
    </mc:Choice>
    <mc:Fallback>
      <p:transition spd="slow" advTm="3000">
        <p:circl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nodeType="afterGroup">
                            <p:stCondLst>
                              <p:cond delay="1000"/>
                            </p:stCondLst>
                            <p:childTnLst>
                              <p:par>
                                <p:cTn id="13" presetID="10"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nodeType="afterGroup">
                            <p:stCondLst>
                              <p:cond delay="1500"/>
                            </p:stCondLst>
                            <p:childTnLst>
                              <p:par>
                                <p:cTn id="17" presetID="10"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nodeType="afterGroup">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Lst>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矩形 1"/>
          <p:cNvSpPr/>
          <p:nvPr/>
        </p:nvSpPr>
        <p:spPr>
          <a:xfrm>
            <a:off x="476250" y="381000"/>
            <a:ext cx="11182350" cy="6000750"/>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1026966" y="850136"/>
            <a:ext cx="1685077" cy="523220"/>
          </a:xfrm>
          <a:prstGeom prst="rect">
            <a:avLst/>
          </a:prstGeom>
          <a:solidFill>
            <a:srgbClr val="E86A00"/>
          </a:solidFill>
          <a:ln>
            <a:solidFill>
              <a:srgbClr val="EA9400"/>
            </a:solidFill>
          </a:ln>
        </p:spPr>
        <p:txBody>
          <a:bodyPr wrap="none">
            <a:spAutoFit/>
          </a:bodyPr>
          <a:lstStyle/>
          <a:p>
            <a:r>
              <a:rPr lang="zh-CN" altLang="en-US" sz="2800">
                <a:latin typeface="华文宋体" panose="02010600040101010101" pitchFamily="2" charset="-122"/>
                <a:ea typeface="华文宋体" panose="02010600040101010101" pitchFamily="2" charset="-122"/>
              </a:rPr>
              <a:t>历史演变</a:t>
            </a:r>
            <a:endParaRPr lang="zh-CN" altLang="en-US" sz="2800">
              <a:latin typeface="华文宋体" panose="02010600040101010101" pitchFamily="2" charset="-122"/>
              <a:ea typeface="华文宋体" panose="02010600040101010101" pitchFamily="2" charset="-122"/>
            </a:endParaRPr>
          </a:p>
        </p:txBody>
      </p:sp>
      <p:sp>
        <p:nvSpPr>
          <p:cNvPr id="8" name="矩形 7"/>
          <p:cNvSpPr/>
          <p:nvPr/>
        </p:nvSpPr>
        <p:spPr>
          <a:xfrm>
            <a:off x="5915024" y="2504212"/>
            <a:ext cx="4352925" cy="1754326"/>
          </a:xfrm>
          <a:prstGeom prst="rect">
            <a:avLst/>
          </a:prstGeom>
          <a:ln>
            <a:solidFill>
              <a:srgbClr val="EA9400"/>
            </a:solidFill>
          </a:ln>
        </p:spPr>
        <p:txBody>
          <a:bodyPr wrap="square">
            <a:spAutoFit/>
          </a:bodyPr>
          <a:lstStyle/>
          <a:p>
            <a:pPr>
              <a:lnSpc>
                <a:spcPct val="120000"/>
              </a:lnSpc>
            </a:pPr>
            <a:r>
              <a:rPr lang="en-US" altLang="zh-CN" b="1">
                <a:latin typeface="宋体" panose="02010600030101010101" pitchFamily="2" charset="-122"/>
                <a:ea typeface="宋体" panose="02010600030101010101" pitchFamily="2" charset="-122"/>
              </a:rPr>
              <a:t>20</a:t>
            </a:r>
            <a:r>
              <a:rPr lang="zh-CN" altLang="en-US" b="1">
                <a:latin typeface="宋体" panose="02010600030101010101" pitchFamily="2" charset="-122"/>
                <a:ea typeface="宋体" panose="02010600030101010101" pitchFamily="2" charset="-122"/>
              </a:rPr>
              <a:t>世纪</a:t>
            </a:r>
            <a:r>
              <a:rPr lang="en-US" altLang="zh-CN" b="1">
                <a:latin typeface="宋体" panose="02010600030101010101" pitchFamily="2" charset="-122"/>
                <a:ea typeface="宋体" panose="02010600030101010101" pitchFamily="2" charset="-122"/>
              </a:rPr>
              <a:t>80</a:t>
            </a:r>
            <a:r>
              <a:rPr lang="zh-CN" altLang="en-US" b="1">
                <a:latin typeface="宋体" panose="02010600030101010101" pitchFamily="2" charset="-122"/>
                <a:ea typeface="宋体" panose="02010600030101010101" pitchFamily="2" charset="-122"/>
              </a:rPr>
              <a:t>年代起</a:t>
            </a:r>
            <a:r>
              <a:rPr lang="zh-CN" altLang="en-US">
                <a:latin typeface="宋体" panose="02010600030101010101" pitchFamily="2" charset="-122"/>
                <a:ea typeface="宋体" panose="02010600030101010101" pitchFamily="2" charset="-122"/>
              </a:rPr>
              <a:t>，中国一些地方把夏历九月初九日定为老人节，倡导全社会树立尊老、敬老、爱老、助老的风气。</a:t>
            </a:r>
            <a:r>
              <a:rPr lang="en-US" altLang="zh-CN">
                <a:latin typeface="宋体" panose="02010600030101010101" pitchFamily="2" charset="-122"/>
                <a:ea typeface="宋体" panose="02010600030101010101" pitchFamily="2" charset="-122"/>
              </a:rPr>
              <a:t>1989</a:t>
            </a:r>
            <a:r>
              <a:rPr lang="zh-CN" altLang="en-US">
                <a:latin typeface="宋体" panose="02010600030101010101" pitchFamily="2" charset="-122"/>
                <a:ea typeface="宋体" panose="02010600030101010101" pitchFamily="2" charset="-122"/>
              </a:rPr>
              <a:t>年，中国政府将农历九月初九定为“</a:t>
            </a:r>
            <a:r>
              <a:rPr lang="zh-CN" altLang="en-US" b="1">
                <a:latin typeface="宋体" panose="02010600030101010101" pitchFamily="2" charset="-122"/>
                <a:ea typeface="宋体" panose="02010600030101010101" pitchFamily="2" charset="-122"/>
              </a:rPr>
              <a:t>老人节</a:t>
            </a:r>
            <a:r>
              <a:rPr lang="zh-CN" altLang="en-US">
                <a:latin typeface="宋体" panose="02010600030101010101" pitchFamily="2" charset="-122"/>
                <a:ea typeface="宋体" panose="02010600030101010101" pitchFamily="2" charset="-122"/>
              </a:rPr>
              <a:t>”、“敬老节”。</a:t>
            </a:r>
            <a:endParaRPr lang="zh-CN" altLang="en-US">
              <a:latin typeface="宋体" panose="02010600030101010101" pitchFamily="2" charset="-122"/>
              <a:ea typeface="宋体" panose="02010600030101010101" pitchFamily="2" charset="-122"/>
            </a:endParaRPr>
          </a:p>
        </p:txBody>
      </p:sp>
      <p:pic>
        <p:nvPicPr>
          <p:cNvPr id="10" name="图片 9"/>
          <p:cNvPicPr>
            <a:picLocks noChangeAspect="1"/>
          </p:cNvPicPr>
          <p:nvPr/>
        </p:nvPicPr>
        <p:blipFill>
          <a:blip r:embed="rId3"/>
          <a:stretch>
            <a:fillRect/>
          </a:stretch>
        </p:blipFill>
        <p:spPr>
          <a:xfrm>
            <a:off x="1604962" y="2305913"/>
            <a:ext cx="4128295" cy="2723287"/>
          </a:xfrm>
          <a:prstGeom prst="rect">
            <a:avLst/>
          </a:prstGeom>
        </p:spPr>
      </p:pic>
    </p:spTree>
  </p:cSld>
  <p:clrMapOvr>
    <a:masterClrMapping/>
  </p:clrMapOvr>
  <mc:AlternateContent>
    <mc:Choice xmlns:p14="http://schemas.microsoft.com/office/powerpoint/2010/main" Requires="p14">
      <p:transition spd="slow" advTm="3000" p14:dur="2000">
        <p:randomBar dir="vert"/>
      </p:transition>
    </mc:Choice>
    <mc:Fallback>
      <p:transition spd="slow" advTm="3000">
        <p:randomBar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Lst>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矩形 1"/>
          <p:cNvSpPr/>
          <p:nvPr/>
        </p:nvSpPr>
        <p:spPr>
          <a:xfrm>
            <a:off x="4539985" y="3020257"/>
            <a:ext cx="3112030" cy="923330"/>
          </a:xfrm>
          <a:prstGeom prst="rect">
            <a:avLst/>
          </a:prstGeom>
        </p:spPr>
        <p:txBody>
          <a:bodyPr wrap="square">
            <a:spAutoFit/>
          </a:bodyPr>
          <a:lstStyle/>
          <a:p>
            <a:r>
              <a:rPr lang="zh-CN" altLang="en-US" sz="5400">
                <a:solidFill>
                  <a:schemeClr val="tx1">
                    <a:lumMod val="85000"/>
                    <a:lumOff val="15000"/>
                  </a:schemeClr>
                </a:solidFill>
                <a:latin typeface="华文宋体" panose="02010600040101010101" pitchFamily="2" charset="-122"/>
                <a:ea typeface="华文宋体" panose="02010600040101010101" pitchFamily="2" charset="-122"/>
              </a:rPr>
              <a:t>民间习俗</a:t>
            </a:r>
            <a:endParaRPr lang="zh-CN" altLang="en-US" sz="5400">
              <a:solidFill>
                <a:schemeClr val="tx1">
                  <a:lumMod val="85000"/>
                  <a:lumOff val="15000"/>
                </a:schemeClr>
              </a:solidFill>
              <a:latin typeface="华文宋体" panose="02010600040101010101" pitchFamily="2" charset="-122"/>
              <a:ea typeface="华文宋体" panose="02010600040101010101" pitchFamily="2" charset="-122"/>
            </a:endParaRPr>
          </a:p>
        </p:txBody>
      </p:sp>
      <p:pic>
        <p:nvPicPr>
          <p:cNvPr id="3" name="Picture 4" descr="菊花"/>
          <p:cNvPicPr>
            <a:picLocks noChangeAspect="1" noChangeArrowheads="1"/>
          </p:cNvPicPr>
          <p:nvPr/>
        </p:nvPicPr>
        <p:blipFill>
          <a:blip r:embed="rId3">
            <a:extLst>
              <a:ext uri="{28A0092B-C50C-407E-A947-70E740481C1C}">
                <a14:useLocalDpi xmlns:a14="http://schemas.microsoft.com/office/drawing/2010/main" val="0"/>
              </a:ext>
            </a:extLst>
          </a:blip>
          <a:srcRect l="31030" t="46984"/>
          <a:stretch>
            <a:fillRect/>
          </a:stretch>
        </p:blipFill>
        <p:spPr bwMode="auto">
          <a:xfrm>
            <a:off x="5448568" y="1905000"/>
            <a:ext cx="1294864" cy="1393476"/>
          </a:xfrm>
          <a:prstGeom prst="rect">
            <a:avLst/>
          </a:prstGeom>
          <a:noFill/>
          <a:extLst>
            <a:ext uri="{909E8E84-426E-40DD-AFC4-6F175D3DCCD1}">
              <a14:hiddenFill xmlns:a14="http://schemas.microsoft.com/office/drawing/2010/main">
                <a:solidFill>
                  <a:srgbClr val="FFFFFF"/>
                </a:solidFill>
              </a14:hiddenFill>
            </a:ext>
          </a:extLst>
        </p:spPr>
      </p:pic>
      <p:sp>
        <p:nvSpPr>
          <p:cNvPr id="4" name="文本框 3"/>
          <p:cNvSpPr txBox="1"/>
          <p:nvPr/>
        </p:nvSpPr>
        <p:spPr>
          <a:xfrm>
            <a:off x="5314682" y="4182900"/>
            <a:ext cx="1486436" cy="461665"/>
          </a:xfrm>
          <a:prstGeom prst="rect">
            <a:avLst/>
          </a:prstGeom>
          <a:noFill/>
          <a:ln>
            <a:solidFill>
              <a:srgbClr val="EF9A41"/>
            </a:solidFill>
          </a:ln>
        </p:spPr>
        <p:txBody>
          <a:bodyPr wrap="square" rtlCol="0">
            <a:spAutoFit/>
          </a:bodyPr>
          <a:lstStyle/>
          <a:p>
            <a:r>
              <a:rPr lang="zh-CN" altLang="en-US" sz="2400">
                <a:latin typeface="华文宋体" panose="02010600040101010101" pitchFamily="2" charset="-122"/>
                <a:ea typeface="华文宋体" panose="02010600040101010101" pitchFamily="2" charset="-122"/>
              </a:rPr>
              <a:t>第 三 章</a:t>
            </a:r>
            <a:endParaRPr lang="zh-CN" altLang="en-US" sz="2400">
              <a:latin typeface="华文宋体" panose="02010600040101010101" pitchFamily="2" charset="-122"/>
              <a:ea typeface="华文宋体" panose="02010600040101010101" pitchFamily="2" charset="-122"/>
            </a:endParaRPr>
          </a:p>
        </p:txBody>
      </p:sp>
    </p:spTree>
  </p:cSld>
  <p:clrMapOvr>
    <a:masterClrMapping/>
  </p:clrMapOvr>
  <mc:AlternateContent>
    <mc:Choice xmlns:p14="http://schemas.microsoft.com/office/powerpoint/2010/main" Requires="p14">
      <p:transition spd="slow" advTm="3000" p14:dur="2000">
        <p:push dir="u"/>
      </p:transition>
    </mc:Choice>
    <mc:Fallback>
      <p:transition spd="slow" advTm="3000">
        <p:push dir="u"/>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矩形 1"/>
          <p:cNvSpPr/>
          <p:nvPr/>
        </p:nvSpPr>
        <p:spPr>
          <a:xfrm>
            <a:off x="476250" y="381000"/>
            <a:ext cx="11182350" cy="6000750"/>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1026966" y="850136"/>
            <a:ext cx="1685077" cy="523220"/>
          </a:xfrm>
          <a:prstGeom prst="rect">
            <a:avLst/>
          </a:prstGeom>
          <a:solidFill>
            <a:srgbClr val="E86A00"/>
          </a:solidFill>
          <a:ln>
            <a:solidFill>
              <a:srgbClr val="EA9400"/>
            </a:solidFill>
          </a:ln>
        </p:spPr>
        <p:txBody>
          <a:bodyPr wrap="none">
            <a:spAutoFit/>
          </a:bodyPr>
          <a:lstStyle/>
          <a:p>
            <a:r>
              <a:rPr lang="zh-CN" altLang="en-US" sz="2800">
                <a:latin typeface="华文宋体" panose="02010600040101010101" pitchFamily="2" charset="-122"/>
                <a:ea typeface="华文宋体" panose="02010600040101010101" pitchFamily="2" charset="-122"/>
              </a:rPr>
              <a:t>民间习俗</a:t>
            </a:r>
            <a:endParaRPr lang="zh-CN" altLang="en-US" sz="2800">
              <a:latin typeface="华文宋体" panose="02010600040101010101" pitchFamily="2" charset="-122"/>
              <a:ea typeface="华文宋体" panose="02010600040101010101" pitchFamily="2" charset="-122"/>
            </a:endParaRPr>
          </a:p>
        </p:txBody>
      </p:sp>
      <p:sp>
        <p:nvSpPr>
          <p:cNvPr id="4" name="矩形 3"/>
          <p:cNvSpPr/>
          <p:nvPr/>
        </p:nvSpPr>
        <p:spPr>
          <a:xfrm>
            <a:off x="1238250" y="2091035"/>
            <a:ext cx="7581900" cy="757130"/>
          </a:xfrm>
          <a:prstGeom prst="rect">
            <a:avLst/>
          </a:prstGeom>
        </p:spPr>
        <p:txBody>
          <a:bodyPr wrap="square">
            <a:spAutoFit/>
          </a:bodyPr>
          <a:lstStyle/>
          <a:p>
            <a:pPr>
              <a:lnSpc>
                <a:spcPct val="120000"/>
              </a:lnSpc>
            </a:pPr>
            <a:r>
              <a:rPr lang="zh-CN" altLang="en-US">
                <a:latin typeface="宋体" panose="02010600030101010101" pitchFamily="2" charset="-122"/>
                <a:ea typeface="宋体" panose="02010600030101010101" pitchFamily="2" charset="-122"/>
              </a:rPr>
              <a:t>重阳节是杂糅多种民俗为一体的中国传统节日。庆祝重阳节一般会包括出游赏景、登高远眺、观赏菊花、遍插茱萸、吃重阳糕、饮菊花酒等活动。</a:t>
            </a:r>
            <a:endParaRPr lang="zh-CN" altLang="en-US">
              <a:latin typeface="宋体" panose="02010600030101010101" pitchFamily="2" charset="-122"/>
              <a:ea typeface="宋体" panose="02010600030101010101" pitchFamily="2" charset="-122"/>
            </a:endParaRPr>
          </a:p>
        </p:txBody>
      </p:sp>
      <p:sp>
        <p:nvSpPr>
          <p:cNvPr id="5" name="矩形 4"/>
          <p:cNvSpPr/>
          <p:nvPr/>
        </p:nvSpPr>
        <p:spPr>
          <a:xfrm>
            <a:off x="1238250" y="1629370"/>
            <a:ext cx="958917" cy="461665"/>
          </a:xfrm>
          <a:prstGeom prst="rect">
            <a:avLst/>
          </a:prstGeom>
        </p:spPr>
        <p:txBody>
          <a:bodyPr wrap="none">
            <a:spAutoFit/>
          </a:bodyPr>
          <a:lstStyle/>
          <a:p>
            <a:r>
              <a:rPr lang="zh-CN" altLang="en-US" sz="2400" b="1">
                <a:solidFill>
                  <a:srgbClr val="E86A00"/>
                </a:solidFill>
                <a:latin typeface="宋体" panose="02010600030101010101" pitchFamily="2" charset="-122"/>
                <a:ea typeface="宋体" panose="02010600030101010101" pitchFamily="2" charset="-122"/>
              </a:rPr>
              <a:t>赏 秋</a:t>
            </a:r>
            <a:endParaRPr lang="zh-CN" altLang="en-US" sz="2400" b="1">
              <a:solidFill>
                <a:srgbClr val="E86A00"/>
              </a:solidFill>
              <a:latin typeface="宋体" panose="02010600030101010101" pitchFamily="2" charset="-122"/>
              <a:ea typeface="宋体" panose="02010600030101010101" pitchFamily="2" charset="-122"/>
            </a:endParaRPr>
          </a:p>
        </p:txBody>
      </p:sp>
      <p:pic>
        <p:nvPicPr>
          <p:cNvPr id="6" name="图片 5"/>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Lst>
          </a:blip>
          <a:stretch>
            <a:fillRect/>
          </a:stretch>
        </p:blipFill>
        <p:spPr>
          <a:xfrm>
            <a:off x="6376987" y="2967715"/>
            <a:ext cx="4762500" cy="30289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图片 6"/>
          <p:cNvPicPr>
            <a:picLocks noChangeAspect="1"/>
          </p:cNvPicPr>
          <p:nvPr/>
        </p:nvPicPr>
        <p:blipFill>
          <a:blip r:embed="rId5">
            <a:extLst>
              <a:ext uri="{BEBA8EAE-BF5A-486C-A8C5-ECC9F3942E4B}">
                <a14:imgProps xmlns:a14="http://schemas.microsoft.com/office/drawing/2010/main">
                  <a14:imgLayer r:embed="rId6">
                    <a14:imgEffect>
                      <a14:saturation sat="66000"/>
                    </a14:imgEffect>
                  </a14:imgLayer>
                </a14:imgProps>
              </a:ext>
            </a:extLst>
          </a:blip>
          <a:stretch>
            <a:fillRect/>
          </a:stretch>
        </p:blipFill>
        <p:spPr>
          <a:xfrm>
            <a:off x="1375473" y="2967715"/>
            <a:ext cx="4634802" cy="30289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mc:AlternateContent>
    <mc:Choice xmlns:p15="http://schemas.microsoft.com/office/powerpoint/2012/main" Requires="p15">
      <p:transition spd="slow" advTm="3000" p14:dur="2000">
        <p15:prstTrans prst="prestige"/>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nodeType="afterGroup">
                            <p:stCondLst>
                              <p:cond delay="1500"/>
                            </p:stCondLst>
                            <p:childTnLst>
                              <p:par>
                                <p:cTn id="17" presetID="10"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par>
                          <p:cTn id="20" fill="hold" nodeType="afterGroup">
                            <p:stCondLst>
                              <p:cond delay="2000"/>
                            </p:stCondLst>
                            <p:childTnLst>
                              <p:par>
                                <p:cTn id="21" presetID="10" presetClass="entr" presetSubtype="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Lst>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矩形 1"/>
          <p:cNvSpPr/>
          <p:nvPr/>
        </p:nvSpPr>
        <p:spPr>
          <a:xfrm>
            <a:off x="476250" y="381000"/>
            <a:ext cx="11182350" cy="6000750"/>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1026966" y="850136"/>
            <a:ext cx="1685077" cy="523220"/>
          </a:xfrm>
          <a:prstGeom prst="rect">
            <a:avLst/>
          </a:prstGeom>
          <a:solidFill>
            <a:srgbClr val="E86A00"/>
          </a:solidFill>
          <a:ln>
            <a:solidFill>
              <a:srgbClr val="EA9400"/>
            </a:solidFill>
          </a:ln>
        </p:spPr>
        <p:txBody>
          <a:bodyPr wrap="none">
            <a:spAutoFit/>
          </a:bodyPr>
          <a:lstStyle/>
          <a:p>
            <a:r>
              <a:rPr lang="zh-CN" altLang="en-US" sz="2800">
                <a:latin typeface="华文宋体" panose="02010600040101010101" pitchFamily="2" charset="-122"/>
                <a:ea typeface="华文宋体" panose="02010600040101010101" pitchFamily="2" charset="-122"/>
              </a:rPr>
              <a:t>民间习俗</a:t>
            </a:r>
            <a:endParaRPr lang="zh-CN" altLang="en-US" sz="2800">
              <a:latin typeface="华文宋体" panose="02010600040101010101" pitchFamily="2" charset="-122"/>
              <a:ea typeface="华文宋体" panose="02010600040101010101" pitchFamily="2" charset="-122"/>
            </a:endParaRPr>
          </a:p>
        </p:txBody>
      </p:sp>
      <p:sp>
        <p:nvSpPr>
          <p:cNvPr id="4" name="矩形 3"/>
          <p:cNvSpPr/>
          <p:nvPr/>
        </p:nvSpPr>
        <p:spPr>
          <a:xfrm>
            <a:off x="1200150" y="2151697"/>
            <a:ext cx="5452724" cy="2197525"/>
          </a:xfrm>
          <a:prstGeom prst="rect">
            <a:avLst/>
          </a:prstGeom>
        </p:spPr>
        <p:txBody>
          <a:bodyPr wrap="square">
            <a:spAutoFit/>
          </a:bodyPr>
          <a:lstStyle/>
          <a:p>
            <a:pPr>
              <a:lnSpc>
                <a:spcPct val="120000"/>
              </a:lnSpc>
            </a:pPr>
            <a:r>
              <a:rPr lang="zh-CN" altLang="en-US" sz="2400" b="1">
                <a:solidFill>
                  <a:srgbClr val="E86A00"/>
                </a:solidFill>
                <a:latin typeface="宋体" panose="02010600030101010101" pitchFamily="2" charset="-122"/>
                <a:ea typeface="宋体" panose="02010600030101010101" pitchFamily="2" charset="-122"/>
              </a:rPr>
              <a:t>登 高</a:t>
            </a:r>
            <a:endParaRPr lang="zh-CN" altLang="en-US" sz="2400" b="1">
              <a:solidFill>
                <a:srgbClr val="E86A00"/>
              </a:solidFill>
              <a:latin typeface="宋体" panose="02010600030101010101" pitchFamily="2" charset="-122"/>
              <a:ea typeface="宋体" panose="02010600030101010101" pitchFamily="2" charset="-122"/>
            </a:endParaRPr>
          </a:p>
          <a:p>
            <a:pPr>
              <a:lnSpc>
                <a:spcPct val="120000"/>
              </a:lnSpc>
            </a:pPr>
            <a:r>
              <a:rPr lang="zh-CN" altLang="en-US">
                <a:latin typeface="宋体" panose="02010600030101010101" pitchFamily="2" charset="-122"/>
                <a:ea typeface="宋体" panose="02010600030101010101" pitchFamily="2" charset="-122"/>
              </a:rPr>
              <a:t>重阳节首先有登高的习俗。金秋九月，天高气爽，这个季节登高远望可达到心旷神怡、健身祛病的目的。</a:t>
            </a:r>
            <a:endParaRPr lang="zh-CN" altLang="en-US">
              <a:latin typeface="宋体" panose="02010600030101010101" pitchFamily="2" charset="-122"/>
              <a:ea typeface="宋体" panose="02010600030101010101" pitchFamily="2" charset="-122"/>
            </a:endParaRPr>
          </a:p>
          <a:p>
            <a:pPr>
              <a:lnSpc>
                <a:spcPct val="120000"/>
              </a:lnSpc>
            </a:pPr>
            <a:r>
              <a:rPr lang="zh-CN" altLang="en-US">
                <a:latin typeface="宋体" panose="02010600030101010101" pitchFamily="2" charset="-122"/>
                <a:ea typeface="宋体" panose="02010600030101010101" pitchFamily="2" charset="-122"/>
              </a:rPr>
              <a:t>早在西汉，</a:t>
            </a:r>
            <a:r>
              <a:rPr lang="en-US" altLang="zh-CN">
                <a:latin typeface="宋体" panose="02010600030101010101" pitchFamily="2" charset="-122"/>
                <a:ea typeface="宋体" panose="02010600030101010101" pitchFamily="2" charset="-122"/>
              </a:rPr>
              <a:t>《</a:t>
            </a:r>
            <a:r>
              <a:rPr lang="zh-CN" altLang="en-US">
                <a:latin typeface="宋体" panose="02010600030101010101" pitchFamily="2" charset="-122"/>
                <a:ea typeface="宋体" panose="02010600030101010101" pitchFamily="2" charset="-122"/>
              </a:rPr>
              <a:t>长安志</a:t>
            </a:r>
            <a:r>
              <a:rPr lang="en-US" altLang="zh-CN">
                <a:latin typeface="宋体" panose="02010600030101010101" pitchFamily="2" charset="-122"/>
                <a:ea typeface="宋体" panose="02010600030101010101" pitchFamily="2" charset="-122"/>
              </a:rPr>
              <a:t>》</a:t>
            </a:r>
            <a:r>
              <a:rPr lang="zh-CN" altLang="en-US">
                <a:latin typeface="宋体" panose="02010600030101010101" pitchFamily="2" charset="-122"/>
                <a:ea typeface="宋体" panose="02010600030101010101" pitchFamily="2" charset="-122"/>
              </a:rPr>
              <a:t>中就有汉代京城九月九日时人们游玩观景之记载。在东晋时，有著名的“龙山落帽”故事。</a:t>
            </a:r>
            <a:endParaRPr lang="zh-CN" altLang="en-US">
              <a:latin typeface="宋体" panose="02010600030101010101" pitchFamily="2" charset="-122"/>
              <a:ea typeface="宋体" panose="02010600030101010101" pitchFamily="2" charset="-122"/>
            </a:endParaRPr>
          </a:p>
        </p:txBody>
      </p:sp>
      <p:pic>
        <p:nvPicPr>
          <p:cNvPr id="5" name="图片 4"/>
          <p:cNvPicPr>
            <a:picLocks noChangeAspect="1"/>
          </p:cNvPicPr>
          <p:nvPr/>
        </p:nvPicPr>
        <p:blipFill>
          <a:blip r:embed="rId3"/>
          <a:stretch>
            <a:fillRect/>
          </a:stretch>
        </p:blipFill>
        <p:spPr>
          <a:xfrm>
            <a:off x="6652874" y="1584767"/>
            <a:ext cx="3420152" cy="4450466"/>
          </a:xfrm>
          <a:prstGeom prst="rect">
            <a:avLst/>
          </a:prstGeom>
        </p:spPr>
      </p:pic>
    </p:spTree>
  </p:cSld>
  <p:clrMapOvr>
    <a:masterClrMapping/>
  </p:clrMapOvr>
  <mc:AlternateContent>
    <mc:Choice xmlns:p15="http://schemas.microsoft.com/office/powerpoint/2012/main" Requires="p15">
      <p:transition spd="slow" advTm="3000" p14:dur="2000">
        <p15:prstTrans prst="crush"/>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nodeType="afterGroup">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矩形 1"/>
          <p:cNvSpPr/>
          <p:nvPr/>
        </p:nvSpPr>
        <p:spPr>
          <a:xfrm>
            <a:off x="476250" y="381000"/>
            <a:ext cx="11182350" cy="6000750"/>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1026966" y="850136"/>
            <a:ext cx="1685077" cy="523220"/>
          </a:xfrm>
          <a:prstGeom prst="rect">
            <a:avLst/>
          </a:prstGeom>
          <a:solidFill>
            <a:srgbClr val="E86A00"/>
          </a:solidFill>
          <a:ln>
            <a:solidFill>
              <a:srgbClr val="EA9400"/>
            </a:solidFill>
          </a:ln>
        </p:spPr>
        <p:txBody>
          <a:bodyPr wrap="none">
            <a:spAutoFit/>
          </a:bodyPr>
          <a:lstStyle/>
          <a:p>
            <a:r>
              <a:rPr lang="zh-CN" altLang="en-US" sz="2800">
                <a:latin typeface="华文宋体" panose="02010600040101010101" pitchFamily="2" charset="-122"/>
                <a:ea typeface="华文宋体" panose="02010600040101010101" pitchFamily="2" charset="-122"/>
              </a:rPr>
              <a:t>民间习俗</a:t>
            </a:r>
            <a:endParaRPr lang="zh-CN" altLang="en-US" sz="2800">
              <a:latin typeface="华文宋体" panose="02010600040101010101" pitchFamily="2" charset="-122"/>
              <a:ea typeface="华文宋体" panose="02010600040101010101" pitchFamily="2" charset="-122"/>
            </a:endParaRPr>
          </a:p>
        </p:txBody>
      </p:sp>
      <p:sp>
        <p:nvSpPr>
          <p:cNvPr id="4" name="矩形 3"/>
          <p:cNvSpPr/>
          <p:nvPr/>
        </p:nvSpPr>
        <p:spPr>
          <a:xfrm>
            <a:off x="5295900" y="2213312"/>
            <a:ext cx="6096000" cy="2123658"/>
          </a:xfrm>
          <a:prstGeom prst="rect">
            <a:avLst/>
          </a:prstGeom>
        </p:spPr>
        <p:txBody>
          <a:bodyPr wrap="square">
            <a:spAutoFit/>
          </a:bodyPr>
          <a:lstStyle/>
          <a:p>
            <a:pPr>
              <a:lnSpc>
                <a:spcPct val="120000"/>
              </a:lnSpc>
            </a:pPr>
            <a:r>
              <a:rPr lang="zh-CN" altLang="en-US" sz="2000" b="1">
                <a:solidFill>
                  <a:srgbClr val="E86A00"/>
                </a:solidFill>
                <a:latin typeface="宋体" panose="02010600030101010101" pitchFamily="2" charset="-122"/>
                <a:ea typeface="宋体" panose="02010600030101010101" pitchFamily="2" charset="-122"/>
              </a:rPr>
              <a:t>吃重阳糕</a:t>
            </a:r>
            <a:endParaRPr lang="zh-CN" altLang="en-US" sz="2000" b="1">
              <a:solidFill>
                <a:srgbClr val="E86A00"/>
              </a:solidFill>
              <a:latin typeface="宋体" panose="02010600030101010101" pitchFamily="2" charset="-122"/>
              <a:ea typeface="宋体" panose="02010600030101010101" pitchFamily="2" charset="-122"/>
            </a:endParaRPr>
          </a:p>
          <a:p>
            <a:pPr>
              <a:lnSpc>
                <a:spcPct val="120000"/>
              </a:lnSpc>
            </a:pPr>
            <a:r>
              <a:rPr lang="zh-CN" altLang="en-US">
                <a:latin typeface="宋体" panose="02010600030101010101" pitchFamily="2" charset="-122"/>
                <a:ea typeface="宋体" panose="02010600030101010101" pitchFamily="2" charset="-122"/>
              </a:rPr>
              <a:t>据史料记载，重阳糕又称花糕、菊糕、五色糕，制无定法，较为随意。 九月九日天明时，以片糕搭儿女头额，口中念念有词，祝愿子女百事俱高，乃古人九月作糕的本意。讲究的重阳糕要作成九层，像座宝塔，上面还作成两只小羊，以符合重阳（羊）之义。</a:t>
            </a:r>
            <a:endParaRPr lang="zh-CN" altLang="en-US">
              <a:latin typeface="宋体" panose="02010600030101010101" pitchFamily="2" charset="-122"/>
              <a:ea typeface="宋体" panose="02010600030101010101" pitchFamily="2" charset="-122"/>
            </a:endParaRPr>
          </a:p>
        </p:txBody>
      </p:sp>
      <p:sp>
        <p:nvSpPr>
          <p:cNvPr id="5" name="矩形 4"/>
          <p:cNvSpPr/>
          <p:nvPr/>
        </p:nvSpPr>
        <p:spPr>
          <a:xfrm>
            <a:off x="5295900" y="4336970"/>
            <a:ext cx="6096000" cy="757130"/>
          </a:xfrm>
          <a:prstGeom prst="rect">
            <a:avLst/>
          </a:prstGeom>
        </p:spPr>
        <p:txBody>
          <a:bodyPr wrap="square">
            <a:spAutoFit/>
          </a:bodyPr>
          <a:lstStyle/>
          <a:p>
            <a:pPr>
              <a:lnSpc>
                <a:spcPct val="120000"/>
              </a:lnSpc>
            </a:pPr>
            <a:r>
              <a:rPr lang="zh-CN" altLang="en-US">
                <a:latin typeface="宋体" panose="02010600030101010101" pitchFamily="2" charset="-122"/>
                <a:ea typeface="宋体" panose="02010600030101010101" pitchFamily="2" charset="-122"/>
              </a:rPr>
              <a:t>当今的重阳糕，仍无固定品种，各地在重阳节吃的松软糕类都称之为重阳糕。</a:t>
            </a:r>
            <a:endParaRPr lang="zh-CN" altLang="en-US">
              <a:latin typeface="宋体" panose="02010600030101010101" pitchFamily="2" charset="-122"/>
              <a:ea typeface="宋体" panose="02010600030101010101" pitchFamily="2" charset="-122"/>
            </a:endParaRPr>
          </a:p>
        </p:txBody>
      </p:sp>
      <p:pic>
        <p:nvPicPr>
          <p:cNvPr id="6" name="图片 5"/>
          <p:cNvPicPr>
            <a:picLocks noChangeAspect="1"/>
          </p:cNvPicPr>
          <p:nvPr/>
        </p:nvPicPr>
        <p:blipFill>
          <a:blip r:embed="rId3"/>
          <a:stretch>
            <a:fillRect/>
          </a:stretch>
        </p:blipFill>
        <p:spPr>
          <a:xfrm>
            <a:off x="1210225" y="2213313"/>
            <a:ext cx="3818975" cy="28807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mc:AlternateContent>
    <mc:Choice xmlns:p15="http://schemas.microsoft.com/office/powerpoint/2012/main" Requires="p15">
      <p:transition spd="slow" advTm="3000" p14:dur="2000">
        <p15:prstTrans prst="peelOff"/>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nodeType="afterGroup">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Lst>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矩形 1"/>
          <p:cNvSpPr/>
          <p:nvPr/>
        </p:nvSpPr>
        <p:spPr>
          <a:xfrm>
            <a:off x="476250" y="381000"/>
            <a:ext cx="11182350" cy="6000750"/>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1026966" y="850136"/>
            <a:ext cx="1685077" cy="523220"/>
          </a:xfrm>
          <a:prstGeom prst="rect">
            <a:avLst/>
          </a:prstGeom>
          <a:solidFill>
            <a:srgbClr val="E86A00"/>
          </a:solidFill>
          <a:ln>
            <a:solidFill>
              <a:srgbClr val="EA9400"/>
            </a:solidFill>
          </a:ln>
        </p:spPr>
        <p:txBody>
          <a:bodyPr wrap="none">
            <a:spAutoFit/>
          </a:bodyPr>
          <a:lstStyle/>
          <a:p>
            <a:r>
              <a:rPr lang="zh-CN" altLang="en-US" sz="2800">
                <a:latin typeface="华文宋体" panose="02010600040101010101" pitchFamily="2" charset="-122"/>
                <a:ea typeface="华文宋体" panose="02010600040101010101" pitchFamily="2" charset="-122"/>
              </a:rPr>
              <a:t>民间习俗</a:t>
            </a:r>
            <a:endParaRPr lang="zh-CN" altLang="en-US" sz="2800">
              <a:latin typeface="华文宋体" panose="02010600040101010101" pitchFamily="2" charset="-122"/>
              <a:ea typeface="华文宋体" panose="02010600040101010101" pitchFamily="2" charset="-122"/>
            </a:endParaRPr>
          </a:p>
        </p:txBody>
      </p:sp>
      <p:sp>
        <p:nvSpPr>
          <p:cNvPr id="4" name="矩形 3"/>
          <p:cNvSpPr/>
          <p:nvPr/>
        </p:nvSpPr>
        <p:spPr>
          <a:xfrm>
            <a:off x="1352550" y="2319546"/>
            <a:ext cx="4705350" cy="1710148"/>
          </a:xfrm>
          <a:prstGeom prst="rect">
            <a:avLst/>
          </a:prstGeom>
          <a:ln>
            <a:solidFill>
              <a:srgbClr val="EA9400"/>
            </a:solidFill>
          </a:ln>
        </p:spPr>
        <p:txBody>
          <a:bodyPr wrap="square">
            <a:spAutoFit/>
          </a:bodyPr>
          <a:lstStyle/>
          <a:p>
            <a:pPr>
              <a:lnSpc>
                <a:spcPct val="120000"/>
              </a:lnSpc>
            </a:pPr>
            <a:r>
              <a:rPr lang="zh-CN" altLang="en-US">
                <a:latin typeface="宋体" panose="02010600030101010101" pitchFamily="2" charset="-122"/>
                <a:ea typeface="宋体" panose="02010600030101010101" pitchFamily="2" charset="-122"/>
              </a:rPr>
              <a:t>重阳日，历来就有赏菊花的风俗，所以古来又称菊花节。农历九月俗称菊月，节日举办菊花大会，倾城的人潮赴会赏菊。从三国魏晋以来，重阳聚会饮酒、赏菊赋诗已成时尚。在中国古俗中，菊花象征长寿。</a:t>
            </a:r>
            <a:endParaRPr lang="zh-CN" altLang="en-US">
              <a:latin typeface="宋体" panose="02010600030101010101" pitchFamily="2" charset="-122"/>
              <a:ea typeface="宋体" panose="02010600030101010101" pitchFamily="2" charset="-122"/>
            </a:endParaRPr>
          </a:p>
        </p:txBody>
      </p:sp>
      <p:pic>
        <p:nvPicPr>
          <p:cNvPr id="5" name="图片 4"/>
          <p:cNvPicPr>
            <a:picLocks noChangeAspect="1"/>
          </p:cNvPicPr>
          <p:nvPr/>
        </p:nvPicPr>
        <p:blipFill>
          <a:blip r:embed="rId3"/>
          <a:stretch>
            <a:fillRect/>
          </a:stretch>
        </p:blipFill>
        <p:spPr>
          <a:xfrm>
            <a:off x="7239000" y="1716256"/>
            <a:ext cx="2612431" cy="37320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4" descr="菊花"/>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032470" y="3129009"/>
            <a:ext cx="1877420" cy="2628389"/>
          </a:xfrm>
          <a:prstGeom prst="rect">
            <a:avLst/>
          </a:prstGeom>
          <a:noFill/>
          <a:extLst>
            <a:ext uri="{909E8E84-426E-40DD-AFC4-6F175D3DCCD1}">
              <a14:hiddenFill xmlns:a14="http://schemas.microsoft.com/office/drawing/2010/main">
                <a:solidFill>
                  <a:srgbClr val="FFFFFF"/>
                </a:solidFill>
              </a14:hiddenFill>
            </a:ext>
          </a:extLst>
        </p:spPr>
      </p:pic>
      <p:sp>
        <p:nvSpPr>
          <p:cNvPr id="7" name="矩形 6"/>
          <p:cNvSpPr/>
          <p:nvPr/>
        </p:nvSpPr>
        <p:spPr>
          <a:xfrm>
            <a:off x="1352550" y="1842492"/>
            <a:ext cx="766557" cy="380553"/>
          </a:xfrm>
          <a:prstGeom prst="rect">
            <a:avLst/>
          </a:prstGeom>
          <a:solidFill>
            <a:srgbClr val="F1B741"/>
          </a:solidFill>
        </p:spPr>
        <p:txBody>
          <a:bodyPr wrap="none">
            <a:spAutoFit/>
          </a:bodyPr>
          <a:lstStyle/>
          <a:p>
            <a:pPr>
              <a:lnSpc>
                <a:spcPct val="120000"/>
              </a:lnSpc>
            </a:pPr>
            <a:r>
              <a:rPr lang="zh-CN" altLang="en-US" b="1">
                <a:latin typeface="宋体" panose="02010600030101010101" pitchFamily="2" charset="-122"/>
                <a:ea typeface="宋体" panose="02010600030101010101" pitchFamily="2" charset="-122"/>
              </a:rPr>
              <a:t>赏 菊</a:t>
            </a:r>
            <a:endParaRPr lang="zh-CN" altLang="en-US" b="1">
              <a:latin typeface="宋体" panose="02010600030101010101" pitchFamily="2" charset="-122"/>
              <a:ea typeface="宋体" panose="02010600030101010101" pitchFamily="2" charset="-122"/>
            </a:endParaRPr>
          </a:p>
        </p:txBody>
      </p:sp>
    </p:spTree>
  </p:cSld>
  <p:clrMapOvr>
    <a:masterClrMapping/>
  </p:clrMapOvr>
  <mc:AlternateContent>
    <mc:Choice xmlns:p14="http://schemas.microsoft.com/office/powerpoint/2010/main" Requires="p14">
      <p:transition spd="slow" advTm="3000" p14:dur="2000">
        <p:blinds dir="vert"/>
      </p:transition>
    </mc:Choice>
    <mc:Fallback>
      <p:transition spd="slow" advTm="3000">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nodeType="afterGroup">
                            <p:stCondLst>
                              <p:cond delay="1500"/>
                            </p:stCondLst>
                            <p:childTnLst>
                              <p:par>
                                <p:cTn id="17" presetID="10"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nodeType="afterGroup">
                            <p:stCondLst>
                              <p:cond delay="2000"/>
                            </p:stCondLst>
                            <p:childTnLst>
                              <p:par>
                                <p:cTn id="21" presetID="10" presetClass="entr" presetSubtype="0"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7" grpId="0" animBg="1"/>
    </p:bldLst>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矩形 1"/>
          <p:cNvSpPr/>
          <p:nvPr/>
        </p:nvSpPr>
        <p:spPr>
          <a:xfrm>
            <a:off x="476250" y="381000"/>
            <a:ext cx="11182350" cy="6000750"/>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1026966" y="850136"/>
            <a:ext cx="1685077" cy="523220"/>
          </a:xfrm>
          <a:prstGeom prst="rect">
            <a:avLst/>
          </a:prstGeom>
          <a:solidFill>
            <a:srgbClr val="E86A00"/>
          </a:solidFill>
          <a:ln>
            <a:solidFill>
              <a:srgbClr val="EA9400"/>
            </a:solidFill>
          </a:ln>
        </p:spPr>
        <p:txBody>
          <a:bodyPr wrap="none">
            <a:spAutoFit/>
          </a:bodyPr>
          <a:lstStyle/>
          <a:p>
            <a:r>
              <a:rPr lang="zh-CN" altLang="en-US" sz="2800">
                <a:latin typeface="华文宋体" panose="02010600040101010101" pitchFamily="2" charset="-122"/>
                <a:ea typeface="华文宋体" panose="02010600040101010101" pitchFamily="2" charset="-122"/>
              </a:rPr>
              <a:t>民间习俗</a:t>
            </a:r>
            <a:endParaRPr lang="zh-CN" altLang="en-US" sz="2800">
              <a:latin typeface="华文宋体" panose="02010600040101010101" pitchFamily="2" charset="-122"/>
              <a:ea typeface="华文宋体" panose="02010600040101010101" pitchFamily="2" charset="-122"/>
            </a:endParaRPr>
          </a:p>
        </p:txBody>
      </p:sp>
      <p:sp>
        <p:nvSpPr>
          <p:cNvPr id="4" name="矩形 3"/>
          <p:cNvSpPr/>
          <p:nvPr/>
        </p:nvSpPr>
        <p:spPr>
          <a:xfrm>
            <a:off x="1666875" y="2152650"/>
            <a:ext cx="8801100" cy="1045351"/>
          </a:xfrm>
          <a:prstGeom prst="rect">
            <a:avLst/>
          </a:prstGeom>
        </p:spPr>
        <p:txBody>
          <a:bodyPr wrap="square">
            <a:spAutoFit/>
          </a:bodyPr>
          <a:lstStyle/>
          <a:p>
            <a:pPr>
              <a:lnSpc>
                <a:spcPct val="120000"/>
              </a:lnSpc>
            </a:pPr>
            <a:r>
              <a:rPr lang="zh-CN" altLang="en-US">
                <a:latin typeface="宋体" panose="02010600030101010101" pitchFamily="2" charset="-122"/>
                <a:ea typeface="宋体" panose="02010600030101010101" pitchFamily="2" charset="-122"/>
              </a:rPr>
              <a:t>菊花含有养生成分，晋代葛洪</a:t>
            </a:r>
            <a:r>
              <a:rPr lang="en-US" altLang="zh-CN">
                <a:latin typeface="宋体" panose="02010600030101010101" pitchFamily="2" charset="-122"/>
                <a:ea typeface="宋体" panose="02010600030101010101" pitchFamily="2" charset="-122"/>
              </a:rPr>
              <a:t>《</a:t>
            </a:r>
            <a:r>
              <a:rPr lang="zh-CN" altLang="en-US">
                <a:latin typeface="宋体" panose="02010600030101010101" pitchFamily="2" charset="-122"/>
                <a:ea typeface="宋体" panose="02010600030101010101" pitchFamily="2" charset="-122"/>
              </a:rPr>
              <a:t>抱朴子</a:t>
            </a:r>
            <a:r>
              <a:rPr lang="en-US" altLang="zh-CN">
                <a:latin typeface="宋体" panose="02010600030101010101" pitchFamily="2" charset="-122"/>
                <a:ea typeface="宋体" panose="02010600030101010101" pitchFamily="2" charset="-122"/>
              </a:rPr>
              <a:t>》</a:t>
            </a:r>
            <a:r>
              <a:rPr lang="zh-CN" altLang="en-US">
                <a:latin typeface="宋体" panose="02010600030101010101" pitchFamily="2" charset="-122"/>
                <a:ea typeface="宋体" panose="02010600030101010101" pitchFamily="2" charset="-122"/>
              </a:rPr>
              <a:t>有南阳山中人家饮用遍生菊花的甘谷水而益寿的记载。重阳佳节饮菊花酒，是中国的传统习俗。菊花酒，在古代被看作是重阳必饮、祛灾祈福的“吉祥酒”。</a:t>
            </a:r>
            <a:endParaRPr lang="zh-CN" altLang="en-US">
              <a:latin typeface="宋体" panose="02010600030101010101" pitchFamily="2" charset="-122"/>
              <a:ea typeface="宋体" panose="02010600030101010101" pitchFamily="2" charset="-122"/>
            </a:endParaRPr>
          </a:p>
        </p:txBody>
      </p:sp>
      <p:pic>
        <p:nvPicPr>
          <p:cNvPr id="5" name="图片 4"/>
          <p:cNvPicPr>
            <a:picLocks noChangeAspect="1"/>
          </p:cNvPicPr>
          <p:nvPr/>
        </p:nvPicPr>
        <p:blipFill>
          <a:blip r:embed="rId3"/>
          <a:stretch>
            <a:fillRect/>
          </a:stretch>
        </p:blipFill>
        <p:spPr>
          <a:xfrm>
            <a:off x="1831404" y="3600795"/>
            <a:ext cx="3285066" cy="2286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图片 5"/>
          <p:cNvPicPr>
            <a:picLocks noChangeAspect="1"/>
          </p:cNvPicPr>
          <p:nvPr/>
        </p:nvPicPr>
        <p:blipFill>
          <a:blip r:embed="rId4"/>
          <a:stretch>
            <a:fillRect/>
          </a:stretch>
        </p:blipFill>
        <p:spPr>
          <a:xfrm>
            <a:off x="6128278" y="3533218"/>
            <a:ext cx="3686175" cy="2286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矩形 6"/>
          <p:cNvSpPr/>
          <p:nvPr/>
        </p:nvSpPr>
        <p:spPr>
          <a:xfrm>
            <a:off x="1750035" y="1738050"/>
            <a:ext cx="1114408" cy="424732"/>
          </a:xfrm>
          <a:prstGeom prst="rect">
            <a:avLst/>
          </a:prstGeom>
          <a:ln>
            <a:solidFill>
              <a:srgbClr val="EA9400"/>
            </a:solidFill>
          </a:ln>
        </p:spPr>
        <p:txBody>
          <a:bodyPr wrap="none">
            <a:spAutoFit/>
          </a:bodyPr>
          <a:lstStyle/>
          <a:p>
            <a:pPr>
              <a:lnSpc>
                <a:spcPct val="120000"/>
              </a:lnSpc>
            </a:pPr>
            <a:r>
              <a:rPr lang="zh-CN" altLang="en-US" b="1">
                <a:latin typeface="宋体" panose="02010600030101010101" pitchFamily="2" charset="-122"/>
                <a:ea typeface="宋体" panose="02010600030101010101" pitchFamily="2" charset="-122"/>
              </a:rPr>
              <a:t>饮菊花酒</a:t>
            </a:r>
            <a:endParaRPr lang="zh-CN" altLang="en-US" b="1">
              <a:latin typeface="宋体" panose="02010600030101010101" pitchFamily="2" charset="-122"/>
              <a:ea typeface="宋体" panose="02010600030101010101" pitchFamily="2" charset="-122"/>
            </a:endParaRPr>
          </a:p>
        </p:txBody>
      </p:sp>
    </p:spTree>
  </p:cSld>
  <p:clrMapOvr>
    <a:masterClrMapping/>
  </p:clrMapOvr>
  <mc:AlternateContent>
    <mc:Choice xmlns:p14="http://schemas.microsoft.com/office/powerpoint/2010/main" Requires="p14">
      <p:transition spd="slow" advTm="3000" p14:dur="2000">
        <p:dissolve/>
      </p:transition>
    </mc:Choice>
    <mc:Fallback>
      <p:transition spd="slow" advTm="3000">
        <p:dissolv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nodeType="afterGroup">
                            <p:stCondLst>
                              <p:cond delay="1500"/>
                            </p:stCondLst>
                            <p:childTnLst>
                              <p:par>
                                <p:cTn id="17" presetID="1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par>
                          <p:cTn id="20" fill="hold" nodeType="afterGroup">
                            <p:stCondLst>
                              <p:cond delay="2000"/>
                            </p:stCondLst>
                            <p:childTnLst>
                              <p:par>
                                <p:cTn id="21" presetID="10" presetClass="entr" presetSubtype="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7" grpId="0" animBg="1"/>
    </p:bldLst>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文本框 2"/>
          <p:cNvSpPr txBox="1"/>
          <p:nvPr/>
        </p:nvSpPr>
        <p:spPr>
          <a:xfrm>
            <a:off x="3557588" y="2485329"/>
            <a:ext cx="900112" cy="1938992"/>
          </a:xfrm>
          <a:prstGeom prst="rect">
            <a:avLst/>
          </a:prstGeom>
          <a:noFill/>
          <a:ln>
            <a:solidFill>
              <a:srgbClr val="EF9A41"/>
            </a:solidFill>
          </a:ln>
        </p:spPr>
        <p:txBody>
          <a:bodyPr wrap="square" rtlCol="0">
            <a:spAutoFit/>
          </a:bodyPr>
          <a:lstStyle/>
          <a:p>
            <a:r>
              <a:rPr lang="zh-CN" altLang="en-US" sz="6000">
                <a:solidFill>
                  <a:schemeClr val="tx1">
                    <a:lumMod val="85000"/>
                    <a:lumOff val="15000"/>
                  </a:schemeClr>
                </a:solidFill>
                <a:latin typeface="华文宋体" panose="02010600040101010101" pitchFamily="2" charset="-122"/>
                <a:ea typeface="华文宋体" panose="02010600040101010101" pitchFamily="2" charset="-122"/>
              </a:rPr>
              <a:t>目录</a:t>
            </a:r>
            <a:endParaRPr lang="zh-CN" altLang="en-US" sz="6000">
              <a:solidFill>
                <a:schemeClr val="tx1">
                  <a:lumMod val="85000"/>
                  <a:lumOff val="15000"/>
                </a:schemeClr>
              </a:solidFill>
              <a:latin typeface="华文宋体" panose="02010600040101010101" pitchFamily="2" charset="-122"/>
              <a:ea typeface="华文宋体" panose="02010600040101010101" pitchFamily="2" charset="-122"/>
            </a:endParaRPr>
          </a:p>
        </p:txBody>
      </p:sp>
      <p:cxnSp>
        <p:nvCxnSpPr>
          <p:cNvPr id="5" name="直接连接符 4"/>
          <p:cNvCxnSpPr/>
          <p:nvPr/>
        </p:nvCxnSpPr>
        <p:spPr>
          <a:xfrm flipH="1">
            <a:off x="4705350" y="1899730"/>
            <a:ext cx="0" cy="3043029"/>
          </a:xfrm>
          <a:prstGeom prst="line">
            <a:avLst/>
          </a:prstGeom>
          <a:ln>
            <a:solidFill>
              <a:srgbClr val="EF9A41">
                <a:alpha val="56000"/>
              </a:srgbClr>
            </a:solidFill>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5238751" y="4234873"/>
            <a:ext cx="3638550" cy="707886"/>
          </a:xfrm>
          <a:prstGeom prst="rect">
            <a:avLst/>
          </a:prstGeom>
        </p:spPr>
        <p:txBody>
          <a:bodyPr wrap="square">
            <a:spAutoFit/>
          </a:bodyPr>
          <a:lstStyle/>
          <a:p>
            <a:r>
              <a:rPr lang="zh-CN" altLang="en-US" sz="4000">
                <a:solidFill>
                  <a:schemeClr val="tx1">
                    <a:lumMod val="85000"/>
                    <a:lumOff val="15000"/>
                  </a:schemeClr>
                </a:solidFill>
                <a:latin typeface="华文宋体" panose="02010600040101010101" pitchFamily="2" charset="-122"/>
                <a:ea typeface="华文宋体" panose="02010600040101010101" pitchFamily="2" charset="-122"/>
              </a:rPr>
              <a:t>四、文学记述</a:t>
            </a:r>
            <a:endParaRPr lang="zh-CN" altLang="en-US" sz="4000">
              <a:solidFill>
                <a:schemeClr val="tx1">
                  <a:lumMod val="85000"/>
                  <a:lumOff val="15000"/>
                </a:schemeClr>
              </a:solidFill>
              <a:latin typeface="华文宋体" panose="02010600040101010101" pitchFamily="2" charset="-122"/>
              <a:ea typeface="华文宋体" panose="02010600040101010101" pitchFamily="2" charset="-122"/>
            </a:endParaRPr>
          </a:p>
        </p:txBody>
      </p:sp>
      <p:sp>
        <p:nvSpPr>
          <p:cNvPr id="7" name="矩形 6"/>
          <p:cNvSpPr/>
          <p:nvPr/>
        </p:nvSpPr>
        <p:spPr>
          <a:xfrm>
            <a:off x="4920117" y="1610557"/>
            <a:ext cx="3397084" cy="707886"/>
          </a:xfrm>
          <a:prstGeom prst="rect">
            <a:avLst/>
          </a:prstGeom>
        </p:spPr>
        <p:txBody>
          <a:bodyPr wrap="square">
            <a:spAutoFit/>
          </a:bodyPr>
          <a:lstStyle/>
          <a:p>
            <a:r>
              <a:rPr lang="zh-CN" altLang="en-US" sz="4000">
                <a:solidFill>
                  <a:schemeClr val="tx1">
                    <a:lumMod val="85000"/>
                    <a:lumOff val="15000"/>
                  </a:schemeClr>
                </a:solidFill>
                <a:latin typeface="华文宋体" panose="02010600040101010101" pitchFamily="2" charset="-122"/>
                <a:ea typeface="华文宋体" panose="02010600040101010101" pitchFamily="2" charset="-122"/>
              </a:rPr>
              <a:t>一、节日起源</a:t>
            </a:r>
            <a:endParaRPr lang="zh-CN" altLang="en-US" sz="4000">
              <a:solidFill>
                <a:schemeClr val="tx1">
                  <a:lumMod val="85000"/>
                  <a:lumOff val="15000"/>
                </a:schemeClr>
              </a:solidFill>
              <a:latin typeface="华文宋体" panose="02010600040101010101" pitchFamily="2" charset="-122"/>
              <a:ea typeface="华文宋体" panose="02010600040101010101" pitchFamily="2" charset="-122"/>
            </a:endParaRPr>
          </a:p>
        </p:txBody>
      </p:sp>
      <p:sp>
        <p:nvSpPr>
          <p:cNvPr id="8" name="矩形 7"/>
          <p:cNvSpPr/>
          <p:nvPr/>
        </p:nvSpPr>
        <p:spPr>
          <a:xfrm>
            <a:off x="5238751" y="2485329"/>
            <a:ext cx="3397084" cy="707886"/>
          </a:xfrm>
          <a:prstGeom prst="rect">
            <a:avLst/>
          </a:prstGeom>
        </p:spPr>
        <p:txBody>
          <a:bodyPr wrap="square">
            <a:spAutoFit/>
          </a:bodyPr>
          <a:lstStyle/>
          <a:p>
            <a:r>
              <a:rPr lang="zh-CN" altLang="en-US" sz="4000">
                <a:solidFill>
                  <a:schemeClr val="tx1">
                    <a:lumMod val="85000"/>
                    <a:lumOff val="15000"/>
                  </a:schemeClr>
                </a:solidFill>
                <a:latin typeface="华文宋体" panose="02010600040101010101" pitchFamily="2" charset="-122"/>
                <a:ea typeface="华文宋体" panose="02010600040101010101" pitchFamily="2" charset="-122"/>
              </a:rPr>
              <a:t>二、历史演变</a:t>
            </a:r>
            <a:endParaRPr lang="zh-CN" altLang="en-US" sz="4000">
              <a:solidFill>
                <a:schemeClr val="tx1">
                  <a:lumMod val="85000"/>
                  <a:lumOff val="15000"/>
                </a:schemeClr>
              </a:solidFill>
              <a:latin typeface="华文宋体" panose="02010600040101010101" pitchFamily="2" charset="-122"/>
              <a:ea typeface="华文宋体" panose="02010600040101010101" pitchFamily="2" charset="-122"/>
            </a:endParaRPr>
          </a:p>
        </p:txBody>
      </p:sp>
      <p:sp>
        <p:nvSpPr>
          <p:cNvPr id="9" name="矩形 8"/>
          <p:cNvSpPr/>
          <p:nvPr/>
        </p:nvSpPr>
        <p:spPr>
          <a:xfrm>
            <a:off x="4920117" y="3360101"/>
            <a:ext cx="3397084" cy="707886"/>
          </a:xfrm>
          <a:prstGeom prst="rect">
            <a:avLst/>
          </a:prstGeom>
        </p:spPr>
        <p:txBody>
          <a:bodyPr wrap="square">
            <a:spAutoFit/>
          </a:bodyPr>
          <a:lstStyle/>
          <a:p>
            <a:r>
              <a:rPr lang="zh-CN" altLang="en-US" sz="4000">
                <a:solidFill>
                  <a:schemeClr val="tx1">
                    <a:lumMod val="85000"/>
                    <a:lumOff val="15000"/>
                  </a:schemeClr>
                </a:solidFill>
                <a:latin typeface="华文宋体" panose="02010600040101010101" pitchFamily="2" charset="-122"/>
                <a:ea typeface="华文宋体" panose="02010600040101010101" pitchFamily="2" charset="-122"/>
              </a:rPr>
              <a:t>三、民间习俗</a:t>
            </a:r>
            <a:endParaRPr lang="zh-CN" altLang="en-US" sz="4000">
              <a:solidFill>
                <a:schemeClr val="tx1">
                  <a:lumMod val="85000"/>
                  <a:lumOff val="15000"/>
                </a:schemeClr>
              </a:solidFill>
              <a:latin typeface="华文宋体" panose="02010600040101010101" pitchFamily="2" charset="-122"/>
              <a:ea typeface="华文宋体" panose="02010600040101010101" pitchFamily="2" charset="-122"/>
            </a:endParaRPr>
          </a:p>
        </p:txBody>
      </p:sp>
    </p:spTree>
  </p:cSld>
  <p:clrMapOvr>
    <a:masterClrMapping/>
  </p:clrMapOvr>
  <mc:AlternateContent>
    <mc:Choice xmlns:p14="http://schemas.microsoft.com/office/powerpoint/2010/main" Requires="p14">
      <p:transition spd="slow" advTm="3000" p14:dur="2000">
        <p:randomBar dir="vert"/>
      </p:transition>
    </mc:Choice>
    <mc:Fallback>
      <p:transition spd="slow" advTm="3000">
        <p:randomBar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nodeType="afterGroup">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par>
                          <p:cTn id="20" fill="hold" nodeType="afterGroup">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par>
                          <p:cTn id="24" fill="hold" nodeType="afterGroup">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P spid="7" grpId="0"/>
      <p:bldP spid="8" grpId="0"/>
      <p:bldP spid="9" grpId="0"/>
    </p:bldLst>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矩形 1"/>
          <p:cNvSpPr/>
          <p:nvPr/>
        </p:nvSpPr>
        <p:spPr>
          <a:xfrm>
            <a:off x="476250" y="381000"/>
            <a:ext cx="11182350" cy="6000750"/>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1026966" y="850136"/>
            <a:ext cx="1685077" cy="523220"/>
          </a:xfrm>
          <a:prstGeom prst="rect">
            <a:avLst/>
          </a:prstGeom>
          <a:solidFill>
            <a:srgbClr val="E86A00"/>
          </a:solidFill>
          <a:ln>
            <a:solidFill>
              <a:srgbClr val="EA9400"/>
            </a:solidFill>
          </a:ln>
        </p:spPr>
        <p:txBody>
          <a:bodyPr wrap="none">
            <a:spAutoFit/>
          </a:bodyPr>
          <a:lstStyle/>
          <a:p>
            <a:r>
              <a:rPr lang="zh-CN" altLang="en-US" sz="2800">
                <a:latin typeface="华文宋体" panose="02010600040101010101" pitchFamily="2" charset="-122"/>
                <a:ea typeface="华文宋体" panose="02010600040101010101" pitchFamily="2" charset="-122"/>
              </a:rPr>
              <a:t>民间习俗</a:t>
            </a:r>
            <a:endParaRPr lang="zh-CN" altLang="en-US" sz="2800">
              <a:latin typeface="华文宋体" panose="02010600040101010101" pitchFamily="2" charset="-122"/>
              <a:ea typeface="华文宋体" panose="02010600040101010101" pitchFamily="2" charset="-122"/>
            </a:endParaRPr>
          </a:p>
        </p:txBody>
      </p:sp>
      <p:sp>
        <p:nvSpPr>
          <p:cNvPr id="4" name="矩形 3"/>
          <p:cNvSpPr/>
          <p:nvPr/>
        </p:nvSpPr>
        <p:spPr>
          <a:xfrm>
            <a:off x="1533525" y="2412397"/>
            <a:ext cx="4533900" cy="2707344"/>
          </a:xfrm>
          <a:prstGeom prst="rect">
            <a:avLst/>
          </a:prstGeom>
          <a:solidFill>
            <a:srgbClr val="FCF7D7"/>
          </a:solidFill>
        </p:spPr>
        <p:txBody>
          <a:bodyPr wrap="square">
            <a:spAutoFit/>
          </a:bodyPr>
          <a:lstStyle/>
          <a:p>
            <a:pPr>
              <a:lnSpc>
                <a:spcPct val="120000"/>
              </a:lnSpc>
            </a:pPr>
            <a:r>
              <a:rPr lang="zh-CN" altLang="en-US">
                <a:latin typeface="宋体" panose="02010600030101010101" pitchFamily="2" charset="-122"/>
                <a:ea typeface="宋体" panose="02010600030101010101" pitchFamily="2" charset="-122"/>
              </a:rPr>
              <a:t>古代还风行九九插茱萸的习俗，所以又叫做茱萸节。茱萸入药，可制酒养身祛病。插茱萸和簪菊花在唐代就已经很普遍。茱萸香味浓，有驱虫去湿、逐风邪的作用，并能消积食，治寒热。民间认为九月初九也是逢凶之日，多灾多难，所以在重阳节人们喜欢佩带茱萸以辟邪求吉。茱萸因此还被人们称为“辟邪翁”。</a:t>
            </a:r>
            <a:endParaRPr lang="zh-CN" altLang="en-US">
              <a:latin typeface="宋体" panose="02010600030101010101" pitchFamily="2" charset="-122"/>
              <a:ea typeface="宋体" panose="02010600030101010101" pitchFamily="2" charset="-122"/>
            </a:endParaRPr>
          </a:p>
        </p:txBody>
      </p:sp>
      <p:pic>
        <p:nvPicPr>
          <p:cNvPr id="6" name="图片 5"/>
          <p:cNvPicPr>
            <a:picLocks noChangeAspect="1"/>
          </p:cNvPicPr>
          <p:nvPr/>
        </p:nvPicPr>
        <p:blipFill>
          <a:blip r:embed="rId3"/>
          <a:stretch>
            <a:fillRect/>
          </a:stretch>
        </p:blipFill>
        <p:spPr>
          <a:xfrm>
            <a:off x="6781800" y="2010830"/>
            <a:ext cx="3409950" cy="3228086"/>
          </a:xfrm>
          <a:prstGeom prst="rect">
            <a:avLst/>
          </a:prstGeom>
        </p:spPr>
      </p:pic>
      <p:sp>
        <p:nvSpPr>
          <p:cNvPr id="7" name="矩形 6"/>
          <p:cNvSpPr/>
          <p:nvPr/>
        </p:nvSpPr>
        <p:spPr>
          <a:xfrm>
            <a:off x="1571625" y="1892415"/>
            <a:ext cx="881973" cy="424732"/>
          </a:xfrm>
          <a:prstGeom prst="rect">
            <a:avLst/>
          </a:prstGeom>
          <a:ln>
            <a:solidFill>
              <a:srgbClr val="EA9400"/>
            </a:solidFill>
          </a:ln>
        </p:spPr>
        <p:txBody>
          <a:bodyPr wrap="none">
            <a:spAutoFit/>
          </a:bodyPr>
          <a:lstStyle/>
          <a:p>
            <a:pPr>
              <a:lnSpc>
                <a:spcPct val="120000"/>
              </a:lnSpc>
            </a:pPr>
            <a:r>
              <a:rPr lang="zh-CN" altLang="en-US" b="1">
                <a:latin typeface="宋体" panose="02010600030101010101" pitchFamily="2" charset="-122"/>
                <a:ea typeface="宋体" panose="02010600030101010101" pitchFamily="2" charset="-122"/>
              </a:rPr>
              <a:t>佩茱萸</a:t>
            </a:r>
            <a:endParaRPr lang="zh-CN" altLang="en-US" b="1">
              <a:latin typeface="宋体" panose="02010600030101010101" pitchFamily="2" charset="-122"/>
              <a:ea typeface="宋体" panose="02010600030101010101" pitchFamily="2" charset="-122"/>
            </a:endParaRPr>
          </a:p>
        </p:txBody>
      </p:sp>
    </p:spTree>
  </p:cSld>
  <p:clrMapOvr>
    <a:masterClrMapping/>
  </p:clrMapOvr>
  <mc:AlternateContent>
    <mc:Choice xmlns:p15="http://schemas.microsoft.com/office/powerpoint/2012/main" Requires="p15">
      <p:transition spd="slow" advTm="3000" p14:dur="2000">
        <p15:prstTrans prst="origami"/>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nodeType="afterGroup">
                            <p:stCondLst>
                              <p:cond delay="1500"/>
                            </p:stCondLst>
                            <p:childTnLst>
                              <p:par>
                                <p:cTn id="17" presetID="10"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7" grpId="0" animBg="1"/>
    </p:bldLst>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矩形 1"/>
          <p:cNvSpPr/>
          <p:nvPr/>
        </p:nvSpPr>
        <p:spPr>
          <a:xfrm>
            <a:off x="4539985" y="3020257"/>
            <a:ext cx="3112030" cy="923330"/>
          </a:xfrm>
          <a:prstGeom prst="rect">
            <a:avLst/>
          </a:prstGeom>
        </p:spPr>
        <p:txBody>
          <a:bodyPr wrap="square">
            <a:spAutoFit/>
          </a:bodyPr>
          <a:lstStyle/>
          <a:p>
            <a:r>
              <a:rPr lang="zh-CN" altLang="en-US" sz="5400">
                <a:solidFill>
                  <a:schemeClr val="tx1">
                    <a:lumMod val="85000"/>
                    <a:lumOff val="15000"/>
                  </a:schemeClr>
                </a:solidFill>
                <a:latin typeface="华文宋体" panose="02010600040101010101" pitchFamily="2" charset="-122"/>
                <a:ea typeface="华文宋体" panose="02010600040101010101" pitchFamily="2" charset="-122"/>
              </a:rPr>
              <a:t>文学记述</a:t>
            </a:r>
            <a:endParaRPr lang="zh-CN" altLang="en-US" sz="5400">
              <a:solidFill>
                <a:schemeClr val="tx1">
                  <a:lumMod val="85000"/>
                  <a:lumOff val="15000"/>
                </a:schemeClr>
              </a:solidFill>
              <a:latin typeface="华文宋体" panose="02010600040101010101" pitchFamily="2" charset="-122"/>
              <a:ea typeface="华文宋体" panose="02010600040101010101" pitchFamily="2" charset="-122"/>
            </a:endParaRPr>
          </a:p>
        </p:txBody>
      </p:sp>
      <p:pic>
        <p:nvPicPr>
          <p:cNvPr id="3" name="Picture 4" descr="菊花"/>
          <p:cNvPicPr>
            <a:picLocks noChangeAspect="1" noChangeArrowheads="1"/>
          </p:cNvPicPr>
          <p:nvPr/>
        </p:nvPicPr>
        <p:blipFill>
          <a:blip r:embed="rId3">
            <a:extLst>
              <a:ext uri="{28A0092B-C50C-407E-A947-70E740481C1C}">
                <a14:useLocalDpi xmlns:a14="http://schemas.microsoft.com/office/drawing/2010/main" val="0"/>
              </a:ext>
            </a:extLst>
          </a:blip>
          <a:srcRect l="31030" t="46984"/>
          <a:stretch>
            <a:fillRect/>
          </a:stretch>
        </p:blipFill>
        <p:spPr bwMode="auto">
          <a:xfrm>
            <a:off x="5448568" y="1905000"/>
            <a:ext cx="1294864" cy="1393476"/>
          </a:xfrm>
          <a:prstGeom prst="rect">
            <a:avLst/>
          </a:prstGeom>
          <a:noFill/>
          <a:extLst>
            <a:ext uri="{909E8E84-426E-40DD-AFC4-6F175D3DCCD1}">
              <a14:hiddenFill xmlns:a14="http://schemas.microsoft.com/office/drawing/2010/main">
                <a:solidFill>
                  <a:srgbClr val="FFFFFF"/>
                </a:solidFill>
              </a14:hiddenFill>
            </a:ext>
          </a:extLst>
        </p:spPr>
      </p:pic>
      <p:sp>
        <p:nvSpPr>
          <p:cNvPr id="4" name="文本框 3"/>
          <p:cNvSpPr txBox="1"/>
          <p:nvPr/>
        </p:nvSpPr>
        <p:spPr>
          <a:xfrm>
            <a:off x="5314682" y="4182900"/>
            <a:ext cx="1486436" cy="461665"/>
          </a:xfrm>
          <a:prstGeom prst="rect">
            <a:avLst/>
          </a:prstGeom>
          <a:noFill/>
          <a:ln>
            <a:solidFill>
              <a:srgbClr val="EF9A41"/>
            </a:solidFill>
          </a:ln>
        </p:spPr>
        <p:txBody>
          <a:bodyPr wrap="square" rtlCol="0">
            <a:spAutoFit/>
          </a:bodyPr>
          <a:lstStyle/>
          <a:p>
            <a:r>
              <a:rPr lang="zh-CN" altLang="en-US" sz="2400">
                <a:latin typeface="华文宋体" panose="02010600040101010101" pitchFamily="2" charset="-122"/>
                <a:ea typeface="华文宋体" panose="02010600040101010101" pitchFamily="2" charset="-122"/>
              </a:rPr>
              <a:t>第 四 章</a:t>
            </a:r>
            <a:endParaRPr lang="zh-CN" altLang="en-US" sz="2400">
              <a:latin typeface="华文宋体" panose="02010600040101010101" pitchFamily="2" charset="-122"/>
              <a:ea typeface="华文宋体" panose="02010600040101010101" pitchFamily="2" charset="-122"/>
            </a:endParaRPr>
          </a:p>
        </p:txBody>
      </p:sp>
    </p:spTree>
  </p:cSld>
  <p:clrMapOvr>
    <a:masterClrMapping/>
  </p:clrMapOvr>
  <mc:AlternateContent>
    <mc:Choice xmlns:p14="http://schemas.microsoft.com/office/powerpoint/2010/main" Requires="p14">
      <p:transition spd="slow" advTm="3000" p14:dur="2000">
        <p14:ripple/>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矩形 1"/>
          <p:cNvSpPr/>
          <p:nvPr/>
        </p:nvSpPr>
        <p:spPr>
          <a:xfrm>
            <a:off x="476250" y="381000"/>
            <a:ext cx="11182350" cy="6000750"/>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1026966" y="850136"/>
            <a:ext cx="1685077" cy="523220"/>
          </a:xfrm>
          <a:prstGeom prst="rect">
            <a:avLst/>
          </a:prstGeom>
          <a:solidFill>
            <a:srgbClr val="E86A00"/>
          </a:solidFill>
          <a:ln>
            <a:solidFill>
              <a:srgbClr val="EA9400"/>
            </a:solidFill>
          </a:ln>
        </p:spPr>
        <p:txBody>
          <a:bodyPr wrap="none">
            <a:spAutoFit/>
          </a:bodyPr>
          <a:lstStyle/>
          <a:p>
            <a:r>
              <a:rPr lang="zh-CN" altLang="en-US" sz="2800">
                <a:latin typeface="华文宋体" panose="02010600040101010101" pitchFamily="2" charset="-122"/>
                <a:ea typeface="华文宋体" panose="02010600040101010101" pitchFamily="2" charset="-122"/>
              </a:rPr>
              <a:t>文学记述</a:t>
            </a:r>
            <a:endParaRPr lang="zh-CN" altLang="en-US" sz="2800">
              <a:latin typeface="华文宋体" panose="02010600040101010101" pitchFamily="2" charset="-122"/>
              <a:ea typeface="华文宋体" panose="02010600040101010101" pitchFamily="2" charset="-122"/>
            </a:endParaRPr>
          </a:p>
        </p:txBody>
      </p:sp>
      <p:sp>
        <p:nvSpPr>
          <p:cNvPr id="4" name="矩形 3"/>
          <p:cNvSpPr/>
          <p:nvPr/>
        </p:nvSpPr>
        <p:spPr>
          <a:xfrm>
            <a:off x="1661197" y="1785342"/>
            <a:ext cx="1272504" cy="461665"/>
          </a:xfrm>
          <a:prstGeom prst="rect">
            <a:avLst/>
          </a:prstGeom>
          <a:ln>
            <a:solidFill>
              <a:srgbClr val="EA9400"/>
            </a:solidFill>
          </a:ln>
        </p:spPr>
        <p:txBody>
          <a:bodyPr wrap="square">
            <a:spAutoFit/>
          </a:bodyPr>
          <a:lstStyle/>
          <a:p>
            <a:pPr>
              <a:lnSpc>
                <a:spcPct val="120000"/>
              </a:lnSpc>
            </a:pPr>
            <a:r>
              <a:rPr lang="zh-CN" altLang="en-US" sz="2000" b="1">
                <a:solidFill>
                  <a:schemeClr val="tx1">
                    <a:lumMod val="85000"/>
                    <a:lumOff val="15000"/>
                  </a:schemeClr>
                </a:solidFill>
                <a:latin typeface="宋体" panose="02010600030101010101" pitchFamily="2" charset="-122"/>
                <a:ea typeface="宋体" panose="02010600030101010101" pitchFamily="2" charset="-122"/>
              </a:rPr>
              <a:t>神话传说</a:t>
            </a:r>
            <a:endParaRPr lang="zh-CN" altLang="en-US" sz="2000" b="1">
              <a:solidFill>
                <a:schemeClr val="tx1">
                  <a:lumMod val="85000"/>
                  <a:lumOff val="15000"/>
                </a:schemeClr>
              </a:solidFill>
              <a:latin typeface="宋体" panose="02010600030101010101" pitchFamily="2" charset="-122"/>
              <a:ea typeface="宋体" panose="02010600030101010101" pitchFamily="2" charset="-122"/>
            </a:endParaRPr>
          </a:p>
        </p:txBody>
      </p:sp>
      <p:sp>
        <p:nvSpPr>
          <p:cNvPr id="5" name="矩形 4"/>
          <p:cNvSpPr/>
          <p:nvPr/>
        </p:nvSpPr>
        <p:spPr>
          <a:xfrm>
            <a:off x="1604046" y="2211824"/>
            <a:ext cx="8949653" cy="1089529"/>
          </a:xfrm>
          <a:prstGeom prst="rect">
            <a:avLst/>
          </a:prstGeom>
        </p:spPr>
        <p:txBody>
          <a:bodyPr wrap="square">
            <a:spAutoFit/>
          </a:bodyPr>
          <a:lstStyle/>
          <a:p>
            <a:pPr>
              <a:lnSpc>
                <a:spcPct val="120000"/>
              </a:lnSpc>
            </a:pPr>
            <a:r>
              <a:rPr lang="zh-CN" altLang="en-US">
                <a:latin typeface="宋体" panose="02010600030101010101" pitchFamily="2" charset="-122"/>
                <a:ea typeface="宋体" panose="02010600030101010101" pitchFamily="2" charset="-122"/>
              </a:rPr>
              <a:t>相传在东汉时期，汝河有个瘟魔，只要它一出现，家家就有人病倒，天天有人丧命，这一带的百姓受尽了瘟魔的蹂躏。一场瘟疫夺走了青年桓景的父母，他自己也因病差点毕命。病愈之后，他辞别了心爱的妻子和父老乡亲，决心出去访仙学艺，为民除掉瘟魔。</a:t>
            </a:r>
            <a:endParaRPr lang="zh-CN" altLang="en-US">
              <a:latin typeface="宋体" panose="02010600030101010101" pitchFamily="2" charset="-122"/>
              <a:ea typeface="宋体" panose="02010600030101010101" pitchFamily="2" charset="-122"/>
            </a:endParaRPr>
          </a:p>
        </p:txBody>
      </p:sp>
      <p:pic>
        <p:nvPicPr>
          <p:cNvPr id="7" name="图片 6"/>
          <p:cNvPicPr>
            <a:picLocks noChangeAspect="1"/>
          </p:cNvPicPr>
          <p:nvPr/>
        </p:nvPicPr>
        <p:blipFill>
          <a:blip r:embed="rId3"/>
          <a:stretch>
            <a:fillRect/>
          </a:stretch>
        </p:blipFill>
        <p:spPr>
          <a:xfrm>
            <a:off x="4829175" y="3301353"/>
            <a:ext cx="2981325" cy="2822321"/>
          </a:xfrm>
          <a:prstGeom prst="rect">
            <a:avLst/>
          </a:prstGeom>
        </p:spPr>
      </p:pic>
    </p:spTree>
  </p:cSld>
  <p:clrMapOvr>
    <a:masterClrMapping/>
  </p:clrMapOvr>
  <mc:AlternateContent>
    <mc:Choice xmlns:p14="http://schemas.microsoft.com/office/powerpoint/2010/main" Requires="p14">
      <p:transition spd="slow" advTm="3000" p14:dur="2000">
        <p:circle/>
      </p:transition>
    </mc:Choice>
    <mc:Fallback>
      <p:transition spd="slow" advTm="3000">
        <p:circl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nodeType="afterGroup">
                            <p:stCondLst>
                              <p:cond delay="1500"/>
                            </p:stCondLst>
                            <p:childTnLst>
                              <p:par>
                                <p:cTn id="17" presetID="10"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Lst>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矩形 1"/>
          <p:cNvSpPr/>
          <p:nvPr/>
        </p:nvSpPr>
        <p:spPr>
          <a:xfrm>
            <a:off x="476250" y="381000"/>
            <a:ext cx="11182350" cy="6000750"/>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1026966" y="850136"/>
            <a:ext cx="1685077" cy="523220"/>
          </a:xfrm>
          <a:prstGeom prst="rect">
            <a:avLst/>
          </a:prstGeom>
          <a:solidFill>
            <a:srgbClr val="E86A00"/>
          </a:solidFill>
          <a:ln>
            <a:solidFill>
              <a:srgbClr val="EA9400"/>
            </a:solidFill>
          </a:ln>
        </p:spPr>
        <p:txBody>
          <a:bodyPr wrap="none">
            <a:spAutoFit/>
          </a:bodyPr>
          <a:lstStyle/>
          <a:p>
            <a:r>
              <a:rPr lang="zh-CN" altLang="en-US" sz="2800">
                <a:latin typeface="华文宋体" panose="02010600040101010101" pitchFamily="2" charset="-122"/>
                <a:ea typeface="华文宋体" panose="02010600040101010101" pitchFamily="2" charset="-122"/>
              </a:rPr>
              <a:t>文学记述</a:t>
            </a:r>
            <a:endParaRPr lang="zh-CN" altLang="en-US" sz="2800">
              <a:latin typeface="华文宋体" panose="02010600040101010101" pitchFamily="2" charset="-122"/>
              <a:ea typeface="华文宋体" panose="02010600040101010101" pitchFamily="2" charset="-122"/>
            </a:endParaRPr>
          </a:p>
        </p:txBody>
      </p:sp>
      <p:sp>
        <p:nvSpPr>
          <p:cNvPr id="4" name="矩形 3"/>
          <p:cNvSpPr/>
          <p:nvPr/>
        </p:nvSpPr>
        <p:spPr>
          <a:xfrm>
            <a:off x="5429250" y="2438513"/>
            <a:ext cx="4838700" cy="2042547"/>
          </a:xfrm>
          <a:prstGeom prst="rect">
            <a:avLst/>
          </a:prstGeom>
        </p:spPr>
        <p:txBody>
          <a:bodyPr wrap="square">
            <a:spAutoFit/>
          </a:bodyPr>
          <a:lstStyle/>
          <a:p>
            <a:pPr>
              <a:lnSpc>
                <a:spcPct val="120000"/>
              </a:lnSpc>
            </a:pPr>
            <a:r>
              <a:rPr lang="zh-CN" altLang="en-US">
                <a:latin typeface="宋体" panose="02010600030101010101" pitchFamily="2" charset="-122"/>
                <a:ea typeface="宋体" panose="02010600030101010101" pitchFamily="2" charset="-122"/>
              </a:rPr>
              <a:t>九九重阳，因为与“久久”同音，九在数字中又是最大数，在数中最尊贵，有长久长寿的含意，况且秋季也是一年收获的黄金季节，重阳佳节，寓意深远，人们对此节历来有着特殊的感情，历代诗词中有不少贺重阳、咏菊花的诗词佳作。</a:t>
            </a:r>
            <a:endParaRPr lang="zh-CN" altLang="en-US">
              <a:latin typeface="宋体" panose="02010600030101010101" pitchFamily="2" charset="-122"/>
              <a:ea typeface="宋体" panose="02010600030101010101" pitchFamily="2" charset="-122"/>
            </a:endParaRPr>
          </a:p>
        </p:txBody>
      </p:sp>
      <p:pic>
        <p:nvPicPr>
          <p:cNvPr id="5" name="图片 4"/>
          <p:cNvPicPr>
            <a:picLocks noChangeAspect="1"/>
          </p:cNvPicPr>
          <p:nvPr/>
        </p:nvPicPr>
        <p:blipFill>
          <a:blip r:embed="rId3"/>
          <a:stretch>
            <a:fillRect/>
          </a:stretch>
        </p:blipFill>
        <p:spPr>
          <a:xfrm>
            <a:off x="1869504" y="2019815"/>
            <a:ext cx="2933700" cy="310295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矩形 5"/>
          <p:cNvSpPr/>
          <p:nvPr/>
        </p:nvSpPr>
        <p:spPr>
          <a:xfrm>
            <a:off x="5467350" y="2000765"/>
            <a:ext cx="1114408" cy="424732"/>
          </a:xfrm>
          <a:prstGeom prst="rect">
            <a:avLst/>
          </a:prstGeom>
          <a:ln>
            <a:solidFill>
              <a:srgbClr val="EA9400"/>
            </a:solidFill>
          </a:ln>
        </p:spPr>
        <p:txBody>
          <a:bodyPr wrap="none">
            <a:spAutoFit/>
          </a:bodyPr>
          <a:lstStyle/>
          <a:p>
            <a:pPr>
              <a:lnSpc>
                <a:spcPct val="120000"/>
              </a:lnSpc>
            </a:pPr>
            <a:r>
              <a:rPr lang="zh-CN" altLang="en-US" b="1">
                <a:latin typeface="宋体" panose="02010600030101010101" pitchFamily="2" charset="-122"/>
                <a:ea typeface="宋体" panose="02010600030101010101" pitchFamily="2" charset="-122"/>
              </a:rPr>
              <a:t>著名诗词</a:t>
            </a:r>
            <a:endParaRPr lang="zh-CN" altLang="en-US" b="1">
              <a:latin typeface="宋体" panose="02010600030101010101" pitchFamily="2" charset="-122"/>
              <a:ea typeface="宋体" panose="02010600030101010101" pitchFamily="2" charset="-122"/>
            </a:endParaRPr>
          </a:p>
        </p:txBody>
      </p:sp>
    </p:spTree>
  </p:cSld>
  <p:clrMapOvr>
    <a:masterClrMapping/>
  </p:clrMapOvr>
  <mc:AlternateContent>
    <mc:Choice xmlns:p14="http://schemas.microsoft.com/office/powerpoint/2010/main" Requires="p14">
      <p:transition spd="slow" advTm="3000" p14:dur="2000">
        <p:push dir="u"/>
      </p:transition>
    </mc:Choice>
    <mc:Fallback>
      <p:transition spd="slow" advTm="3000">
        <p:push dir="u"/>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nodeType="afterGroup">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6" grpId="0" animBg="1"/>
    </p:bldLst>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矩形 1"/>
          <p:cNvSpPr/>
          <p:nvPr/>
        </p:nvSpPr>
        <p:spPr>
          <a:xfrm>
            <a:off x="476250" y="381000"/>
            <a:ext cx="11182350" cy="6000750"/>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1026966" y="850136"/>
            <a:ext cx="1685077" cy="523220"/>
          </a:xfrm>
          <a:prstGeom prst="rect">
            <a:avLst/>
          </a:prstGeom>
          <a:solidFill>
            <a:srgbClr val="E86A00"/>
          </a:solidFill>
          <a:ln>
            <a:solidFill>
              <a:srgbClr val="EA9400"/>
            </a:solidFill>
          </a:ln>
        </p:spPr>
        <p:txBody>
          <a:bodyPr wrap="none">
            <a:spAutoFit/>
          </a:bodyPr>
          <a:lstStyle/>
          <a:p>
            <a:r>
              <a:rPr lang="zh-CN" altLang="en-US" sz="2800">
                <a:latin typeface="华文宋体" panose="02010600040101010101" pitchFamily="2" charset="-122"/>
                <a:ea typeface="华文宋体" panose="02010600040101010101" pitchFamily="2" charset="-122"/>
              </a:rPr>
              <a:t>文学记述</a:t>
            </a:r>
            <a:endParaRPr lang="zh-CN" altLang="en-US" sz="2800">
              <a:latin typeface="华文宋体" panose="02010600040101010101" pitchFamily="2" charset="-122"/>
              <a:ea typeface="华文宋体" panose="02010600040101010101" pitchFamily="2" charset="-122"/>
            </a:endParaRPr>
          </a:p>
        </p:txBody>
      </p:sp>
      <p:sp>
        <p:nvSpPr>
          <p:cNvPr id="4" name="矩形 3"/>
          <p:cNvSpPr/>
          <p:nvPr/>
        </p:nvSpPr>
        <p:spPr>
          <a:xfrm>
            <a:off x="1352550" y="1886077"/>
            <a:ext cx="9429750" cy="1754326"/>
          </a:xfrm>
          <a:prstGeom prst="rect">
            <a:avLst/>
          </a:prstGeom>
          <a:solidFill>
            <a:srgbClr val="FCF7D7"/>
          </a:solidFill>
        </p:spPr>
        <p:txBody>
          <a:bodyPr wrap="square">
            <a:spAutoFit/>
          </a:bodyPr>
          <a:lstStyle/>
          <a:p>
            <a:pPr>
              <a:lnSpc>
                <a:spcPct val="120000"/>
              </a:lnSpc>
            </a:pPr>
            <a:r>
              <a:rPr lang="zh-CN" altLang="en-US">
                <a:latin typeface="宋体" panose="02010600030101010101" pitchFamily="2" charset="-122"/>
                <a:ea typeface="宋体" panose="02010600030101010101" pitchFamily="2" charset="-122"/>
              </a:rPr>
              <a:t>民间歌谣俗语中有很多是关于岁时节日的，重阳节也不例外。下面这几则都是有关重阳节的歌谣俗语，体现出了重阳节饮菊酒、放风筝的风俗，以及在重阳这日占卜天气的风俗。</a:t>
            </a:r>
            <a:endParaRPr lang="zh-CN" altLang="en-US">
              <a:latin typeface="宋体" panose="02010600030101010101" pitchFamily="2" charset="-122"/>
              <a:ea typeface="宋体" panose="02010600030101010101" pitchFamily="2" charset="-122"/>
            </a:endParaRPr>
          </a:p>
          <a:p>
            <a:pPr>
              <a:lnSpc>
                <a:spcPct val="120000"/>
              </a:lnSpc>
            </a:pPr>
            <a:r>
              <a:rPr lang="zh-CN" altLang="en-US">
                <a:solidFill>
                  <a:srgbClr val="E86A00"/>
                </a:solidFill>
                <a:latin typeface="宋体" panose="02010600030101010101" pitchFamily="2" charset="-122"/>
                <a:ea typeface="宋体" panose="02010600030101010101" pitchFamily="2" charset="-122"/>
              </a:rPr>
              <a:t>菊花黄，黄种强；菊花香，黄种康；九月九，饮菊酒，人共菊花醉重阳。</a:t>
            </a:r>
            <a:endParaRPr lang="zh-CN" altLang="en-US">
              <a:solidFill>
                <a:srgbClr val="E86A00"/>
              </a:solidFill>
              <a:latin typeface="宋体" panose="02010600030101010101" pitchFamily="2" charset="-122"/>
              <a:ea typeface="宋体" panose="02010600030101010101" pitchFamily="2" charset="-122"/>
            </a:endParaRPr>
          </a:p>
          <a:p>
            <a:pPr>
              <a:lnSpc>
                <a:spcPct val="120000"/>
              </a:lnSpc>
            </a:pPr>
            <a:r>
              <a:rPr lang="zh-CN" altLang="en-US">
                <a:solidFill>
                  <a:srgbClr val="E86A00"/>
                </a:solidFill>
                <a:latin typeface="宋体" panose="02010600030101010101" pitchFamily="2" charset="-122"/>
                <a:ea typeface="宋体" panose="02010600030101010101" pitchFamily="2" charset="-122"/>
              </a:rPr>
              <a:t>九月九，是重阳；放纸鹞，线爱长。</a:t>
            </a:r>
            <a:endParaRPr lang="zh-CN" altLang="en-US">
              <a:solidFill>
                <a:srgbClr val="E86A00"/>
              </a:solidFill>
              <a:latin typeface="宋体" panose="02010600030101010101" pitchFamily="2" charset="-122"/>
              <a:ea typeface="宋体" panose="02010600030101010101" pitchFamily="2" charset="-122"/>
            </a:endParaRPr>
          </a:p>
          <a:p>
            <a:pPr>
              <a:lnSpc>
                <a:spcPct val="120000"/>
              </a:lnSpc>
            </a:pPr>
            <a:r>
              <a:rPr lang="zh-CN" altLang="en-US">
                <a:solidFill>
                  <a:srgbClr val="E86A00"/>
                </a:solidFill>
                <a:latin typeface="宋体" panose="02010600030101010101" pitchFamily="2" charset="-122"/>
                <a:ea typeface="宋体" panose="02010600030101010101" pitchFamily="2" charset="-122"/>
              </a:rPr>
              <a:t>八月中秋哥送饼，九月重阳妹送鞋（仫佬族）。</a:t>
            </a:r>
            <a:endParaRPr lang="zh-CN" altLang="en-US">
              <a:solidFill>
                <a:srgbClr val="E86A00"/>
              </a:solidFill>
              <a:latin typeface="宋体" panose="02010600030101010101" pitchFamily="2" charset="-122"/>
              <a:ea typeface="宋体" panose="02010600030101010101" pitchFamily="2" charset="-122"/>
            </a:endParaRPr>
          </a:p>
        </p:txBody>
      </p:sp>
      <p:pic>
        <p:nvPicPr>
          <p:cNvPr id="5" name="图片 4"/>
          <p:cNvPicPr>
            <a:picLocks noChangeAspect="1"/>
          </p:cNvPicPr>
          <p:nvPr/>
        </p:nvPicPr>
        <p:blipFill>
          <a:blip r:embed="rId3">
            <a:extLst>
              <a:ext uri="{BEBA8EAE-BF5A-486C-A8C5-ECC9F3942E4B}">
                <a14:imgProps xmlns:a14="http://schemas.microsoft.com/office/drawing/2010/main">
                  <a14:imgLayer r:embed="rId4">
                    <a14:imgEffect>
                      <a14:saturation sat="33000"/>
                    </a14:imgEffect>
                  </a14:imgLayer>
                </a14:imgProps>
              </a:ext>
            </a:extLst>
          </a:blip>
          <a:stretch>
            <a:fillRect/>
          </a:stretch>
        </p:blipFill>
        <p:spPr>
          <a:xfrm>
            <a:off x="1444351" y="3971635"/>
            <a:ext cx="2535384" cy="224240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图片 6"/>
          <p:cNvPicPr>
            <a:picLocks noChangeAspect="1"/>
          </p:cNvPicPr>
          <p:nvPr/>
        </p:nvPicPr>
        <p:blipFill>
          <a:blip r:embed="rId5"/>
          <a:stretch>
            <a:fillRect/>
          </a:stretch>
        </p:blipFill>
        <p:spPr>
          <a:xfrm>
            <a:off x="4483702" y="3976123"/>
            <a:ext cx="2401158" cy="223791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图片 7"/>
          <p:cNvPicPr>
            <a:picLocks noChangeAspect="1"/>
          </p:cNvPicPr>
          <p:nvPr/>
        </p:nvPicPr>
        <p:blipFill>
          <a:blip r:embed="rId6"/>
          <a:stretch>
            <a:fillRect/>
          </a:stretch>
        </p:blipFill>
        <p:spPr>
          <a:xfrm>
            <a:off x="7388828" y="3913152"/>
            <a:ext cx="2345722" cy="224373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矩形 8"/>
          <p:cNvSpPr/>
          <p:nvPr/>
        </p:nvSpPr>
        <p:spPr>
          <a:xfrm>
            <a:off x="1352550" y="1465103"/>
            <a:ext cx="1114408" cy="424732"/>
          </a:xfrm>
          <a:prstGeom prst="rect">
            <a:avLst/>
          </a:prstGeom>
        </p:spPr>
        <p:txBody>
          <a:bodyPr wrap="none">
            <a:spAutoFit/>
          </a:bodyPr>
          <a:lstStyle/>
          <a:p>
            <a:pPr>
              <a:lnSpc>
                <a:spcPct val="120000"/>
              </a:lnSpc>
            </a:pPr>
            <a:r>
              <a:rPr lang="zh-CN" altLang="en-US" b="1">
                <a:latin typeface="宋体" panose="02010600030101010101" pitchFamily="2" charset="-122"/>
                <a:ea typeface="宋体" panose="02010600030101010101" pitchFamily="2" charset="-122"/>
              </a:rPr>
              <a:t>民间歌谣</a:t>
            </a:r>
            <a:endParaRPr lang="zh-CN" altLang="en-US" b="1">
              <a:latin typeface="宋体" panose="02010600030101010101" pitchFamily="2" charset="-122"/>
              <a:ea typeface="宋体" panose="02010600030101010101" pitchFamily="2" charset="-122"/>
            </a:endParaRPr>
          </a:p>
        </p:txBody>
      </p:sp>
    </p:spTree>
  </p:cSld>
  <p:clrMapOvr>
    <a:masterClrMapping/>
  </p:clrMapOvr>
  <mc:AlternateContent>
    <mc:Choice xmlns:p14="http://schemas.microsoft.com/office/powerpoint/2010/main" Requires="p14">
      <p:transition spd="slow" advTm="3000" p14:dur="2000">
        <p:randomBar dir="vert"/>
      </p:transition>
    </mc:Choice>
    <mc:Fallback>
      <p:transition spd="slow" advTm="3000">
        <p:randomBar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nodeType="afterGroup">
                            <p:stCondLst>
                              <p:cond delay="1500"/>
                            </p:stCondLst>
                            <p:childTnLst>
                              <p:par>
                                <p:cTn id="17" presetID="1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par>
                          <p:cTn id="20" fill="hold" nodeType="afterGroup">
                            <p:stCondLst>
                              <p:cond delay="2000"/>
                            </p:stCondLst>
                            <p:childTnLst>
                              <p:par>
                                <p:cTn id="21" presetID="10" presetClass="entr" presetSubtype="0"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par>
                          <p:cTn id="24" fill="hold" nodeType="afterGroup">
                            <p:stCondLst>
                              <p:cond delay="2500"/>
                            </p:stCondLst>
                            <p:childTnLst>
                              <p:par>
                                <p:cTn id="25" presetID="10" presetClass="entr" presetSubtype="0"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9" grpId="0"/>
    </p:bldLst>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4" name="图片 3"/>
          <p:cNvPicPr>
            <a:picLocks noChangeAspect="1"/>
          </p:cNvPicPr>
          <p:nvPr/>
        </p:nvPicPr>
        <p:blipFill>
          <a:blip r:embed="rId3"/>
          <a:stretch>
            <a:fillRect/>
          </a:stretch>
        </p:blipFill>
        <p:spPr>
          <a:xfrm>
            <a:off x="0" y="0"/>
            <a:ext cx="12192000" cy="6858000"/>
          </a:xfrm>
          <a:prstGeom prst="rect">
            <a:avLst/>
          </a:prstGeom>
        </p:spPr>
      </p:pic>
      <p:sp>
        <p:nvSpPr>
          <p:cNvPr id="5" name="矩形 4"/>
          <p:cNvSpPr/>
          <p:nvPr/>
        </p:nvSpPr>
        <p:spPr>
          <a:xfrm>
            <a:off x="0" y="0"/>
            <a:ext cx="12192000" cy="6858000"/>
          </a:xfrm>
          <a:prstGeom prst="rect">
            <a:avLst/>
          </a:prstGeom>
          <a:solidFill>
            <a:srgbClr val="FDF7D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34" name="Picture 10" descr="秋天 枫叶 PNG素材"/>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rot="16200000">
            <a:off x="1318776" y="-707249"/>
            <a:ext cx="4899025"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矩形 6"/>
          <p:cNvSpPr/>
          <p:nvPr/>
        </p:nvSpPr>
        <p:spPr>
          <a:xfrm>
            <a:off x="339288" y="269648"/>
            <a:ext cx="11513425" cy="6318705"/>
          </a:xfrm>
          <a:prstGeom prst="rect">
            <a:avLst/>
          </a:prstGeom>
          <a:noFill/>
          <a:ln w="12700">
            <a:solidFill>
              <a:srgbClr val="A069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7" name="图片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33481" y="3442933"/>
            <a:ext cx="2005588" cy="1280163"/>
          </a:xfrm>
          <a:prstGeom prst="rect">
            <a:avLst/>
          </a:prstGeom>
        </p:spPr>
      </p:pic>
      <p:pic>
        <p:nvPicPr>
          <p:cNvPr id="18" name="图片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81237" y="3064093"/>
            <a:ext cx="1596311" cy="1018922"/>
          </a:xfrm>
          <a:prstGeom prst="rect">
            <a:avLst/>
          </a:prstGeom>
        </p:spPr>
      </p:pic>
      <p:pic>
        <p:nvPicPr>
          <p:cNvPr id="33" name="Picture 10" descr="秋天 枫叶 PNG素材"/>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rot="10800000" flipH="1" flipV="1">
            <a:off x="6953688" y="269648"/>
            <a:ext cx="4899025" cy="6858000"/>
          </a:xfrm>
          <a:prstGeom prst="rect">
            <a:avLst/>
          </a:prstGeom>
          <a:noFill/>
          <a:extLst>
            <a:ext uri="{909E8E84-426E-40DD-AFC4-6F175D3DCCD1}">
              <a14:hiddenFill xmlns:a14="http://schemas.microsoft.com/office/drawing/2010/main">
                <a:solidFill>
                  <a:srgbClr val="FFFFFF"/>
                </a:solidFill>
              </a14:hiddenFill>
            </a:ext>
          </a:extLst>
        </p:spPr>
      </p:pic>
      <p:sp>
        <p:nvSpPr>
          <p:cNvPr id="19" name="矩形 18"/>
          <p:cNvSpPr/>
          <p:nvPr/>
        </p:nvSpPr>
        <p:spPr>
          <a:xfrm>
            <a:off x="4606398" y="5668026"/>
            <a:ext cx="3506308" cy="461665"/>
          </a:xfrm>
          <a:prstGeom prst="rect">
            <a:avLst/>
          </a:prstGeom>
        </p:spPr>
        <p:txBody>
          <a:bodyPr wrap="square">
            <a:spAutoFit/>
          </a:bodyPr>
          <a:lstStyle/>
          <a:p>
            <a:pPr algn="ctr"/>
            <a:r>
              <a:rPr lang="zh-CN" altLang="en-US" sz="800">
                <a:solidFill>
                  <a:schemeClr val="tx1">
                    <a:lumMod val="50000"/>
                    <a:lumOff val="50000"/>
                  </a:schemeClr>
                </a:solidFill>
              </a:rPr>
              <a:t>重阳节，又称重九节、晒秋节、“踏秋”，为每年的农历九月初九日，中国传统节日。庆祝重阳节一般包括出游赏秋、登高远眺、观赏菊花、遍插茱萸、吃重阳糕、饮菊花酒等活动。</a:t>
            </a:r>
            <a:endParaRPr lang="zh-CN" altLang="en-US" sz="800">
              <a:solidFill>
                <a:schemeClr val="tx1">
                  <a:lumMod val="50000"/>
                  <a:lumOff val="50000"/>
                </a:schemeClr>
              </a:solidFill>
            </a:endParaRPr>
          </a:p>
        </p:txBody>
      </p:sp>
      <p:pic>
        <p:nvPicPr>
          <p:cNvPr id="1028" name="Picture 4" descr="菊花"/>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5056244" y="3279937"/>
            <a:ext cx="1877420" cy="2628389"/>
          </a:xfrm>
          <a:prstGeom prst="rect">
            <a:avLst/>
          </a:prstGeom>
          <a:noFill/>
          <a:extLst>
            <a:ext uri="{909E8E84-426E-40DD-AFC4-6F175D3DCCD1}">
              <a14:hiddenFill xmlns:a14="http://schemas.microsoft.com/office/drawing/2010/main">
                <a:solidFill>
                  <a:srgbClr val="FFFFFF"/>
                </a:solidFill>
              </a14:hiddenFill>
            </a:ext>
          </a:extLst>
        </p:spPr>
      </p:pic>
      <p:sp>
        <p:nvSpPr>
          <p:cNvPr id="12" name="文本框 11"/>
          <p:cNvSpPr txBox="1"/>
          <p:nvPr/>
        </p:nvSpPr>
        <p:spPr>
          <a:xfrm>
            <a:off x="6707908" y="2923215"/>
            <a:ext cx="353943" cy="896137"/>
          </a:xfrm>
          <a:prstGeom prst="rect">
            <a:avLst/>
          </a:prstGeom>
          <a:noFill/>
          <a:ln>
            <a:solidFill>
              <a:srgbClr val="EF9A41"/>
            </a:solidFill>
          </a:ln>
        </p:spPr>
        <p:txBody>
          <a:bodyPr vert="eaVert" wrap="square" rtlCol="0">
            <a:spAutoFit/>
          </a:bodyPr>
          <a:lstStyle/>
          <a:p>
            <a:r>
              <a:rPr lang="zh-CN" altLang="en-US" sz="1100" b="1">
                <a:latin typeface="宋体" panose="02010600030101010101" pitchFamily="2" charset="-122"/>
                <a:ea typeface="宋体" panose="02010600030101010101" pitchFamily="2" charset="-122"/>
              </a:rPr>
              <a:t>九 月 初 九</a:t>
            </a:r>
            <a:endParaRPr lang="zh-CN" altLang="en-US" sz="1100" b="1">
              <a:latin typeface="宋体" panose="02010600030101010101" pitchFamily="2" charset="-122"/>
              <a:ea typeface="宋体" panose="02010600030101010101" pitchFamily="2" charset="-122"/>
            </a:endParaRPr>
          </a:p>
        </p:txBody>
      </p:sp>
      <p:pic>
        <p:nvPicPr>
          <p:cNvPr id="29" name="图片 28" hidden="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792278" y="1737285"/>
            <a:ext cx="2857500" cy="2857500"/>
          </a:xfrm>
          <a:prstGeom prst="rect">
            <a:avLst/>
          </a:prstGeom>
        </p:spPr>
      </p:pic>
      <p:sp>
        <p:nvSpPr>
          <p:cNvPr id="2" name="文本框 1"/>
          <p:cNvSpPr txBox="1"/>
          <p:nvPr/>
        </p:nvSpPr>
        <p:spPr>
          <a:xfrm>
            <a:off x="4415414" y="880541"/>
            <a:ext cx="2400657" cy="3969628"/>
          </a:xfrm>
          <a:prstGeom prst="rect">
            <a:avLst/>
          </a:prstGeom>
          <a:noFill/>
        </p:spPr>
        <p:txBody>
          <a:bodyPr vert="eaVert" wrap="square" rtlCol="0">
            <a:spAutoFit/>
          </a:bodyPr>
          <a:lstStyle/>
          <a:p>
            <a:r>
              <a:rPr lang="zh-CN" altLang="en-US" sz="7200">
                <a:latin typeface="华文宋体" panose="02010600040101010101" pitchFamily="2" charset="-122"/>
                <a:ea typeface="华文宋体" panose="02010600040101010101" pitchFamily="2" charset="-122"/>
              </a:rPr>
              <a:t>感谢观看</a:t>
            </a:r>
            <a:endParaRPr lang="zh-CN" altLang="en-US" sz="7200">
              <a:latin typeface="华文宋体" panose="02010600040101010101" pitchFamily="2" charset="-122"/>
              <a:ea typeface="华文宋体" panose="02010600040101010101" pitchFamily="2" charset="-122"/>
            </a:endParaRPr>
          </a:p>
        </p:txBody>
      </p:sp>
    </p:spTree>
  </p:cSld>
  <p:clrMapOvr>
    <a:masterClrMapping/>
  </p:clrMapOvr>
  <mc:AlternateContent>
    <mc:Choice xmlns:p14="http://schemas.microsoft.com/office/powerpoint/2010/main" Requires="p14">
      <p:transition spd="slow" advTm="3000" p14:dur="2000">
        <p:circle/>
      </p:transition>
    </mc:Choice>
    <mc:Fallback>
      <p:transition spd="slow" advTm="3000">
        <p:circl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nodeType="afterGroup">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28"/>
                                        </p:tgtEl>
                                        <p:attrNameLst>
                                          <p:attrName>style.visibility</p:attrName>
                                        </p:attrNameLst>
                                      </p:cBhvr>
                                      <p:to>
                                        <p:strVal val="visible"/>
                                      </p:to>
                                    </p:set>
                                    <p:animEffect transition="in" filter="fade">
                                      <p:cBhvr>
                                        <p:cTn id="15" dur="500"/>
                                        <p:tgtEl>
                                          <p:spTgt spid="1028"/>
                                        </p:tgtEl>
                                      </p:cBhvr>
                                    </p:animEffect>
                                  </p:childTnLst>
                                </p:cTn>
                              </p:par>
                            </p:childTnLst>
                          </p:cTn>
                        </p:par>
                        <p:par>
                          <p:cTn id="16" fill="hold" nodeType="afterGroup">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2" grpId="0" animBg="1"/>
      <p:bldP spid="2" grpId="0"/>
    </p:bldLst>
  </p:timing>
</p:sld>
</file>

<file path=ppt/slides/slide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任意多边形 2"/>
          <p:cNvSpPr/>
          <p:nvPr/>
        </p:nvSpPr>
        <p:spPr>
          <a:xfrm>
            <a:off x="3206667" y="3067089"/>
            <a:ext cx="447627" cy="492867"/>
          </a:xfrm>
          <a:custGeom>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2" rIns="91425" bIns="45712" anchor="ctr"/>
          <a:lstStyle/>
          <a:p>
            <a:pPr algn="ctr" fontAlgn="base">
              <a:defRPr/>
            </a:pPr>
            <a:endParaRPr lang="zh-CN" altLang="en-US" sz="135" strike="noStrike" noProof="1">
              <a:solidFill>
                <a:prstClr val="white"/>
              </a:solidFill>
            </a:endParaRPr>
          </a:p>
        </p:txBody>
      </p:sp>
      <p:sp>
        <p:nvSpPr>
          <p:cNvPr id="4" name="矩形 3"/>
          <p:cNvSpPr/>
          <p:nvPr/>
        </p:nvSpPr>
        <p:spPr>
          <a:xfrm>
            <a:off x="3648339" y="3069471"/>
            <a:ext cx="7019167" cy="49286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34980" tIns="0" rIns="13498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eiryo" panose="020b0604030504040204" pitchFamily="34" charset="-128"/>
              </a:rPr>
              <a:t>PPT</a:t>
            </a:r>
            <a:r>
              <a:rPr kumimoji="0" lang="zh-CN" altLang="en-US"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eiryo" panose="020b0604030504040204" pitchFamily="34" charset="-128"/>
              </a:rPr>
              <a:t>汇    </a:t>
            </a:r>
            <a:r>
              <a:rPr kumimoji="0" lang="en-US" altLang="zh-CN"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eiryo" panose="020b0604030504040204" pitchFamily="34" charset="-128"/>
              </a:rPr>
              <a:t>www.ppthui.com</a:t>
            </a:r>
            <a:endParaRPr kumimoji="0" lang="zh-CN" altLang="en-US"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eiryo" panose="020b0604030504040204" pitchFamily="34" charset="-128"/>
            </a:endParaRPr>
          </a:p>
        </p:txBody>
      </p:sp>
      <p:sp>
        <p:nvSpPr>
          <p:cNvPr id="7" name="矩形 6"/>
          <p:cNvSpPr/>
          <p:nvPr/>
        </p:nvSpPr>
        <p:spPr>
          <a:xfrm>
            <a:off x="1524495" y="2494461"/>
            <a:ext cx="6983452" cy="58096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上万精品</a:t>
            </a: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PPT</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模板</a:t>
            </a:r>
            <a:r>
              <a:rPr kumimoji="0" lang="zh-CN" altLang="en-US" sz="3225"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全部免费</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下载</a:t>
            </a:r>
            <a:endPar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endParaRPr>
          </a:p>
        </p:txBody>
      </p:sp>
      <p:sp>
        <p:nvSpPr>
          <p:cNvPr id="6" name="直角三角形 5"/>
          <p:cNvSpPr/>
          <p:nvPr/>
        </p:nvSpPr>
        <p:spPr>
          <a:xfrm>
            <a:off x="8507945" y="2490889"/>
            <a:ext cx="640487" cy="58453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2" rIns="91425" bIns="45712" anchor="ctr"/>
          <a:lstStyle/>
          <a:p>
            <a:pPr algn="ctr" fontAlgn="base">
              <a:defRPr/>
            </a:pPr>
            <a:endParaRPr lang="zh-CN" altLang="en-US" sz="135" strike="noStrike" noProof="1">
              <a:solidFill>
                <a:prstClr val="white"/>
              </a:solidFill>
            </a:endParaRPr>
          </a:p>
        </p:txBody>
      </p:sp>
      <p:sp>
        <p:nvSpPr>
          <p:cNvPr id="38917" name="矩形 11"/>
          <p:cNvSpPr/>
          <p:nvPr/>
        </p:nvSpPr>
        <p:spPr>
          <a:xfrm>
            <a:off x="2914995" y="3798055"/>
            <a:ext cx="6270345" cy="1269071"/>
          </a:xfrm>
          <a:prstGeom prst="rect">
            <a:avLst/>
          </a:prstGeom>
          <a:noFill/>
          <a:ln w="25400">
            <a:noFill/>
          </a:ln>
        </p:spPr>
        <p:txBody>
          <a:bodyPr lIns="91425" tIns="45712" rIns="91425" bIns="45712" anchor="ctr"/>
          <a:lstStyle/>
          <a:p>
            <a:pPr eaLnBrk="0" hangingPunct="0">
              <a:lnSpc>
                <a:spcPts val="2400"/>
              </a:lnSpc>
            </a:pPr>
            <a:r>
              <a:rPr lang="en-US" altLang="zh-CN" sz="1055" b="1">
                <a:solidFill>
                  <a:srgbClr val="4A452A"/>
                </a:solidFill>
                <a:latin typeface="微软雅黑" panose="020b0503020204020204" charset="-122"/>
                <a:ea typeface="微软雅黑" panose="020b0503020204020204" charset="-122"/>
              </a:rPr>
              <a:t>PPT</a:t>
            </a:r>
            <a:r>
              <a:rPr lang="zh-CN" altLang="en-US" sz="1055" b="1">
                <a:solidFill>
                  <a:srgbClr val="4A452A"/>
                </a:solidFill>
                <a:latin typeface="微软雅黑" panose="020b0503020204020204" charset="-122"/>
                <a:ea typeface="微软雅黑" panose="020b0503020204020204" charset="-122"/>
              </a:rPr>
              <a:t>模板下载：</a:t>
            </a:r>
            <a:r>
              <a:rPr lang="en-US" altLang="zh-CN" sz="1055" b="1">
                <a:solidFill>
                  <a:srgbClr val="FFC000"/>
                </a:solidFill>
                <a:latin typeface="微软雅黑" panose="020b0503020204020204" charset="-122"/>
                <a:ea typeface="微软雅黑" panose="020b0503020204020204" charset="-122"/>
                <a:hlinkClick r:id="rId3"/>
              </a:rPr>
              <a:t>www.ppthui.com/muban/</a:t>
            </a:r>
            <a:r>
              <a:rPr lang="en-US" altLang="zh-CN" sz="1055" b="1">
                <a:solidFill>
                  <a:srgbClr val="FFC000"/>
                </a:solidFill>
                <a:latin typeface="微软雅黑" panose="020b0503020204020204" charset="-122"/>
                <a:ea typeface="微软雅黑" panose="020b0503020204020204" charset="-122"/>
              </a:rPr>
              <a:t>            </a:t>
            </a:r>
            <a:r>
              <a:rPr lang="zh-CN" altLang="en-US" sz="1055" b="1">
                <a:solidFill>
                  <a:srgbClr val="4A452A"/>
                </a:solidFill>
                <a:latin typeface="微软雅黑" panose="020b0503020204020204" charset="-122"/>
                <a:ea typeface="微软雅黑" panose="020b0503020204020204" charset="-122"/>
              </a:rPr>
              <a:t>行业</a:t>
            </a:r>
            <a:r>
              <a:rPr lang="en-US" altLang="zh-CN" sz="1055" b="1">
                <a:solidFill>
                  <a:srgbClr val="4A452A"/>
                </a:solidFill>
                <a:latin typeface="微软雅黑" panose="020b0503020204020204" charset="-122"/>
                <a:ea typeface="微软雅黑" panose="020b0503020204020204" charset="-122"/>
              </a:rPr>
              <a:t>PPT</a:t>
            </a:r>
            <a:r>
              <a:rPr lang="zh-CN" altLang="en-US" sz="1055" b="1">
                <a:solidFill>
                  <a:srgbClr val="4A452A"/>
                </a:solidFill>
                <a:latin typeface="微软雅黑" panose="020b0503020204020204" charset="-122"/>
                <a:ea typeface="微软雅黑" panose="020b0503020204020204" charset="-122"/>
              </a:rPr>
              <a:t>模板：</a:t>
            </a:r>
            <a:r>
              <a:rPr lang="en-US" altLang="zh-CN" sz="1055" b="1">
                <a:solidFill>
                  <a:srgbClr val="4A452A"/>
                </a:solidFill>
                <a:latin typeface="微软雅黑" panose="020b0503020204020204" charset="-122"/>
                <a:ea typeface="微软雅黑" panose="020b0503020204020204" charset="-122"/>
                <a:hlinkClick r:id="rId4"/>
              </a:rPr>
              <a:t>www.ppthui.com/hangye/</a:t>
            </a:r>
            <a:endParaRPr lang="en-US" altLang="zh-CN" sz="1055" b="1">
              <a:solidFill>
                <a:srgbClr val="4A452A"/>
              </a:solidFill>
              <a:latin typeface="微软雅黑" panose="020b0503020204020204" charset="-122"/>
              <a:ea typeface="微软雅黑" panose="020b0503020204020204" charset="-122"/>
            </a:endParaRPr>
          </a:p>
          <a:p>
            <a:pPr eaLnBrk="0" hangingPunct="0">
              <a:lnSpc>
                <a:spcPts val="2400"/>
              </a:lnSpc>
            </a:pPr>
            <a:r>
              <a:rPr lang="zh-CN" altLang="en-US" sz="1055" b="1">
                <a:solidFill>
                  <a:srgbClr val="4A452A"/>
                </a:solidFill>
                <a:latin typeface="微软雅黑" panose="020b0503020204020204" charset="-122"/>
                <a:ea typeface="微软雅黑" panose="020b0503020204020204" charset="-122"/>
              </a:rPr>
              <a:t>工作</a:t>
            </a:r>
            <a:r>
              <a:rPr lang="en-US" altLang="zh-CN" sz="1055" b="1">
                <a:solidFill>
                  <a:srgbClr val="4A452A"/>
                </a:solidFill>
                <a:latin typeface="微软雅黑" panose="020b0503020204020204" charset="-122"/>
                <a:ea typeface="微软雅黑" panose="020b0503020204020204" charset="-122"/>
              </a:rPr>
              <a:t>PPT</a:t>
            </a:r>
            <a:r>
              <a:rPr lang="zh-CN" altLang="en-US" sz="1055" b="1">
                <a:solidFill>
                  <a:srgbClr val="4A452A"/>
                </a:solidFill>
                <a:latin typeface="微软雅黑" panose="020b0503020204020204" charset="-122"/>
                <a:ea typeface="微软雅黑" panose="020b0503020204020204" charset="-122"/>
              </a:rPr>
              <a:t>模板：</a:t>
            </a:r>
            <a:r>
              <a:rPr lang="en-US" altLang="zh-CN" sz="1055" b="1">
                <a:solidFill>
                  <a:srgbClr val="4A452A"/>
                </a:solidFill>
                <a:latin typeface="微软雅黑" panose="020b0503020204020204" charset="-122"/>
                <a:ea typeface="微软雅黑" panose="020b0503020204020204" charset="-122"/>
                <a:hlinkClick r:id="rId5"/>
              </a:rPr>
              <a:t>www.ppthui.com/gongzuo/</a:t>
            </a:r>
            <a:r>
              <a:rPr lang="en-US" altLang="zh-CN" sz="1055" b="1">
                <a:solidFill>
                  <a:srgbClr val="4A452A"/>
                </a:solidFill>
                <a:latin typeface="微软雅黑" panose="020b0503020204020204" charset="-122"/>
                <a:ea typeface="微软雅黑" panose="020b0503020204020204" charset="-122"/>
              </a:rPr>
              <a:t>         </a:t>
            </a:r>
            <a:r>
              <a:rPr lang="zh-CN" altLang="en-US" sz="1055" b="1">
                <a:solidFill>
                  <a:srgbClr val="4A452A"/>
                </a:solidFill>
                <a:latin typeface="微软雅黑" panose="020b0503020204020204" charset="-122"/>
                <a:ea typeface="微软雅黑" panose="020b0503020204020204" charset="-122"/>
              </a:rPr>
              <a:t>节日</a:t>
            </a:r>
            <a:r>
              <a:rPr lang="en-US" altLang="zh-CN" sz="1055" b="1">
                <a:solidFill>
                  <a:srgbClr val="4A452A"/>
                </a:solidFill>
                <a:latin typeface="微软雅黑" panose="020b0503020204020204" charset="-122"/>
                <a:ea typeface="微软雅黑" panose="020b0503020204020204" charset="-122"/>
              </a:rPr>
              <a:t>PPT</a:t>
            </a:r>
            <a:r>
              <a:rPr lang="zh-CN" altLang="en-US" sz="1055" b="1">
                <a:solidFill>
                  <a:srgbClr val="4A452A"/>
                </a:solidFill>
                <a:latin typeface="微软雅黑" panose="020b0503020204020204" charset="-122"/>
                <a:ea typeface="微软雅黑" panose="020b0503020204020204" charset="-122"/>
              </a:rPr>
              <a:t>模板：</a:t>
            </a:r>
            <a:r>
              <a:rPr lang="en-US" altLang="zh-CN" sz="1055" b="1">
                <a:solidFill>
                  <a:srgbClr val="4A452A"/>
                </a:solidFill>
                <a:latin typeface="微软雅黑" panose="020b0503020204020204" charset="-122"/>
                <a:ea typeface="微软雅黑" panose="020b0503020204020204" charset="-122"/>
                <a:hlinkClick r:id="rId6"/>
              </a:rPr>
              <a:t>www.ppthui.com/jieri/</a:t>
            </a:r>
            <a:endParaRPr lang="en-US" altLang="zh-CN" sz="1055" b="1">
              <a:solidFill>
                <a:srgbClr val="4A452A"/>
              </a:solidFill>
              <a:latin typeface="微软雅黑" panose="020b0503020204020204" charset="-122"/>
              <a:ea typeface="微软雅黑" panose="020b0503020204020204" charset="-122"/>
            </a:endParaRPr>
          </a:p>
          <a:p>
            <a:pPr eaLnBrk="0" hangingPunct="0">
              <a:lnSpc>
                <a:spcPts val="2400"/>
              </a:lnSpc>
            </a:pPr>
            <a:r>
              <a:rPr lang="en-US" altLang="zh-CN" sz="1055" b="1">
                <a:solidFill>
                  <a:srgbClr val="4A452A"/>
                </a:solidFill>
                <a:latin typeface="微软雅黑" panose="020b0503020204020204" charset="-122"/>
                <a:ea typeface="微软雅黑" panose="020b0503020204020204" charset="-122"/>
              </a:rPr>
              <a:t>PPT</a:t>
            </a:r>
            <a:r>
              <a:rPr lang="zh-CN" altLang="en-US" sz="1055" b="1">
                <a:solidFill>
                  <a:srgbClr val="4A452A"/>
                </a:solidFill>
                <a:latin typeface="微软雅黑" panose="020b0503020204020204" charset="-122"/>
                <a:ea typeface="微软雅黑" panose="020b0503020204020204" charset="-122"/>
              </a:rPr>
              <a:t>背景图片：</a:t>
            </a:r>
            <a:r>
              <a:rPr lang="en-US" altLang="zh-CN" sz="1055" b="1">
                <a:solidFill>
                  <a:srgbClr val="4A452A"/>
                </a:solidFill>
                <a:latin typeface="微软雅黑" panose="020b0503020204020204" charset="-122"/>
                <a:ea typeface="微软雅黑" panose="020b0503020204020204" charset="-122"/>
              </a:rPr>
              <a:t> </a:t>
            </a:r>
            <a:r>
              <a:rPr lang="en-US" altLang="zh-CN" sz="1055" b="1">
                <a:solidFill>
                  <a:srgbClr val="4A452A"/>
                </a:solidFill>
                <a:latin typeface="微软雅黑" panose="020b0503020204020204" charset="-122"/>
                <a:ea typeface="微软雅黑" panose="020b0503020204020204" charset="-122"/>
                <a:hlinkClick r:id="rId7"/>
              </a:rPr>
              <a:t>www.ppthui.com/beijing/</a:t>
            </a:r>
            <a:r>
              <a:rPr lang="en-US" altLang="zh-CN" sz="1055" b="1">
                <a:solidFill>
                  <a:srgbClr val="4A452A"/>
                </a:solidFill>
                <a:latin typeface="微软雅黑" panose="020b0503020204020204" charset="-122"/>
                <a:ea typeface="微软雅黑" panose="020b0503020204020204" charset="-122"/>
              </a:rPr>
              <a:t>            PPT</a:t>
            </a:r>
            <a:r>
              <a:rPr lang="zh-CN" altLang="en-US" sz="1055" b="1">
                <a:solidFill>
                  <a:srgbClr val="4A452A"/>
                </a:solidFill>
                <a:latin typeface="微软雅黑" panose="020b0503020204020204" charset="-122"/>
                <a:ea typeface="微软雅黑" panose="020b0503020204020204" charset="-122"/>
              </a:rPr>
              <a:t>课件模板：</a:t>
            </a:r>
            <a:r>
              <a:rPr lang="en-US" altLang="zh-CN" sz="1055" b="1">
                <a:solidFill>
                  <a:srgbClr val="4A452A"/>
                </a:solidFill>
                <a:latin typeface="微软雅黑" panose="020b0503020204020204" charset="-122"/>
                <a:ea typeface="微软雅黑" panose="020b0503020204020204" charset="-122"/>
                <a:hlinkClick r:id="rId8"/>
              </a:rPr>
              <a:t>www.ppthui.com/kejian/</a:t>
            </a:r>
            <a:endParaRPr lang="en-US" altLang="zh-CN" sz="1055" b="1">
              <a:solidFill>
                <a:srgbClr val="4A452A"/>
              </a:solidFill>
              <a:latin typeface="微软雅黑" panose="020b0503020204020204" charset="-122"/>
              <a:ea typeface="微软雅黑" panose="020b0503020204020204" charset="-122"/>
            </a:endParaRPr>
          </a:p>
        </p:txBody>
      </p:sp>
      <p:pic>
        <p:nvPicPr>
          <p:cNvPr id="38918" name="Picture 2" descr="C:\Users\20999\Desktop\PPT宣传页背景.png"/>
          <p:cNvPicPr>
            <a:picLocks noChangeAspect="1"/>
          </p:cNvPicPr>
          <p:nvPr/>
        </p:nvPicPr>
        <p:blipFill>
          <a:blip r:embed="rId9"/>
          <a:stretch>
            <a:fillRect/>
          </a:stretch>
        </p:blipFill>
        <p:spPr>
          <a:xfrm>
            <a:off x="4622167" y="974196"/>
            <a:ext cx="2857192" cy="1428596"/>
          </a:xfrm>
          <a:prstGeom prst="rect">
            <a:avLst/>
          </a:prstGeom>
          <a:noFill/>
          <a:ln w="9525">
            <a:noFill/>
          </a:ln>
        </p:spPr>
      </p:pic>
    </p:spTree>
  </p:cSld>
  <p:clrMapOvr>
    <a:masterClrMapping/>
  </p:clrMapOvr>
  <p:transition spd="med" advClick="0" advTm="0">
    <p:push dir="r"/>
  </p:transition>
  <p:timing/>
</p:sld>
</file>

<file path=ppt/slides/slide2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矩形 2"/>
          <p:cNvSpPr/>
          <p:nvPr/>
        </p:nvSpPr>
        <p:spPr>
          <a:xfrm>
            <a:off x="8890" y="-13970"/>
            <a:ext cx="12182475" cy="6894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zh-CN" altLang="en-US"/>
          </a:p>
        </p:txBody>
      </p:sp>
      <p:sp>
        <p:nvSpPr>
          <p:cNvPr id="7" name="矩形 6"/>
          <p:cNvSpPr/>
          <p:nvPr/>
        </p:nvSpPr>
        <p:spPr>
          <a:xfrm>
            <a:off x="635" y="1615440"/>
            <a:ext cx="12191365" cy="123761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zh-CN"/>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10000+套</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精品</a:t>
            </a: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PPT</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模板</a:t>
            </a:r>
            <a:r>
              <a:rPr kumimoji="0" lang="zh-CN" altLang="en-US" sz="2780"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全部免费</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下载</a:t>
            </a:r>
            <a:endPar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endParaRPr>
          </a:p>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www.ppthui.com</a:t>
            </a:r>
            <a:endPar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endParaRPr>
          </a:p>
        </p:txBody>
      </p:sp>
      <p:sp>
        <p:nvSpPr>
          <p:cNvPr id="38917" name="矩形 11"/>
          <p:cNvSpPr/>
          <p:nvPr/>
        </p:nvSpPr>
        <p:spPr>
          <a:xfrm>
            <a:off x="2794000" y="3114675"/>
            <a:ext cx="6600825" cy="1964690"/>
          </a:xfrm>
          <a:prstGeom prst="rect">
            <a:avLst/>
          </a:prstGeom>
          <a:noFill/>
          <a:ln w="25400">
            <a:noFill/>
          </a:ln>
        </p:spPr>
        <p:txBody>
          <a:bodyPr wrap="none" lIns="91386" tIns="45691" rIns="91386" bIns="4569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lnSpc>
                <a:spcPts val="2400"/>
              </a:lnSpc>
            </a:pPr>
            <a:r>
              <a:rPr lang="en-US" altLang="zh-CN" sz="2800" b="1">
                <a:solidFill>
                  <a:schemeClr val="accent4">
                    <a:lumMod val="75000"/>
                  </a:schemeClr>
                </a:solidFill>
                <a:latin typeface="微软雅黑" panose="020b0503020204020204" charset="-122"/>
                <a:ea typeface="微软雅黑" panose="020b0503020204020204" charset="-122"/>
                <a:cs typeface="微软雅黑" panose="020b0503020204020204" charset="-122"/>
                <a:sym typeface="+mn-ea"/>
                <a:hlinkClick r:id="rId3" action="ppaction://hlinkfile"/>
              </a:rPr>
              <a:t>PPT汇</a:t>
            </a:r>
            <a:endParaRPr lang="zh-CN" altLang="en-US" sz="2400" b="1" spc="200">
              <a:solidFill>
                <a:schemeClr val="tx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endParaRPr>
          </a:p>
          <a:p>
            <a:pPr algn="ctr" eaLnBrk="0" hangingPunct="0">
              <a:lnSpc>
                <a:spcPts val="2400"/>
              </a:lnSpc>
            </a:pPr>
            <a:endParaRPr lang="en-US" altLang="zh-CN" sz="2400" b="1">
              <a:solidFill>
                <a:schemeClr val="tx1"/>
              </a:solidFill>
              <a:latin typeface="+mn-ea"/>
              <a:cs typeface="+mn-ea"/>
            </a:endParaRPr>
          </a:p>
          <a:p>
            <a:pPr algn="l" eaLnBrk="0" hangingPunct="0">
              <a:lnSpc>
                <a:spcPts val="2400"/>
              </a:lnSpc>
            </a:pPr>
            <a:r>
              <a:rPr lang="en-US" altLang="zh-CN" sz="1200" b="1">
                <a:latin typeface="微软雅黑" panose="020b0503020204020204" charset="-122"/>
                <a:ea typeface="微软雅黑" panose="020b0503020204020204" charset="-122"/>
                <a:cs typeface="微软雅黑" panose="020b0503020204020204" charset="-122"/>
              </a:rPr>
              <a:t>PPT模板下载：</a:t>
            </a:r>
            <a:r>
              <a:rPr lang="en-US" altLang="zh-CN" sz="1200">
                <a:latin typeface="微软雅黑" panose="020b0503020204020204" charset="-122"/>
                <a:ea typeface="微软雅黑" panose="020b0503020204020204" charset="-122"/>
                <a:cs typeface="微软雅黑" panose="020b0503020204020204" charset="-122"/>
                <a:hlinkClick r:id="rId4"/>
              </a:rPr>
              <a:t>www.ppthui.com/muban/</a:t>
            </a:r>
            <a:r>
              <a:rPr lang="en-US" altLang="zh-CN" sz="1200" b="1">
                <a:solidFill>
                  <a:srgbClr val="FFC000"/>
                </a:solidFill>
                <a:latin typeface="微软雅黑" panose="020b0503020204020204" charset="-122"/>
                <a:ea typeface="微软雅黑" panose="020b0503020204020204" charset="-122"/>
                <a:cs typeface="微软雅黑" panose="020b0503020204020204" charset="-122"/>
              </a:rPr>
              <a:t>            </a:t>
            </a:r>
            <a:r>
              <a:rPr lang="en-US" altLang="zh-CN" sz="1200" b="1">
                <a:latin typeface="微软雅黑" panose="020b0503020204020204" charset="-122"/>
                <a:ea typeface="微软雅黑" panose="020b0503020204020204" charset="-122"/>
                <a:cs typeface="微软雅黑" panose="020b0503020204020204" charset="-122"/>
              </a:rPr>
              <a:t>行业PPT模板：</a:t>
            </a:r>
            <a:r>
              <a:rPr lang="en-US" altLang="zh-CN" sz="1200">
                <a:latin typeface="微软雅黑" panose="020b0503020204020204" charset="-122"/>
                <a:ea typeface="微软雅黑" panose="020b0503020204020204" charset="-122"/>
                <a:cs typeface="微软雅黑" panose="020b0503020204020204" charset="-122"/>
                <a:hlinkClick r:id="rId5"/>
              </a:rPr>
              <a:t>www.ppthui.com/hangye/</a:t>
            </a:r>
            <a:endParaRPr lang="en-US" altLang="zh-CN" sz="1200" b="1">
              <a:solidFill>
                <a:srgbClr val="4A452A"/>
              </a:solidFill>
              <a:latin typeface="微软雅黑" panose="020b0503020204020204" charset="-122"/>
              <a:ea typeface="微软雅黑" panose="020b0503020204020204" charset="-122"/>
              <a:cs typeface="微软雅黑" panose="020b0503020204020204" charset="-122"/>
            </a:endParaRPr>
          </a:p>
          <a:p>
            <a:pPr algn="l" eaLnBrk="0" hangingPunct="0">
              <a:lnSpc>
                <a:spcPts val="2400"/>
              </a:lnSpc>
            </a:pPr>
            <a:r>
              <a:rPr lang="en-US" altLang="zh-CN" sz="1200" b="1">
                <a:latin typeface="微软雅黑" panose="020b0503020204020204" charset="-122"/>
                <a:ea typeface="微软雅黑" panose="020b0503020204020204" charset="-122"/>
                <a:cs typeface="微软雅黑" panose="020b0503020204020204" charset="-122"/>
              </a:rPr>
              <a:t>工作PPT模板：</a:t>
            </a:r>
            <a:r>
              <a:rPr lang="en-US" altLang="zh-CN" sz="1200">
                <a:latin typeface="微软雅黑" panose="020b0503020204020204" charset="-122"/>
                <a:ea typeface="微软雅黑" panose="020b0503020204020204" charset="-122"/>
                <a:cs typeface="微软雅黑" panose="020b0503020204020204" charset="-122"/>
                <a:hlinkClick r:id="rId6"/>
              </a:rPr>
              <a:t>www.ppthui.com/gongzuo/</a:t>
            </a:r>
            <a:r>
              <a:rPr lang="en-US" altLang="zh-CN" sz="1200" b="1">
                <a:solidFill>
                  <a:srgbClr val="4A452A"/>
                </a:solidFill>
                <a:latin typeface="微软雅黑" panose="020b0503020204020204" charset="-122"/>
                <a:ea typeface="微软雅黑" panose="020b0503020204020204" charset="-122"/>
                <a:cs typeface="微软雅黑" panose="020b0503020204020204" charset="-122"/>
              </a:rPr>
              <a:t>         </a:t>
            </a:r>
            <a:r>
              <a:rPr lang="en-US" altLang="zh-CN" sz="1200" b="1">
                <a:latin typeface="微软雅黑" panose="020b0503020204020204" charset="-122"/>
                <a:ea typeface="微软雅黑" panose="020b0503020204020204" charset="-122"/>
                <a:cs typeface="微软雅黑" panose="020b0503020204020204" charset="-122"/>
              </a:rPr>
              <a:t>节日PPT模板：</a:t>
            </a:r>
            <a:r>
              <a:rPr lang="en-US" altLang="zh-CN" sz="1200">
                <a:latin typeface="微软雅黑" panose="020b0503020204020204" charset="-122"/>
                <a:ea typeface="微软雅黑" panose="020b0503020204020204" charset="-122"/>
                <a:cs typeface="微软雅黑" panose="020b0503020204020204" charset="-122"/>
                <a:hlinkClick r:id="rId7"/>
              </a:rPr>
              <a:t>www.ppthui.com/jieri/</a:t>
            </a:r>
            <a:endParaRPr lang="en-US" altLang="zh-CN" sz="1200" b="1">
              <a:solidFill>
                <a:srgbClr val="4A452A"/>
              </a:solidFill>
              <a:latin typeface="微软雅黑" panose="020b0503020204020204" charset="-122"/>
              <a:ea typeface="微软雅黑" panose="020b0503020204020204" charset="-122"/>
              <a:cs typeface="微软雅黑" panose="020b0503020204020204" charset="-122"/>
              <a:hlinkClick r:id="rId7"/>
            </a:endParaRPr>
          </a:p>
          <a:p>
            <a:pPr algn="l" eaLnBrk="0" hangingPunct="0">
              <a:lnSpc>
                <a:spcPts val="2400"/>
              </a:lnSpc>
            </a:pPr>
            <a:r>
              <a:rPr lang="en-US" altLang="zh-CN" sz="1200" b="1">
                <a:latin typeface="微软雅黑" panose="020b0503020204020204" charset="-122"/>
                <a:ea typeface="微软雅黑" panose="020b0503020204020204" charset="-122"/>
                <a:cs typeface="微软雅黑" panose="020b0503020204020204" charset="-122"/>
              </a:rPr>
              <a:t>党政军事PPT：</a:t>
            </a:r>
            <a:r>
              <a:rPr lang="en-US" altLang="zh-CN" sz="1200">
                <a:latin typeface="微软雅黑" panose="020b0503020204020204" charset="-122"/>
                <a:ea typeface="微软雅黑" panose="020b0503020204020204" charset="-122"/>
                <a:cs typeface="微软雅黑" panose="020b0503020204020204" charset="-122"/>
                <a:hlinkClick r:id="rId8"/>
              </a:rPr>
              <a:t>www.ppthui.com/dangzheng/</a:t>
            </a:r>
            <a:r>
              <a:rPr lang="en-US" altLang="zh-CN" sz="1200">
                <a:solidFill>
                  <a:srgbClr val="4A452A"/>
                </a:solidFill>
                <a:latin typeface="微软雅黑" panose="020b0503020204020204" charset="-122"/>
                <a:ea typeface="微软雅黑" panose="020b0503020204020204" charset="-122"/>
                <a:cs typeface="微软雅黑" panose="020b0503020204020204" charset="-122"/>
              </a:rPr>
              <a:t> </a:t>
            </a:r>
            <a:r>
              <a:rPr lang="en-US" altLang="zh-CN" sz="1200" b="1">
                <a:solidFill>
                  <a:srgbClr val="4A452A"/>
                </a:solidFill>
                <a:latin typeface="微软雅黑" panose="020b0503020204020204" charset="-122"/>
                <a:ea typeface="微软雅黑" panose="020b0503020204020204" charset="-122"/>
                <a:cs typeface="微软雅黑" panose="020b0503020204020204" charset="-122"/>
              </a:rPr>
              <a:t>    </a:t>
            </a:r>
            <a:r>
              <a:rPr lang="en-US" altLang="zh-CN" sz="1200" b="1">
                <a:latin typeface="微软雅黑" panose="020b0503020204020204" charset="-122"/>
                <a:ea typeface="微软雅黑" panose="020b0503020204020204" charset="-122"/>
                <a:cs typeface="微软雅黑" panose="020b0503020204020204" charset="-122"/>
              </a:rPr>
              <a:t>教育说课课件：</a:t>
            </a:r>
            <a:r>
              <a:rPr lang="en-US" altLang="zh-CN" sz="1200">
                <a:latin typeface="微软雅黑" panose="020b0503020204020204" charset="-122"/>
                <a:ea typeface="微软雅黑" panose="020b0503020204020204" charset="-122"/>
                <a:cs typeface="微软雅黑" panose="020b0503020204020204" charset="-122"/>
                <a:hlinkClick r:id="rId9"/>
              </a:rPr>
              <a:t>www.ppthui.com/jiaoyu/</a:t>
            </a:r>
            <a:endParaRPr lang="en-US" altLang="zh-CN" sz="1200">
              <a:latin typeface="微软雅黑" panose="020b0503020204020204" charset="-122"/>
              <a:ea typeface="微软雅黑" panose="020b0503020204020204" charset="-122"/>
              <a:cs typeface="微软雅黑" panose="020b0503020204020204" charset="-122"/>
              <a:hlinkClick r:id="rId9"/>
            </a:endParaRPr>
          </a:p>
        </p:txBody>
      </p:sp>
      <p:pic>
        <p:nvPicPr>
          <p:cNvPr id="38918" name="Picture 2" descr="C:\Users\20999\Desktop\PPT宣传页背景.png"/>
          <p:cNvPicPr>
            <a:picLocks noChangeAspect="1"/>
          </p:cNvPicPr>
          <p:nvPr/>
        </p:nvPicPr>
        <p:blipFill>
          <a:blip r:embed="rId10"/>
          <a:stretch>
            <a:fillRect/>
          </a:stretch>
        </p:blipFill>
        <p:spPr>
          <a:xfrm>
            <a:off x="4666566" y="96964"/>
            <a:ext cx="2856060" cy="1428031"/>
          </a:xfrm>
          <a:prstGeom prst="rect">
            <a:avLst/>
          </a:prstGeom>
          <a:noFill/>
          <a:ln w="9525">
            <a:noFill/>
          </a:ln>
        </p:spPr>
      </p:pic>
      <p:sp>
        <p:nvSpPr>
          <p:cNvPr id="2" name="文本框 1"/>
          <p:cNvSpPr txBox="1"/>
          <p:nvPr/>
        </p:nvSpPr>
        <p:spPr>
          <a:xfrm>
            <a:off x="1886585" y="5079365"/>
            <a:ext cx="8420735" cy="136842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200" b="1">
                <a:latin typeface="微软雅黑" panose="020b0503020204020204" charset="-122"/>
                <a:ea typeface="微软雅黑" panose="020b0503020204020204" charset="-122"/>
                <a:cs typeface="微软雅黑" panose="020b0503020204020204" charset="-122"/>
              </a:rPr>
              <a:t>PPT</a:t>
            </a:r>
            <a:r>
              <a:rPr lang="zh-CN" altLang="en-US" sz="1200" b="1">
                <a:latin typeface="微软雅黑" panose="020b0503020204020204" charset="-122"/>
                <a:ea typeface="微软雅黑" panose="020b0503020204020204" charset="-122"/>
                <a:cs typeface="微软雅黑" panose="020b0503020204020204" charset="-122"/>
              </a:rPr>
              <a:t>模板：</a:t>
            </a:r>
            <a:r>
              <a:rPr lang="zh-CN" altLang="en-US" sz="1200">
                <a:latin typeface="微软雅黑" panose="020b0503020204020204" charset="-122"/>
                <a:ea typeface="微软雅黑" panose="020b0503020204020204" charset="-122"/>
                <a:cs typeface="微软雅黑" panose="020b0503020204020204" charset="-122"/>
                <a:hlinkClick r:id="rId11" action="ppaction://hlinkfile"/>
              </a:rPr>
              <a:t>简洁模板</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12" action="ppaction://hlinkfile"/>
              </a:rPr>
              <a:t>商务模板</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13" action="ppaction://hlinkfile"/>
              </a:rPr>
              <a:t>自然风景</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14" action="ppaction://hlinkfile"/>
              </a:rPr>
              <a:t>时尚模板</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15" action="ppaction://hlinkfile"/>
              </a:rPr>
              <a:t>古典模板</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16" action="ppaction://hlinkfile"/>
              </a:rPr>
              <a:t>浪漫爱情</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17" action="ppaction://hlinkfile"/>
              </a:rPr>
              <a:t>卡通动漫</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18" action="ppaction://hlinkfile"/>
              </a:rPr>
              <a:t>艺术设计</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19" action="ppaction://hlinkfile"/>
              </a:rPr>
              <a:t>主题班会</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0" action="ppaction://hlinkfile"/>
              </a:rPr>
              <a:t>背景图片</a:t>
            </a:r>
            <a:endParaRPr lang="zh-CN" altLang="en-US" sz="1200">
              <a:latin typeface="微软雅黑" panose="020b0503020204020204" charset="-122"/>
              <a:ea typeface="微软雅黑" panose="020b0503020204020204" charset="-122"/>
              <a:cs typeface="微软雅黑" panose="020b0503020204020204" charset="-122"/>
            </a:endParaRPr>
          </a:p>
          <a:p>
            <a:endParaRPr lang="zh-CN" altLang="en-US" sz="1200">
              <a:latin typeface="微软雅黑" panose="020b0503020204020204" charset="-122"/>
              <a:ea typeface="微软雅黑" panose="020b0503020204020204" charset="-122"/>
              <a:cs typeface="微软雅黑" panose="020b0503020204020204" charset="-122"/>
            </a:endParaRPr>
          </a:p>
          <a:p>
            <a:r>
              <a:rPr lang="zh-CN" altLang="en-US" sz="1200" b="1">
                <a:latin typeface="微软雅黑" panose="020b0503020204020204" charset="-122"/>
                <a:ea typeface="微软雅黑" panose="020b0503020204020204" charset="-122"/>
                <a:cs typeface="微软雅黑" panose="020b0503020204020204" charset="-122"/>
              </a:rPr>
              <a:t>行业</a:t>
            </a:r>
            <a:r>
              <a:rPr lang="en-US" altLang="zh-CN" sz="1200" b="1">
                <a:latin typeface="微软雅黑" panose="020b0503020204020204" charset="-122"/>
                <a:ea typeface="微软雅黑" panose="020b0503020204020204" charset="-122"/>
                <a:cs typeface="微软雅黑" panose="020b0503020204020204" charset="-122"/>
              </a:rPr>
              <a:t>PPT</a:t>
            </a:r>
            <a:r>
              <a:rPr lang="zh-CN" altLang="en-US" sz="1200" b="1">
                <a:latin typeface="微软雅黑" panose="020b0503020204020204" charset="-122"/>
                <a:ea typeface="微软雅黑" panose="020b0503020204020204" charset="-122"/>
                <a:cs typeface="微软雅黑" panose="020b0503020204020204" charset="-122"/>
              </a:rPr>
              <a:t>：</a:t>
            </a:r>
            <a:r>
              <a:rPr lang="zh-CN" altLang="en-US" sz="1200">
                <a:latin typeface="微软雅黑" panose="020b0503020204020204" charset="-122"/>
                <a:ea typeface="微软雅黑" panose="020b0503020204020204" charset="-122"/>
                <a:cs typeface="微软雅黑" panose="020b0503020204020204" charset="-122"/>
                <a:hlinkClick r:id="rId21" action="ppaction://hlinkfile"/>
              </a:rPr>
              <a:t>党政军事</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2" action="ppaction://hlinkfile"/>
              </a:rPr>
              <a:t>科技模板</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3" action="ppaction://hlinkfile"/>
              </a:rPr>
              <a:t>工业机械</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4" action="ppaction://hlinkfile"/>
              </a:rPr>
              <a:t>医学医疗</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5" action="ppaction://hlinkfile"/>
              </a:rPr>
              <a:t>旅游旅行</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6" action="ppaction://hlinkfile"/>
              </a:rPr>
              <a:t>金融理财</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7" action="ppaction://hlinkfile"/>
              </a:rPr>
              <a:t>餐饮美食</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8" action="ppaction://hlinkfile"/>
              </a:rPr>
              <a:t>教育培训</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9" action="ppaction://hlinkfile"/>
              </a:rPr>
              <a:t>教学说课</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30" action="ppaction://hlinkfile"/>
              </a:rPr>
              <a:t>营销销售</a:t>
            </a:r>
            <a:endParaRPr lang="zh-CN" altLang="en-US" sz="1200">
              <a:latin typeface="微软雅黑" panose="020b0503020204020204" charset="-122"/>
              <a:ea typeface="微软雅黑" panose="020b0503020204020204" charset="-122"/>
              <a:cs typeface="微软雅黑" panose="020b0503020204020204" charset="-122"/>
            </a:endParaRPr>
          </a:p>
          <a:p>
            <a:endParaRPr lang="zh-CN" altLang="en-US" sz="1200">
              <a:latin typeface="微软雅黑" panose="020b0503020204020204" charset="-122"/>
              <a:ea typeface="微软雅黑" panose="020b0503020204020204" charset="-122"/>
              <a:cs typeface="微软雅黑" panose="020b0503020204020204" charset="-122"/>
            </a:endParaRPr>
          </a:p>
          <a:p>
            <a:r>
              <a:rPr lang="zh-CN" altLang="en-US" sz="1200" b="1">
                <a:latin typeface="微软雅黑" panose="020b0503020204020204" charset="-122"/>
                <a:ea typeface="微软雅黑" panose="020b0503020204020204" charset="-122"/>
                <a:cs typeface="微软雅黑" panose="020b0503020204020204" charset="-122"/>
              </a:rPr>
              <a:t>工作</a:t>
            </a:r>
            <a:r>
              <a:rPr lang="en-US" altLang="zh-CN" sz="1200" b="1">
                <a:latin typeface="微软雅黑" panose="020b0503020204020204" charset="-122"/>
                <a:ea typeface="微软雅黑" panose="020b0503020204020204" charset="-122"/>
                <a:cs typeface="微软雅黑" panose="020b0503020204020204" charset="-122"/>
              </a:rPr>
              <a:t>PPT</a:t>
            </a:r>
            <a:r>
              <a:rPr lang="zh-CN" altLang="en-US" sz="1200" b="1">
                <a:latin typeface="微软雅黑" panose="020b0503020204020204" charset="-122"/>
                <a:ea typeface="微软雅黑" panose="020b0503020204020204" charset="-122"/>
                <a:cs typeface="微软雅黑" panose="020b0503020204020204" charset="-122"/>
              </a:rPr>
              <a:t>：</a:t>
            </a:r>
            <a:r>
              <a:rPr lang="zh-CN" altLang="en-US" sz="1200">
                <a:latin typeface="微软雅黑" panose="020b0503020204020204" charset="-122"/>
                <a:ea typeface="微软雅黑" panose="020b0503020204020204" charset="-122"/>
                <a:cs typeface="微软雅黑" panose="020b0503020204020204" charset="-122"/>
                <a:hlinkClick r:id="rId31" action="ppaction://hlinkfile"/>
              </a:rPr>
              <a:t>工作汇报</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32" action="ppaction://hlinkfile"/>
              </a:rPr>
              <a:t>毕业答辩</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33" action="ppaction://hlinkfile"/>
              </a:rPr>
              <a:t>工作培训</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34" action="ppaction://hlinkfile"/>
              </a:rPr>
              <a:t>述职报告</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35" action="ppaction://hlinkfile"/>
              </a:rPr>
              <a:t>分析报告</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36" action="ppaction://hlinkfile"/>
              </a:rPr>
              <a:t>个人简历</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37" action="ppaction://hlinkfile"/>
              </a:rPr>
              <a:t>公司简介</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6" action="ppaction://hlinkfile"/>
              </a:rPr>
              <a:t>商业金融</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38" action="ppaction://hlinkfile"/>
              </a:rPr>
              <a:t>工作总结</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39" action="ppaction://hlinkfile"/>
              </a:rPr>
              <a:t>团队管理</a:t>
            </a:r>
            <a:endParaRPr lang="zh-CN" altLang="en-US" sz="1000">
              <a:latin typeface="微软雅黑" panose="020b0503020204020204" charset="-122"/>
              <a:ea typeface="微软雅黑" panose="020b0503020204020204" charset="-122"/>
              <a:cs typeface="微软雅黑" panose="020b0503020204020204" charset="-122"/>
            </a:endParaRPr>
          </a:p>
          <a:p>
            <a:endParaRPr lang="zh-CN" altLang="en-US" sz="900">
              <a:latin typeface="微软雅黑" panose="020b0503020204020204" charset="-122"/>
              <a:ea typeface="微软雅黑" panose="020b0503020204020204" charset="-122"/>
              <a:cs typeface="微软雅黑" panose="020b0503020204020204" charset="-122"/>
            </a:endParaRPr>
          </a:p>
          <a:p>
            <a:pPr algn="ctr"/>
            <a:r>
              <a:rPr lang="en-US" altLang="zh-CN" sz="14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hlinkClick r:id="rId3" action="ppaction://hlinkfile"/>
              </a:rPr>
              <a:t>More+</a:t>
            </a:r>
            <a:endParaRPr lang="en-US" altLang="zh-CN" sz="14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hlinkClick r:id="rId3" action="ppaction://hlinkfile"/>
            </a:endParaRPr>
          </a:p>
        </p:txBody>
      </p:sp>
    </p:spTree>
  </p:cSld>
  <p:clrMapOvr>
    <a:masterClrMapping/>
  </p:clrMapOvr>
  <p:transition spd="med" advClick="0" advTm="0">
    <p:push dir="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矩形 1"/>
          <p:cNvSpPr/>
          <p:nvPr/>
        </p:nvSpPr>
        <p:spPr>
          <a:xfrm>
            <a:off x="4539985" y="3020257"/>
            <a:ext cx="3112030" cy="923330"/>
          </a:xfrm>
          <a:prstGeom prst="rect">
            <a:avLst/>
          </a:prstGeom>
        </p:spPr>
        <p:txBody>
          <a:bodyPr wrap="square">
            <a:spAutoFit/>
          </a:bodyPr>
          <a:lstStyle/>
          <a:p>
            <a:r>
              <a:rPr lang="zh-CN" altLang="en-US" sz="5400">
                <a:solidFill>
                  <a:schemeClr val="tx1">
                    <a:lumMod val="85000"/>
                    <a:lumOff val="15000"/>
                  </a:schemeClr>
                </a:solidFill>
                <a:latin typeface="华文宋体" panose="02010600040101010101" pitchFamily="2" charset="-122"/>
                <a:ea typeface="华文宋体" panose="02010600040101010101" pitchFamily="2" charset="-122"/>
              </a:rPr>
              <a:t>节日起源</a:t>
            </a:r>
            <a:endParaRPr lang="zh-CN" altLang="en-US" sz="5400">
              <a:solidFill>
                <a:schemeClr val="tx1">
                  <a:lumMod val="85000"/>
                  <a:lumOff val="15000"/>
                </a:schemeClr>
              </a:solidFill>
              <a:latin typeface="华文宋体" panose="02010600040101010101" pitchFamily="2" charset="-122"/>
              <a:ea typeface="华文宋体" panose="02010600040101010101" pitchFamily="2" charset="-122"/>
            </a:endParaRPr>
          </a:p>
        </p:txBody>
      </p:sp>
      <p:pic>
        <p:nvPicPr>
          <p:cNvPr id="3" name="Picture 4" descr="菊花"/>
          <p:cNvPicPr>
            <a:picLocks noChangeAspect="1" noChangeArrowheads="1"/>
          </p:cNvPicPr>
          <p:nvPr/>
        </p:nvPicPr>
        <p:blipFill>
          <a:blip r:embed="rId3">
            <a:extLst>
              <a:ext uri="{28A0092B-C50C-407E-A947-70E740481C1C}">
                <a14:useLocalDpi xmlns:a14="http://schemas.microsoft.com/office/drawing/2010/main" val="0"/>
              </a:ext>
            </a:extLst>
          </a:blip>
          <a:srcRect l="31030" t="46984"/>
          <a:stretch>
            <a:fillRect/>
          </a:stretch>
        </p:blipFill>
        <p:spPr bwMode="auto">
          <a:xfrm>
            <a:off x="5448568" y="1905000"/>
            <a:ext cx="1294864" cy="1393476"/>
          </a:xfrm>
          <a:prstGeom prst="rect">
            <a:avLst/>
          </a:prstGeom>
          <a:noFill/>
          <a:extLst>
            <a:ext uri="{909E8E84-426E-40DD-AFC4-6F175D3DCCD1}">
              <a14:hiddenFill xmlns:a14="http://schemas.microsoft.com/office/drawing/2010/main">
                <a:solidFill>
                  <a:srgbClr val="FFFFFF"/>
                </a:solidFill>
              </a14:hiddenFill>
            </a:ext>
          </a:extLst>
        </p:spPr>
      </p:pic>
      <p:sp>
        <p:nvSpPr>
          <p:cNvPr id="4" name="文本框 3"/>
          <p:cNvSpPr txBox="1"/>
          <p:nvPr/>
        </p:nvSpPr>
        <p:spPr>
          <a:xfrm>
            <a:off x="5314682" y="4182900"/>
            <a:ext cx="1486436" cy="461665"/>
          </a:xfrm>
          <a:prstGeom prst="rect">
            <a:avLst/>
          </a:prstGeom>
          <a:noFill/>
          <a:ln>
            <a:solidFill>
              <a:srgbClr val="EF9A41"/>
            </a:solidFill>
          </a:ln>
        </p:spPr>
        <p:txBody>
          <a:bodyPr wrap="square" rtlCol="0">
            <a:spAutoFit/>
          </a:bodyPr>
          <a:lstStyle/>
          <a:p>
            <a:r>
              <a:rPr lang="zh-CN" altLang="en-US" sz="2400">
                <a:latin typeface="华文宋体" panose="02010600040101010101" pitchFamily="2" charset="-122"/>
                <a:ea typeface="华文宋体" panose="02010600040101010101" pitchFamily="2" charset="-122"/>
              </a:rPr>
              <a:t>第 一 章</a:t>
            </a:r>
            <a:endParaRPr lang="zh-CN" altLang="en-US" sz="2400">
              <a:latin typeface="华文宋体" panose="02010600040101010101" pitchFamily="2" charset="-122"/>
              <a:ea typeface="华文宋体" panose="02010600040101010101" pitchFamily="2" charset="-122"/>
            </a:endParaRPr>
          </a:p>
        </p:txBody>
      </p:sp>
    </p:spTree>
  </p:cSld>
  <p:clrMapOvr>
    <a:masterClrMapping/>
  </p:clrMapOvr>
  <mc:AlternateContent>
    <mc:Choice xmlns:p14="http://schemas.microsoft.com/office/powerpoint/2010/main" Requires="p14">
      <p:transition spd="slow" advTm="3000" p14:dur="2000">
        <p:split orient="vert"/>
      </p:transition>
    </mc:Choice>
    <mc:Fallback>
      <p:transition spd="slow" advTm="3000">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矩形 1"/>
          <p:cNvSpPr/>
          <p:nvPr/>
        </p:nvSpPr>
        <p:spPr>
          <a:xfrm>
            <a:off x="476250" y="381000"/>
            <a:ext cx="11182350" cy="6000750"/>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1600200" y="2365712"/>
            <a:ext cx="6096000" cy="2456057"/>
          </a:xfrm>
          <a:prstGeom prst="rect">
            <a:avLst/>
          </a:prstGeom>
        </p:spPr>
        <p:txBody>
          <a:bodyPr>
            <a:spAutoFit/>
          </a:bodyPr>
          <a:lstStyle/>
          <a:p>
            <a:pPr>
              <a:lnSpc>
                <a:spcPct val="120000"/>
              </a:lnSpc>
            </a:pPr>
            <a:r>
              <a:rPr lang="zh-CN" altLang="en-US" sz="2000" b="1">
                <a:latin typeface="宋体" panose="02010600030101010101" pitchFamily="2" charset="-122"/>
                <a:ea typeface="宋体" panose="02010600030101010101" pitchFamily="2" charset="-122"/>
              </a:rPr>
              <a:t>重阳节</a:t>
            </a:r>
            <a:r>
              <a:rPr lang="zh-CN" altLang="en-US">
                <a:latin typeface="宋体" panose="02010600030101010101" pitchFamily="2" charset="-122"/>
                <a:ea typeface="宋体" panose="02010600030101010101" pitchFamily="2" charset="-122"/>
              </a:rPr>
              <a:t>，又称重九节、晒秋节、“踏秋”，为每年的农历九月初九日，中国传统节日。庆祝重阳节一般包括出游赏秋、登高远眺、观赏菊花、遍插茱萸、吃重阳糕、饮菊花酒等活动。重阳节，早在战国时期就已经形成，到了唐代被正式定为民间的节日，此后历朝历代沿袭至今。重阳与三月初三日“踏春”皆是家族倾室而出，重阳这天所有亲人都要一起登高“避灾”。</a:t>
            </a:r>
            <a:endParaRPr lang="zh-CN" altLang="en-US">
              <a:latin typeface="宋体" panose="02010600030101010101" pitchFamily="2" charset="-122"/>
              <a:ea typeface="宋体" panose="02010600030101010101" pitchFamily="2" charset="-122"/>
            </a:endParaRPr>
          </a:p>
        </p:txBody>
      </p:sp>
      <p:sp>
        <p:nvSpPr>
          <p:cNvPr id="4" name="矩形 3"/>
          <p:cNvSpPr/>
          <p:nvPr/>
        </p:nvSpPr>
        <p:spPr>
          <a:xfrm>
            <a:off x="1026966" y="850136"/>
            <a:ext cx="1685077" cy="523220"/>
          </a:xfrm>
          <a:prstGeom prst="rect">
            <a:avLst/>
          </a:prstGeom>
          <a:solidFill>
            <a:srgbClr val="E86A00"/>
          </a:solidFill>
          <a:ln>
            <a:solidFill>
              <a:srgbClr val="EA9400"/>
            </a:solidFill>
          </a:ln>
        </p:spPr>
        <p:txBody>
          <a:bodyPr wrap="none">
            <a:spAutoFit/>
          </a:bodyPr>
          <a:lstStyle/>
          <a:p>
            <a:r>
              <a:rPr lang="zh-CN" altLang="en-US" sz="2800">
                <a:solidFill>
                  <a:schemeClr val="tx1">
                    <a:lumMod val="85000"/>
                    <a:lumOff val="15000"/>
                  </a:schemeClr>
                </a:solidFill>
                <a:latin typeface="华文宋体" panose="02010600040101010101" pitchFamily="2" charset="-122"/>
                <a:ea typeface="华文宋体" panose="02010600040101010101" pitchFamily="2" charset="-122"/>
              </a:rPr>
              <a:t>节日起源</a:t>
            </a:r>
            <a:endParaRPr lang="zh-CN" altLang="en-US" sz="2800"/>
          </a:p>
        </p:txBody>
      </p:sp>
      <p:pic>
        <p:nvPicPr>
          <p:cNvPr id="5" name="图片 4"/>
          <p:cNvPicPr>
            <a:picLocks noChangeAspect="1"/>
          </p:cNvPicPr>
          <p:nvPr/>
        </p:nvPicPr>
        <p:blipFill>
          <a:blip r:embed="rId3"/>
          <a:stretch>
            <a:fillRect/>
          </a:stretch>
        </p:blipFill>
        <p:spPr>
          <a:xfrm>
            <a:off x="8001000" y="1871662"/>
            <a:ext cx="2552700" cy="3743325"/>
          </a:xfrm>
          <a:prstGeom prst="rect">
            <a:avLst/>
          </a:prstGeom>
        </p:spPr>
      </p:pic>
    </p:spTree>
  </p:cSld>
  <p:clrMapOvr>
    <a:masterClrMapping/>
  </p:clrMapOvr>
  <mc:AlternateContent>
    <mc:Choice xmlns:p14="http://schemas.microsoft.com/office/powerpoint/2010/main" Requires="p14">
      <p:transition spd="slow" advTm="3000" p14:dur="2000">
        <p:push dir="u"/>
      </p:transition>
    </mc:Choice>
    <mc:Fallback>
      <p:transition spd="slow" advTm="3000">
        <p:push dir="u"/>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nodeType="afterGroup">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矩形 1"/>
          <p:cNvSpPr/>
          <p:nvPr/>
        </p:nvSpPr>
        <p:spPr>
          <a:xfrm>
            <a:off x="476250" y="381000"/>
            <a:ext cx="11182350" cy="6000750"/>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5657850" y="2547562"/>
            <a:ext cx="5162550" cy="2123658"/>
          </a:xfrm>
          <a:prstGeom prst="rect">
            <a:avLst/>
          </a:prstGeom>
        </p:spPr>
        <p:txBody>
          <a:bodyPr wrap="square">
            <a:spAutoFit/>
          </a:bodyPr>
          <a:lstStyle/>
          <a:p>
            <a:pPr>
              <a:lnSpc>
                <a:spcPct val="120000"/>
              </a:lnSpc>
            </a:pPr>
            <a:r>
              <a:rPr lang="en-US" altLang="zh-CN" sz="2000" b="1">
                <a:latin typeface="宋体" panose="02010600030101010101" pitchFamily="2" charset="-122"/>
                <a:ea typeface="宋体" panose="02010600030101010101" pitchFamily="2" charset="-122"/>
              </a:rPr>
              <a:t>《</a:t>
            </a:r>
            <a:r>
              <a:rPr lang="zh-CN" altLang="en-US" sz="2000" b="1">
                <a:latin typeface="宋体" panose="02010600030101010101" pitchFamily="2" charset="-122"/>
                <a:ea typeface="宋体" panose="02010600030101010101" pitchFamily="2" charset="-122"/>
              </a:rPr>
              <a:t>易经</a:t>
            </a:r>
            <a:r>
              <a:rPr lang="en-US" altLang="zh-CN" sz="2000" b="1">
                <a:latin typeface="宋体" panose="02010600030101010101" pitchFamily="2" charset="-122"/>
                <a:ea typeface="宋体" panose="02010600030101010101" pitchFamily="2" charset="-122"/>
              </a:rPr>
              <a:t>》</a:t>
            </a:r>
            <a:r>
              <a:rPr lang="zh-CN" altLang="en-US">
                <a:latin typeface="宋体" panose="02010600030101010101" pitchFamily="2" charset="-122"/>
                <a:ea typeface="宋体" panose="02010600030101010101" pitchFamily="2" charset="-122"/>
              </a:rPr>
              <a:t>中把“六”定为阴数，把“九”定为阳数，九月九日，日月并阳，两九相重，故曰重阳，也叫重九。重阳节早在战国时期就已经形成，自魏晋重阳气氛日渐浓郁，倍受历代文人墨客吟咏，到了唐代被正式定为民间的节日，此后历朝历代沿袭至今。</a:t>
            </a:r>
            <a:endParaRPr lang="zh-CN" altLang="en-US">
              <a:latin typeface="宋体" panose="02010600030101010101" pitchFamily="2" charset="-122"/>
              <a:ea typeface="宋体" panose="02010600030101010101" pitchFamily="2" charset="-122"/>
            </a:endParaRPr>
          </a:p>
        </p:txBody>
      </p:sp>
      <p:sp>
        <p:nvSpPr>
          <p:cNvPr id="4" name="矩形 3"/>
          <p:cNvSpPr/>
          <p:nvPr/>
        </p:nvSpPr>
        <p:spPr>
          <a:xfrm>
            <a:off x="1026966" y="850136"/>
            <a:ext cx="1685077" cy="523220"/>
          </a:xfrm>
          <a:prstGeom prst="rect">
            <a:avLst/>
          </a:prstGeom>
          <a:solidFill>
            <a:srgbClr val="E86A00"/>
          </a:solidFill>
          <a:ln>
            <a:solidFill>
              <a:srgbClr val="EA9400"/>
            </a:solidFill>
          </a:ln>
        </p:spPr>
        <p:txBody>
          <a:bodyPr wrap="none">
            <a:spAutoFit/>
          </a:bodyPr>
          <a:lstStyle/>
          <a:p>
            <a:r>
              <a:rPr lang="zh-CN" altLang="en-US" sz="2800">
                <a:solidFill>
                  <a:schemeClr val="tx1">
                    <a:lumMod val="85000"/>
                    <a:lumOff val="15000"/>
                  </a:schemeClr>
                </a:solidFill>
                <a:latin typeface="华文宋体" panose="02010600040101010101" pitchFamily="2" charset="-122"/>
                <a:ea typeface="华文宋体" panose="02010600040101010101" pitchFamily="2" charset="-122"/>
              </a:rPr>
              <a:t>节日起源</a:t>
            </a:r>
            <a:endParaRPr lang="zh-CN" altLang="en-US" sz="2800"/>
          </a:p>
        </p:txBody>
      </p:sp>
      <p:pic>
        <p:nvPicPr>
          <p:cNvPr id="6" name="图片 5"/>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Lst>
          </a:blip>
          <a:stretch>
            <a:fillRect/>
          </a:stretch>
        </p:blipFill>
        <p:spPr>
          <a:xfrm>
            <a:off x="1995488" y="1861761"/>
            <a:ext cx="2824162" cy="3859103"/>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mc:Choice xmlns:p14="http://schemas.microsoft.com/office/powerpoint/2010/main" Requires="p14">
      <p:transition spd="slow" advTm="3000" p14:dur="2000">
        <p:circle/>
      </p:transition>
    </mc:Choice>
    <mc:Fallback>
      <p:transition spd="slow" advTm="3000">
        <p:circl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矩形 1"/>
          <p:cNvSpPr/>
          <p:nvPr/>
        </p:nvSpPr>
        <p:spPr>
          <a:xfrm>
            <a:off x="476250" y="381000"/>
            <a:ext cx="11182350" cy="6000750"/>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1026966" y="850136"/>
            <a:ext cx="1685077" cy="523220"/>
          </a:xfrm>
          <a:prstGeom prst="rect">
            <a:avLst/>
          </a:prstGeom>
          <a:solidFill>
            <a:srgbClr val="E86A00"/>
          </a:solidFill>
          <a:ln>
            <a:solidFill>
              <a:srgbClr val="EA9400"/>
            </a:solidFill>
          </a:ln>
        </p:spPr>
        <p:txBody>
          <a:bodyPr wrap="none">
            <a:spAutoFit/>
          </a:bodyPr>
          <a:lstStyle/>
          <a:p>
            <a:r>
              <a:rPr lang="zh-CN" altLang="en-US" sz="2800">
                <a:solidFill>
                  <a:schemeClr val="tx1">
                    <a:lumMod val="85000"/>
                    <a:lumOff val="15000"/>
                  </a:schemeClr>
                </a:solidFill>
                <a:latin typeface="华文宋体" panose="02010600040101010101" pitchFamily="2" charset="-122"/>
                <a:ea typeface="华文宋体" panose="02010600040101010101" pitchFamily="2" charset="-122"/>
              </a:rPr>
              <a:t>节日起源</a:t>
            </a:r>
            <a:endParaRPr lang="zh-CN" altLang="en-US" sz="2800"/>
          </a:p>
        </p:txBody>
      </p:sp>
      <p:sp>
        <p:nvSpPr>
          <p:cNvPr id="4" name="矩形 3"/>
          <p:cNvSpPr/>
          <p:nvPr/>
        </p:nvSpPr>
        <p:spPr>
          <a:xfrm>
            <a:off x="1762125" y="4758035"/>
            <a:ext cx="8610600" cy="646331"/>
          </a:xfrm>
          <a:prstGeom prst="rect">
            <a:avLst/>
          </a:prstGeom>
        </p:spPr>
        <p:txBody>
          <a:bodyPr wrap="square">
            <a:spAutoFit/>
          </a:bodyPr>
          <a:lstStyle/>
          <a:p>
            <a:pPr>
              <a:lnSpc>
                <a:spcPct val="120000"/>
              </a:lnSpc>
            </a:pPr>
            <a:r>
              <a:rPr lang="en-US" altLang="zh-CN">
                <a:latin typeface="宋体" panose="02010600030101010101" pitchFamily="2" charset="-122"/>
                <a:ea typeface="宋体" panose="02010600030101010101" pitchFamily="2" charset="-122"/>
              </a:rPr>
              <a:t>1989</a:t>
            </a:r>
            <a:r>
              <a:rPr lang="zh-CN" altLang="en-US">
                <a:latin typeface="宋体" panose="02010600030101010101" pitchFamily="2" charset="-122"/>
                <a:ea typeface="宋体" panose="02010600030101010101" pitchFamily="2" charset="-122"/>
              </a:rPr>
              <a:t>年农历九月九日被定为</a:t>
            </a:r>
            <a:r>
              <a:rPr lang="zh-CN" altLang="en-US" b="1">
                <a:latin typeface="宋体" panose="02010600030101010101" pitchFamily="2" charset="-122"/>
                <a:ea typeface="宋体" panose="02010600030101010101" pitchFamily="2" charset="-122"/>
              </a:rPr>
              <a:t>老人节</a:t>
            </a:r>
            <a:r>
              <a:rPr lang="zh-CN" altLang="en-US">
                <a:latin typeface="宋体" panose="02010600030101010101" pitchFamily="2" charset="-122"/>
                <a:ea typeface="宋体" panose="02010600030101010101" pitchFamily="2" charset="-122"/>
              </a:rPr>
              <a:t>，倡导全社会树立尊老、敬老、爱老、助老的风气。</a:t>
            </a:r>
            <a:r>
              <a:rPr lang="en-US" altLang="zh-CN">
                <a:latin typeface="宋体" panose="02010600030101010101" pitchFamily="2" charset="-122"/>
                <a:ea typeface="宋体" panose="02010600030101010101" pitchFamily="2" charset="-122"/>
              </a:rPr>
              <a:t>2006</a:t>
            </a:r>
            <a:r>
              <a:rPr lang="zh-CN" altLang="en-US">
                <a:latin typeface="宋体" panose="02010600030101010101" pitchFamily="2" charset="-122"/>
                <a:ea typeface="宋体" panose="02010600030101010101" pitchFamily="2" charset="-122"/>
              </a:rPr>
              <a:t>年</a:t>
            </a:r>
            <a:r>
              <a:rPr lang="en-US" altLang="zh-CN">
                <a:latin typeface="宋体" panose="02010600030101010101" pitchFamily="2" charset="-122"/>
                <a:ea typeface="宋体" panose="02010600030101010101" pitchFamily="2" charset="-122"/>
              </a:rPr>
              <a:t>5</a:t>
            </a:r>
            <a:r>
              <a:rPr lang="zh-CN" altLang="en-US">
                <a:latin typeface="宋体" panose="02010600030101010101" pitchFamily="2" charset="-122"/>
                <a:ea typeface="宋体" panose="02010600030101010101" pitchFamily="2" charset="-122"/>
              </a:rPr>
              <a:t>月</a:t>
            </a:r>
            <a:r>
              <a:rPr lang="en-US" altLang="zh-CN">
                <a:latin typeface="宋体" panose="02010600030101010101" pitchFamily="2" charset="-122"/>
                <a:ea typeface="宋体" panose="02010600030101010101" pitchFamily="2" charset="-122"/>
              </a:rPr>
              <a:t>20</a:t>
            </a:r>
            <a:r>
              <a:rPr lang="zh-CN" altLang="en-US">
                <a:latin typeface="宋体" panose="02010600030101010101" pitchFamily="2" charset="-122"/>
                <a:ea typeface="宋体" panose="02010600030101010101" pitchFamily="2" charset="-122"/>
              </a:rPr>
              <a:t>日，重阳节被国务院列入首批国家级非物质文化遗产名录</a:t>
            </a:r>
            <a:endParaRPr lang="zh-CN" altLang="en-US">
              <a:latin typeface="宋体" panose="02010600030101010101" pitchFamily="2" charset="-122"/>
              <a:ea typeface="宋体" panose="02010600030101010101" pitchFamily="2" charset="-122"/>
            </a:endParaRPr>
          </a:p>
        </p:txBody>
      </p:sp>
      <p:pic>
        <p:nvPicPr>
          <p:cNvPr id="5" name="图片 4"/>
          <p:cNvPicPr>
            <a:picLocks noChangeAspect="1"/>
          </p:cNvPicPr>
          <p:nvPr/>
        </p:nvPicPr>
        <p:blipFill>
          <a:blip r:embed="rId3"/>
          <a:stretch>
            <a:fillRect/>
          </a:stretch>
        </p:blipFill>
        <p:spPr>
          <a:xfrm>
            <a:off x="4193604" y="1842551"/>
            <a:ext cx="3747641" cy="244629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mc:AlternateContent>
    <mc:Choice xmlns:p14="http://schemas.microsoft.com/office/powerpoint/2010/main" Requires="p14">
      <p:transition spd="slow" advTm="3000" p14:dur="2000">
        <p:randomBar dir="vert"/>
      </p:transition>
    </mc:Choice>
    <mc:Fallback>
      <p:transition spd="slow" advTm="3000">
        <p:randomBar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矩形 1"/>
          <p:cNvSpPr/>
          <p:nvPr/>
        </p:nvSpPr>
        <p:spPr>
          <a:xfrm>
            <a:off x="476250" y="381000"/>
            <a:ext cx="11182350" cy="6000750"/>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1026966" y="850136"/>
            <a:ext cx="1685077" cy="523220"/>
          </a:xfrm>
          <a:prstGeom prst="rect">
            <a:avLst/>
          </a:prstGeom>
          <a:solidFill>
            <a:srgbClr val="E86A00"/>
          </a:solidFill>
          <a:ln>
            <a:solidFill>
              <a:srgbClr val="EA9400"/>
            </a:solidFill>
          </a:ln>
        </p:spPr>
        <p:txBody>
          <a:bodyPr wrap="none">
            <a:spAutoFit/>
          </a:bodyPr>
          <a:lstStyle/>
          <a:p>
            <a:r>
              <a:rPr lang="zh-CN" altLang="en-US" sz="2800">
                <a:solidFill>
                  <a:schemeClr val="tx1">
                    <a:lumMod val="85000"/>
                    <a:lumOff val="15000"/>
                  </a:schemeClr>
                </a:solidFill>
                <a:latin typeface="华文宋体" panose="02010600040101010101" pitchFamily="2" charset="-122"/>
                <a:ea typeface="华文宋体" panose="02010600040101010101" pitchFamily="2" charset="-122"/>
              </a:rPr>
              <a:t>节日起源</a:t>
            </a:r>
            <a:endParaRPr lang="zh-CN" altLang="en-US" sz="2800"/>
          </a:p>
        </p:txBody>
      </p:sp>
      <p:sp>
        <p:nvSpPr>
          <p:cNvPr id="4" name="矩形 3"/>
          <p:cNvSpPr/>
          <p:nvPr/>
        </p:nvSpPr>
        <p:spPr>
          <a:xfrm>
            <a:off x="1590675" y="2337798"/>
            <a:ext cx="4476750" cy="2419124"/>
          </a:xfrm>
          <a:prstGeom prst="rect">
            <a:avLst/>
          </a:prstGeom>
        </p:spPr>
        <p:txBody>
          <a:bodyPr wrap="square">
            <a:spAutoFit/>
          </a:bodyPr>
          <a:lstStyle/>
          <a:p>
            <a:pPr>
              <a:lnSpc>
                <a:spcPct val="120000"/>
              </a:lnSpc>
            </a:pPr>
            <a:r>
              <a:rPr lang="zh-CN" altLang="en-US">
                <a:latin typeface="宋体" panose="02010600030101010101" pitchFamily="2" charset="-122"/>
                <a:ea typeface="宋体" panose="02010600030101010101" pitchFamily="2" charset="-122"/>
              </a:rPr>
              <a:t>重阳的源头，可追溯到先秦之前。</a:t>
            </a:r>
            <a:r>
              <a:rPr lang="en-US" altLang="zh-CN" b="1">
                <a:latin typeface="宋体" panose="02010600030101010101" pitchFamily="2" charset="-122"/>
                <a:ea typeface="宋体" panose="02010600030101010101" pitchFamily="2" charset="-122"/>
              </a:rPr>
              <a:t>《</a:t>
            </a:r>
            <a:r>
              <a:rPr lang="zh-CN" altLang="en-US" b="1">
                <a:latin typeface="宋体" panose="02010600030101010101" pitchFamily="2" charset="-122"/>
                <a:ea typeface="宋体" panose="02010600030101010101" pitchFamily="2" charset="-122"/>
              </a:rPr>
              <a:t>吕氏春秋</a:t>
            </a:r>
            <a:r>
              <a:rPr lang="en-US" altLang="zh-CN" b="1">
                <a:latin typeface="宋体" panose="02010600030101010101" pitchFamily="2" charset="-122"/>
                <a:ea typeface="宋体" panose="02010600030101010101" pitchFamily="2" charset="-122"/>
              </a:rPr>
              <a:t>》</a:t>
            </a:r>
            <a:r>
              <a:rPr lang="zh-CN" altLang="en-US">
                <a:latin typeface="宋体" panose="02010600030101010101" pitchFamily="2" charset="-122"/>
                <a:ea typeface="宋体" panose="02010600030101010101" pitchFamily="2" charset="-122"/>
              </a:rPr>
              <a:t>之中</a:t>
            </a:r>
            <a:r>
              <a:rPr lang="en-US" altLang="zh-CN">
                <a:latin typeface="宋体" panose="02010600030101010101" pitchFamily="2" charset="-122"/>
                <a:ea typeface="宋体" panose="02010600030101010101" pitchFamily="2" charset="-122"/>
              </a:rPr>
              <a:t>《</a:t>
            </a:r>
            <a:r>
              <a:rPr lang="zh-CN" altLang="en-US">
                <a:latin typeface="宋体" panose="02010600030101010101" pitchFamily="2" charset="-122"/>
                <a:ea typeface="宋体" panose="02010600030101010101" pitchFamily="2" charset="-122"/>
              </a:rPr>
              <a:t>季秋纪</a:t>
            </a:r>
            <a:r>
              <a:rPr lang="en-US" altLang="zh-CN">
                <a:latin typeface="宋体" panose="02010600030101010101" pitchFamily="2" charset="-122"/>
                <a:ea typeface="宋体" panose="02010600030101010101" pitchFamily="2" charset="-122"/>
              </a:rPr>
              <a:t>》</a:t>
            </a:r>
            <a:r>
              <a:rPr lang="zh-CN" altLang="en-US">
                <a:latin typeface="宋体" panose="02010600030101010101" pitchFamily="2" charset="-122"/>
                <a:ea typeface="宋体" panose="02010600030101010101" pitchFamily="2" charset="-122"/>
              </a:rPr>
              <a:t>载：“（九月）命家宰，农事备收，举五种之要。藏帝籍之收于神仓，祗敬必饬。”“是日也，大飨帝，尝牺牲，告备于天子。”可见当时已有在秋九月农作物丰收之时祭飨天帝、祭祖，以谢天帝、祖先恩德的活动。</a:t>
            </a:r>
            <a:endParaRPr lang="zh-CN" altLang="en-US">
              <a:latin typeface="宋体" panose="02010600030101010101" pitchFamily="2" charset="-122"/>
              <a:ea typeface="宋体" panose="02010600030101010101" pitchFamily="2" charset="-122"/>
            </a:endParaRPr>
          </a:p>
        </p:txBody>
      </p:sp>
      <p:pic>
        <p:nvPicPr>
          <p:cNvPr id="5" name="图片 4"/>
          <p:cNvPicPr>
            <a:picLocks noChangeAspect="1"/>
          </p:cNvPicPr>
          <p:nvPr/>
        </p:nvPicPr>
        <p:blipFill>
          <a:blip r:embed="rId3"/>
          <a:stretch>
            <a:fillRect/>
          </a:stretch>
        </p:blipFill>
        <p:spPr>
          <a:xfrm>
            <a:off x="6743700" y="1870960"/>
            <a:ext cx="3352800" cy="3352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mc:AlternateContent>
    <mc:Choice xmlns:p14="http://schemas.microsoft.com/office/powerpoint/2010/main" Requires="p14">
      <p:transition spd="slow" advTm="3000" p14:dur="2000">
        <p:split orient="vert"/>
      </p:transition>
    </mc:Choice>
    <mc:Fallback>
      <p:transition spd="slow" advTm="3000">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nodeType="afterGroup">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矩形 1"/>
          <p:cNvSpPr/>
          <p:nvPr/>
        </p:nvSpPr>
        <p:spPr>
          <a:xfrm>
            <a:off x="476250" y="381000"/>
            <a:ext cx="11182350" cy="6000750"/>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1026966" y="850136"/>
            <a:ext cx="1685077" cy="523220"/>
          </a:xfrm>
          <a:prstGeom prst="rect">
            <a:avLst/>
          </a:prstGeom>
          <a:solidFill>
            <a:srgbClr val="E86A00"/>
          </a:solidFill>
          <a:ln>
            <a:solidFill>
              <a:srgbClr val="EA9400"/>
            </a:solidFill>
          </a:ln>
        </p:spPr>
        <p:txBody>
          <a:bodyPr wrap="none">
            <a:spAutoFit/>
          </a:bodyPr>
          <a:lstStyle/>
          <a:p>
            <a:r>
              <a:rPr lang="zh-CN" altLang="en-US" sz="2800">
                <a:solidFill>
                  <a:schemeClr val="tx1">
                    <a:lumMod val="85000"/>
                    <a:lumOff val="15000"/>
                  </a:schemeClr>
                </a:solidFill>
                <a:latin typeface="华文宋体" panose="02010600040101010101" pitchFamily="2" charset="-122"/>
                <a:ea typeface="华文宋体" panose="02010600040101010101" pitchFamily="2" charset="-122"/>
              </a:rPr>
              <a:t>节日起源</a:t>
            </a:r>
            <a:endParaRPr lang="zh-CN" altLang="en-US" sz="2800"/>
          </a:p>
        </p:txBody>
      </p:sp>
      <p:sp>
        <p:nvSpPr>
          <p:cNvPr id="4" name="矩形 3"/>
          <p:cNvSpPr/>
          <p:nvPr/>
        </p:nvSpPr>
        <p:spPr>
          <a:xfrm>
            <a:off x="5772150" y="1996648"/>
            <a:ext cx="4972050" cy="3120854"/>
          </a:xfrm>
          <a:prstGeom prst="rect">
            <a:avLst/>
          </a:prstGeom>
          <a:ln>
            <a:solidFill>
              <a:srgbClr val="EA9400"/>
            </a:solidFill>
          </a:ln>
        </p:spPr>
        <p:txBody>
          <a:bodyPr wrap="square">
            <a:spAutoFit/>
          </a:bodyPr>
          <a:lstStyle/>
          <a:p>
            <a:pPr>
              <a:lnSpc>
                <a:spcPct val="120000"/>
              </a:lnSpc>
            </a:pPr>
            <a:r>
              <a:rPr lang="zh-CN" altLang="en-US" sz="2000" b="1">
                <a:latin typeface="宋体" panose="02010600030101010101" pitchFamily="2" charset="-122"/>
                <a:ea typeface="宋体" panose="02010600030101010101" pitchFamily="2" charset="-122"/>
              </a:rPr>
              <a:t>重阳节</a:t>
            </a:r>
            <a:r>
              <a:rPr lang="zh-CN" altLang="en-US">
                <a:latin typeface="宋体" panose="02010600030101010101" pitchFamily="2" charset="-122"/>
                <a:ea typeface="宋体" panose="02010600030101010101" pitchFamily="2" charset="-122"/>
              </a:rPr>
              <a:t>的原型之一是古代的祭祀大火的仪式。</a:t>
            </a:r>
            <a:endParaRPr lang="zh-CN" altLang="en-US">
              <a:latin typeface="宋体" panose="02010600030101010101" pitchFamily="2" charset="-122"/>
              <a:ea typeface="宋体" panose="02010600030101010101" pitchFamily="2" charset="-122"/>
            </a:endParaRPr>
          </a:p>
          <a:p>
            <a:pPr>
              <a:lnSpc>
                <a:spcPct val="120000"/>
              </a:lnSpc>
            </a:pPr>
            <a:r>
              <a:rPr lang="zh-CN" altLang="en-US">
                <a:latin typeface="宋体" panose="02010600030101010101" pitchFamily="2" charset="-122"/>
                <a:ea typeface="宋体" panose="02010600030101010101" pitchFamily="2" charset="-122"/>
              </a:rPr>
              <a:t>作为古代季节星宿标志的“大火”星，在季秋九月隐退，</a:t>
            </a:r>
            <a:r>
              <a:rPr lang="en-US" altLang="zh-CN">
                <a:latin typeface="宋体" panose="02010600030101010101" pitchFamily="2" charset="-122"/>
                <a:ea typeface="宋体" panose="02010600030101010101" pitchFamily="2" charset="-122"/>
              </a:rPr>
              <a:t>《</a:t>
            </a:r>
            <a:r>
              <a:rPr lang="zh-CN" altLang="en-US">
                <a:latin typeface="宋体" panose="02010600030101010101" pitchFamily="2" charset="-122"/>
                <a:ea typeface="宋体" panose="02010600030101010101" pitchFamily="2" charset="-122"/>
              </a:rPr>
              <a:t>夏小正</a:t>
            </a:r>
            <a:r>
              <a:rPr lang="en-US" altLang="zh-CN">
                <a:latin typeface="宋体" panose="02010600030101010101" pitchFamily="2" charset="-122"/>
                <a:ea typeface="宋体" panose="02010600030101010101" pitchFamily="2" charset="-122"/>
              </a:rPr>
              <a:t>》</a:t>
            </a:r>
            <a:r>
              <a:rPr lang="zh-CN" altLang="en-US">
                <a:latin typeface="宋体" panose="02010600030101010101" pitchFamily="2" charset="-122"/>
                <a:ea typeface="宋体" panose="02010600030101010101" pitchFamily="2" charset="-122"/>
              </a:rPr>
              <a:t>称“九月内火”，“大火”星的退隐，不仅使一向以大火星为季节生产与季节生活标识的古人失去了时间的坐标，同时使将大火奉若神明的古人产生莫名的恐惧，火神的休眠意味着漫漫长冬的到来，因此，在“内火”时节，一如其出现时要有迎火仪式那样，人们要举行相应的送行</a:t>
            </a:r>
            <a:r>
              <a:rPr lang="zh-CN" altLang="en-US" b="1">
                <a:latin typeface="宋体" panose="02010600030101010101" pitchFamily="2" charset="-122"/>
                <a:ea typeface="宋体" panose="02010600030101010101" pitchFamily="2" charset="-122"/>
              </a:rPr>
              <a:t>祭仪</a:t>
            </a:r>
            <a:r>
              <a:rPr lang="zh-CN" altLang="en-US">
                <a:latin typeface="宋体" panose="02010600030101010101" pitchFamily="2" charset="-122"/>
                <a:ea typeface="宋体" panose="02010600030101010101" pitchFamily="2" charset="-122"/>
              </a:rPr>
              <a:t>。</a:t>
            </a:r>
            <a:endParaRPr lang="zh-CN" altLang="en-US">
              <a:latin typeface="宋体" panose="02010600030101010101" pitchFamily="2" charset="-122"/>
              <a:ea typeface="宋体" panose="02010600030101010101" pitchFamily="2" charset="-122"/>
            </a:endParaRPr>
          </a:p>
        </p:txBody>
      </p:sp>
      <p:pic>
        <p:nvPicPr>
          <p:cNvPr id="5" name="图片 4"/>
          <p:cNvPicPr>
            <a:picLocks noChangeAspect="1"/>
          </p:cNvPicPr>
          <p:nvPr/>
        </p:nvPicPr>
        <p:blipFill>
          <a:blip r:embed="rId3"/>
          <a:stretch>
            <a:fillRect/>
          </a:stretch>
        </p:blipFill>
        <p:spPr>
          <a:xfrm>
            <a:off x="1352550" y="2109858"/>
            <a:ext cx="3810000" cy="2857500"/>
          </a:xfrm>
          <a:prstGeom prst="rect">
            <a:avLst/>
          </a:prstGeom>
        </p:spPr>
      </p:pic>
    </p:spTree>
  </p:cSld>
  <p:clrMapOvr>
    <a:masterClrMapping/>
  </p:clrMapOvr>
  <mc:AlternateContent>
    <mc:Choice xmlns:p14="http://schemas.microsoft.com/office/powerpoint/2010/main" Requires="p14">
      <p:transition spd="slow" advTm="3000" p14:dur="2000">
        <p:push dir="u"/>
      </p:transition>
    </mc:Choice>
    <mc:Fallback>
      <p:transition spd="slow" advTm="3000">
        <p:push dir="u"/>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矩形 1"/>
          <p:cNvSpPr/>
          <p:nvPr/>
        </p:nvSpPr>
        <p:spPr>
          <a:xfrm>
            <a:off x="4539985" y="3020257"/>
            <a:ext cx="3112030" cy="923330"/>
          </a:xfrm>
          <a:prstGeom prst="rect">
            <a:avLst/>
          </a:prstGeom>
        </p:spPr>
        <p:txBody>
          <a:bodyPr wrap="square">
            <a:spAutoFit/>
          </a:bodyPr>
          <a:lstStyle/>
          <a:p>
            <a:r>
              <a:rPr lang="zh-CN" altLang="en-US" sz="5400">
                <a:solidFill>
                  <a:schemeClr val="tx1">
                    <a:lumMod val="85000"/>
                    <a:lumOff val="15000"/>
                  </a:schemeClr>
                </a:solidFill>
                <a:latin typeface="华文宋体" panose="02010600040101010101" pitchFamily="2" charset="-122"/>
                <a:ea typeface="华文宋体" panose="02010600040101010101" pitchFamily="2" charset="-122"/>
              </a:rPr>
              <a:t>历史演变</a:t>
            </a:r>
            <a:endParaRPr lang="zh-CN" altLang="en-US" sz="5400">
              <a:solidFill>
                <a:schemeClr val="tx1">
                  <a:lumMod val="85000"/>
                  <a:lumOff val="15000"/>
                </a:schemeClr>
              </a:solidFill>
              <a:latin typeface="华文宋体" panose="02010600040101010101" pitchFamily="2" charset="-122"/>
              <a:ea typeface="华文宋体" panose="02010600040101010101" pitchFamily="2" charset="-122"/>
            </a:endParaRPr>
          </a:p>
        </p:txBody>
      </p:sp>
      <p:pic>
        <p:nvPicPr>
          <p:cNvPr id="3" name="Picture 4" descr="菊花"/>
          <p:cNvPicPr>
            <a:picLocks noChangeAspect="1" noChangeArrowheads="1"/>
          </p:cNvPicPr>
          <p:nvPr/>
        </p:nvPicPr>
        <p:blipFill>
          <a:blip r:embed="rId3">
            <a:extLst>
              <a:ext uri="{28A0092B-C50C-407E-A947-70E740481C1C}">
                <a14:useLocalDpi xmlns:a14="http://schemas.microsoft.com/office/drawing/2010/main" val="0"/>
              </a:ext>
            </a:extLst>
          </a:blip>
          <a:srcRect l="31030" t="46984"/>
          <a:stretch>
            <a:fillRect/>
          </a:stretch>
        </p:blipFill>
        <p:spPr bwMode="auto">
          <a:xfrm>
            <a:off x="5448568" y="1905000"/>
            <a:ext cx="1294864" cy="1393476"/>
          </a:xfrm>
          <a:prstGeom prst="rect">
            <a:avLst/>
          </a:prstGeom>
          <a:noFill/>
          <a:extLst>
            <a:ext uri="{909E8E84-426E-40DD-AFC4-6F175D3DCCD1}">
              <a14:hiddenFill xmlns:a14="http://schemas.microsoft.com/office/drawing/2010/main">
                <a:solidFill>
                  <a:srgbClr val="FFFFFF"/>
                </a:solidFill>
              </a14:hiddenFill>
            </a:ext>
          </a:extLst>
        </p:spPr>
      </p:pic>
      <p:sp>
        <p:nvSpPr>
          <p:cNvPr id="4" name="文本框 3"/>
          <p:cNvSpPr txBox="1"/>
          <p:nvPr/>
        </p:nvSpPr>
        <p:spPr>
          <a:xfrm>
            <a:off x="5314682" y="4182900"/>
            <a:ext cx="1486436" cy="461665"/>
          </a:xfrm>
          <a:prstGeom prst="rect">
            <a:avLst/>
          </a:prstGeom>
          <a:noFill/>
          <a:ln>
            <a:solidFill>
              <a:srgbClr val="EF9A41"/>
            </a:solidFill>
          </a:ln>
        </p:spPr>
        <p:txBody>
          <a:bodyPr wrap="square" rtlCol="0">
            <a:spAutoFit/>
          </a:bodyPr>
          <a:lstStyle/>
          <a:p>
            <a:r>
              <a:rPr lang="zh-CN" altLang="en-US" sz="2400">
                <a:latin typeface="华文宋体" panose="02010600040101010101" pitchFamily="2" charset="-122"/>
                <a:ea typeface="华文宋体" panose="02010600040101010101" pitchFamily="2" charset="-122"/>
              </a:rPr>
              <a:t>第 二 章</a:t>
            </a:r>
            <a:endParaRPr lang="zh-CN" altLang="en-US" sz="2400">
              <a:latin typeface="华文宋体" panose="02010600040101010101" pitchFamily="2" charset="-122"/>
              <a:ea typeface="华文宋体" panose="02010600040101010101" pitchFamily="2" charset="-122"/>
            </a:endParaRPr>
          </a:p>
        </p:txBody>
      </p:sp>
    </p:spTree>
  </p:cSld>
  <p:clrMapOvr>
    <a:masterClrMapping/>
  </p:clrMapOvr>
  <mc:AlternateContent>
    <mc:Choice xmlns:p15="http://schemas.microsoft.com/office/powerpoint/2012/main" Requires="p15">
      <p:transition spd="slow" advTm="3000" p14:dur="2000">
        <p15:prstTrans prst="fallOver"/>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tags/tag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3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4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4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5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60.xml><?xml version="1.0" encoding="utf-8"?>
<p:tagLst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61.xml><?xml version="1.0" encoding="utf-8"?>
<p:tagLst xmlns:p="http://schemas.openxmlformats.org/presentationml/2006/main">
  <p:tag name="AS_NET" val="4.0.30319.42000"/>
  <p:tag name="AS_OS" val="Microsoft Windows NT 6.2.9200.0"/>
  <p:tag name="AS_RELEASE_DATE" val="2023.04.14"/>
  <p:tag name="AS_TITLE" val="Aspose.Slides for .NET 4.0 Client Profile"/>
  <p:tag name="AS_VERSION" val="23.4"/>
  <p:tag name="ISPRING_PRESENTATION_TITLE" val="PowerPoint 演示文稿"/>
</p:tagLst>
</file>

<file path=ppt/tags/tag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heme/theme1.xml><?xml version="1.0" encoding="utf-8"?>
<a:theme xmlns:r="http://schemas.openxmlformats.org/officeDocument/2006/relationships" xmlns:a="http://schemas.openxmlformats.org/drawingml/2006/main" name="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Calibri Light"/>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PPT模板免费下载：PPT汇 www.ppthui.com">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panose="020b0503020204020204" charset="-122"/>
        <a:cs typeface="Arial"/>
      </a:majorFont>
      <a:minorFont>
        <a:latin typeface="Arial"/>
        <a:ea typeface="微软雅黑" panose="020b0503020204020204" charset="-122"/>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等线 Light"/>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等线"/>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Template>Office Theme</Template>
  <Manager>PPT汇_PPT模板免费下载_www.ppthui.com</Manager>
  <Company>PPT汇_PPT模板免费下载_www.ppthui.com</Company>
  <PresentationFormat>宽屏</PresentationFormat>
  <Paragraphs>91</Paragraphs>
  <Slides>27</Slides>
  <Notes>27</Notes>
  <TotalTime>0</TotalTime>
  <HiddenSlides>0</HiddenSlides>
  <MMClips>1</MMClips>
  <ScaleCrop>0</ScaleCrop>
  <HeadingPairs>
    <vt:vector baseType="variant" size="6">
      <vt:variant>
        <vt:lpstr>Fonts used</vt:lpstr>
      </vt:variant>
      <vt:variant>
        <vt:i4>10</vt:i4>
      </vt:variant>
      <vt:variant>
        <vt:lpstr>Theme</vt:lpstr>
      </vt:variant>
      <vt:variant>
        <vt:i4>1</vt:i4>
      </vt:variant>
      <vt:variant>
        <vt:lpstr>Slide Titles</vt:lpstr>
      </vt:variant>
      <vt:variant>
        <vt:i4>27</vt:i4>
      </vt:variant>
    </vt:vector>
  </HeadingPairs>
  <TitlesOfParts>
    <vt:vector baseType="lpstr" size="38">
      <vt:lpstr>Arial</vt:lpstr>
      <vt:lpstr>Calibri Light</vt:lpstr>
      <vt:lpstr>Calibri</vt:lpstr>
      <vt:lpstr>等线</vt:lpstr>
      <vt:lpstr>等线 Light</vt:lpstr>
      <vt:lpstr>华文宋体</vt:lpstr>
      <vt:lpstr>宋体</vt:lpstr>
      <vt:lpstr>微软雅黑</vt:lpstr>
      <vt:lpstr>Meiryo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23.0400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PPT汇_PPT模板免费下载_www.ppthui.com</dc:title>
  <dc:creator>PPT汇_PPT模板免费下载_www.ppthui.com</dc:creator>
  <dc:description>PPT汇_PPT模板免费下载_www.ppthui.com</dc:description>
  <cp:keywords>PPT汇_PPT模板免费下载_www.ppthui.com</cp:keywords>
  <cp:lastModifiedBy>xiaoke</cp:lastModifiedBy>
  <cp:revision>39</cp:revision>
  <dcterms:created xsi:type="dcterms:W3CDTF">2017-08-18T03:02:00Z</dcterms:created>
  <dcterms:modified xsi:type="dcterms:W3CDTF">2023-05-08T05:11:01Z</dcterms:modified>
  <dc:subject>PPT汇_PPT模板免费下载_www.ppthui.com</dc:subject>
</cp:coreProperties>
</file>

<file path=docProps/custom.xml><?xml version="1.0" encoding="utf-8"?>
<Properties xmlns:vt="http://schemas.openxmlformats.org/officeDocument/2006/docPropsVTypes" xmlns="http://schemas.openxmlformats.org/officeDocument/2006/custom-properties">
  <property fmtid="{D5CDD505-2E9C-101B-9397-08002B2CF9AE}" pid="2" name="KSOProductBuildVer">
    <vt:lpwstr>2052-11.1.0.9740</vt:lpwstr>
  </property>
</Properties>
</file>