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  <p:sldMasterId id="2147483671" r:id="rId2"/>
  </p:sldMasterIdLst>
  <p:notesMasterIdLst>
    <p:notesMasterId r:id="rId3"/>
  </p:notesMasterIdLst>
  <p:sldIdLst>
    <p:sldId id="281" r:id="rId4"/>
    <p:sldId id="272" r:id="rId5"/>
    <p:sldId id="275" r:id="rId6"/>
    <p:sldId id="278" r:id="rId7"/>
    <p:sldId id="280" r:id="rId8"/>
    <p:sldId id="282" r:id="rId9"/>
    <p:sldId id="286" r:id="rId10"/>
    <p:sldId id="288" r:id="rId11"/>
    <p:sldId id="290" r:id="rId12"/>
    <p:sldId id="287" r:id="rId13"/>
    <p:sldId id="289" r:id="rId14"/>
    <p:sldId id="291" r:id="rId15"/>
    <p:sldId id="283" r:id="rId16"/>
    <p:sldId id="295" r:id="rId17"/>
    <p:sldId id="299" r:id="rId18"/>
  </p:sldIdLst>
  <p:sldSz cx="10799762" cy="5400675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经典繁方篆" panose="02010609000101010101" pitchFamily="49" charset="-122"/>
      <p:regular r:id="rId26"/>
    </p:embeddedFont>
    <p:embeddedFont>
      <p:font typeface="微软雅黑" panose="020B0503020204020204" charset="-122"/>
      <p:regular r:id="rId27"/>
    </p:embeddedFont>
  </p:embeddedFontLst>
  <p:custDataLst>
    <p:tags r:id="rId19"/>
  </p:custDataLst>
  <p:defaultTextStyle>
    <a:defPPr>
      <a:defRPr lang="zh-CN"/>
    </a:defPPr>
    <a:lvl1pPr marL="0" indent="0" algn="l" defTabSz="777875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500" b="0" i="0" u="none" baseline="0">
        <a:solidFill>
          <a:schemeClr val="tx1"/>
        </a:solidFill>
        <a:latin typeface="Calibri" pitchFamily="34" charset="0"/>
        <a:ea typeface="宋体" pitchFamily="2" charset="-122"/>
      </a:defRPr>
    </a:lvl1pPr>
    <a:lvl2pPr marL="388938" indent="68262" algn="l" defTabSz="777875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500" b="0" i="0" u="none" baseline="0">
        <a:solidFill>
          <a:schemeClr val="tx1"/>
        </a:solidFill>
        <a:latin typeface="Calibri" pitchFamily="34" charset="0"/>
        <a:ea typeface="宋体" pitchFamily="2" charset="-122"/>
      </a:defRPr>
    </a:lvl2pPr>
    <a:lvl3pPr marL="777875" indent="136525" algn="l" defTabSz="777875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500" b="0" i="0" u="none" baseline="0">
        <a:solidFill>
          <a:schemeClr val="tx1"/>
        </a:solidFill>
        <a:latin typeface="Calibri" pitchFamily="34" charset="0"/>
        <a:ea typeface="宋体" pitchFamily="2" charset="-122"/>
      </a:defRPr>
    </a:lvl3pPr>
    <a:lvl4pPr marL="1166812" indent="204788" algn="l" defTabSz="777875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500" b="0" i="0" u="none" baseline="0">
        <a:solidFill>
          <a:schemeClr val="tx1"/>
        </a:solidFill>
        <a:latin typeface="Calibri" pitchFamily="34" charset="0"/>
        <a:ea typeface="宋体" pitchFamily="2" charset="-122"/>
      </a:defRPr>
    </a:lvl4pPr>
    <a:lvl5pPr marL="1555750" indent="273050" algn="l" defTabSz="777875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500" b="0" i="0" u="none" baseline="0">
        <a:solidFill>
          <a:schemeClr val="tx1"/>
        </a:solidFill>
        <a:latin typeface="Calibri" pitchFamily="34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8" autoAdjust="0"/>
    <p:restoredTop sz="94660" autoAdjust="0"/>
  </p:normalViewPr>
  <p:slideViewPr>
    <p:cSldViewPr>
      <p:cViewPr varScale="1">
        <p:scale>
          <a:sx n="138" d="100"/>
          <a:sy n="138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tags" Target="tags/tag61.xml" /><Relationship Id="rId2" Type="http://schemas.openxmlformats.org/officeDocument/2006/relationships/slideMaster" Target="slideMasters/slideMaster2.xml" /><Relationship Id="rId20" Type="http://schemas.openxmlformats.org/officeDocument/2006/relationships/font" Target="fonts/font1.fntdata" /><Relationship Id="rId21" Type="http://schemas.openxmlformats.org/officeDocument/2006/relationships/font" Target="fonts/font2.fntdata" /><Relationship Id="rId22" Type="http://schemas.openxmlformats.org/officeDocument/2006/relationships/font" Target="fonts/font3.fntdata" /><Relationship Id="rId23" Type="http://schemas.openxmlformats.org/officeDocument/2006/relationships/font" Target="fonts/font4.fntdata" /><Relationship Id="rId24" Type="http://schemas.openxmlformats.org/officeDocument/2006/relationships/font" Target="fonts/font5.fntdata" /><Relationship Id="rId25" Type="http://schemas.openxmlformats.org/officeDocument/2006/relationships/font" Target="fonts/font6.fntdata" /><Relationship Id="rId26" Type="http://schemas.openxmlformats.org/officeDocument/2006/relationships/font" Target="fonts/font7.fntdata" /><Relationship Id="rId27" Type="http://schemas.openxmlformats.org/officeDocument/2006/relationships/font" Target="fonts/font8.fntdata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notesMaster" Target="notesMasters/notes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en-US"/>
            </a:defPPr>
            <a:lvl1pPr marL="0" indent="0" algn="l" defTabSz="7200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45" indent="0" algn="l" defTabSz="7200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indent="0" algn="l" defTabSz="7200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indent="0" algn="l" defTabSz="7200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180" indent="0" algn="l" defTabSz="7200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225" algn="l" defTabSz="720090" rtl="0" eaLnBrk="1" latinLnBrk="0" hangingPunct="1"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270" algn="l" defTabSz="720090" rtl="0" eaLnBrk="1" latinLnBrk="0" hangingPunct="1"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algn="l" defTabSz="720090" rtl="0" eaLnBrk="1" latinLnBrk="0" hangingPunct="1"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360" algn="l" defTabSz="720090" rtl="0" eaLnBrk="1" latinLnBrk="0" hangingPunct="1"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fontAlgn="base" hangingPunct="1"/>
            <a:endParaRPr lang="zh-CN" altLang="en-US" sz="1200"/>
          </a:p>
        </p:txBody>
      </p:sp>
      <p:sp>
        <p:nvSpPr>
          <p:cNvPr id="2051" name="日期占位符 2"/>
          <p:cNvSpPr>
            <a:spLocks noGrp="1"/>
          </p:cNvSpPr>
          <p:nvPr>
            <p:ph type="dt" idx="4294967295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 noProof="1">
                <a:solidFill>
                  <a:schemeClr val="tx1"/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9F108DE8-C1EB-4963-8510-1F9558048067}" type="datetime1">
              <a:rPr lang="zh-CN" altLang="en-US" sz="1200"/>
              <a:t>*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lIns="91440" tIns="45720" rIns="91440" bIns="45720" rtlCol="0" anchor="t" anchorCtr="0"/>
          <a:lstStyle>
            <a:lvl1pPr marL="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/>
            <a:r>
              <a:t>单击此处编辑母版文本样式</a:t>
            </a:r>
          </a:p>
          <a:p>
            <a:pPr marL="388938" lvl="1" indent="0"/>
            <a:r>
              <a:t>第二级</a:t>
            </a:r>
          </a:p>
          <a:p>
            <a:pPr marL="777875" lvl="2" indent="0"/>
            <a:r>
              <a:t>第三级</a:t>
            </a:r>
          </a:p>
          <a:p>
            <a:pPr marL="1166812" lvl="3" indent="0"/>
            <a:r>
              <a:t>第四级</a:t>
            </a:r>
          </a:p>
          <a:p>
            <a:pPr marL="1555750" lvl="4" indent="0"/>
            <a:r>
              <a:t>第五级</a:t>
            </a: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294967295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 noProof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endParaRPr lang="zh-CN" altLang="en-US" sz="1200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lIns="91440" tIns="45720" rIns="91440" bIns="45720" rtlCol="0" anchor="b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 noProof="1">
                <a:solidFill>
                  <a:schemeClr val="tx1"/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4AF7AB50-0EDE-4C55-8BF1-F636E1974CD5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19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19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en-US"/>
          </a:p>
        </p:txBody>
      </p:sp>
      <p:sp>
        <p:nvSpPr>
          <p:cNvPr id="8195" name="灯片编号占位符 3"/>
          <p:cNvSpPr txBox="1"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D52A6D5E-68C2-42C4-8E25-B91D86FDE291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024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24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en-US"/>
          </a:p>
        </p:txBody>
      </p:sp>
      <p:sp>
        <p:nvSpPr>
          <p:cNvPr id="10243" name="灯片编号占位符 3"/>
          <p:cNvSpPr txBox="1"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B9D61080-9814-4B7E-83C1-B2EA76C8D1A4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331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en-US"/>
          </a:p>
        </p:txBody>
      </p:sp>
      <p:sp>
        <p:nvSpPr>
          <p:cNvPr id="13315" name="灯片编号占位符 3"/>
          <p:cNvSpPr txBox="1"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91954E7F-F3D6-4BF6-B67C-C2DF7CD61E0B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536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en-US"/>
          </a:p>
        </p:txBody>
      </p:sp>
      <p:sp>
        <p:nvSpPr>
          <p:cNvPr id="15363" name="灯片编号占位符 3"/>
          <p:cNvSpPr txBox="1"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11C11465-1CBC-4987-82ED-F26F64489195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843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843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en-US"/>
          </a:p>
        </p:txBody>
      </p:sp>
      <p:sp>
        <p:nvSpPr>
          <p:cNvPr id="18435" name="灯片编号占位符 3"/>
          <p:cNvSpPr txBox="1"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3FCC9ABA-96F9-402F-9115-2576892ABBF5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048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048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en-US"/>
          </a:p>
        </p:txBody>
      </p:sp>
      <p:sp>
        <p:nvSpPr>
          <p:cNvPr id="20483" name="灯片编号占位符 3"/>
          <p:cNvSpPr txBox="1"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A88C5AA1-7909-4063-AEF4-06D972A6D604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252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253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endParaRPr lang="en-US" altLang="en-US"/>
          </a:p>
        </p:txBody>
      </p:sp>
      <p:sp>
        <p:nvSpPr>
          <p:cNvPr id="22531" name="灯片编号占位符 3"/>
          <p:cNvSpPr txBox="1"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rtlCol="0" anchor="b" anchorCtr="0" compatLnSpc="1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hangingPunct="1"/>
            <a:fld id="{D09B8237-F8A9-4944-8ECD-AA3BB308DE91}" type="slidenum">
              <a:rPr lang="zh-CN" altLang="en-US" sz="120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457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457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0" algn="l" defTabSz="77787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24579" name="灯片编号占位符 3" title="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95312AC9-B560-4DAE-BB96-E8AA289F79F9}" type="slidenum">
              <a:rPr lang="zh-CN" altLang="en-US" sz="1200">
                <a:solidFill>
                  <a:srgbClr val="000000"/>
                </a:solidFill>
              </a:rPr>
              <a:t>14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658414" y="6839606"/>
            <a:ext cx="2340293" cy="36129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45">
                <a:solidFill>
                  <a:srgbClr val="000000"/>
                </a:solidFill>
                <a:latin typeface="Calibri"/>
                <a:ea typeface="宋体" pitchFamily="2" charset="-122"/>
              </a:rPr>
              <a:t>15</a:t>
            </a:fld>
            <a:endParaRPr lang="zh-CN" altLang="en-US" sz="945">
              <a:solidFill>
                <a:srgbClr val="000000"/>
              </a:solidFill>
              <a:latin typeface="Calibri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883861"/>
            <a:ext cx="8099822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2836605"/>
            <a:ext cx="8099822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20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pPr fontAlgn="base"/>
            <a:r>
              <a:rPr lang="zh-CN" altLang="en-US" sz="1890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287536"/>
            <a:ext cx="2328699" cy="457682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287536"/>
            <a:ext cx="6851100" cy="457682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61906" y="720090"/>
            <a:ext cx="8680203" cy="202419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7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61906" y="2803815"/>
            <a:ext cx="8680203" cy="115951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90" spc="158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8925" y="479115"/>
            <a:ext cx="9716597" cy="55566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8925" y="1173690"/>
            <a:ext cx="9716597" cy="374787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63465" y="3030615"/>
            <a:ext cx="6881659" cy="60385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465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763465" y="3634470"/>
            <a:ext cx="6881659" cy="683235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41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004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8925" y="479115"/>
            <a:ext cx="9716597" cy="55566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38925" y="1182195"/>
            <a:ext cx="4585647" cy="373936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679442" y="1182195"/>
            <a:ext cx="4585647" cy="3739365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8925" y="479115"/>
            <a:ext cx="9716597" cy="55566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38925" y="1125495"/>
            <a:ext cx="4732336" cy="30051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75" b="1" spc="1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38925" y="1460025"/>
            <a:ext cx="4732336" cy="3461535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5523673" y="1119612"/>
            <a:ext cx="4732336" cy="30051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75" b="1" spc="15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523673" y="1460025"/>
            <a:ext cx="4732336" cy="3461535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8925" y="479115"/>
            <a:ext cx="9716597" cy="55566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38925" y="1224720"/>
            <a:ext cx="4635497" cy="36288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6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5625230" y="1224720"/>
            <a:ext cx="4630291" cy="36288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6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38925" y="479115"/>
            <a:ext cx="9716597" cy="55566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9066060" y="720090"/>
            <a:ext cx="924783" cy="3960495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20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09982" y="720090"/>
            <a:ext cx="8122144" cy="3960495"/>
          </a:xfrm>
        </p:spPr>
        <p:txBody>
          <a:bodyPr vert="eaVert" lIns="46800" tIns="46800" rIns="46800" bIns="46800"/>
          <a:lstStyle>
            <a:lvl1pPr marL="180023" indent="-180023">
              <a:spcAft>
                <a:spcPts val="788"/>
              </a:spcAft>
              <a:defRPr spc="236"/>
            </a:lvl1pPr>
            <a:lvl2pPr marL="540068" indent="-180023">
              <a:defRPr spc="236"/>
            </a:lvl2pPr>
            <a:lvl3pPr marL="900112" indent="-180023">
              <a:defRPr spc="236"/>
            </a:lvl3pPr>
            <a:lvl4pPr marL="1260158" indent="-180023">
              <a:defRPr spc="236"/>
            </a:lvl4pPr>
            <a:lvl5pPr marL="1620203" indent="-180023">
              <a:defRPr spc="236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38925" y="609525"/>
            <a:ext cx="9719786" cy="43177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61906" y="1956150"/>
            <a:ext cx="8680203" cy="80230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72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061906" y="2803815"/>
            <a:ext cx="8680203" cy="37138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90" spc="158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346419"/>
            <a:ext cx="9314796" cy="2246530"/>
          </a:xfrm>
        </p:spPr>
        <p:txBody>
          <a:bodyPr anchor="b"/>
          <a:lstStyle>
            <a:lvl1pPr>
              <a:defRPr sz="4725"/>
            </a:lvl1pPr>
          </a:lstStyle>
          <a:p>
            <a:pPr fontAlgn="base"/>
            <a:r>
              <a:rPr lang="zh-CN" altLang="en-US" sz="4725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3614203"/>
            <a:ext cx="93147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2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89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437680"/>
            <a:ext cx="4589899" cy="3426679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437680"/>
            <a:ext cx="4589899" cy="3426679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287536"/>
            <a:ext cx="9314796" cy="1043881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323916"/>
            <a:ext cx="456880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1972747"/>
            <a:ext cx="4568806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323916"/>
            <a:ext cx="459130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20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 fontAlgn="base"/>
            <a:r>
              <a:rPr lang="zh-CN" altLang="en-US" sz="189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1972747"/>
            <a:ext cx="4591306" cy="29016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360045"/>
            <a:ext cx="3483204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777597"/>
            <a:ext cx="5467380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 fontAlgn="base"/>
            <a:r>
              <a:rPr lang="zh-CN" altLang="en-US" sz="252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0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89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57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575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620202"/>
            <a:ext cx="348320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360045"/>
            <a:ext cx="3483204" cy="1260158"/>
          </a:xfrm>
        </p:spPr>
        <p:txBody>
          <a:bodyPr anchor="b"/>
          <a:lstStyle>
            <a:lvl1pPr>
              <a:defRPr sz="2520"/>
            </a:lvl1pPr>
          </a:lstStyle>
          <a:p>
            <a:pPr fontAlgn="base"/>
            <a:r>
              <a:rPr lang="zh-CN" altLang="en-US" sz="2520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777597"/>
            <a:ext cx="5467380" cy="3837980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pPr marL="0" marR="0" lvl="0" indent="0" algn="l" defTabSz="720725" rtl="0" eaLnBrk="1" fontAlgn="base" latinLnBrk="0" hangingPunct="1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52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252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620202"/>
            <a:ext cx="348320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 fontAlgn="base"/>
            <a:r>
              <a:rPr lang="zh-CN" altLang="en-US" sz="126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E8E8E8"/>
            </a:gs>
            <a:gs pos="17999">
              <a:srgbClr val="F2F2F2"/>
            </a:gs>
            <a:gs pos="83000">
              <a:srgbClr val="F2F2F2"/>
            </a:gs>
            <a:gs pos="100000">
              <a:srgbClr val="F4F4F4"/>
            </a:gs>
          </a:gsLst>
          <a:lin ang="5400000" scaled="1"/>
        </a:gradFill>
      </p:bgPr>
    </p:bg>
    <p:spTree>
      <p:nvGrpSpPr>
        <p:cNvPr id="1" name="" title=""/>
        <p:cNvGrpSpPr/>
        <p:nvPr/>
      </p:nvGrpSpPr>
      <p:grpSpPr/>
      <p:sp>
        <p:nvSpPr>
          <p:cNvPr id="1026" name="Title Placeholder 1" title=""/>
          <p:cNvSpPr>
            <a:spLocks noGrp="1"/>
          </p:cNvSpPr>
          <p:nvPr>
            <p:ph type="title" idx="4294967295"/>
          </p:nvPr>
        </p:nvSpPr>
        <p:spPr>
          <a:xfrm>
            <a:off x="742950" y="287338"/>
            <a:ext cx="9313863" cy="1044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l" defTabSz="72072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400" kern="1200">
                <a:solidFill>
                  <a:schemeClr val="tx1"/>
                </a:solidFill>
                <a:latin typeface="Calibri Light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Text Placeholder 2" title=""/>
          <p:cNvSpPr>
            <a:spLocks noGrp="1"/>
          </p:cNvSpPr>
          <p:nvPr>
            <p:ph type="body" idx="4294967295"/>
          </p:nvPr>
        </p:nvSpPr>
        <p:spPr>
          <a:xfrm>
            <a:off x="742950" y="1438275"/>
            <a:ext cx="9313863" cy="3425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180975" indent="-180975" algn="l" defTabSz="720725" rtl="0" eaLnBrk="1" fontAlgn="base" hangingPunct="1">
              <a:lnSpc>
                <a:spcPct val="90000"/>
              </a:lnSpc>
              <a:spcBef>
                <a:spcPts val="79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9705" algn="l" defTabSz="720725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430" indent="-179705" algn="l" defTabSz="720725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180975" algn="l" defTabSz="720725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1155" indent="-180975" algn="l" defTabSz="720725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565" indent="-180340" algn="l" defTabSz="720090" rtl="0" eaLnBrk="1" latinLnBrk="0" hangingPunct="1">
              <a:lnSpc>
                <a:spcPct val="90000"/>
              </a:lnSpc>
              <a:spcBef>
                <a:spcPts val="395"/>
              </a:spcBef>
              <a:buFont typeface="Arial" pitchFamily="34" charset="0"/>
              <a:buChar char="•"/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610" indent="-180340" algn="l" defTabSz="720090" rtl="0" eaLnBrk="1" latinLnBrk="0" hangingPunct="1">
              <a:lnSpc>
                <a:spcPct val="90000"/>
              </a:lnSpc>
              <a:spcBef>
                <a:spcPts val="395"/>
              </a:spcBef>
              <a:buFont typeface="Arial" pitchFamily="34" charset="0"/>
              <a:buChar char="•"/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655" indent="-180340" algn="l" defTabSz="720090" rtl="0" eaLnBrk="1" latinLnBrk="0" hangingPunct="1">
              <a:lnSpc>
                <a:spcPct val="90000"/>
              </a:lnSpc>
              <a:spcBef>
                <a:spcPts val="395"/>
              </a:spcBef>
              <a:buFont typeface="Arial" pitchFamily="34" charset="0"/>
              <a:buChar char="•"/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700" indent="-180340" algn="l" defTabSz="720090" rtl="0" eaLnBrk="1" latinLnBrk="0" hangingPunct="1">
              <a:lnSpc>
                <a:spcPct val="90000"/>
              </a:lnSpc>
              <a:spcBef>
                <a:spcPts val="395"/>
              </a:spcBef>
              <a:buFont typeface="Arial" pitchFamily="34" charset="0"/>
              <a:buChar char="•"/>
              <a:defRPr lang="zh-CN" altLang="en-US" sz="14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0" indent="-180975"/>
            <a:r>
              <a:t>单击此处编辑母版文本样式</a:t>
            </a:r>
          </a:p>
          <a:p>
            <a:pPr marL="539750" lvl="1" indent="-179388"/>
            <a:r>
              <a:t>第二级</a:t>
            </a:r>
          </a:p>
          <a:p>
            <a:pPr marL="900112" lvl="2" indent="-179388"/>
            <a:r>
              <a:t>第三级</a:t>
            </a:r>
          </a:p>
          <a:p>
            <a:pPr marL="1260475" lvl="3" indent="-180975"/>
            <a:r>
              <a:t>第四级</a:t>
            </a:r>
          </a:p>
          <a:p>
            <a:pPr marL="1620838" lvl="4" indent="-180975"/>
            <a:r>
              <a:t>第五级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42950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fontAlgn="base" hangingPunct="1"/>
            <a:fld id="{CDEA7CFA-9AD4-4280-8D66-D3CFAE2C6622}" type="datetime1">
              <a:rPr lang="zh-CN" altLang="en-US" sz="900">
                <a:solidFill>
                  <a:srgbClr val="898989"/>
                </a:solidFill>
              </a:rPr>
              <a:t>*</a:t>
            </a:fld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76638" y="5005388"/>
            <a:ext cx="3646488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eaLnBrk="1" fontAlgn="base" hangingPunct="1"/>
            <a:endParaRPr lang="zh-CN" altLang="en-US" sz="900">
              <a:solidFill>
                <a:srgbClr val="898989"/>
              </a:solidFill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7938" y="5005388"/>
            <a:ext cx="2428875" cy="2873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777875" rtl="0" eaLnBrk="0" fontAlgn="auto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945" b="0" i="0" u="none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r" eaLnBrk="1" fontAlgn="base" hangingPunct="1"/>
            <a:fld id="{13DB21B9-98A9-48D3-9F2C-6A53B18301FA}" type="slidenum">
              <a:rPr lang="zh-CN" altLang="en-US" sz="900">
                <a:solidFill>
                  <a:srgbClr val="898989"/>
                </a:solidFill>
              </a:rPr>
              <a:t>‹#›</a:t>
            </a:fld>
            <a:endParaRPr lang="zh-CN" altLang="en-US" sz="9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marL="0" indent="0" algn="l" defTabSz="720725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3400" kern="1200">
          <a:solidFill>
            <a:schemeClr val="tx1"/>
          </a:solidFill>
          <a:latin typeface="Calibri Light" pitchFamily="34" charset="0"/>
          <a:ea typeface="宋体" pitchFamily="2" charset="-122"/>
          <a:cs typeface="+mj-cs"/>
        </a:defRPr>
      </a:lvl1pPr>
    </p:titleStyle>
    <p:bodyStyle>
      <a:lvl1pPr marL="180975" indent="-180975" algn="l" defTabSz="720725" rtl="0" eaLnBrk="1" fontAlgn="base" hangingPunct="1">
        <a:lnSpc>
          <a:spcPct val="90000"/>
        </a:lnSpc>
        <a:spcBef>
          <a:spcPts val="790"/>
        </a:spcBef>
        <a:spcAft>
          <a:spcPct val="0"/>
        </a:spcAft>
        <a:buClrTx/>
        <a:buSzTx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705" algn="l" defTabSz="720725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Tx/>
        <a:buSz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430" indent="-179705" algn="l" defTabSz="720725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Tx/>
        <a:buSzTx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180975" algn="l" defTabSz="720725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Tx/>
        <a:buSz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155" indent="-180975" algn="l" defTabSz="720725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Tx/>
        <a:buSz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5" indent="-180340" algn="l" defTabSz="720090" rtl="0" eaLnBrk="1" latinLnBrk="0" hangingPunct="1">
        <a:lnSpc>
          <a:spcPct val="90000"/>
        </a:lnSpc>
        <a:spcBef>
          <a:spcPts val="395"/>
        </a:spcBef>
        <a:buFont typeface="Arial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340610" indent="-180340" algn="l" defTabSz="720090" rtl="0" eaLnBrk="1" latinLnBrk="0" hangingPunct="1">
        <a:lnSpc>
          <a:spcPct val="90000"/>
        </a:lnSpc>
        <a:spcBef>
          <a:spcPts val="395"/>
        </a:spcBef>
        <a:buFont typeface="Arial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700655" indent="-180340" algn="l" defTabSz="720090" rtl="0" eaLnBrk="1" latinLnBrk="0" hangingPunct="1">
        <a:lnSpc>
          <a:spcPct val="90000"/>
        </a:lnSpc>
        <a:spcBef>
          <a:spcPts val="395"/>
        </a:spcBef>
        <a:buFont typeface="Arial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3060700" indent="-180340" algn="l" defTabSz="720090" rtl="0" eaLnBrk="1" latinLnBrk="0" hangingPunct="1">
        <a:lnSpc>
          <a:spcPct val="90000"/>
        </a:lnSpc>
        <a:spcBef>
          <a:spcPts val="395"/>
        </a:spcBef>
        <a:buFont typeface="Arial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720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2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0" algn="l" defTabSz="720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2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0" algn="l" defTabSz="720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0" algn="l" defTabSz="720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2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0" algn="l" defTabSz="72009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420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542114" y="4972590"/>
            <a:ext cx="2391679" cy="24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720090" rtl="0" eaLnBrk="1" latinLnBrk="0" hangingPunct="1">
              <a:defRPr sz="788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4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18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22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27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36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645982" y="4972590"/>
            <a:ext cx="3507797" cy="24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720090" rtl="0" eaLnBrk="1" latinLnBrk="0" hangingPunct="1">
              <a:defRPr sz="788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4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18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22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27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36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7863842" y="4972590"/>
            <a:ext cx="2391679" cy="249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720090" rtl="0" eaLnBrk="1" latinLnBrk="0" hangingPunct="1">
              <a:defRPr sz="788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4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18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22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27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36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500"/>
            <a:ext cx="10800886" cy="539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4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18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22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27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36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720090" rtl="0" eaLnBrk="1" fontAlgn="auto" latinLnBrk="0" hangingPunct="1">
        <a:lnSpc>
          <a:spcPct val="100000"/>
        </a:lnSpc>
        <a:spcBef>
          <a:spcPct val="0"/>
        </a:spcBef>
        <a:buNone/>
        <a:defRPr sz="2835" b="1" u="none" strike="noStrike" kern="1200" cap="none" spc="236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fontAlgn="auto" latinLnBrk="0" hangingPunct="1">
        <a:lnSpc>
          <a:spcPct val="130000"/>
        </a:lnSpc>
        <a:spcBef>
          <a:spcPct val="0"/>
        </a:spcBef>
        <a:spcAft>
          <a:spcPts val="788"/>
        </a:spcAft>
        <a:buFont typeface="Arial" pitchFamily="34" charset="0"/>
        <a:buChar char="●"/>
        <a:defRPr sz="1418" u="none" strike="noStrike" kern="1200" cap="none" spc="11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40068" indent="-180023" algn="l" defTabSz="720090" rtl="0" eaLnBrk="1" fontAlgn="auto" latinLnBrk="0" hangingPunct="1">
        <a:lnSpc>
          <a:spcPct val="120000"/>
        </a:lnSpc>
        <a:spcBef>
          <a:spcPct val="0"/>
        </a:spcBef>
        <a:spcAft>
          <a:spcPts val="473"/>
        </a:spcAft>
        <a:buFont typeface="Arial" pitchFamily="34" charset="0"/>
        <a:buChar char="●"/>
        <a:tabLst>
          <a:tab pos="1267658"/>
        </a:tabLst>
        <a:defRPr sz="1260" u="none" strike="noStrike" kern="1200" cap="none" spc="11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900112" indent="-180023" algn="l" defTabSz="720090" rtl="0" eaLnBrk="1" fontAlgn="auto" latinLnBrk="0" hangingPunct="1">
        <a:lnSpc>
          <a:spcPct val="120000"/>
        </a:lnSpc>
        <a:spcBef>
          <a:spcPct val="0"/>
        </a:spcBef>
        <a:spcAft>
          <a:spcPts val="473"/>
        </a:spcAft>
        <a:buFont typeface="Arial" pitchFamily="34" charset="0"/>
        <a:buChar char="●"/>
        <a:defRPr sz="1260" u="none" strike="noStrike" kern="1200" cap="none" spc="11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60158" indent="-180023" algn="l" defTabSz="720090" rtl="0" eaLnBrk="1" fontAlgn="auto" latinLnBrk="0" hangingPunct="1">
        <a:lnSpc>
          <a:spcPct val="120000"/>
        </a:lnSpc>
        <a:spcBef>
          <a:spcPct val="0"/>
        </a:spcBef>
        <a:spcAft>
          <a:spcPts val="236"/>
        </a:spcAft>
        <a:buFont typeface="Wingdings" panose="05000000000000000000" charset="0"/>
        <a:buChar char=""/>
        <a:defRPr sz="1102" u="none" strike="noStrike" kern="1200" cap="none" spc="11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620203" indent="-180023" algn="l" defTabSz="720090" rtl="0" eaLnBrk="1" fontAlgn="auto" latinLnBrk="0" hangingPunct="1">
        <a:lnSpc>
          <a:spcPct val="120000"/>
        </a:lnSpc>
        <a:spcBef>
          <a:spcPct val="0"/>
        </a:spcBef>
        <a:spcAft>
          <a:spcPts val="236"/>
        </a:spcAft>
        <a:buFont typeface="Arial" pitchFamily="34" charset="0"/>
        <a:buChar char="•"/>
        <a:defRPr sz="1102" u="none" strike="noStrike" kern="1200" cap="none" spc="118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Relationship Id="rId3" Type="http://schemas.openxmlformats.org/officeDocument/2006/relationships/image" Target="../media/image2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3.jpeg" /><Relationship Id="rId4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4.png" /><Relationship Id="rId4" Type="http://schemas.openxmlformats.org/officeDocument/2006/relationships/image" Target="../media/image25.jpeg" /><Relationship Id="rId5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1.jpeg" /><Relationship Id="rId4" Type="http://schemas.openxmlformats.org/officeDocument/2006/relationships/image" Target="../media/image2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9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7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6.png" /><Relationship Id="rId4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Relationship Id="rId6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0.jpeg" /><Relationship Id="rId4" Type="http://schemas.openxmlformats.org/officeDocument/2006/relationships/image" Target="../media/image13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Relationship Id="rId7" Type="http://schemas.openxmlformats.org/officeDocument/2006/relationships/image" Target="../media/image15.jpeg" /><Relationship Id="rId8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Relationship Id="rId3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7.jpeg" /><Relationship Id="rId4" Type="http://schemas.openxmlformats.org/officeDocument/2006/relationships/image" Target="../media/image9.jpeg" /><Relationship Id="rId5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png" /><Relationship Id="rId6" Type="http://schemas.openxmlformats.org/officeDocument/2006/relationships/image" Target="../media/image6.png" /><Relationship Id="rId7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3073" name="图片 10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61"/>
          <a:stretch>
            <a:fillRect/>
          </a:stretch>
        </p:blipFill>
        <p:spPr>
          <a:xfrm>
            <a:off x="5229225" y="0"/>
            <a:ext cx="5575300" cy="5402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4" name="图片 9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261"/>
          <a:stretch>
            <a:fillRect/>
          </a:stretch>
        </p:blipFill>
        <p:spPr>
          <a:xfrm>
            <a:off x="0" y="0"/>
            <a:ext cx="5656263" cy="5402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图片 5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7088" y="631825"/>
            <a:ext cx="3997325" cy="39862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6" name="文本框 2" title=""/>
          <p:cNvSpPr txBox="1"/>
          <p:nvPr/>
        </p:nvSpPr>
        <p:spPr>
          <a:xfrm>
            <a:off x="4495800" y="1301750"/>
            <a:ext cx="1085850" cy="280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8800">
                <a:latin typeface="经典繁方篆" pitchFamily="49" charset="-122"/>
                <a:ea typeface="经典繁方篆" pitchFamily="49" charset="-122"/>
              </a:rPr>
              <a:t>古风</a:t>
            </a:r>
            <a:endParaRPr lang="zh-CN" altLang="en-US" sz="88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3077" name="文本框 3" title=""/>
          <p:cNvSpPr txBox="1"/>
          <p:nvPr/>
        </p:nvSpPr>
        <p:spPr>
          <a:xfrm>
            <a:off x="5684838" y="1900238"/>
            <a:ext cx="800100" cy="200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0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0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0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0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3078" name="文本框 4" title=""/>
          <p:cNvSpPr txBox="1"/>
          <p:nvPr/>
        </p:nvSpPr>
        <p:spPr>
          <a:xfrm>
            <a:off x="7021513" y="3128963"/>
            <a:ext cx="415925" cy="46196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solidFill>
                  <a:srgbClr val="FF0000"/>
                </a:solidFill>
                <a:latin typeface="经典繁方篆" pitchFamily="49" charset="-122"/>
                <a:ea typeface="经典繁方篆" pitchFamily="49" charset="-122"/>
              </a:rPr>
              <a:t>章</a:t>
            </a:r>
            <a:endParaRPr lang="zh-CN" altLang="en-US" sz="2400">
              <a:solidFill>
                <a:srgbClr val="FF0000"/>
              </a:solidFill>
              <a:latin typeface="经典繁方篆" pitchFamily="49" charset="-122"/>
              <a:ea typeface="经典繁方篆" pitchFamily="49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6385" name="图片 11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3690"/>
          <a:stretch>
            <a:fillRect/>
          </a:stretch>
        </p:blipFill>
        <p:spPr>
          <a:xfrm>
            <a:off x="7200900" y="0"/>
            <a:ext cx="3513138" cy="5400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6" name="图片 13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61"/>
          <a:stretch>
            <a:fillRect/>
          </a:stretch>
        </p:blipFill>
        <p:spPr>
          <a:xfrm>
            <a:off x="1011238" y="2582863"/>
            <a:ext cx="2789237" cy="21320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7" name="文本框 14" title=""/>
          <p:cNvSpPr txBox="1"/>
          <p:nvPr/>
        </p:nvSpPr>
        <p:spPr>
          <a:xfrm>
            <a:off x="1724025" y="2992438"/>
            <a:ext cx="1085850" cy="1446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8800">
                <a:solidFill>
                  <a:schemeClr val="bg1"/>
                </a:solidFill>
                <a:latin typeface="经典繁方篆" pitchFamily="49" charset="-122"/>
                <a:ea typeface="经典繁方篆" pitchFamily="49" charset="-122"/>
              </a:rPr>
              <a:t>三</a:t>
            </a:r>
            <a:endParaRPr lang="zh-CN" altLang="en-US" sz="8800">
              <a:solidFill>
                <a:schemeClr val="bg1"/>
              </a:solidFill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16388" name="文本框 15" title=""/>
          <p:cNvSpPr txBox="1"/>
          <p:nvPr/>
        </p:nvSpPr>
        <p:spPr>
          <a:xfrm>
            <a:off x="3582988" y="3235325"/>
            <a:ext cx="800100" cy="200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0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0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0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0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6389" name="文本框 16" title=""/>
          <p:cNvSpPr txBox="1"/>
          <p:nvPr/>
        </p:nvSpPr>
        <p:spPr>
          <a:xfrm>
            <a:off x="527050" y="2925763"/>
            <a:ext cx="415925" cy="4603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solidFill>
                  <a:srgbClr val="FF0000"/>
                </a:solidFill>
                <a:latin typeface="经典繁方篆" pitchFamily="49" charset="-122"/>
                <a:ea typeface="经典繁方篆" pitchFamily="49" charset="-122"/>
              </a:rPr>
              <a:t>章</a:t>
            </a:r>
            <a:endParaRPr lang="zh-CN" altLang="en-US" sz="2400">
              <a:solidFill>
                <a:srgbClr val="FF0000"/>
              </a:solidFill>
              <a:latin typeface="经典繁方篆" pitchFamily="49" charset="-122"/>
              <a:ea typeface="经典繁方篆" pitchFamily="49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uiExpand="1" build="p"/>
      <p:bldP spid="163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7409" name="图片 1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650" y="1250950"/>
            <a:ext cx="3167063" cy="31670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410" name="图片 14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9713" y="1250950"/>
            <a:ext cx="3167062" cy="31670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7411" name="图片 15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2663" y="1250950"/>
            <a:ext cx="3167062" cy="31670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2" name="文本框 16" title=""/>
          <p:cNvSpPr txBox="1"/>
          <p:nvPr/>
        </p:nvSpPr>
        <p:spPr>
          <a:xfrm>
            <a:off x="1724025" y="2355850"/>
            <a:ext cx="1085850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solidFill>
                  <a:schemeClr val="bg1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标题</a:t>
            </a:r>
            <a:endParaRPr lang="zh-CN" altLang="en-US" sz="3200">
              <a:solidFill>
                <a:schemeClr val="bg1"/>
              </a:solidFill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7413" name="文本框 17" title=""/>
          <p:cNvSpPr txBox="1"/>
          <p:nvPr/>
        </p:nvSpPr>
        <p:spPr>
          <a:xfrm>
            <a:off x="4891088" y="2355850"/>
            <a:ext cx="1085850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solidFill>
                  <a:schemeClr val="bg1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标题</a:t>
            </a:r>
            <a:endParaRPr lang="zh-CN" altLang="en-US" sz="3200">
              <a:solidFill>
                <a:schemeClr val="bg1"/>
              </a:solidFill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7414" name="文本框 18" title=""/>
          <p:cNvSpPr txBox="1"/>
          <p:nvPr/>
        </p:nvSpPr>
        <p:spPr>
          <a:xfrm>
            <a:off x="8264525" y="2355850"/>
            <a:ext cx="1085850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solidFill>
                  <a:schemeClr val="bg1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标题</a:t>
            </a:r>
            <a:endParaRPr lang="zh-CN" altLang="en-US" sz="3200">
              <a:solidFill>
                <a:schemeClr val="bg1"/>
              </a:solidFill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7415" name="文本框 19" title=""/>
          <p:cNvSpPr txBox="1"/>
          <p:nvPr/>
        </p:nvSpPr>
        <p:spPr>
          <a:xfrm>
            <a:off x="1217613" y="4213225"/>
            <a:ext cx="2832100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7416" name="文本框 20" title=""/>
          <p:cNvSpPr txBox="1"/>
          <p:nvPr/>
        </p:nvSpPr>
        <p:spPr>
          <a:xfrm>
            <a:off x="4384675" y="4213225"/>
            <a:ext cx="2832100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7417" name="文本框 21" title=""/>
          <p:cNvSpPr txBox="1"/>
          <p:nvPr/>
        </p:nvSpPr>
        <p:spPr>
          <a:xfrm>
            <a:off x="7785100" y="4213225"/>
            <a:ext cx="2832100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7418" name="文本框 22" title=""/>
          <p:cNvSpPr txBox="1"/>
          <p:nvPr/>
        </p:nvSpPr>
        <p:spPr>
          <a:xfrm>
            <a:off x="7078663" y="374650"/>
            <a:ext cx="31035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7419" name="图片 23" title="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963" y="85725"/>
            <a:ext cx="1087437" cy="91440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 uiExpand="1" build="p"/>
      <p:bldP spid="17416" grpId="0" uiExpand="1" build="p"/>
      <p:bldP spid="17417" grpId="0" uiExpand="1" build="p"/>
      <p:bldP spid="174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9457" name="图片 5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75" y="1185863"/>
            <a:ext cx="2360613" cy="722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58" name="文本框 8" title=""/>
          <p:cNvSpPr txBox="1"/>
          <p:nvPr/>
        </p:nvSpPr>
        <p:spPr>
          <a:xfrm>
            <a:off x="1997075" y="1254125"/>
            <a:ext cx="1085850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solidFill>
                  <a:schemeClr val="bg1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标题</a:t>
            </a:r>
            <a:endParaRPr lang="zh-CN" altLang="en-US" sz="3200">
              <a:solidFill>
                <a:schemeClr val="bg1"/>
              </a:solidFill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9459" name="文本框 15" title=""/>
          <p:cNvSpPr txBox="1"/>
          <p:nvPr/>
        </p:nvSpPr>
        <p:spPr>
          <a:xfrm>
            <a:off x="4003675" y="1377950"/>
            <a:ext cx="48783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9460" name="文本框 20" title=""/>
          <p:cNvSpPr txBox="1"/>
          <p:nvPr/>
        </p:nvSpPr>
        <p:spPr>
          <a:xfrm>
            <a:off x="4003675" y="1944688"/>
            <a:ext cx="487838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9461" name="文本框 21" title=""/>
          <p:cNvSpPr txBox="1"/>
          <p:nvPr/>
        </p:nvSpPr>
        <p:spPr>
          <a:xfrm>
            <a:off x="4003675" y="2511425"/>
            <a:ext cx="487838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9462" name="图片 2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75" y="3078163"/>
            <a:ext cx="2360613" cy="722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63" name="文本框 23" title=""/>
          <p:cNvSpPr txBox="1"/>
          <p:nvPr/>
        </p:nvSpPr>
        <p:spPr>
          <a:xfrm>
            <a:off x="1997075" y="3146425"/>
            <a:ext cx="108585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solidFill>
                  <a:schemeClr val="bg1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标题</a:t>
            </a:r>
            <a:endParaRPr lang="zh-CN" altLang="en-US" sz="3200">
              <a:solidFill>
                <a:schemeClr val="bg1"/>
              </a:solidFill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9464" name="文本框 24" title=""/>
          <p:cNvSpPr txBox="1"/>
          <p:nvPr/>
        </p:nvSpPr>
        <p:spPr>
          <a:xfrm>
            <a:off x="4003675" y="3268663"/>
            <a:ext cx="487838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9465" name="文本框 25" title=""/>
          <p:cNvSpPr txBox="1"/>
          <p:nvPr/>
        </p:nvSpPr>
        <p:spPr>
          <a:xfrm>
            <a:off x="4003675" y="3835400"/>
            <a:ext cx="4878388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9466" name="文本框 26" title=""/>
          <p:cNvSpPr txBox="1"/>
          <p:nvPr/>
        </p:nvSpPr>
        <p:spPr>
          <a:xfrm>
            <a:off x="4003675" y="4402138"/>
            <a:ext cx="487838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9467" name="图片 6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3563" y="2960688"/>
            <a:ext cx="2406650" cy="24066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68" name="文本框 32" title=""/>
          <p:cNvSpPr txBox="1"/>
          <p:nvPr/>
        </p:nvSpPr>
        <p:spPr>
          <a:xfrm>
            <a:off x="7078663" y="374650"/>
            <a:ext cx="31035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9469" name="图片 33" title="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963" y="85725"/>
            <a:ext cx="1087437" cy="91440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3" grpId="0"/>
      <p:bldP spid="19464" grpId="0"/>
      <p:bldP spid="19465" grpId="0"/>
      <p:bldP spid="19466" grpId="0"/>
      <p:bldP spid="194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21505" name="图片 14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575" y="1970088"/>
            <a:ext cx="2049463" cy="20161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06" name="图片 9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1700" y="198438"/>
            <a:ext cx="7358063" cy="52022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7" name="文本框 3" title=""/>
          <p:cNvSpPr txBox="1"/>
          <p:nvPr/>
        </p:nvSpPr>
        <p:spPr>
          <a:xfrm>
            <a:off x="1363663" y="2378075"/>
            <a:ext cx="1308100" cy="1200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600">
                <a:solidFill>
                  <a:schemeClr val="bg1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谢谢收看</a:t>
            </a:r>
            <a:endParaRPr lang="en-US" altLang="zh-CN" sz="3600">
              <a:solidFill>
                <a:schemeClr val="bg1"/>
              </a:solidFill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21508" name="文本框 12" title=""/>
          <p:cNvSpPr txBox="1"/>
          <p:nvPr/>
        </p:nvSpPr>
        <p:spPr>
          <a:xfrm>
            <a:off x="3825875" y="2147888"/>
            <a:ext cx="415925" cy="46037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solidFill>
                  <a:srgbClr val="FF0000"/>
                </a:solidFill>
                <a:latin typeface="经典繁方篆" pitchFamily="49" charset="-122"/>
                <a:ea typeface="经典繁方篆" pitchFamily="49" charset="-122"/>
              </a:rPr>
              <a:t>章</a:t>
            </a:r>
            <a:endParaRPr lang="zh-CN" altLang="en-US" sz="2400">
              <a:solidFill>
                <a:srgbClr val="FF0000"/>
              </a:solidFill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21509" name="文本框 13" title=""/>
          <p:cNvSpPr txBox="1"/>
          <p:nvPr/>
        </p:nvSpPr>
        <p:spPr>
          <a:xfrm>
            <a:off x="2803525" y="638175"/>
            <a:ext cx="800100" cy="200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0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0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0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0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 animBg="1"/>
      <p:bldP spid="2150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3553" name="任意多边形 2"/>
          <p:cNvSpPr/>
          <p:nvPr/>
        </p:nvSpPr>
        <p:spPr>
          <a:xfrm>
            <a:off x="3124690" y="2415333"/>
            <a:ext cx="352506" cy="388133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97" tIns="35998" rIns="71997" bIns="35998"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554" name="矩形 3"/>
          <p:cNvSpPr/>
          <p:nvPr/>
        </p:nvSpPr>
        <p:spPr>
          <a:xfrm>
            <a:off x="3472507" y="2417208"/>
            <a:ext cx="5527594" cy="3881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296" tIns="0" rIns="106296" bIns="0"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defTabSz="914400" hangingPunct="0"/>
            <a:r>
              <a:rPr lang="en-US" altLang="zh-CN" sz="2185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2185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汇    </a:t>
            </a:r>
            <a:r>
              <a:rPr lang="en-US" altLang="zh-CN" sz="2185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www.ppthui.com</a:t>
            </a:r>
            <a:endParaRPr lang="zh-CN" altLang="en-US" sz="21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23555" name="矩形 6"/>
          <p:cNvSpPr/>
          <p:nvPr/>
        </p:nvSpPr>
        <p:spPr>
          <a:xfrm>
            <a:off x="1799980" y="1964388"/>
            <a:ext cx="5499468" cy="4575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defTabSz="914400" hangingPunct="0"/>
            <a:r>
              <a:rPr lang="zh-CN" altLang="en-US" sz="218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上万精品</a:t>
            </a:r>
            <a:r>
              <a:rPr lang="en-US" altLang="zh-CN" sz="218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218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模板</a:t>
            </a:r>
            <a:r>
              <a:rPr lang="zh-CN" altLang="en-US" sz="2540" b="1" spc="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全部免费</a:t>
            </a:r>
            <a:r>
              <a:rPr lang="zh-CN" altLang="en-US" sz="2185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下载</a:t>
            </a:r>
            <a:endParaRPr lang="zh-CN" altLang="en-US" sz="2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23556" name="直角三角形 5" title=""/>
          <p:cNvSpPr/>
          <p:nvPr/>
        </p:nvSpPr>
        <p:spPr>
          <a:xfrm>
            <a:off x="7299325" y="1962150"/>
            <a:ext cx="504825" cy="460375"/>
          </a:xfrm>
          <a:prstGeom prst="rtTriangle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71997" tIns="35998" rIns="71997" bIns="35998"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557" name="矩形 11"/>
          <p:cNvSpPr/>
          <p:nvPr/>
        </p:nvSpPr>
        <p:spPr>
          <a:xfrm>
            <a:off x="2894998" y="2990968"/>
            <a:ext cx="4937897" cy="999393"/>
          </a:xfrm>
          <a:prstGeom prst="rect">
            <a:avLst/>
          </a:prstGeom>
          <a:noFill/>
          <a:ln w="25400">
            <a:noFill/>
          </a:ln>
        </p:spPr>
        <p:txBody>
          <a:bodyPr lIns="71997" tIns="35998" rIns="71997" bIns="35998"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hangingPunct="0">
              <a:lnSpc>
                <a:spcPts val="2400"/>
              </a:lnSpc>
            </a:pP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830" b="1" spc="0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830" b="1" spc="0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800" b="1">
              <a:solidFill>
                <a:srgbClr val="4A452A"/>
              </a:solidFill>
              <a:latin typeface="微软雅黑" charset="-122"/>
              <a:ea typeface="微软雅黑" panose="020b0503020204020204" charset="-122"/>
            </a:endParaRPr>
          </a:p>
          <a:p>
            <a:pPr marL="0" lvl="0" indent="0" hangingPunct="0">
              <a:lnSpc>
                <a:spcPts val="2400"/>
              </a:lnSpc>
            </a:pPr>
            <a:r>
              <a:rPr lang="zh-CN" altLang="en-US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800" b="1">
              <a:solidFill>
                <a:srgbClr val="4A452A"/>
              </a:solidFill>
              <a:latin typeface="微软雅黑" charset="-122"/>
              <a:ea typeface="微软雅黑" panose="020b0503020204020204" charset="-122"/>
            </a:endParaRPr>
          </a:p>
          <a:p>
            <a:pPr marL="0" lvl="0" indent="0" hangingPunct="0">
              <a:lnSpc>
                <a:spcPts val="2400"/>
              </a:lnSpc>
            </a:pP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830" b="1" spc="0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</a:rPr>
              <a:t> </a:t>
            </a: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8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800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23558" name="Picture 2" descr="C:\Users\20999\Desktop\PPT宣传页背景.png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8625" y="766763"/>
            <a:ext cx="2251075" cy="112553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06282" y="-11001"/>
            <a:ext cx="9593700" cy="5429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60045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720090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80135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440180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800225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160270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520315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880360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99781" y="1272159"/>
            <a:ext cx="9600700" cy="9746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60045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720090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80135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440180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800225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160270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520315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880360" algn="l" defTabSz="720090" rtl="0" eaLnBrk="1" latinLnBrk="0" hangingPunct="1">
              <a:defRPr sz="1418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7200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205" b="1" i="0" u="none" strike="noStrike" kern="1200" cap="none" spc="158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185" b="1" i="0" u="none" strike="noStrike" kern="1200" cap="none" spc="158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185" b="1" i="0" u="none" strike="noStrike" kern="1200" cap="none" spc="158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185" b="1" i="0" u="none" strike="noStrike" kern="1200" cap="none" spc="158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189" b="1" i="0" u="none" strike="noStrike" kern="1200" cap="none" spc="158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185" b="1" i="0" u="none" strike="noStrike" kern="1200" cap="none" spc="158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185" b="1" i="0" u="none" strike="noStrike" kern="1200" cap="none" spc="158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7200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185" b="1" i="0" u="none" strike="noStrike" kern="1200" cap="none" spc="158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185" b="1" i="0" u="none" strike="noStrike" kern="1200" cap="none" spc="158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9556" y="2452806"/>
            <a:ext cx="5198150" cy="1547193"/>
          </a:xfrm>
          <a:prstGeom prst="rect">
            <a:avLst/>
          </a:prstGeom>
          <a:noFill/>
          <a:ln w="25400">
            <a:noFill/>
          </a:ln>
        </p:spPr>
        <p:txBody>
          <a:bodyPr wrap="none" lIns="71966" tIns="35982" rIns="71966" bIns="35982" anchor="ctr">
            <a:noAutofit/>
          </a:bodyPr>
          <a:lstStyle>
            <a:defPPr>
              <a:defRPr lang="zh-CN"/>
            </a:defPPr>
            <a:lvl1pPr marL="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4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18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22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27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36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90"/>
              </a:lnSpc>
            </a:pPr>
            <a:r>
              <a:rPr lang="en-US" altLang="zh-CN" sz="2205" b="1">
                <a:solidFill>
                  <a:schemeClr val="accent4">
                    <a:lumMod val="75000"/>
                  </a:schemeClr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90" b="1" spc="158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90"/>
              </a:lnSpc>
            </a:pPr>
            <a:endParaRPr lang="en-US" altLang="zh-CN" sz="189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90"/>
              </a:lnSpc>
            </a:pPr>
            <a:r>
              <a:rPr lang="en-US" altLang="zh-CN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45" b="1">
                <a:solidFill>
                  <a:srgbClr val="FFC000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45" b="1">
              <a:solidFill>
                <a:srgbClr val="4A452A"/>
              </a:solidFill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1890"/>
              </a:lnSpc>
            </a:pPr>
            <a:r>
              <a:rPr lang="en-US" altLang="zh-CN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45" b="1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45" b="1">
              <a:solidFill>
                <a:srgbClr val="4A452A"/>
              </a:solidFill>
              <a:latin typeface="微软雅黑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90"/>
              </a:lnSpc>
            </a:pPr>
            <a:r>
              <a:rPr lang="en-US" altLang="zh-CN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45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945" b="1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45">
              <a:latin typeface="微软雅黑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4202" y="76359"/>
            <a:ext cx="2249147" cy="11245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084967" y="4000000"/>
            <a:ext cx="6631329" cy="107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4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9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13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18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22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27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20315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80360" algn="l" defTabSz="720090" rtl="0" eaLnBrk="1" latinLnBrk="0" hangingPunct="1"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45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45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45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45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945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945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88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709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102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102" b="1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4097" name="Picture 2" descr="http://a.hiphotos.baidu.com/zhidao/pic/item/58ee3d6d55fbb2fb73dc69d64d4a20a44723dc7a.jpg" title=""/>
          <p:cNvPicPr>
            <a:picLocks noChangeAspect="1"/>
          </p:cNvPicPr>
          <p:nvPr/>
        </p:nvPicPr>
        <p:blipFill>
          <a:blip r:embed="rId2"/>
          <a:srcRect t="32918"/>
          <a:stretch>
            <a:fillRect/>
          </a:stretch>
        </p:blipFill>
        <p:spPr>
          <a:xfrm>
            <a:off x="0" y="284163"/>
            <a:ext cx="5521325" cy="37449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8" name="图片 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2854325"/>
            <a:ext cx="1063625" cy="9032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9" name="文本框 7" title=""/>
          <p:cNvSpPr txBox="1"/>
          <p:nvPr/>
        </p:nvSpPr>
        <p:spPr>
          <a:xfrm>
            <a:off x="5295900" y="2951163"/>
            <a:ext cx="533400" cy="585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壹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4100" name="文本框 12" title=""/>
          <p:cNvSpPr txBox="1"/>
          <p:nvPr/>
        </p:nvSpPr>
        <p:spPr>
          <a:xfrm>
            <a:off x="4713288" y="3854450"/>
            <a:ext cx="1797050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18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1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4101" name="图片 15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2854325"/>
            <a:ext cx="1065213" cy="9032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2" name="文本框 16" title=""/>
          <p:cNvSpPr txBox="1"/>
          <p:nvPr/>
        </p:nvSpPr>
        <p:spPr>
          <a:xfrm>
            <a:off x="7308850" y="2951163"/>
            <a:ext cx="534988" cy="585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贰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4103" name="文本框 17" title=""/>
          <p:cNvSpPr txBox="1"/>
          <p:nvPr/>
        </p:nvSpPr>
        <p:spPr>
          <a:xfrm>
            <a:off x="6726238" y="3854450"/>
            <a:ext cx="1798637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18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1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4104" name="图片 18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863" y="2854325"/>
            <a:ext cx="1063625" cy="9032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5" name="文本框 19" title=""/>
          <p:cNvSpPr txBox="1"/>
          <p:nvPr/>
        </p:nvSpPr>
        <p:spPr>
          <a:xfrm>
            <a:off x="9275763" y="2951163"/>
            <a:ext cx="533400" cy="585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三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4106" name="文本框 20" title=""/>
          <p:cNvSpPr txBox="1"/>
          <p:nvPr/>
        </p:nvSpPr>
        <p:spPr>
          <a:xfrm>
            <a:off x="8693150" y="3854450"/>
            <a:ext cx="1798638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18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1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4107" name="文本框 22" title=""/>
          <p:cNvSpPr txBox="1"/>
          <p:nvPr/>
        </p:nvSpPr>
        <p:spPr>
          <a:xfrm>
            <a:off x="10107613" y="1550988"/>
            <a:ext cx="414337" cy="40005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000">
                <a:solidFill>
                  <a:srgbClr val="FF0000"/>
                </a:solidFill>
                <a:latin typeface="经典繁方篆" pitchFamily="49" charset="-122"/>
                <a:ea typeface="经典繁方篆" pitchFamily="49" charset="-122"/>
              </a:rPr>
              <a:t>章</a:t>
            </a:r>
            <a:endParaRPr lang="zh-CN" altLang="en-US" sz="2000">
              <a:solidFill>
                <a:srgbClr val="FF0000"/>
              </a:solidFill>
              <a:latin typeface="经典繁方篆" pitchFamily="49" charset="-122"/>
              <a:ea typeface="经典繁方篆" pitchFamily="49" charset="-122"/>
            </a:endParaRPr>
          </a:p>
        </p:txBody>
      </p:sp>
      <p:pic>
        <p:nvPicPr>
          <p:cNvPr id="4108" name="图片 24" title="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963" y="85725"/>
            <a:ext cx="1087437" cy="9144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09" name="文本框 23" title=""/>
          <p:cNvSpPr txBox="1"/>
          <p:nvPr/>
        </p:nvSpPr>
        <p:spPr>
          <a:xfrm>
            <a:off x="9599613" y="569913"/>
            <a:ext cx="623887" cy="1076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叶根友毛笔行书2.0版" pitchFamily="2" charset="-122"/>
                <a:ea typeface="叶根友毛笔行书2.0版" pitchFamily="2" charset="-122"/>
              </a:rPr>
              <a:t>扉</a:t>
            </a:r>
            <a:endParaRPr lang="en-US" altLang="zh-CN" sz="32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3200">
                <a:latin typeface="叶根友毛笔行书2.0版" pitchFamily="2" charset="-122"/>
                <a:ea typeface="叶根友毛笔行书2.0版" pitchFamily="2" charset="-122"/>
              </a:rPr>
              <a:t>页</a:t>
            </a:r>
            <a:endParaRPr lang="zh-CN" altLang="en-US" sz="32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4110" name="文本框 14" title=""/>
          <p:cNvSpPr txBox="1"/>
          <p:nvPr/>
        </p:nvSpPr>
        <p:spPr>
          <a:xfrm>
            <a:off x="6953250" y="787400"/>
            <a:ext cx="2646363" cy="1463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000">
                <a:solidFill>
                  <a:srgbClr val="262626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万木冻欲折孤根暖独回 前村深雪里昨夜一枝开 </a:t>
            </a:r>
            <a:endParaRPr lang="zh-CN" altLang="en-US" sz="2000">
              <a:solidFill>
                <a:srgbClr val="262626"/>
              </a:solidFill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000">
                <a:solidFill>
                  <a:srgbClr val="262626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风递幽香出禽窥素艳来 明年如应律先发映春台</a:t>
            </a:r>
            <a:endParaRPr lang="en-US" altLang="zh-CN" sz="2000">
              <a:solidFill>
                <a:srgbClr val="262626"/>
              </a:solidFill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uiExpand="1" build="p"/>
      <p:bldP spid="4102" grpId="0"/>
      <p:bldP spid="4103" grpId="0" uiExpand="1" build="p"/>
      <p:bldP spid="4105" grpId="0"/>
      <p:bldP spid="4106" grpId="0" uiExpand="1" build="p"/>
      <p:bldP spid="4107" grpId="0" animBg="1"/>
      <p:bldP spid="4109" grpId="0"/>
      <p:bldP spid="41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5121" name="图片 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338" y="2278063"/>
            <a:ext cx="2224087" cy="1885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2" name="文本框 2" title=""/>
          <p:cNvSpPr txBox="1"/>
          <p:nvPr/>
        </p:nvSpPr>
        <p:spPr>
          <a:xfrm>
            <a:off x="8643938" y="2278063"/>
            <a:ext cx="1085850" cy="1446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8800">
                <a:latin typeface="经典繁方篆" pitchFamily="49" charset="-122"/>
                <a:ea typeface="经典繁方篆" pitchFamily="49" charset="-122"/>
              </a:rPr>
              <a:t>壹</a:t>
            </a:r>
            <a:endParaRPr lang="zh-CN" altLang="en-US" sz="88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5123" name="文本框 3" title=""/>
          <p:cNvSpPr txBox="1"/>
          <p:nvPr/>
        </p:nvSpPr>
        <p:spPr>
          <a:xfrm>
            <a:off x="7316788" y="2897188"/>
            <a:ext cx="800100" cy="200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0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0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0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0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5124" name="文本框 4" title=""/>
          <p:cNvSpPr txBox="1"/>
          <p:nvPr/>
        </p:nvSpPr>
        <p:spPr>
          <a:xfrm>
            <a:off x="10221913" y="3724275"/>
            <a:ext cx="415925" cy="46196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solidFill>
                  <a:srgbClr val="FF0000"/>
                </a:solidFill>
                <a:latin typeface="经典繁方篆" pitchFamily="49" charset="-122"/>
                <a:ea typeface="经典繁方篆" pitchFamily="49" charset="-122"/>
              </a:rPr>
              <a:t>章</a:t>
            </a:r>
            <a:endParaRPr lang="zh-CN" altLang="en-US" sz="2400">
              <a:solidFill>
                <a:srgbClr val="FF0000"/>
              </a:solidFill>
              <a:latin typeface="经典繁方篆" pitchFamily="49" charset="-122"/>
              <a:ea typeface="经典繁方篆" pitchFamily="49" charset="-122"/>
            </a:endParaRPr>
          </a:p>
        </p:txBody>
      </p:sp>
      <p:pic>
        <p:nvPicPr>
          <p:cNvPr id="5125" name="图片 6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0" r="30951"/>
          <a:stretch>
            <a:fillRect/>
          </a:stretch>
        </p:blipFill>
        <p:spPr>
          <a:xfrm>
            <a:off x="-190500" y="1296988"/>
            <a:ext cx="6080125" cy="43116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p"/>
      <p:bldP spid="5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6145" name="图片 7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49413"/>
            <a:ext cx="4322763" cy="45958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6" name="文本框 3" title=""/>
          <p:cNvSpPr txBox="1"/>
          <p:nvPr/>
        </p:nvSpPr>
        <p:spPr>
          <a:xfrm>
            <a:off x="7078663" y="374650"/>
            <a:ext cx="31035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6147" name="图片 10" title="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963" y="85725"/>
            <a:ext cx="1087437" cy="9144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6148" name="图片 12" title=""/>
          <p:cNvPicPr>
            <a:picLocks noChangeAspect="1"/>
          </p:cNvPicPr>
          <p:nvPr/>
        </p:nvPicPr>
        <p:blipFill>
          <a:blip r:embed="rId4">
            <a:grayscl/>
            <a:biLevel thresh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6100" y="1649413"/>
            <a:ext cx="1566863" cy="156686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9" name="文本框 13" title=""/>
          <p:cNvSpPr txBox="1"/>
          <p:nvPr/>
        </p:nvSpPr>
        <p:spPr>
          <a:xfrm>
            <a:off x="8682038" y="2047875"/>
            <a:ext cx="534987" cy="5857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三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6150" name="文本框 14" title=""/>
          <p:cNvSpPr txBox="1"/>
          <p:nvPr/>
        </p:nvSpPr>
        <p:spPr>
          <a:xfrm>
            <a:off x="8050213" y="3184525"/>
            <a:ext cx="1798637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18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1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6151" name="图片 15" title=""/>
          <p:cNvPicPr>
            <a:picLocks noChangeAspect="1"/>
          </p:cNvPicPr>
          <p:nvPr/>
        </p:nvPicPr>
        <p:blipFill>
          <a:blip r:embed="rId4">
            <a:grayscl/>
            <a:biLevel thresh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0925" y="3046413"/>
            <a:ext cx="1568450" cy="15684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2" name="文本框 16" title=""/>
          <p:cNvSpPr txBox="1"/>
          <p:nvPr/>
        </p:nvSpPr>
        <p:spPr>
          <a:xfrm>
            <a:off x="6648450" y="3446463"/>
            <a:ext cx="533400" cy="585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贰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6153" name="文本框 17" title=""/>
          <p:cNvSpPr txBox="1"/>
          <p:nvPr/>
        </p:nvSpPr>
        <p:spPr>
          <a:xfrm>
            <a:off x="6016625" y="4583113"/>
            <a:ext cx="179705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18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1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6154" name="图片 18" title=""/>
          <p:cNvPicPr>
            <a:picLocks noChangeAspect="1"/>
          </p:cNvPicPr>
          <p:nvPr/>
        </p:nvPicPr>
        <p:blipFill>
          <a:blip r:embed="rId4">
            <a:grayscl/>
            <a:biLevel thresh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3550" y="1971675"/>
            <a:ext cx="1566863" cy="15684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5" name="文本框 19" title=""/>
          <p:cNvSpPr txBox="1"/>
          <p:nvPr/>
        </p:nvSpPr>
        <p:spPr>
          <a:xfrm>
            <a:off x="4789488" y="2371725"/>
            <a:ext cx="5334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壹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6156" name="文本框 20" title=""/>
          <p:cNvSpPr txBox="1"/>
          <p:nvPr/>
        </p:nvSpPr>
        <p:spPr>
          <a:xfrm>
            <a:off x="4157663" y="3508375"/>
            <a:ext cx="1798637" cy="646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18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1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1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 uiExpand="1" build="p"/>
      <p:bldP spid="6152" grpId="0"/>
      <p:bldP spid="6153" grpId="0" uiExpand="1" build="p"/>
      <p:bldP spid="6155" grpId="0"/>
      <p:bldP spid="615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7169" name="图片 13" title=""/>
          <p:cNvPicPr>
            <a:picLocks noChangeAspect="1"/>
          </p:cNvPicPr>
          <p:nvPr/>
        </p:nvPicPr>
        <p:blipFill>
          <a:blip r:embed="rId3">
            <a:grayscl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752"/>
          <a:stretch>
            <a:fillRect/>
          </a:stretch>
        </p:blipFill>
        <p:spPr>
          <a:xfrm>
            <a:off x="0" y="3119438"/>
            <a:ext cx="10799763" cy="22812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7170" name="图片 2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063" y="1185863"/>
            <a:ext cx="3024187" cy="29733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1" name="椭圆 27" title=""/>
          <p:cNvSpPr/>
          <p:nvPr/>
        </p:nvSpPr>
        <p:spPr>
          <a:xfrm>
            <a:off x="1192213" y="1863725"/>
            <a:ext cx="1862137" cy="1862138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fontAlgn="base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2" name="文本框 32" title=""/>
          <p:cNvSpPr txBox="1"/>
          <p:nvPr/>
        </p:nvSpPr>
        <p:spPr>
          <a:xfrm>
            <a:off x="1289050" y="4159250"/>
            <a:ext cx="8988425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请输入文本内容请输入文本内请输入文本内容请输入文本内容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请输入文本内容请输入文本内请输入文本内容请输入文本内容</a:t>
            </a:r>
            <a:endParaRPr lang="en-US" altLang="zh-CN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7173" name="文本框 33" title=""/>
          <p:cNvSpPr txBox="1"/>
          <p:nvPr/>
        </p:nvSpPr>
        <p:spPr>
          <a:xfrm>
            <a:off x="7078663" y="374650"/>
            <a:ext cx="31035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7174" name="图片 34" title="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2963" y="85725"/>
            <a:ext cx="1087437" cy="9144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7175" name="图片 35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2888" y="1185863"/>
            <a:ext cx="3025775" cy="29733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6" name="椭圆 36" title=""/>
          <p:cNvSpPr/>
          <p:nvPr/>
        </p:nvSpPr>
        <p:spPr>
          <a:xfrm>
            <a:off x="4618038" y="1863725"/>
            <a:ext cx="1862137" cy="1862138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fontAlgn="base" hangingPunct="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177" name="图片 37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1700" y="1185863"/>
            <a:ext cx="3025775" cy="29733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8" name="椭圆 38" title=""/>
          <p:cNvSpPr/>
          <p:nvPr/>
        </p:nvSpPr>
        <p:spPr>
          <a:xfrm>
            <a:off x="7816850" y="1863725"/>
            <a:ext cx="1862138" cy="1862138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fontAlgn="base" hangingPunct="0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uiExpand="1" build="p"/>
      <p:bldP spid="7173" grpId="0"/>
      <p:bldP spid="7176" grpId="0" animBg="1"/>
      <p:bldP spid="7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9217" name="图片 33" title=""/>
          <p:cNvPicPr>
            <a:picLocks noChangeAspect="1"/>
          </p:cNvPicPr>
          <p:nvPr/>
        </p:nvPicPr>
        <p:blipFill>
          <a:blip r:embed="rId3">
            <a:grayscl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752"/>
          <a:stretch>
            <a:fillRect/>
          </a:stretch>
        </p:blipFill>
        <p:spPr>
          <a:xfrm>
            <a:off x="0" y="3119438"/>
            <a:ext cx="10799763" cy="22812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8" name="图片 2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3888" y="1290638"/>
            <a:ext cx="2520950" cy="24050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图片 19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924175"/>
            <a:ext cx="1938338" cy="18494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0" name="图片 20" title="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588" y="1547813"/>
            <a:ext cx="1173162" cy="11191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1" name="椭圆 22" title=""/>
          <p:cNvSpPr/>
          <p:nvPr/>
        </p:nvSpPr>
        <p:spPr>
          <a:xfrm>
            <a:off x="2560638" y="1878013"/>
            <a:ext cx="1230312" cy="1230312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fontAlgn="base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2" name="椭圆 23" title=""/>
          <p:cNvSpPr/>
          <p:nvPr/>
        </p:nvSpPr>
        <p:spPr>
          <a:xfrm>
            <a:off x="901700" y="3349625"/>
            <a:ext cx="1035050" cy="1033463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fontAlgn="base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3" name="椭圆 24" title=""/>
          <p:cNvSpPr/>
          <p:nvPr/>
        </p:nvSpPr>
        <p:spPr>
          <a:xfrm>
            <a:off x="1063625" y="1820863"/>
            <a:ext cx="573088" cy="573087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127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algn="ctr" eaLnBrk="1" fontAlgn="base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4" name="文本框 34" title=""/>
          <p:cNvSpPr txBox="1"/>
          <p:nvPr/>
        </p:nvSpPr>
        <p:spPr>
          <a:xfrm>
            <a:off x="6035675" y="1655763"/>
            <a:ext cx="4764088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请输入文本内容请输入文本内容</a:t>
            </a:r>
            <a:endParaRPr lang="en-US" altLang="zh-CN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9225" name="图片 49" title=""/>
          <p:cNvPicPr>
            <a:picLocks noChangeAspect="1"/>
          </p:cNvPicPr>
          <p:nvPr/>
        </p:nvPicPr>
        <p:blipFill>
          <a:blip r:embed="rId7">
            <a:grayscl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7588" y="1195388"/>
            <a:ext cx="1435100" cy="1343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6" name="文本框 50" title=""/>
          <p:cNvSpPr txBox="1"/>
          <p:nvPr/>
        </p:nvSpPr>
        <p:spPr>
          <a:xfrm>
            <a:off x="5054600" y="1539875"/>
            <a:ext cx="981075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solidFill>
                  <a:schemeClr val="bg1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标题</a:t>
            </a:r>
            <a:endParaRPr lang="en-US" altLang="zh-CN" sz="2800">
              <a:solidFill>
                <a:schemeClr val="bg1"/>
              </a:solidFill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9227" name="文本框 60" title=""/>
          <p:cNvSpPr txBox="1"/>
          <p:nvPr/>
        </p:nvSpPr>
        <p:spPr>
          <a:xfrm>
            <a:off x="6035675" y="2827338"/>
            <a:ext cx="4764088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请输入文本内容请输入文本内容</a:t>
            </a:r>
            <a:endParaRPr lang="en-US" altLang="zh-CN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9228" name="图片 61" title=""/>
          <p:cNvPicPr>
            <a:picLocks noChangeAspect="1"/>
          </p:cNvPicPr>
          <p:nvPr/>
        </p:nvPicPr>
        <p:blipFill>
          <a:blip r:embed="rId7">
            <a:grayscl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7588" y="2368550"/>
            <a:ext cx="1435100" cy="13414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9" name="文本框 62" title=""/>
          <p:cNvSpPr txBox="1"/>
          <p:nvPr/>
        </p:nvSpPr>
        <p:spPr>
          <a:xfrm>
            <a:off x="5054600" y="2711450"/>
            <a:ext cx="9810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solidFill>
                  <a:schemeClr val="bg1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标题</a:t>
            </a:r>
            <a:endParaRPr lang="en-US" altLang="zh-CN" sz="2800">
              <a:solidFill>
                <a:schemeClr val="bg1"/>
              </a:solidFill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9230" name="文本框 63" title=""/>
          <p:cNvSpPr txBox="1"/>
          <p:nvPr/>
        </p:nvSpPr>
        <p:spPr>
          <a:xfrm>
            <a:off x="6035675" y="4006850"/>
            <a:ext cx="4629150" cy="461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请输入文本内容请输入文本内容</a:t>
            </a:r>
            <a:endParaRPr lang="en-US" altLang="zh-CN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9231" name="图片 64" title=""/>
          <p:cNvPicPr>
            <a:picLocks noChangeAspect="1"/>
          </p:cNvPicPr>
          <p:nvPr/>
        </p:nvPicPr>
        <p:blipFill>
          <a:blip r:embed="rId7">
            <a:grayscl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7588" y="3565525"/>
            <a:ext cx="1435100" cy="1343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32" name="文本框 65" title=""/>
          <p:cNvSpPr txBox="1"/>
          <p:nvPr/>
        </p:nvSpPr>
        <p:spPr>
          <a:xfrm>
            <a:off x="5054600" y="3910013"/>
            <a:ext cx="9810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solidFill>
                  <a:schemeClr val="bg1"/>
                </a:solidFill>
                <a:latin typeface="叶根友毛笔行书2.0版" pitchFamily="2" charset="-122"/>
                <a:ea typeface="叶根友毛笔行书2.0版" panose="02010600030101010101" pitchFamily="2" charset="-122"/>
              </a:rPr>
              <a:t>标题</a:t>
            </a:r>
            <a:endParaRPr lang="en-US" altLang="zh-CN" sz="2800">
              <a:solidFill>
                <a:schemeClr val="bg1"/>
              </a:solidFill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9233" name="文本框 66" title=""/>
          <p:cNvSpPr txBox="1"/>
          <p:nvPr/>
        </p:nvSpPr>
        <p:spPr>
          <a:xfrm>
            <a:off x="7078663" y="374650"/>
            <a:ext cx="31035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9234" name="图片 67" title=""/>
          <p:cNvPicPr>
            <a:picLocks noGrp="1"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2963" y="85725"/>
            <a:ext cx="1087437" cy="91440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/>
      <p:bldP spid="9226" grpId="0"/>
      <p:bldP spid="9227" grpId="0"/>
      <p:bldP spid="9229" grpId="0"/>
      <p:bldP spid="9230" grpId="0"/>
      <p:bldP spid="9232" grpId="0"/>
      <p:bldP spid="92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1265" name="图片 7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1266" name="图片 1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338" y="2278063"/>
            <a:ext cx="2224087" cy="1885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7" name="文本框 13" title=""/>
          <p:cNvSpPr txBox="1"/>
          <p:nvPr/>
        </p:nvSpPr>
        <p:spPr>
          <a:xfrm>
            <a:off x="8643938" y="2278063"/>
            <a:ext cx="1085850" cy="14462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8800">
                <a:latin typeface="经典繁方篆" pitchFamily="49" charset="-122"/>
                <a:ea typeface="经典繁方篆" pitchFamily="49" charset="-122"/>
              </a:rPr>
              <a:t>贰</a:t>
            </a:r>
            <a:endParaRPr lang="zh-CN" altLang="en-US" sz="88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11268" name="文本框 14" title=""/>
          <p:cNvSpPr txBox="1"/>
          <p:nvPr/>
        </p:nvSpPr>
        <p:spPr>
          <a:xfrm>
            <a:off x="7316788" y="2897188"/>
            <a:ext cx="800100" cy="2003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0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0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0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0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1269" name="文本框 15" title=""/>
          <p:cNvSpPr txBox="1"/>
          <p:nvPr/>
        </p:nvSpPr>
        <p:spPr>
          <a:xfrm>
            <a:off x="10221913" y="3724275"/>
            <a:ext cx="415925" cy="461963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solidFill>
                  <a:srgbClr val="FF0000"/>
                </a:solidFill>
                <a:latin typeface="经典繁方篆" pitchFamily="49" charset="-122"/>
                <a:ea typeface="经典繁方篆" pitchFamily="49" charset="-122"/>
              </a:rPr>
              <a:t>章</a:t>
            </a:r>
            <a:endParaRPr lang="zh-CN" altLang="en-US" sz="2400">
              <a:solidFill>
                <a:srgbClr val="FF0000"/>
              </a:solidFill>
              <a:latin typeface="经典繁方篆" pitchFamily="49" charset="-122"/>
              <a:ea typeface="经典繁方篆" pitchFamily="49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uiExpand="1" build="p"/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2289" name="图片 4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14" b="24140"/>
          <a:stretch>
            <a:fillRect/>
          </a:stretch>
        </p:blipFill>
        <p:spPr>
          <a:xfrm>
            <a:off x="0" y="1395413"/>
            <a:ext cx="6381750" cy="36782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0" name="文本框 26" title=""/>
          <p:cNvSpPr txBox="1"/>
          <p:nvPr/>
        </p:nvSpPr>
        <p:spPr>
          <a:xfrm>
            <a:off x="7351713" y="1565275"/>
            <a:ext cx="2830512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2291" name="文本框 37" title=""/>
          <p:cNvSpPr txBox="1"/>
          <p:nvPr/>
        </p:nvSpPr>
        <p:spPr>
          <a:xfrm>
            <a:off x="7351713" y="2647950"/>
            <a:ext cx="2830512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sp>
        <p:nvSpPr>
          <p:cNvPr id="12292" name="文本框 38" title=""/>
          <p:cNvSpPr txBox="1"/>
          <p:nvPr/>
        </p:nvSpPr>
        <p:spPr>
          <a:xfrm>
            <a:off x="7351713" y="3732213"/>
            <a:ext cx="2830512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2293" name="图片 39" title=""/>
          <p:cNvPicPr>
            <a:picLocks noChangeAspect="1"/>
          </p:cNvPicPr>
          <p:nvPr/>
        </p:nvPicPr>
        <p:blipFill>
          <a:blip r:embed="rId4">
            <a:grayscl/>
            <a:biLevel thresh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1275" y="1477963"/>
            <a:ext cx="1044575" cy="10445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4" name="文本框 40" title=""/>
          <p:cNvSpPr txBox="1"/>
          <p:nvPr/>
        </p:nvSpPr>
        <p:spPr>
          <a:xfrm>
            <a:off x="6646863" y="1630363"/>
            <a:ext cx="5334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壹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pic>
        <p:nvPicPr>
          <p:cNvPr id="12295" name="图片 41" title=""/>
          <p:cNvPicPr>
            <a:picLocks noChangeAspect="1"/>
          </p:cNvPicPr>
          <p:nvPr/>
        </p:nvPicPr>
        <p:blipFill>
          <a:blip r:embed="rId4">
            <a:grayscl/>
            <a:biLevel thresh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1275" y="2522538"/>
            <a:ext cx="1044575" cy="10429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6" name="文本框 42" title=""/>
          <p:cNvSpPr txBox="1"/>
          <p:nvPr/>
        </p:nvSpPr>
        <p:spPr>
          <a:xfrm>
            <a:off x="6646863" y="2674938"/>
            <a:ext cx="5334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贰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pic>
        <p:nvPicPr>
          <p:cNvPr id="12297" name="图片 43" title=""/>
          <p:cNvPicPr>
            <a:picLocks noChangeAspect="1"/>
          </p:cNvPicPr>
          <p:nvPr/>
        </p:nvPicPr>
        <p:blipFill>
          <a:blip r:embed="rId4">
            <a:grayscl/>
            <a:biLevel thresh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1275" y="3614738"/>
            <a:ext cx="1044575" cy="10445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8" name="文本框 44" title=""/>
          <p:cNvSpPr txBox="1"/>
          <p:nvPr/>
        </p:nvSpPr>
        <p:spPr>
          <a:xfrm>
            <a:off x="6646863" y="3767138"/>
            <a:ext cx="5334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三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12299" name="文本框 46" title=""/>
          <p:cNvSpPr txBox="1"/>
          <p:nvPr/>
        </p:nvSpPr>
        <p:spPr>
          <a:xfrm>
            <a:off x="7078663" y="374650"/>
            <a:ext cx="31035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2300" name="图片 47" title="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963" y="85725"/>
            <a:ext cx="1087437" cy="91440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12291" grpId="0" uiExpand="1" build="p"/>
      <p:bldP spid="12292" grpId="0" uiExpand="1" build="p"/>
      <p:bldP spid="12294" grpId="0"/>
      <p:bldP spid="12296" grpId="0"/>
      <p:bldP spid="12298" grpId="0"/>
      <p:bldP spid="122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4337" name="图片 4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700" y="4017963"/>
            <a:ext cx="5842000" cy="17018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8" name="图片 1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0" b="33695"/>
          <a:stretch>
            <a:fillRect/>
          </a:stretch>
        </p:blipFill>
        <p:spPr>
          <a:xfrm>
            <a:off x="9021763" y="3403600"/>
            <a:ext cx="1484312" cy="12096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9" name="图片 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163" y="3822700"/>
            <a:ext cx="1395412" cy="12303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0" name="文本框 20" title=""/>
          <p:cNvSpPr txBox="1"/>
          <p:nvPr/>
        </p:nvSpPr>
        <p:spPr>
          <a:xfrm>
            <a:off x="7078663" y="374650"/>
            <a:ext cx="31035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8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4341" name="图片 21" title="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2963" y="85725"/>
            <a:ext cx="1087437" cy="9144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4342" name="文本框 22" title=""/>
          <p:cNvSpPr txBox="1"/>
          <p:nvPr/>
        </p:nvSpPr>
        <p:spPr>
          <a:xfrm>
            <a:off x="1951038" y="1292225"/>
            <a:ext cx="922337" cy="2520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4343" name="图片 23" title=""/>
          <p:cNvPicPr>
            <a:picLocks noChangeAspect="1"/>
          </p:cNvPicPr>
          <p:nvPr/>
        </p:nvPicPr>
        <p:blipFill>
          <a:blip r:embed="rId7">
            <a:grayscl/>
            <a:biLevel thresh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25" y="1098550"/>
            <a:ext cx="1042988" cy="10429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4" name="文本框 24" title=""/>
          <p:cNvSpPr txBox="1"/>
          <p:nvPr/>
        </p:nvSpPr>
        <p:spPr>
          <a:xfrm>
            <a:off x="1190625" y="1249363"/>
            <a:ext cx="534988" cy="585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壹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14345" name="文本框 25" title=""/>
          <p:cNvSpPr txBox="1"/>
          <p:nvPr/>
        </p:nvSpPr>
        <p:spPr>
          <a:xfrm>
            <a:off x="4321175" y="1250950"/>
            <a:ext cx="923925" cy="2627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4346" name="图片 26" title=""/>
          <p:cNvPicPr>
            <a:picLocks noChangeAspect="1"/>
          </p:cNvPicPr>
          <p:nvPr/>
        </p:nvPicPr>
        <p:blipFill>
          <a:blip r:embed="rId7">
            <a:grayscl/>
            <a:biLevel thresh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1688" y="1060450"/>
            <a:ext cx="1044575" cy="10429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7" name="文本框 27" title=""/>
          <p:cNvSpPr txBox="1"/>
          <p:nvPr/>
        </p:nvSpPr>
        <p:spPr>
          <a:xfrm>
            <a:off x="3597275" y="1211263"/>
            <a:ext cx="533400" cy="585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贰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14348" name="文本框 28" title=""/>
          <p:cNvSpPr txBox="1"/>
          <p:nvPr/>
        </p:nvSpPr>
        <p:spPr>
          <a:xfrm>
            <a:off x="6694488" y="1250950"/>
            <a:ext cx="922337" cy="2627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4349" name="图片 29" title=""/>
          <p:cNvPicPr>
            <a:picLocks noChangeAspect="1"/>
          </p:cNvPicPr>
          <p:nvPr/>
        </p:nvPicPr>
        <p:blipFill>
          <a:blip r:embed="rId7">
            <a:grayscl/>
            <a:biLevel thresh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1060450"/>
            <a:ext cx="1044575" cy="10429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50" name="文本框 30" title=""/>
          <p:cNvSpPr txBox="1"/>
          <p:nvPr/>
        </p:nvSpPr>
        <p:spPr>
          <a:xfrm>
            <a:off x="5970588" y="1211263"/>
            <a:ext cx="533400" cy="585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三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  <p:sp>
        <p:nvSpPr>
          <p:cNvPr id="14351" name="文本框 31" title=""/>
          <p:cNvSpPr txBox="1"/>
          <p:nvPr/>
        </p:nvSpPr>
        <p:spPr>
          <a:xfrm>
            <a:off x="9066213" y="1250950"/>
            <a:ext cx="923925" cy="2627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en-US" altLang="zh-CN" sz="2400">
              <a:latin typeface="叶根友毛笔行书2.0版" pitchFamily="2" charset="-122"/>
              <a:ea typeface="叶根友毛笔行书2.0版" pitchFamily="2" charset="-122"/>
            </a:endParaRPr>
          </a:p>
          <a:p>
            <a:pPr lvl="0" eaLnBrk="1" hangingPunct="1"/>
            <a:r>
              <a:rPr lang="zh-CN" altLang="en-US" sz="2400">
                <a:latin typeface="叶根友毛笔行书2.0版" pitchFamily="2" charset="-122"/>
                <a:ea typeface="叶根友毛笔行书2.0版" panose="02010600030101010101" pitchFamily="2" charset="-122"/>
              </a:rPr>
              <a:t>请输入文本内容</a:t>
            </a:r>
            <a:endParaRPr lang="zh-CN" altLang="en-US" sz="2400">
              <a:latin typeface="叶根友毛笔行书2.0版" pitchFamily="2" charset="-122"/>
              <a:ea typeface="叶根友毛笔行书2.0版" panose="02010600030101010101" pitchFamily="2" charset="-122"/>
            </a:endParaRPr>
          </a:p>
        </p:txBody>
      </p:sp>
      <p:pic>
        <p:nvPicPr>
          <p:cNvPr id="14352" name="图片 32" title=""/>
          <p:cNvPicPr>
            <a:picLocks noChangeAspect="1"/>
          </p:cNvPicPr>
          <p:nvPr/>
        </p:nvPicPr>
        <p:blipFill>
          <a:blip r:embed="rId7">
            <a:grayscl/>
            <a:biLevel thresh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8313" y="1060450"/>
            <a:ext cx="1042987" cy="10429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53" name="文本框 33" title=""/>
          <p:cNvSpPr txBox="1"/>
          <p:nvPr/>
        </p:nvSpPr>
        <p:spPr>
          <a:xfrm>
            <a:off x="8342313" y="1211263"/>
            <a:ext cx="534987" cy="585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388938" indent="68262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777875" indent="136525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166812" indent="204788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555750" indent="273050" algn="l" defTabSz="77787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500" b="0" i="0" u="none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200">
                <a:latin typeface="经典繁方篆" pitchFamily="49" charset="-122"/>
                <a:ea typeface="经典繁方篆" pitchFamily="49" charset="-122"/>
              </a:rPr>
              <a:t>肆</a:t>
            </a:r>
            <a:endParaRPr lang="zh-CN" altLang="en-US" sz="3200">
              <a:latin typeface="经典繁方篆" pitchFamily="49" charset="-122"/>
              <a:ea typeface="经典繁方篆" pitchFamily="49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 uiExpand="1" build="p"/>
      <p:bldP spid="14344" grpId="0"/>
      <p:bldP spid="14345" grpId="0" uiExpand="1" build="p"/>
      <p:bldP spid="14347" grpId="0"/>
      <p:bldP spid="14348" grpId="0" uiExpand="1" build="p"/>
      <p:bldP spid="14350" grpId="0"/>
      <p:bldP spid="14351" grpId="0" uiExpand="1" build="p"/>
      <p:bldP spid="14353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Manager>PPT汇_PPT模板免费下载_www.ppthui.com</Manager>
  <Company>PPT汇_PPT模板免费下载_www.ppthui.com</Company>
  <PresentationFormat>自定义</PresentationFormat>
  <Paragraphs>111</Paragraphs>
  <Slides>15</Slides>
  <Notes>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7">
      <vt:lpstr>Arial</vt:lpstr>
      <vt:lpstr>宋体</vt:lpstr>
      <vt:lpstr>Wingdings</vt:lpstr>
      <vt:lpstr>Calibri</vt:lpstr>
      <vt:lpstr>Calibri Light</vt:lpstr>
      <vt:lpstr>经典繁方篆</vt:lpstr>
      <vt:lpstr>叶根友毛笔行书2.0版</vt:lpstr>
      <vt:lpstr>微软雅黑</vt:lpstr>
      <vt:lpstr>Arial Unicode MS</vt:lpstr>
      <vt:lpstr>Meiryo</vt:lpstr>
      <vt:lpstr>Yu Gothic UI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89</cp:revision>
  <dcterms:created xsi:type="dcterms:W3CDTF">2015-05-01T10:15:00Z</dcterms:created>
  <dcterms:modified xsi:type="dcterms:W3CDTF">2023-05-08T05:15:03Z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